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6"/>
      <p:bold r:id="rId37"/>
      <p:italic r:id="rId38"/>
      <p:boldItalic r:id="rId39"/>
    </p:embeddedFont>
    <p:embeddedFont>
      <p:font typeface="Fira Sans Extra Condensed SemiBold" panose="020B0604020202020204" charset="0"/>
      <p:regular r:id="rId40"/>
      <p:bold r:id="rId41"/>
      <p:italic r:id="rId42"/>
      <p:boldItalic r:id="rId43"/>
    </p:embeddedFont>
    <p:embeddedFont>
      <p:font typeface="Fira Sans Medium" panose="020B0603050000020004" pitchFamily="34" charset="0"/>
      <p:regular r:id="rId44"/>
      <p:bold r:id="rId45"/>
      <p:italic r:id="rId46"/>
      <p:boldItalic r:id="rId47"/>
    </p:embeddedFont>
    <p:embeddedFont>
      <p:font typeface="Fira Sans SemiBold" panose="020B06030500000200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8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278"/>
        <p:guide pos="288"/>
        <p:guide pos="5472"/>
        <p:guide orient="horz" pos="2984"/>
        <p:guide orient="horz" pos="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a8ee57b8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a8ee57b8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3a8ee57b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3a8ee57b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3a8ee57b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3a8ee57b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3a8ee57b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93a8ee57b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3a8ee57b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3a8ee57b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3a8ee57b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3a8ee57b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93a8ee57b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93a8ee57b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93a8ee57b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93a8ee57b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93a8ee57b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93a8ee57b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93a8ee57b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93a8ee57b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93a8ee57b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93a8ee57b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93a8ee57b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93a8ee57b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93a8ee57b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93a8ee57b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3a8ee57b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3a8ee57b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93a8ee57b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93a8ee57b8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93a8ee57b8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93a8ee57b8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93a8ee57b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93a8ee57b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93a8ee57b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93a8ee57b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93a8ee57b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93a8ee57b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93a8ee57b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93a8ee57b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93a8ee57b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93a8ee57b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3a8ee57b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3a8ee57b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93a8ee57b8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93a8ee57b8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3a8ee57b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3a8ee57b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590a994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590a994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9590a994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9590a994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3a8ee57b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3a8ee57b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3a8ee57b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3a8ee57b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3a8ee57b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3a8ee57b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3a8ee57b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3a8ee57b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93a8ee57b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93a8ee57b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a8ee57b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a8ee57b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41147" y="3000621"/>
            <a:ext cx="734668" cy="727545"/>
          </a:xfrm>
          <a:custGeom>
            <a:avLst/>
            <a:gdLst/>
            <a:ahLst/>
            <a:cxnLst/>
            <a:rect l="l" t="t" r="r" b="b"/>
            <a:pathLst>
              <a:path w="26096" h="25843" extrusionOk="0">
                <a:moveTo>
                  <a:pt x="6366" y="1"/>
                </a:moveTo>
                <a:lnTo>
                  <a:pt x="4118" y="6303"/>
                </a:lnTo>
                <a:cubicBezTo>
                  <a:pt x="2724" y="6429"/>
                  <a:pt x="1362" y="6683"/>
                  <a:pt x="1" y="6999"/>
                </a:cubicBezTo>
                <a:lnTo>
                  <a:pt x="3389" y="23055"/>
                </a:lnTo>
                <a:cubicBezTo>
                  <a:pt x="4856" y="22682"/>
                  <a:pt x="6353" y="22497"/>
                  <a:pt x="7846" y="22497"/>
                </a:cubicBezTo>
                <a:cubicBezTo>
                  <a:pt x="11542" y="22497"/>
                  <a:pt x="15205" y="23631"/>
                  <a:pt x="18274" y="25842"/>
                </a:cubicBezTo>
                <a:lnTo>
                  <a:pt x="26096" y="11338"/>
                </a:lnTo>
                <a:cubicBezTo>
                  <a:pt x="24512" y="10325"/>
                  <a:pt x="22834" y="9469"/>
                  <a:pt x="21124" y="8741"/>
                </a:cubicBezTo>
                <a:lnTo>
                  <a:pt x="20744" y="2059"/>
                </a:lnTo>
                <a:lnTo>
                  <a:pt x="6366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77918" y="2822303"/>
            <a:ext cx="370909" cy="256807"/>
          </a:xfrm>
          <a:custGeom>
            <a:avLst/>
            <a:gdLst/>
            <a:ahLst/>
            <a:cxnLst/>
            <a:rect l="l" t="t" r="r" b="b"/>
            <a:pathLst>
              <a:path w="13175" h="9122" extrusionOk="0">
                <a:moveTo>
                  <a:pt x="12699" y="1"/>
                </a:moveTo>
                <a:cubicBezTo>
                  <a:pt x="10609" y="5226"/>
                  <a:pt x="5605" y="8583"/>
                  <a:pt x="0" y="8583"/>
                </a:cubicBezTo>
                <a:lnTo>
                  <a:pt x="0" y="9121"/>
                </a:lnTo>
                <a:cubicBezTo>
                  <a:pt x="5827" y="9121"/>
                  <a:pt x="11021" y="5638"/>
                  <a:pt x="13174" y="222"/>
                </a:cubicBezTo>
                <a:lnTo>
                  <a:pt x="12699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77918" y="3065709"/>
            <a:ext cx="327217" cy="125729"/>
          </a:xfrm>
          <a:custGeom>
            <a:avLst/>
            <a:gdLst/>
            <a:ahLst/>
            <a:cxnLst/>
            <a:rect l="l" t="t" r="r" b="b"/>
            <a:pathLst>
              <a:path w="11623" h="4466" extrusionOk="0">
                <a:moveTo>
                  <a:pt x="11274" y="0"/>
                </a:moveTo>
                <a:cubicBezTo>
                  <a:pt x="8044" y="2566"/>
                  <a:pt x="4149" y="3927"/>
                  <a:pt x="0" y="3927"/>
                </a:cubicBezTo>
                <a:lnTo>
                  <a:pt x="0" y="4466"/>
                </a:lnTo>
                <a:cubicBezTo>
                  <a:pt x="4275" y="4466"/>
                  <a:pt x="8297" y="3072"/>
                  <a:pt x="11623" y="444"/>
                </a:cubicBezTo>
                <a:lnTo>
                  <a:pt x="11274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542549" y="2926608"/>
            <a:ext cx="247010" cy="290703"/>
          </a:xfrm>
          <a:custGeom>
            <a:avLst/>
            <a:gdLst/>
            <a:ahLst/>
            <a:cxnLst/>
            <a:rect l="l" t="t" r="r" b="b"/>
            <a:pathLst>
              <a:path w="8774" h="10326" extrusionOk="0">
                <a:moveTo>
                  <a:pt x="8266" y="1"/>
                </a:moveTo>
                <a:cubicBezTo>
                  <a:pt x="6493" y="4023"/>
                  <a:pt x="3643" y="7443"/>
                  <a:pt x="1" y="9882"/>
                </a:cubicBezTo>
                <a:lnTo>
                  <a:pt x="317" y="10325"/>
                </a:lnTo>
                <a:cubicBezTo>
                  <a:pt x="4023" y="7823"/>
                  <a:pt x="6936" y="4308"/>
                  <a:pt x="8773" y="223"/>
                </a:cubicBezTo>
                <a:lnTo>
                  <a:pt x="8266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285456" y="1781871"/>
            <a:ext cx="1784925" cy="1702888"/>
          </a:xfrm>
          <a:custGeom>
            <a:avLst/>
            <a:gdLst/>
            <a:ahLst/>
            <a:cxnLst/>
            <a:rect l="l" t="t" r="r" b="b"/>
            <a:pathLst>
              <a:path w="63402" h="60488" extrusionOk="0">
                <a:moveTo>
                  <a:pt x="31986" y="602"/>
                </a:moveTo>
                <a:lnTo>
                  <a:pt x="33823" y="5416"/>
                </a:lnTo>
                <a:lnTo>
                  <a:pt x="33981" y="5416"/>
                </a:lnTo>
                <a:cubicBezTo>
                  <a:pt x="36451" y="5637"/>
                  <a:pt x="38827" y="6176"/>
                  <a:pt x="41107" y="7062"/>
                </a:cubicBezTo>
                <a:lnTo>
                  <a:pt x="41265" y="7126"/>
                </a:lnTo>
                <a:lnTo>
                  <a:pt x="45034" y="3579"/>
                </a:lnTo>
                <a:lnTo>
                  <a:pt x="53869" y="9881"/>
                </a:lnTo>
                <a:lnTo>
                  <a:pt x="51779" y="14599"/>
                </a:lnTo>
                <a:lnTo>
                  <a:pt x="51906" y="14726"/>
                </a:lnTo>
                <a:cubicBezTo>
                  <a:pt x="53458" y="16595"/>
                  <a:pt x="54756" y="18685"/>
                  <a:pt x="55770" y="20933"/>
                </a:cubicBezTo>
                <a:lnTo>
                  <a:pt x="55833" y="21092"/>
                </a:lnTo>
                <a:lnTo>
                  <a:pt x="60995" y="21250"/>
                </a:lnTo>
                <a:lnTo>
                  <a:pt x="62800" y="31954"/>
                </a:lnTo>
                <a:lnTo>
                  <a:pt x="57986" y="33791"/>
                </a:lnTo>
                <a:lnTo>
                  <a:pt x="57955" y="33949"/>
                </a:lnTo>
                <a:cubicBezTo>
                  <a:pt x="57891" y="34963"/>
                  <a:pt x="57733" y="35944"/>
                  <a:pt x="57543" y="36926"/>
                </a:cubicBezTo>
                <a:lnTo>
                  <a:pt x="45635" y="33981"/>
                </a:lnTo>
                <a:cubicBezTo>
                  <a:pt x="46522" y="28692"/>
                  <a:pt x="44274" y="23277"/>
                  <a:pt x="39903" y="20173"/>
                </a:cubicBezTo>
                <a:cubicBezTo>
                  <a:pt x="37416" y="18403"/>
                  <a:pt x="34551" y="17553"/>
                  <a:pt x="31714" y="17553"/>
                </a:cubicBezTo>
                <a:cubicBezTo>
                  <a:pt x="27290" y="17553"/>
                  <a:pt x="22932" y="19621"/>
                  <a:pt x="20174" y="23498"/>
                </a:cubicBezTo>
                <a:cubicBezTo>
                  <a:pt x="15677" y="29832"/>
                  <a:pt x="17165" y="38668"/>
                  <a:pt x="23499" y="43196"/>
                </a:cubicBezTo>
                <a:cubicBezTo>
                  <a:pt x="24766" y="44083"/>
                  <a:pt x="26159" y="44780"/>
                  <a:pt x="27616" y="45223"/>
                </a:cubicBezTo>
                <a:lnTo>
                  <a:pt x="25336" y="57257"/>
                </a:lnTo>
                <a:cubicBezTo>
                  <a:pt x="24291" y="57004"/>
                  <a:pt x="23277" y="56687"/>
                  <a:pt x="22295" y="56307"/>
                </a:cubicBezTo>
                <a:lnTo>
                  <a:pt x="22137" y="56244"/>
                </a:lnTo>
                <a:lnTo>
                  <a:pt x="18368" y="59791"/>
                </a:lnTo>
                <a:lnTo>
                  <a:pt x="9533" y="53489"/>
                </a:lnTo>
                <a:lnTo>
                  <a:pt x="11623" y="48770"/>
                </a:lnTo>
                <a:lnTo>
                  <a:pt x="11528" y="48644"/>
                </a:lnTo>
                <a:cubicBezTo>
                  <a:pt x="9944" y="46775"/>
                  <a:pt x="8646" y="44685"/>
                  <a:pt x="7633" y="42436"/>
                </a:cubicBezTo>
                <a:lnTo>
                  <a:pt x="7569" y="42278"/>
                </a:lnTo>
                <a:lnTo>
                  <a:pt x="2439" y="42120"/>
                </a:lnTo>
                <a:lnTo>
                  <a:pt x="634" y="31416"/>
                </a:lnTo>
                <a:lnTo>
                  <a:pt x="5447" y="29579"/>
                </a:lnTo>
                <a:lnTo>
                  <a:pt x="5447" y="29389"/>
                </a:lnTo>
                <a:cubicBezTo>
                  <a:pt x="5669" y="26950"/>
                  <a:pt x="6207" y="24544"/>
                  <a:pt x="7094" y="22263"/>
                </a:cubicBezTo>
                <a:lnTo>
                  <a:pt x="7126" y="22105"/>
                </a:lnTo>
                <a:lnTo>
                  <a:pt x="3611" y="18368"/>
                </a:lnTo>
                <a:lnTo>
                  <a:pt x="9913" y="9501"/>
                </a:lnTo>
                <a:lnTo>
                  <a:pt x="14631" y="11591"/>
                </a:lnTo>
                <a:lnTo>
                  <a:pt x="14758" y="11496"/>
                </a:lnTo>
                <a:cubicBezTo>
                  <a:pt x="16627" y="9912"/>
                  <a:pt x="18685" y="8614"/>
                  <a:pt x="20934" y="7632"/>
                </a:cubicBezTo>
                <a:lnTo>
                  <a:pt x="21092" y="7537"/>
                </a:lnTo>
                <a:lnTo>
                  <a:pt x="21250" y="2407"/>
                </a:lnTo>
                <a:lnTo>
                  <a:pt x="31986" y="602"/>
                </a:lnTo>
                <a:close/>
                <a:moveTo>
                  <a:pt x="32334" y="0"/>
                </a:moveTo>
                <a:lnTo>
                  <a:pt x="20744" y="1964"/>
                </a:lnTo>
                <a:lnTo>
                  <a:pt x="20585" y="7221"/>
                </a:lnTo>
                <a:cubicBezTo>
                  <a:pt x="18400" y="8202"/>
                  <a:pt x="16342" y="9469"/>
                  <a:pt x="14536" y="10989"/>
                </a:cubicBezTo>
                <a:lnTo>
                  <a:pt x="9723" y="8836"/>
                </a:lnTo>
                <a:lnTo>
                  <a:pt x="2914" y="18431"/>
                </a:lnTo>
                <a:lnTo>
                  <a:pt x="6524" y="22232"/>
                </a:lnTo>
                <a:cubicBezTo>
                  <a:pt x="5669" y="24480"/>
                  <a:pt x="5131" y="26824"/>
                  <a:pt x="4909" y="29199"/>
                </a:cubicBezTo>
                <a:lnTo>
                  <a:pt x="0" y="31067"/>
                </a:lnTo>
                <a:lnTo>
                  <a:pt x="1964" y="42658"/>
                </a:lnTo>
                <a:lnTo>
                  <a:pt x="7221" y="42816"/>
                </a:lnTo>
                <a:cubicBezTo>
                  <a:pt x="8203" y="45002"/>
                  <a:pt x="9469" y="47028"/>
                  <a:pt x="10989" y="48865"/>
                </a:cubicBezTo>
                <a:lnTo>
                  <a:pt x="8868" y="53647"/>
                </a:lnTo>
                <a:lnTo>
                  <a:pt x="18432" y="60488"/>
                </a:lnTo>
                <a:lnTo>
                  <a:pt x="22264" y="56909"/>
                </a:lnTo>
                <a:cubicBezTo>
                  <a:pt x="23309" y="57289"/>
                  <a:pt x="24386" y="57606"/>
                  <a:pt x="25462" y="57859"/>
                </a:cubicBezTo>
                <a:lnTo>
                  <a:pt x="25747" y="57923"/>
                </a:lnTo>
                <a:lnTo>
                  <a:pt x="28217" y="44843"/>
                </a:lnTo>
                <a:lnTo>
                  <a:pt x="27996" y="44780"/>
                </a:lnTo>
                <a:cubicBezTo>
                  <a:pt x="26507" y="44368"/>
                  <a:pt x="25082" y="43703"/>
                  <a:pt x="23815" y="42785"/>
                </a:cubicBezTo>
                <a:cubicBezTo>
                  <a:pt x="17703" y="38446"/>
                  <a:pt x="16278" y="29927"/>
                  <a:pt x="20617" y="23815"/>
                </a:cubicBezTo>
                <a:cubicBezTo>
                  <a:pt x="23280" y="20091"/>
                  <a:pt x="27472" y="18106"/>
                  <a:pt x="31724" y="18106"/>
                </a:cubicBezTo>
                <a:cubicBezTo>
                  <a:pt x="34449" y="18106"/>
                  <a:pt x="37199" y="18922"/>
                  <a:pt x="39587" y="20617"/>
                </a:cubicBezTo>
                <a:cubicBezTo>
                  <a:pt x="43862" y="23688"/>
                  <a:pt x="46015" y="28977"/>
                  <a:pt x="45065" y="34171"/>
                </a:cubicBezTo>
                <a:lnTo>
                  <a:pt x="45034" y="34424"/>
                </a:lnTo>
                <a:lnTo>
                  <a:pt x="57955" y="37591"/>
                </a:lnTo>
                <a:lnTo>
                  <a:pt x="58018" y="37338"/>
                </a:lnTo>
                <a:cubicBezTo>
                  <a:pt x="58240" y="36293"/>
                  <a:pt x="58398" y="35248"/>
                  <a:pt x="58493" y="34203"/>
                </a:cubicBezTo>
                <a:lnTo>
                  <a:pt x="63402" y="32302"/>
                </a:lnTo>
                <a:lnTo>
                  <a:pt x="61438" y="20743"/>
                </a:lnTo>
                <a:lnTo>
                  <a:pt x="56181" y="20553"/>
                </a:lnTo>
                <a:cubicBezTo>
                  <a:pt x="55200" y="18400"/>
                  <a:pt x="53933" y="16341"/>
                  <a:pt x="52413" y="14536"/>
                </a:cubicBezTo>
                <a:lnTo>
                  <a:pt x="54566" y="9722"/>
                </a:lnTo>
                <a:lnTo>
                  <a:pt x="44970" y="2914"/>
                </a:lnTo>
                <a:lnTo>
                  <a:pt x="41138" y="6492"/>
                </a:lnTo>
                <a:cubicBezTo>
                  <a:pt x="38922" y="5669"/>
                  <a:pt x="36578" y="5130"/>
                  <a:pt x="34203" y="4909"/>
                </a:cubicBezTo>
                <a:lnTo>
                  <a:pt x="32334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294380" y="1873704"/>
            <a:ext cx="1767104" cy="1601258"/>
          </a:xfrm>
          <a:custGeom>
            <a:avLst/>
            <a:gdLst/>
            <a:ahLst/>
            <a:cxnLst/>
            <a:rect l="l" t="t" r="r" b="b"/>
            <a:pathLst>
              <a:path w="62769" h="56878" extrusionOk="0">
                <a:moveTo>
                  <a:pt x="44685" y="0"/>
                </a:moveTo>
                <a:lnTo>
                  <a:pt x="40885" y="3547"/>
                </a:lnTo>
                <a:cubicBezTo>
                  <a:pt x="39935" y="3167"/>
                  <a:pt x="38953" y="2882"/>
                  <a:pt x="37971" y="2629"/>
                </a:cubicBezTo>
                <a:lnTo>
                  <a:pt x="35628" y="15233"/>
                </a:lnTo>
                <a:cubicBezTo>
                  <a:pt x="36958" y="15644"/>
                  <a:pt x="38225" y="16278"/>
                  <a:pt x="39428" y="17133"/>
                </a:cubicBezTo>
                <a:cubicBezTo>
                  <a:pt x="43957" y="20363"/>
                  <a:pt x="45952" y="25810"/>
                  <a:pt x="45002" y="30941"/>
                </a:cubicBezTo>
                <a:lnTo>
                  <a:pt x="57416" y="34012"/>
                </a:lnTo>
                <a:cubicBezTo>
                  <a:pt x="57638" y="32904"/>
                  <a:pt x="57828" y="31827"/>
                  <a:pt x="57923" y="30719"/>
                </a:cubicBezTo>
                <a:lnTo>
                  <a:pt x="62768" y="28882"/>
                </a:lnTo>
                <a:lnTo>
                  <a:pt x="61850" y="23308"/>
                </a:lnTo>
                <a:lnTo>
                  <a:pt x="60900" y="17703"/>
                </a:lnTo>
                <a:lnTo>
                  <a:pt x="55706" y="17545"/>
                </a:lnTo>
                <a:cubicBezTo>
                  <a:pt x="54692" y="15328"/>
                  <a:pt x="53394" y="13206"/>
                  <a:pt x="51779" y="11306"/>
                </a:cubicBezTo>
                <a:lnTo>
                  <a:pt x="53901" y="6555"/>
                </a:lnTo>
                <a:lnTo>
                  <a:pt x="44685" y="0"/>
                </a:lnTo>
                <a:close/>
                <a:moveTo>
                  <a:pt x="17640" y="5605"/>
                </a:moveTo>
                <a:cubicBezTo>
                  <a:pt x="16468" y="6334"/>
                  <a:pt x="15328" y="7126"/>
                  <a:pt x="14251" y="8044"/>
                </a:cubicBezTo>
                <a:lnTo>
                  <a:pt x="9501" y="5922"/>
                </a:lnTo>
                <a:lnTo>
                  <a:pt x="6239" y="10514"/>
                </a:lnTo>
                <a:lnTo>
                  <a:pt x="2945" y="15138"/>
                </a:lnTo>
                <a:lnTo>
                  <a:pt x="6492" y="18906"/>
                </a:lnTo>
                <a:cubicBezTo>
                  <a:pt x="5605" y="21250"/>
                  <a:pt x="5067" y="23688"/>
                  <a:pt x="4845" y="26127"/>
                </a:cubicBezTo>
                <a:lnTo>
                  <a:pt x="0" y="27995"/>
                </a:lnTo>
                <a:lnTo>
                  <a:pt x="950" y="33569"/>
                </a:lnTo>
                <a:lnTo>
                  <a:pt x="1868" y="39143"/>
                </a:lnTo>
                <a:lnTo>
                  <a:pt x="7062" y="39301"/>
                </a:lnTo>
                <a:cubicBezTo>
                  <a:pt x="8076" y="41518"/>
                  <a:pt x="9374" y="43640"/>
                  <a:pt x="10989" y="45572"/>
                </a:cubicBezTo>
                <a:lnTo>
                  <a:pt x="8867" y="50290"/>
                </a:lnTo>
                <a:lnTo>
                  <a:pt x="13491" y="53584"/>
                </a:lnTo>
                <a:lnTo>
                  <a:pt x="18083" y="56877"/>
                </a:lnTo>
                <a:lnTo>
                  <a:pt x="21883" y="53299"/>
                </a:lnTo>
                <a:cubicBezTo>
                  <a:pt x="22992" y="53710"/>
                  <a:pt x="24100" y="54059"/>
                  <a:pt x="25209" y="54312"/>
                </a:cubicBezTo>
                <a:lnTo>
                  <a:pt x="27584" y="41771"/>
                </a:lnTo>
                <a:cubicBezTo>
                  <a:pt x="26127" y="41328"/>
                  <a:pt x="24670" y="40663"/>
                  <a:pt x="23340" y="39713"/>
                </a:cubicBezTo>
                <a:cubicBezTo>
                  <a:pt x="17101" y="35279"/>
                  <a:pt x="15645" y="26634"/>
                  <a:pt x="20078" y="20395"/>
                </a:cubicBezTo>
                <a:cubicBezTo>
                  <a:pt x="21155" y="18875"/>
                  <a:pt x="22485" y="17640"/>
                  <a:pt x="23974" y="16721"/>
                </a:cubicBezTo>
                <a:lnTo>
                  <a:pt x="17640" y="5605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02685" y="925048"/>
            <a:ext cx="610740" cy="610740"/>
          </a:xfrm>
          <a:custGeom>
            <a:avLst/>
            <a:gdLst/>
            <a:ahLst/>
            <a:cxnLst/>
            <a:rect l="l" t="t" r="r" b="b"/>
            <a:pathLst>
              <a:path w="21694" h="21694" extrusionOk="0">
                <a:moveTo>
                  <a:pt x="10862" y="6060"/>
                </a:moveTo>
                <a:cubicBezTo>
                  <a:pt x="11817" y="6060"/>
                  <a:pt x="12780" y="6344"/>
                  <a:pt x="13618" y="6936"/>
                </a:cubicBezTo>
                <a:cubicBezTo>
                  <a:pt x="15771" y="8488"/>
                  <a:pt x="16278" y="11465"/>
                  <a:pt x="14758" y="13618"/>
                </a:cubicBezTo>
                <a:cubicBezTo>
                  <a:pt x="13810" y="14933"/>
                  <a:pt x="12330" y="15634"/>
                  <a:pt x="10832" y="15634"/>
                </a:cubicBezTo>
                <a:cubicBezTo>
                  <a:pt x="9877" y="15634"/>
                  <a:pt x="8914" y="15350"/>
                  <a:pt x="8076" y="14758"/>
                </a:cubicBezTo>
                <a:cubicBezTo>
                  <a:pt x="5922" y="13206"/>
                  <a:pt x="5415" y="10229"/>
                  <a:pt x="6936" y="8076"/>
                </a:cubicBezTo>
                <a:cubicBezTo>
                  <a:pt x="7883" y="6761"/>
                  <a:pt x="9363" y="6060"/>
                  <a:pt x="10862" y="6060"/>
                </a:cubicBezTo>
                <a:close/>
                <a:moveTo>
                  <a:pt x="11021" y="0"/>
                </a:moveTo>
                <a:lnTo>
                  <a:pt x="9089" y="317"/>
                </a:lnTo>
                <a:lnTo>
                  <a:pt x="7157" y="634"/>
                </a:lnTo>
                <a:lnTo>
                  <a:pt x="7094" y="2439"/>
                </a:lnTo>
                <a:cubicBezTo>
                  <a:pt x="6334" y="2787"/>
                  <a:pt x="5605" y="3231"/>
                  <a:pt x="4940" y="3801"/>
                </a:cubicBezTo>
                <a:lnTo>
                  <a:pt x="3294" y="3072"/>
                </a:lnTo>
                <a:lnTo>
                  <a:pt x="2154" y="4656"/>
                </a:lnTo>
                <a:lnTo>
                  <a:pt x="1013" y="6239"/>
                </a:lnTo>
                <a:lnTo>
                  <a:pt x="2249" y="7569"/>
                </a:lnTo>
                <a:cubicBezTo>
                  <a:pt x="1932" y="8361"/>
                  <a:pt x="1742" y="9216"/>
                  <a:pt x="1678" y="10039"/>
                </a:cubicBezTo>
                <a:lnTo>
                  <a:pt x="0" y="10704"/>
                </a:lnTo>
                <a:lnTo>
                  <a:pt x="317" y="12605"/>
                </a:lnTo>
                <a:lnTo>
                  <a:pt x="633" y="14536"/>
                </a:lnTo>
                <a:lnTo>
                  <a:pt x="2439" y="14600"/>
                </a:lnTo>
                <a:cubicBezTo>
                  <a:pt x="2787" y="15360"/>
                  <a:pt x="3230" y="16120"/>
                  <a:pt x="3800" y="16753"/>
                </a:cubicBezTo>
                <a:lnTo>
                  <a:pt x="3072" y="18400"/>
                </a:lnTo>
                <a:lnTo>
                  <a:pt x="4655" y="19540"/>
                </a:lnTo>
                <a:lnTo>
                  <a:pt x="6239" y="20680"/>
                </a:lnTo>
                <a:lnTo>
                  <a:pt x="7569" y="19445"/>
                </a:lnTo>
                <a:cubicBezTo>
                  <a:pt x="8361" y="19762"/>
                  <a:pt x="9184" y="19952"/>
                  <a:pt x="10039" y="20015"/>
                </a:cubicBezTo>
                <a:lnTo>
                  <a:pt x="10673" y="21694"/>
                </a:lnTo>
                <a:lnTo>
                  <a:pt x="12604" y="21377"/>
                </a:lnTo>
                <a:lnTo>
                  <a:pt x="14536" y="21060"/>
                </a:lnTo>
                <a:lnTo>
                  <a:pt x="14599" y="19255"/>
                </a:lnTo>
                <a:cubicBezTo>
                  <a:pt x="15360" y="18907"/>
                  <a:pt x="16088" y="18463"/>
                  <a:pt x="16753" y="17893"/>
                </a:cubicBezTo>
                <a:lnTo>
                  <a:pt x="18400" y="18622"/>
                </a:lnTo>
                <a:lnTo>
                  <a:pt x="19540" y="17038"/>
                </a:lnTo>
                <a:lnTo>
                  <a:pt x="20680" y="15455"/>
                </a:lnTo>
                <a:lnTo>
                  <a:pt x="19445" y="14125"/>
                </a:lnTo>
                <a:cubicBezTo>
                  <a:pt x="19762" y="13333"/>
                  <a:pt x="19952" y="12478"/>
                  <a:pt x="20015" y="11655"/>
                </a:cubicBezTo>
                <a:lnTo>
                  <a:pt x="21693" y="10989"/>
                </a:lnTo>
                <a:lnTo>
                  <a:pt x="21377" y="9058"/>
                </a:lnTo>
                <a:lnTo>
                  <a:pt x="21060" y="7126"/>
                </a:lnTo>
                <a:lnTo>
                  <a:pt x="19255" y="7094"/>
                </a:lnTo>
                <a:cubicBezTo>
                  <a:pt x="18906" y="6302"/>
                  <a:pt x="18463" y="5574"/>
                  <a:pt x="17893" y="4909"/>
                </a:cubicBezTo>
                <a:lnTo>
                  <a:pt x="18653" y="3262"/>
                </a:lnTo>
                <a:lnTo>
                  <a:pt x="17038" y="2154"/>
                </a:lnTo>
                <a:lnTo>
                  <a:pt x="15455" y="1014"/>
                </a:lnTo>
                <a:lnTo>
                  <a:pt x="14156" y="2249"/>
                </a:lnTo>
                <a:cubicBezTo>
                  <a:pt x="13333" y="1932"/>
                  <a:pt x="12509" y="1742"/>
                  <a:pt x="11654" y="1679"/>
                </a:cubicBezTo>
                <a:lnTo>
                  <a:pt x="11021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097341" y="3606885"/>
            <a:ext cx="21424" cy="944179"/>
          </a:xfrm>
          <a:custGeom>
            <a:avLst/>
            <a:gdLst/>
            <a:ahLst/>
            <a:cxnLst/>
            <a:rect l="l" t="t" r="r" b="b"/>
            <a:pathLst>
              <a:path w="761" h="33538" extrusionOk="0">
                <a:moveTo>
                  <a:pt x="0" y="0"/>
                </a:moveTo>
                <a:lnTo>
                  <a:pt x="0" y="33538"/>
                </a:lnTo>
                <a:lnTo>
                  <a:pt x="760" y="33538"/>
                </a:lnTo>
                <a:lnTo>
                  <a:pt x="760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31051" y="3606885"/>
            <a:ext cx="20523" cy="944179"/>
          </a:xfrm>
          <a:custGeom>
            <a:avLst/>
            <a:gdLst/>
            <a:ahLst/>
            <a:cxnLst/>
            <a:rect l="l" t="t" r="r" b="b"/>
            <a:pathLst>
              <a:path w="729" h="33538" extrusionOk="0">
                <a:moveTo>
                  <a:pt x="0" y="0"/>
                </a:moveTo>
                <a:lnTo>
                  <a:pt x="0" y="33538"/>
                </a:lnTo>
                <a:lnTo>
                  <a:pt x="729" y="33538"/>
                </a:lnTo>
                <a:lnTo>
                  <a:pt x="729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26718" y="3212806"/>
            <a:ext cx="682980" cy="1182236"/>
          </a:xfrm>
          <a:custGeom>
            <a:avLst/>
            <a:gdLst/>
            <a:ahLst/>
            <a:cxnLst/>
            <a:rect l="l" t="t" r="r" b="b"/>
            <a:pathLst>
              <a:path w="24260" h="41994" extrusionOk="0">
                <a:moveTo>
                  <a:pt x="2218" y="1"/>
                </a:moveTo>
                <a:cubicBezTo>
                  <a:pt x="983" y="1"/>
                  <a:pt x="1" y="982"/>
                  <a:pt x="1" y="2218"/>
                </a:cubicBezTo>
                <a:lnTo>
                  <a:pt x="1" y="39777"/>
                </a:lnTo>
                <a:cubicBezTo>
                  <a:pt x="1" y="41012"/>
                  <a:pt x="983" y="41994"/>
                  <a:pt x="2218" y="41994"/>
                </a:cubicBezTo>
                <a:lnTo>
                  <a:pt x="22043" y="41994"/>
                </a:lnTo>
                <a:cubicBezTo>
                  <a:pt x="23278" y="41994"/>
                  <a:pt x="24259" y="41012"/>
                  <a:pt x="24259" y="39777"/>
                </a:cubicBezTo>
                <a:lnTo>
                  <a:pt x="24259" y="2218"/>
                </a:lnTo>
                <a:cubicBezTo>
                  <a:pt x="24259" y="982"/>
                  <a:pt x="23278" y="1"/>
                  <a:pt x="2204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45439" y="3231527"/>
            <a:ext cx="645537" cy="1117148"/>
          </a:xfrm>
          <a:custGeom>
            <a:avLst/>
            <a:gdLst/>
            <a:ahLst/>
            <a:cxnLst/>
            <a:rect l="l" t="t" r="r" b="b"/>
            <a:pathLst>
              <a:path w="22930" h="39682" extrusionOk="0">
                <a:moveTo>
                  <a:pt x="2186" y="1"/>
                </a:moveTo>
                <a:cubicBezTo>
                  <a:pt x="983" y="1"/>
                  <a:pt x="1" y="982"/>
                  <a:pt x="1" y="2186"/>
                </a:cubicBezTo>
                <a:lnTo>
                  <a:pt x="1" y="37497"/>
                </a:lnTo>
                <a:cubicBezTo>
                  <a:pt x="1" y="38732"/>
                  <a:pt x="983" y="39682"/>
                  <a:pt x="2186" y="39682"/>
                </a:cubicBezTo>
                <a:lnTo>
                  <a:pt x="20744" y="39682"/>
                </a:lnTo>
                <a:cubicBezTo>
                  <a:pt x="21948" y="39682"/>
                  <a:pt x="22929" y="38700"/>
                  <a:pt x="22929" y="37497"/>
                </a:cubicBezTo>
                <a:lnTo>
                  <a:pt x="22929" y="2186"/>
                </a:lnTo>
                <a:cubicBezTo>
                  <a:pt x="22929" y="982"/>
                  <a:pt x="21948" y="1"/>
                  <a:pt x="207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66549" y="3203009"/>
            <a:ext cx="203317" cy="46395"/>
          </a:xfrm>
          <a:custGeom>
            <a:avLst/>
            <a:gdLst/>
            <a:ahLst/>
            <a:cxnLst/>
            <a:rect l="l" t="t" r="r" b="b"/>
            <a:pathLst>
              <a:path w="7222" h="1648" extrusionOk="0">
                <a:moveTo>
                  <a:pt x="1" y="0"/>
                </a:moveTo>
                <a:lnTo>
                  <a:pt x="1" y="1647"/>
                </a:lnTo>
                <a:lnTo>
                  <a:pt x="7221" y="1647"/>
                </a:lnTo>
                <a:lnTo>
                  <a:pt x="7221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40848" y="3299291"/>
            <a:ext cx="454719" cy="454719"/>
          </a:xfrm>
          <a:custGeom>
            <a:avLst/>
            <a:gdLst/>
            <a:ahLst/>
            <a:cxnLst/>
            <a:rect l="l" t="t" r="r" b="b"/>
            <a:pathLst>
              <a:path w="16152" h="16152" extrusionOk="0">
                <a:moveTo>
                  <a:pt x="7981" y="792"/>
                </a:moveTo>
                <a:lnTo>
                  <a:pt x="8393" y="1901"/>
                </a:lnTo>
                <a:lnTo>
                  <a:pt x="8615" y="1932"/>
                </a:lnTo>
                <a:cubicBezTo>
                  <a:pt x="9185" y="1996"/>
                  <a:pt x="9755" y="2122"/>
                  <a:pt x="10293" y="2312"/>
                </a:cubicBezTo>
                <a:lnTo>
                  <a:pt x="10483" y="2407"/>
                </a:lnTo>
                <a:lnTo>
                  <a:pt x="11370" y="1584"/>
                </a:lnTo>
                <a:lnTo>
                  <a:pt x="13175" y="2851"/>
                </a:lnTo>
                <a:lnTo>
                  <a:pt x="12668" y="3959"/>
                </a:lnTo>
                <a:lnTo>
                  <a:pt x="12795" y="4118"/>
                </a:lnTo>
                <a:cubicBezTo>
                  <a:pt x="13175" y="4561"/>
                  <a:pt x="13492" y="5036"/>
                  <a:pt x="13713" y="5574"/>
                </a:cubicBezTo>
                <a:lnTo>
                  <a:pt x="13808" y="5764"/>
                </a:lnTo>
                <a:lnTo>
                  <a:pt x="15012" y="5796"/>
                </a:lnTo>
                <a:lnTo>
                  <a:pt x="15392" y="7981"/>
                </a:lnTo>
                <a:lnTo>
                  <a:pt x="14252" y="8393"/>
                </a:lnTo>
                <a:lnTo>
                  <a:pt x="14220" y="8615"/>
                </a:lnTo>
                <a:cubicBezTo>
                  <a:pt x="14188" y="9185"/>
                  <a:pt x="14062" y="9755"/>
                  <a:pt x="13840" y="10293"/>
                </a:cubicBezTo>
                <a:lnTo>
                  <a:pt x="13777" y="10483"/>
                </a:lnTo>
                <a:lnTo>
                  <a:pt x="14600" y="11370"/>
                </a:lnTo>
                <a:lnTo>
                  <a:pt x="13302" y="13143"/>
                </a:lnTo>
                <a:lnTo>
                  <a:pt x="12225" y="12668"/>
                </a:lnTo>
                <a:lnTo>
                  <a:pt x="12035" y="12795"/>
                </a:lnTo>
                <a:cubicBezTo>
                  <a:pt x="11623" y="13175"/>
                  <a:pt x="11116" y="13492"/>
                  <a:pt x="10610" y="13713"/>
                </a:cubicBezTo>
                <a:lnTo>
                  <a:pt x="10388" y="13808"/>
                </a:lnTo>
                <a:lnTo>
                  <a:pt x="10356" y="15012"/>
                </a:lnTo>
                <a:lnTo>
                  <a:pt x="8203" y="15360"/>
                </a:lnTo>
                <a:lnTo>
                  <a:pt x="7760" y="14252"/>
                </a:lnTo>
                <a:lnTo>
                  <a:pt x="7538" y="14220"/>
                </a:lnTo>
                <a:cubicBezTo>
                  <a:pt x="6968" y="14188"/>
                  <a:pt x="6398" y="14062"/>
                  <a:pt x="5891" y="13840"/>
                </a:cubicBezTo>
                <a:lnTo>
                  <a:pt x="5669" y="13777"/>
                </a:lnTo>
                <a:lnTo>
                  <a:pt x="4783" y="14600"/>
                </a:lnTo>
                <a:lnTo>
                  <a:pt x="3009" y="13302"/>
                </a:lnTo>
                <a:lnTo>
                  <a:pt x="3484" y="12225"/>
                </a:lnTo>
                <a:lnTo>
                  <a:pt x="3358" y="12035"/>
                </a:lnTo>
                <a:cubicBezTo>
                  <a:pt x="2977" y="11591"/>
                  <a:pt x="2692" y="11116"/>
                  <a:pt x="2439" y="10578"/>
                </a:cubicBezTo>
                <a:lnTo>
                  <a:pt x="2376" y="10388"/>
                </a:lnTo>
                <a:lnTo>
                  <a:pt x="1141" y="10356"/>
                </a:lnTo>
                <a:lnTo>
                  <a:pt x="792" y="8171"/>
                </a:lnTo>
                <a:lnTo>
                  <a:pt x="1901" y="7759"/>
                </a:lnTo>
                <a:lnTo>
                  <a:pt x="1932" y="7538"/>
                </a:lnTo>
                <a:cubicBezTo>
                  <a:pt x="1996" y="6968"/>
                  <a:pt x="2122" y="6398"/>
                  <a:pt x="2312" y="5859"/>
                </a:cubicBezTo>
                <a:lnTo>
                  <a:pt x="2407" y="5669"/>
                </a:lnTo>
                <a:lnTo>
                  <a:pt x="1584" y="4783"/>
                </a:lnTo>
                <a:lnTo>
                  <a:pt x="2851" y="3009"/>
                </a:lnTo>
                <a:lnTo>
                  <a:pt x="3959" y="3484"/>
                </a:lnTo>
                <a:lnTo>
                  <a:pt x="4118" y="3357"/>
                </a:lnTo>
                <a:cubicBezTo>
                  <a:pt x="4561" y="2977"/>
                  <a:pt x="5036" y="2661"/>
                  <a:pt x="5574" y="2439"/>
                </a:cubicBezTo>
                <a:lnTo>
                  <a:pt x="5764" y="2344"/>
                </a:lnTo>
                <a:lnTo>
                  <a:pt x="5796" y="1141"/>
                </a:lnTo>
                <a:lnTo>
                  <a:pt x="7981" y="792"/>
                </a:lnTo>
                <a:close/>
                <a:moveTo>
                  <a:pt x="8425" y="1"/>
                </a:moveTo>
                <a:lnTo>
                  <a:pt x="5131" y="571"/>
                </a:lnTo>
                <a:lnTo>
                  <a:pt x="5068" y="1901"/>
                </a:lnTo>
                <a:cubicBezTo>
                  <a:pt x="4624" y="2122"/>
                  <a:pt x="4213" y="2376"/>
                  <a:pt x="3833" y="2692"/>
                </a:cubicBezTo>
                <a:lnTo>
                  <a:pt x="2597" y="2122"/>
                </a:lnTo>
                <a:lnTo>
                  <a:pt x="666" y="4846"/>
                </a:lnTo>
                <a:lnTo>
                  <a:pt x="1584" y="5828"/>
                </a:lnTo>
                <a:cubicBezTo>
                  <a:pt x="1426" y="6303"/>
                  <a:pt x="1331" y="6778"/>
                  <a:pt x="1267" y="7253"/>
                </a:cubicBezTo>
                <a:lnTo>
                  <a:pt x="1" y="7728"/>
                </a:lnTo>
                <a:lnTo>
                  <a:pt x="571" y="11021"/>
                </a:lnTo>
                <a:lnTo>
                  <a:pt x="1901" y="11085"/>
                </a:lnTo>
                <a:cubicBezTo>
                  <a:pt x="2122" y="11528"/>
                  <a:pt x="2376" y="11940"/>
                  <a:pt x="2692" y="12320"/>
                </a:cubicBezTo>
                <a:lnTo>
                  <a:pt x="2154" y="13555"/>
                </a:lnTo>
                <a:lnTo>
                  <a:pt x="4846" y="15487"/>
                </a:lnTo>
                <a:lnTo>
                  <a:pt x="5828" y="14568"/>
                </a:lnTo>
                <a:cubicBezTo>
                  <a:pt x="6303" y="14727"/>
                  <a:pt x="6778" y="14822"/>
                  <a:pt x="7284" y="14885"/>
                </a:cubicBezTo>
                <a:lnTo>
                  <a:pt x="7760" y="16152"/>
                </a:lnTo>
                <a:lnTo>
                  <a:pt x="11053" y="15582"/>
                </a:lnTo>
                <a:lnTo>
                  <a:pt x="11085" y="14252"/>
                </a:lnTo>
                <a:cubicBezTo>
                  <a:pt x="11528" y="14030"/>
                  <a:pt x="11940" y="13777"/>
                  <a:pt x="12320" y="13460"/>
                </a:cubicBezTo>
                <a:lnTo>
                  <a:pt x="13555" y="14030"/>
                </a:lnTo>
                <a:lnTo>
                  <a:pt x="15487" y="11306"/>
                </a:lnTo>
                <a:lnTo>
                  <a:pt x="14568" y="10325"/>
                </a:lnTo>
                <a:cubicBezTo>
                  <a:pt x="14727" y="9850"/>
                  <a:pt x="14853" y="9375"/>
                  <a:pt x="14885" y="8900"/>
                </a:cubicBezTo>
                <a:lnTo>
                  <a:pt x="16152" y="8393"/>
                </a:lnTo>
                <a:lnTo>
                  <a:pt x="15613" y="5131"/>
                </a:lnTo>
                <a:lnTo>
                  <a:pt x="14252" y="5068"/>
                </a:lnTo>
                <a:cubicBezTo>
                  <a:pt x="14030" y="4624"/>
                  <a:pt x="13777" y="4213"/>
                  <a:pt x="13492" y="3833"/>
                </a:cubicBezTo>
                <a:lnTo>
                  <a:pt x="14030" y="2597"/>
                </a:lnTo>
                <a:lnTo>
                  <a:pt x="11306" y="666"/>
                </a:lnTo>
                <a:lnTo>
                  <a:pt x="10325" y="1584"/>
                </a:lnTo>
                <a:cubicBezTo>
                  <a:pt x="9850" y="1426"/>
                  <a:pt x="9375" y="1331"/>
                  <a:pt x="8900" y="1267"/>
                </a:cubicBezTo>
                <a:lnTo>
                  <a:pt x="842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63002" y="3421444"/>
            <a:ext cx="209539" cy="200615"/>
          </a:xfrm>
          <a:custGeom>
            <a:avLst/>
            <a:gdLst/>
            <a:ahLst/>
            <a:cxnLst/>
            <a:rect l="l" t="t" r="r" b="b"/>
            <a:pathLst>
              <a:path w="7443" h="7126" extrusionOk="0">
                <a:moveTo>
                  <a:pt x="3737" y="0"/>
                </a:moveTo>
                <a:cubicBezTo>
                  <a:pt x="3199" y="0"/>
                  <a:pt x="2660" y="127"/>
                  <a:pt x="2185" y="349"/>
                </a:cubicBezTo>
                <a:lnTo>
                  <a:pt x="2470" y="950"/>
                </a:lnTo>
                <a:cubicBezTo>
                  <a:pt x="2882" y="792"/>
                  <a:pt x="3294" y="697"/>
                  <a:pt x="3737" y="697"/>
                </a:cubicBezTo>
                <a:cubicBezTo>
                  <a:pt x="4371" y="697"/>
                  <a:pt x="4972" y="887"/>
                  <a:pt x="5511" y="1235"/>
                </a:cubicBezTo>
                <a:lnTo>
                  <a:pt x="5891" y="697"/>
                </a:lnTo>
                <a:cubicBezTo>
                  <a:pt x="5257" y="222"/>
                  <a:pt x="4529" y="0"/>
                  <a:pt x="3737" y="0"/>
                </a:cubicBezTo>
                <a:close/>
                <a:moveTo>
                  <a:pt x="0" y="3389"/>
                </a:moveTo>
                <a:cubicBezTo>
                  <a:pt x="0" y="3515"/>
                  <a:pt x="0" y="3610"/>
                  <a:pt x="0" y="3737"/>
                </a:cubicBezTo>
                <a:cubicBezTo>
                  <a:pt x="0" y="4941"/>
                  <a:pt x="602" y="6081"/>
                  <a:pt x="1552" y="6777"/>
                </a:cubicBezTo>
                <a:lnTo>
                  <a:pt x="1584" y="6777"/>
                </a:lnTo>
                <a:lnTo>
                  <a:pt x="1964" y="6207"/>
                </a:lnTo>
                <a:cubicBezTo>
                  <a:pt x="1172" y="5637"/>
                  <a:pt x="697" y="4719"/>
                  <a:pt x="697" y="3737"/>
                </a:cubicBezTo>
                <a:cubicBezTo>
                  <a:pt x="697" y="3642"/>
                  <a:pt x="697" y="3547"/>
                  <a:pt x="697" y="3452"/>
                </a:cubicBezTo>
                <a:lnTo>
                  <a:pt x="0" y="3389"/>
                </a:lnTo>
                <a:close/>
                <a:moveTo>
                  <a:pt x="6777" y="4022"/>
                </a:moveTo>
                <a:cubicBezTo>
                  <a:pt x="6714" y="4561"/>
                  <a:pt x="6524" y="5067"/>
                  <a:pt x="6207" y="5511"/>
                </a:cubicBezTo>
                <a:cubicBezTo>
                  <a:pt x="5922" y="5954"/>
                  <a:pt x="5511" y="6271"/>
                  <a:pt x="5004" y="6492"/>
                </a:cubicBezTo>
                <a:lnTo>
                  <a:pt x="5289" y="7126"/>
                </a:lnTo>
                <a:cubicBezTo>
                  <a:pt x="5891" y="6872"/>
                  <a:pt x="6397" y="6429"/>
                  <a:pt x="6777" y="5891"/>
                </a:cubicBezTo>
                <a:cubicBezTo>
                  <a:pt x="7157" y="5352"/>
                  <a:pt x="7411" y="4751"/>
                  <a:pt x="7442" y="4086"/>
                </a:cubicBezTo>
                <a:lnTo>
                  <a:pt x="6777" y="4022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886929" y="3718312"/>
            <a:ext cx="248755" cy="248784"/>
          </a:xfrm>
          <a:custGeom>
            <a:avLst/>
            <a:gdLst/>
            <a:ahLst/>
            <a:cxnLst/>
            <a:rect l="l" t="t" r="r" b="b"/>
            <a:pathLst>
              <a:path w="8836" h="8837" extrusionOk="0">
                <a:moveTo>
                  <a:pt x="4434" y="2978"/>
                </a:moveTo>
                <a:cubicBezTo>
                  <a:pt x="4719" y="2978"/>
                  <a:pt x="5004" y="3073"/>
                  <a:pt x="5257" y="3231"/>
                </a:cubicBezTo>
                <a:cubicBezTo>
                  <a:pt x="5891" y="3706"/>
                  <a:pt x="6049" y="4593"/>
                  <a:pt x="5574" y="5226"/>
                </a:cubicBezTo>
                <a:cubicBezTo>
                  <a:pt x="5352" y="5543"/>
                  <a:pt x="5036" y="5765"/>
                  <a:pt x="4656" y="5828"/>
                </a:cubicBezTo>
                <a:cubicBezTo>
                  <a:pt x="4578" y="5841"/>
                  <a:pt x="4500" y="5847"/>
                  <a:pt x="4423" y="5847"/>
                </a:cubicBezTo>
                <a:cubicBezTo>
                  <a:pt x="4123" y="5847"/>
                  <a:pt x="3831" y="5751"/>
                  <a:pt x="3579" y="5575"/>
                </a:cubicBezTo>
                <a:cubicBezTo>
                  <a:pt x="2945" y="5131"/>
                  <a:pt x="2787" y="4213"/>
                  <a:pt x="3262" y="3580"/>
                </a:cubicBezTo>
                <a:cubicBezTo>
                  <a:pt x="3516" y="3200"/>
                  <a:pt x="3959" y="2978"/>
                  <a:pt x="4434" y="2978"/>
                </a:cubicBezTo>
                <a:close/>
                <a:moveTo>
                  <a:pt x="4396" y="2285"/>
                </a:moveTo>
                <a:cubicBezTo>
                  <a:pt x="3739" y="2285"/>
                  <a:pt x="3094" y="2594"/>
                  <a:pt x="2692" y="3168"/>
                </a:cubicBezTo>
                <a:cubicBezTo>
                  <a:pt x="1995" y="4118"/>
                  <a:pt x="2249" y="5448"/>
                  <a:pt x="3199" y="6145"/>
                </a:cubicBezTo>
                <a:cubicBezTo>
                  <a:pt x="3547" y="6398"/>
                  <a:pt x="3991" y="6525"/>
                  <a:pt x="4402" y="6525"/>
                </a:cubicBezTo>
                <a:cubicBezTo>
                  <a:pt x="4529" y="6525"/>
                  <a:pt x="4656" y="6525"/>
                  <a:pt x="4782" y="6493"/>
                </a:cubicBezTo>
                <a:cubicBezTo>
                  <a:pt x="5321" y="6398"/>
                  <a:pt x="5827" y="6113"/>
                  <a:pt x="6144" y="5638"/>
                </a:cubicBezTo>
                <a:cubicBezTo>
                  <a:pt x="6841" y="4688"/>
                  <a:pt x="6619" y="3358"/>
                  <a:pt x="5637" y="2693"/>
                </a:cubicBezTo>
                <a:cubicBezTo>
                  <a:pt x="5262" y="2417"/>
                  <a:pt x="4826" y="2285"/>
                  <a:pt x="4396" y="2285"/>
                </a:cubicBezTo>
                <a:close/>
                <a:moveTo>
                  <a:pt x="4244" y="761"/>
                </a:moveTo>
                <a:lnTo>
                  <a:pt x="4466" y="1331"/>
                </a:lnTo>
                <a:lnTo>
                  <a:pt x="4687" y="1363"/>
                </a:lnTo>
                <a:cubicBezTo>
                  <a:pt x="4972" y="1394"/>
                  <a:pt x="5257" y="1458"/>
                  <a:pt x="5511" y="1553"/>
                </a:cubicBezTo>
                <a:lnTo>
                  <a:pt x="5701" y="1616"/>
                </a:lnTo>
                <a:lnTo>
                  <a:pt x="6144" y="1204"/>
                </a:lnTo>
                <a:lnTo>
                  <a:pt x="6872" y="1743"/>
                </a:lnTo>
                <a:lnTo>
                  <a:pt x="6619" y="2281"/>
                </a:lnTo>
                <a:lnTo>
                  <a:pt x="6777" y="2439"/>
                </a:lnTo>
                <a:cubicBezTo>
                  <a:pt x="6936" y="2661"/>
                  <a:pt x="7094" y="2914"/>
                  <a:pt x="7221" y="3168"/>
                </a:cubicBezTo>
                <a:lnTo>
                  <a:pt x="7316" y="3358"/>
                </a:lnTo>
                <a:lnTo>
                  <a:pt x="7918" y="3390"/>
                </a:lnTo>
                <a:lnTo>
                  <a:pt x="8044" y="4245"/>
                </a:lnTo>
                <a:lnTo>
                  <a:pt x="7506" y="4466"/>
                </a:lnTo>
                <a:lnTo>
                  <a:pt x="7474" y="4688"/>
                </a:lnTo>
                <a:cubicBezTo>
                  <a:pt x="7442" y="4973"/>
                  <a:pt x="7379" y="5258"/>
                  <a:pt x="7284" y="5511"/>
                </a:cubicBezTo>
                <a:lnTo>
                  <a:pt x="7189" y="5701"/>
                </a:lnTo>
                <a:lnTo>
                  <a:pt x="7601" y="6145"/>
                </a:lnTo>
                <a:lnTo>
                  <a:pt x="7094" y="6873"/>
                </a:lnTo>
                <a:lnTo>
                  <a:pt x="6556" y="6620"/>
                </a:lnTo>
                <a:lnTo>
                  <a:pt x="6397" y="6778"/>
                </a:lnTo>
                <a:cubicBezTo>
                  <a:pt x="6176" y="6936"/>
                  <a:pt x="5922" y="7095"/>
                  <a:pt x="5669" y="7221"/>
                </a:cubicBezTo>
                <a:lnTo>
                  <a:pt x="5479" y="7316"/>
                </a:lnTo>
                <a:lnTo>
                  <a:pt x="5447" y="7918"/>
                </a:lnTo>
                <a:lnTo>
                  <a:pt x="4592" y="8045"/>
                </a:lnTo>
                <a:lnTo>
                  <a:pt x="4371" y="7475"/>
                </a:lnTo>
                <a:lnTo>
                  <a:pt x="4149" y="7475"/>
                </a:lnTo>
                <a:cubicBezTo>
                  <a:pt x="3864" y="7443"/>
                  <a:pt x="3579" y="7380"/>
                  <a:pt x="3326" y="7285"/>
                </a:cubicBezTo>
                <a:lnTo>
                  <a:pt x="3135" y="7190"/>
                </a:lnTo>
                <a:lnTo>
                  <a:pt x="2692" y="7601"/>
                </a:lnTo>
                <a:lnTo>
                  <a:pt x="1964" y="7095"/>
                </a:lnTo>
                <a:lnTo>
                  <a:pt x="2217" y="6556"/>
                </a:lnTo>
                <a:lnTo>
                  <a:pt x="2059" y="6398"/>
                </a:lnTo>
                <a:cubicBezTo>
                  <a:pt x="1900" y="6176"/>
                  <a:pt x="1742" y="5923"/>
                  <a:pt x="1615" y="5670"/>
                </a:cubicBezTo>
                <a:lnTo>
                  <a:pt x="1520" y="5480"/>
                </a:lnTo>
                <a:lnTo>
                  <a:pt x="919" y="5448"/>
                </a:lnTo>
                <a:lnTo>
                  <a:pt x="792" y="4593"/>
                </a:lnTo>
                <a:lnTo>
                  <a:pt x="1330" y="4371"/>
                </a:lnTo>
                <a:lnTo>
                  <a:pt x="1362" y="4150"/>
                </a:lnTo>
                <a:cubicBezTo>
                  <a:pt x="1394" y="3865"/>
                  <a:pt x="1457" y="3580"/>
                  <a:pt x="1552" y="3326"/>
                </a:cubicBezTo>
                <a:lnTo>
                  <a:pt x="1647" y="3105"/>
                </a:lnTo>
                <a:lnTo>
                  <a:pt x="1235" y="2693"/>
                </a:lnTo>
                <a:lnTo>
                  <a:pt x="1742" y="1964"/>
                </a:lnTo>
                <a:lnTo>
                  <a:pt x="2280" y="2218"/>
                </a:lnTo>
                <a:lnTo>
                  <a:pt x="2439" y="2059"/>
                </a:lnTo>
                <a:cubicBezTo>
                  <a:pt x="2660" y="1869"/>
                  <a:pt x="2914" y="1743"/>
                  <a:pt x="3167" y="1616"/>
                </a:cubicBezTo>
                <a:lnTo>
                  <a:pt x="3357" y="1521"/>
                </a:lnTo>
                <a:lnTo>
                  <a:pt x="3389" y="919"/>
                </a:lnTo>
                <a:lnTo>
                  <a:pt x="4244" y="761"/>
                </a:lnTo>
                <a:close/>
                <a:moveTo>
                  <a:pt x="4687" y="1"/>
                </a:moveTo>
                <a:lnTo>
                  <a:pt x="2724" y="349"/>
                </a:lnTo>
                <a:lnTo>
                  <a:pt x="2692" y="1078"/>
                </a:lnTo>
                <a:cubicBezTo>
                  <a:pt x="2502" y="1173"/>
                  <a:pt x="2344" y="1268"/>
                  <a:pt x="2185" y="1394"/>
                </a:cubicBezTo>
                <a:lnTo>
                  <a:pt x="1489" y="1109"/>
                </a:lnTo>
                <a:lnTo>
                  <a:pt x="317" y="2724"/>
                </a:lnTo>
                <a:lnTo>
                  <a:pt x="824" y="3263"/>
                </a:lnTo>
                <a:cubicBezTo>
                  <a:pt x="760" y="3453"/>
                  <a:pt x="729" y="3675"/>
                  <a:pt x="697" y="3865"/>
                </a:cubicBezTo>
                <a:lnTo>
                  <a:pt x="0" y="4118"/>
                </a:lnTo>
                <a:lnTo>
                  <a:pt x="349" y="6113"/>
                </a:lnTo>
                <a:lnTo>
                  <a:pt x="1077" y="6145"/>
                </a:lnTo>
                <a:cubicBezTo>
                  <a:pt x="1172" y="6335"/>
                  <a:pt x="1267" y="6493"/>
                  <a:pt x="1394" y="6651"/>
                </a:cubicBezTo>
                <a:lnTo>
                  <a:pt x="1109" y="7348"/>
                </a:lnTo>
                <a:lnTo>
                  <a:pt x="2755" y="8488"/>
                </a:lnTo>
                <a:lnTo>
                  <a:pt x="3294" y="7982"/>
                </a:lnTo>
                <a:cubicBezTo>
                  <a:pt x="3484" y="8045"/>
                  <a:pt x="3674" y="8108"/>
                  <a:pt x="3864" y="8140"/>
                </a:cubicBezTo>
                <a:lnTo>
                  <a:pt x="4149" y="8837"/>
                </a:lnTo>
                <a:lnTo>
                  <a:pt x="6112" y="8488"/>
                </a:lnTo>
                <a:lnTo>
                  <a:pt x="6144" y="7760"/>
                </a:lnTo>
                <a:cubicBezTo>
                  <a:pt x="6334" y="7665"/>
                  <a:pt x="6492" y="7538"/>
                  <a:pt x="6651" y="7411"/>
                </a:cubicBezTo>
                <a:lnTo>
                  <a:pt x="7347" y="7728"/>
                </a:lnTo>
                <a:lnTo>
                  <a:pt x="8519" y="6081"/>
                </a:lnTo>
                <a:lnTo>
                  <a:pt x="8013" y="5543"/>
                </a:lnTo>
                <a:cubicBezTo>
                  <a:pt x="8076" y="5353"/>
                  <a:pt x="8108" y="5163"/>
                  <a:pt x="8139" y="4941"/>
                </a:cubicBezTo>
                <a:lnTo>
                  <a:pt x="8836" y="4688"/>
                </a:lnTo>
                <a:lnTo>
                  <a:pt x="8488" y="2693"/>
                </a:lnTo>
                <a:lnTo>
                  <a:pt x="7759" y="2693"/>
                </a:lnTo>
                <a:cubicBezTo>
                  <a:pt x="7664" y="2503"/>
                  <a:pt x="7569" y="2313"/>
                  <a:pt x="7442" y="2154"/>
                </a:cubicBezTo>
                <a:lnTo>
                  <a:pt x="7728" y="1489"/>
                </a:lnTo>
                <a:lnTo>
                  <a:pt x="6081" y="318"/>
                </a:lnTo>
                <a:lnTo>
                  <a:pt x="5542" y="824"/>
                </a:lnTo>
                <a:cubicBezTo>
                  <a:pt x="5352" y="761"/>
                  <a:pt x="5162" y="729"/>
                  <a:pt x="4972" y="698"/>
                </a:cubicBezTo>
                <a:lnTo>
                  <a:pt x="468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60757" y="4022359"/>
            <a:ext cx="63315" cy="98984"/>
          </a:xfrm>
          <a:custGeom>
            <a:avLst/>
            <a:gdLst/>
            <a:ahLst/>
            <a:cxnLst/>
            <a:rect l="l" t="t" r="r" b="b"/>
            <a:pathLst>
              <a:path w="2249" h="3516" extrusionOk="0">
                <a:moveTo>
                  <a:pt x="254" y="0"/>
                </a:moveTo>
                <a:cubicBezTo>
                  <a:pt x="254" y="0"/>
                  <a:pt x="634" y="633"/>
                  <a:pt x="317" y="1298"/>
                </a:cubicBezTo>
                <a:cubicBezTo>
                  <a:pt x="0" y="1932"/>
                  <a:pt x="0" y="2850"/>
                  <a:pt x="32" y="2945"/>
                </a:cubicBezTo>
                <a:cubicBezTo>
                  <a:pt x="64" y="3072"/>
                  <a:pt x="32" y="3167"/>
                  <a:pt x="95" y="3294"/>
                </a:cubicBezTo>
                <a:cubicBezTo>
                  <a:pt x="152" y="3351"/>
                  <a:pt x="255" y="3362"/>
                  <a:pt x="328" y="3362"/>
                </a:cubicBezTo>
                <a:cubicBezTo>
                  <a:pt x="377" y="3362"/>
                  <a:pt x="412" y="3357"/>
                  <a:pt x="412" y="3357"/>
                </a:cubicBezTo>
                <a:cubicBezTo>
                  <a:pt x="412" y="3357"/>
                  <a:pt x="507" y="3515"/>
                  <a:pt x="697" y="3515"/>
                </a:cubicBezTo>
                <a:cubicBezTo>
                  <a:pt x="824" y="3515"/>
                  <a:pt x="919" y="3452"/>
                  <a:pt x="919" y="3452"/>
                </a:cubicBezTo>
                <a:cubicBezTo>
                  <a:pt x="919" y="3452"/>
                  <a:pt x="980" y="3492"/>
                  <a:pt x="1117" y="3492"/>
                </a:cubicBezTo>
                <a:cubicBezTo>
                  <a:pt x="1152" y="3492"/>
                  <a:pt x="1191" y="3490"/>
                  <a:pt x="1236" y="3484"/>
                </a:cubicBezTo>
                <a:cubicBezTo>
                  <a:pt x="1331" y="3452"/>
                  <a:pt x="1426" y="3325"/>
                  <a:pt x="1426" y="3325"/>
                </a:cubicBezTo>
                <a:cubicBezTo>
                  <a:pt x="1426" y="3325"/>
                  <a:pt x="1460" y="3359"/>
                  <a:pt x="1535" y="3359"/>
                </a:cubicBezTo>
                <a:cubicBezTo>
                  <a:pt x="1585" y="3359"/>
                  <a:pt x="1654" y="3344"/>
                  <a:pt x="1742" y="3294"/>
                </a:cubicBezTo>
                <a:cubicBezTo>
                  <a:pt x="1837" y="3262"/>
                  <a:pt x="1837" y="3135"/>
                  <a:pt x="1837" y="3135"/>
                </a:cubicBezTo>
                <a:cubicBezTo>
                  <a:pt x="1837" y="3135"/>
                  <a:pt x="1948" y="3328"/>
                  <a:pt x="2065" y="3328"/>
                </a:cubicBezTo>
                <a:cubicBezTo>
                  <a:pt x="2074" y="3328"/>
                  <a:pt x="2082" y="3327"/>
                  <a:pt x="2091" y="3325"/>
                </a:cubicBezTo>
                <a:cubicBezTo>
                  <a:pt x="2217" y="3325"/>
                  <a:pt x="2154" y="3040"/>
                  <a:pt x="2122" y="2914"/>
                </a:cubicBezTo>
                <a:cubicBezTo>
                  <a:pt x="2091" y="2755"/>
                  <a:pt x="2249" y="2312"/>
                  <a:pt x="2249" y="2249"/>
                </a:cubicBezTo>
                <a:cubicBezTo>
                  <a:pt x="2249" y="2090"/>
                  <a:pt x="2027" y="1425"/>
                  <a:pt x="1964" y="1267"/>
                </a:cubicBezTo>
                <a:cubicBezTo>
                  <a:pt x="1901" y="1140"/>
                  <a:pt x="1774" y="855"/>
                  <a:pt x="1742" y="697"/>
                </a:cubicBezTo>
                <a:cubicBezTo>
                  <a:pt x="1742" y="475"/>
                  <a:pt x="1552" y="190"/>
                  <a:pt x="1552" y="190"/>
                </a:cubicBezTo>
                <a:lnTo>
                  <a:pt x="254" y="0"/>
                </a:ln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57181" y="4073991"/>
            <a:ext cx="56192" cy="47775"/>
          </a:xfrm>
          <a:custGeom>
            <a:avLst/>
            <a:gdLst/>
            <a:ahLst/>
            <a:cxnLst/>
            <a:rect l="l" t="t" r="r" b="b"/>
            <a:pathLst>
              <a:path w="1996" h="1697" extrusionOk="0">
                <a:moveTo>
                  <a:pt x="1331" y="1"/>
                </a:moveTo>
                <a:cubicBezTo>
                  <a:pt x="1109" y="1"/>
                  <a:pt x="1109" y="320"/>
                  <a:pt x="1109" y="320"/>
                </a:cubicBezTo>
                <a:cubicBezTo>
                  <a:pt x="1109" y="320"/>
                  <a:pt x="1082" y="126"/>
                  <a:pt x="872" y="126"/>
                </a:cubicBezTo>
                <a:cubicBezTo>
                  <a:pt x="857" y="126"/>
                  <a:pt x="841" y="127"/>
                  <a:pt x="824" y="130"/>
                </a:cubicBezTo>
                <a:cubicBezTo>
                  <a:pt x="571" y="193"/>
                  <a:pt x="634" y="478"/>
                  <a:pt x="634" y="478"/>
                </a:cubicBezTo>
                <a:cubicBezTo>
                  <a:pt x="634" y="478"/>
                  <a:pt x="528" y="341"/>
                  <a:pt x="410" y="341"/>
                </a:cubicBezTo>
                <a:cubicBezTo>
                  <a:pt x="358" y="341"/>
                  <a:pt x="303" y="368"/>
                  <a:pt x="254" y="446"/>
                </a:cubicBezTo>
                <a:cubicBezTo>
                  <a:pt x="1" y="921"/>
                  <a:pt x="254" y="1460"/>
                  <a:pt x="254" y="1460"/>
                </a:cubicBezTo>
                <a:cubicBezTo>
                  <a:pt x="254" y="1460"/>
                  <a:pt x="295" y="1541"/>
                  <a:pt x="424" y="1541"/>
                </a:cubicBezTo>
                <a:cubicBezTo>
                  <a:pt x="457" y="1541"/>
                  <a:pt x="495" y="1536"/>
                  <a:pt x="539" y="1523"/>
                </a:cubicBezTo>
                <a:cubicBezTo>
                  <a:pt x="539" y="1523"/>
                  <a:pt x="626" y="1697"/>
                  <a:pt x="813" y="1697"/>
                </a:cubicBezTo>
                <a:cubicBezTo>
                  <a:pt x="878" y="1697"/>
                  <a:pt x="956" y="1675"/>
                  <a:pt x="1046" y="1618"/>
                </a:cubicBezTo>
                <a:cubicBezTo>
                  <a:pt x="1046" y="1618"/>
                  <a:pt x="1159" y="1674"/>
                  <a:pt x="1282" y="1674"/>
                </a:cubicBezTo>
                <a:cubicBezTo>
                  <a:pt x="1385" y="1674"/>
                  <a:pt x="1495" y="1635"/>
                  <a:pt x="1553" y="1491"/>
                </a:cubicBezTo>
                <a:cubicBezTo>
                  <a:pt x="1553" y="1491"/>
                  <a:pt x="1628" y="1529"/>
                  <a:pt x="1717" y="1529"/>
                </a:cubicBezTo>
                <a:cubicBezTo>
                  <a:pt x="1828" y="1529"/>
                  <a:pt x="1961" y="1470"/>
                  <a:pt x="1996" y="1206"/>
                </a:cubicBezTo>
                <a:cubicBezTo>
                  <a:pt x="1996" y="1206"/>
                  <a:pt x="1996" y="383"/>
                  <a:pt x="1806" y="225"/>
                </a:cubicBezTo>
                <a:cubicBezTo>
                  <a:pt x="1755" y="181"/>
                  <a:pt x="1714" y="164"/>
                  <a:pt x="1681" y="164"/>
                </a:cubicBezTo>
                <a:cubicBezTo>
                  <a:pt x="1574" y="164"/>
                  <a:pt x="1554" y="341"/>
                  <a:pt x="1553" y="351"/>
                </a:cubicBezTo>
                <a:lnTo>
                  <a:pt x="1553" y="351"/>
                </a:lnTo>
                <a:cubicBezTo>
                  <a:pt x="1554" y="339"/>
                  <a:pt x="1579" y="65"/>
                  <a:pt x="1363" y="3"/>
                </a:cubicBezTo>
                <a:cubicBezTo>
                  <a:pt x="1352" y="1"/>
                  <a:pt x="1341" y="1"/>
                  <a:pt x="1331" y="1"/>
                </a:cubicBezTo>
                <a:close/>
              </a:path>
            </a:pathLst>
          </a:custGeom>
          <a:solidFill>
            <a:srgbClr val="DB9C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62530" y="3642948"/>
            <a:ext cx="131106" cy="413307"/>
          </a:xfrm>
          <a:custGeom>
            <a:avLst/>
            <a:gdLst/>
            <a:ahLst/>
            <a:cxnLst/>
            <a:rect l="l" t="t" r="r" b="b"/>
            <a:pathLst>
              <a:path w="4657" h="14681" extrusionOk="0">
                <a:moveTo>
                  <a:pt x="3076" y="1"/>
                </a:moveTo>
                <a:cubicBezTo>
                  <a:pt x="2977" y="1"/>
                  <a:pt x="2874" y="26"/>
                  <a:pt x="2756" y="81"/>
                </a:cubicBezTo>
                <a:cubicBezTo>
                  <a:pt x="2186" y="334"/>
                  <a:pt x="254" y="7523"/>
                  <a:pt x="222" y="7872"/>
                </a:cubicBezTo>
                <a:cubicBezTo>
                  <a:pt x="222" y="8220"/>
                  <a:pt x="1" y="14680"/>
                  <a:pt x="1" y="14680"/>
                </a:cubicBezTo>
                <a:cubicBezTo>
                  <a:pt x="1" y="14680"/>
                  <a:pt x="1774" y="14395"/>
                  <a:pt x="1838" y="14174"/>
                </a:cubicBezTo>
                <a:cubicBezTo>
                  <a:pt x="1901" y="13984"/>
                  <a:pt x="2249" y="8822"/>
                  <a:pt x="2408" y="8283"/>
                </a:cubicBezTo>
                <a:cubicBezTo>
                  <a:pt x="2883" y="6573"/>
                  <a:pt x="4276" y="1918"/>
                  <a:pt x="4276" y="1918"/>
                </a:cubicBezTo>
                <a:cubicBezTo>
                  <a:pt x="4276" y="1918"/>
                  <a:pt x="4656" y="1000"/>
                  <a:pt x="3928" y="429"/>
                </a:cubicBezTo>
                <a:cubicBezTo>
                  <a:pt x="3544" y="159"/>
                  <a:pt x="3322" y="1"/>
                  <a:pt x="3076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966263" y="3453538"/>
            <a:ext cx="94536" cy="65989"/>
          </a:xfrm>
          <a:custGeom>
            <a:avLst/>
            <a:gdLst/>
            <a:ahLst/>
            <a:cxnLst/>
            <a:rect l="l" t="t" r="r" b="b"/>
            <a:pathLst>
              <a:path w="3358" h="2344" extrusionOk="0">
                <a:moveTo>
                  <a:pt x="3199" y="0"/>
                </a:moveTo>
                <a:lnTo>
                  <a:pt x="1" y="2090"/>
                </a:lnTo>
                <a:lnTo>
                  <a:pt x="159" y="2344"/>
                </a:lnTo>
                <a:lnTo>
                  <a:pt x="3358" y="254"/>
                </a:lnTo>
                <a:lnTo>
                  <a:pt x="3199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004607" y="3460576"/>
            <a:ext cx="66018" cy="72324"/>
          </a:xfrm>
          <a:custGeom>
            <a:avLst/>
            <a:gdLst/>
            <a:ahLst/>
            <a:cxnLst/>
            <a:rect l="l" t="t" r="r" b="b"/>
            <a:pathLst>
              <a:path w="2345" h="2569" extrusionOk="0">
                <a:moveTo>
                  <a:pt x="1148" y="0"/>
                </a:moveTo>
                <a:cubicBezTo>
                  <a:pt x="1040" y="0"/>
                  <a:pt x="822" y="164"/>
                  <a:pt x="792" y="194"/>
                </a:cubicBezTo>
                <a:cubicBezTo>
                  <a:pt x="729" y="257"/>
                  <a:pt x="571" y="289"/>
                  <a:pt x="444" y="415"/>
                </a:cubicBezTo>
                <a:cubicBezTo>
                  <a:pt x="444" y="415"/>
                  <a:pt x="412" y="447"/>
                  <a:pt x="412" y="447"/>
                </a:cubicBezTo>
                <a:cubicBezTo>
                  <a:pt x="286" y="605"/>
                  <a:pt x="1" y="1904"/>
                  <a:pt x="1" y="1904"/>
                </a:cubicBezTo>
                <a:lnTo>
                  <a:pt x="507" y="2157"/>
                </a:lnTo>
                <a:lnTo>
                  <a:pt x="1014" y="2569"/>
                </a:lnTo>
                <a:cubicBezTo>
                  <a:pt x="1014" y="2569"/>
                  <a:pt x="1616" y="2094"/>
                  <a:pt x="1774" y="1935"/>
                </a:cubicBezTo>
                <a:cubicBezTo>
                  <a:pt x="1932" y="1777"/>
                  <a:pt x="1996" y="1587"/>
                  <a:pt x="2027" y="1524"/>
                </a:cubicBezTo>
                <a:cubicBezTo>
                  <a:pt x="2059" y="1492"/>
                  <a:pt x="2059" y="1460"/>
                  <a:pt x="2091" y="1429"/>
                </a:cubicBezTo>
                <a:cubicBezTo>
                  <a:pt x="2154" y="1334"/>
                  <a:pt x="2249" y="1207"/>
                  <a:pt x="2249" y="1207"/>
                </a:cubicBezTo>
                <a:cubicBezTo>
                  <a:pt x="2312" y="1144"/>
                  <a:pt x="2344" y="985"/>
                  <a:pt x="2344" y="985"/>
                </a:cubicBezTo>
                <a:cubicBezTo>
                  <a:pt x="2344" y="827"/>
                  <a:pt x="2091" y="732"/>
                  <a:pt x="2091" y="732"/>
                </a:cubicBezTo>
                <a:cubicBezTo>
                  <a:pt x="2027" y="510"/>
                  <a:pt x="1774" y="415"/>
                  <a:pt x="1774" y="415"/>
                </a:cubicBezTo>
                <a:cubicBezTo>
                  <a:pt x="1679" y="289"/>
                  <a:pt x="1426" y="194"/>
                  <a:pt x="1426" y="194"/>
                </a:cubicBezTo>
                <a:cubicBezTo>
                  <a:pt x="1394" y="99"/>
                  <a:pt x="1331" y="35"/>
                  <a:pt x="1172" y="4"/>
                </a:cubicBezTo>
                <a:cubicBezTo>
                  <a:pt x="1165" y="1"/>
                  <a:pt x="1157" y="0"/>
                  <a:pt x="1148" y="0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03548" y="4589266"/>
            <a:ext cx="47296" cy="32938"/>
          </a:xfrm>
          <a:custGeom>
            <a:avLst/>
            <a:gdLst/>
            <a:ahLst/>
            <a:cxnLst/>
            <a:rect l="l" t="t" r="r" b="b"/>
            <a:pathLst>
              <a:path w="1680" h="1170" extrusionOk="0">
                <a:moveTo>
                  <a:pt x="393" y="1"/>
                </a:moveTo>
                <a:cubicBezTo>
                  <a:pt x="166" y="1"/>
                  <a:pt x="1" y="4"/>
                  <a:pt x="1" y="4"/>
                </a:cubicBezTo>
                <a:lnTo>
                  <a:pt x="127" y="1050"/>
                </a:lnTo>
                <a:cubicBezTo>
                  <a:pt x="127" y="1050"/>
                  <a:pt x="884" y="1170"/>
                  <a:pt x="1282" y="1170"/>
                </a:cubicBezTo>
                <a:cubicBezTo>
                  <a:pt x="1424" y="1170"/>
                  <a:pt x="1521" y="1155"/>
                  <a:pt x="1521" y="1113"/>
                </a:cubicBezTo>
                <a:cubicBezTo>
                  <a:pt x="1552" y="986"/>
                  <a:pt x="1679" y="99"/>
                  <a:pt x="1679" y="99"/>
                </a:cubicBezTo>
                <a:cubicBezTo>
                  <a:pt x="1552" y="15"/>
                  <a:pt x="849" y="1"/>
                  <a:pt x="393" y="1"/>
                </a:cubicBezTo>
                <a:close/>
              </a:path>
            </a:pathLst>
          </a:custGeom>
          <a:solidFill>
            <a:srgbClr val="4247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93751" y="4616124"/>
            <a:ext cx="134963" cy="65004"/>
          </a:xfrm>
          <a:custGeom>
            <a:avLst/>
            <a:gdLst/>
            <a:ahLst/>
            <a:cxnLst/>
            <a:rect l="l" t="t" r="r" b="b"/>
            <a:pathLst>
              <a:path w="4794" h="2309" extrusionOk="0">
                <a:moveTo>
                  <a:pt x="444" y="1"/>
                </a:moveTo>
                <a:cubicBezTo>
                  <a:pt x="444" y="1"/>
                  <a:pt x="0" y="1837"/>
                  <a:pt x="190" y="2122"/>
                </a:cubicBezTo>
                <a:cubicBezTo>
                  <a:pt x="291" y="2273"/>
                  <a:pt x="578" y="2309"/>
                  <a:pt x="1089" y="2309"/>
                </a:cubicBezTo>
                <a:cubicBezTo>
                  <a:pt x="1543" y="2309"/>
                  <a:pt x="2174" y="2281"/>
                  <a:pt x="3009" y="2281"/>
                </a:cubicBezTo>
                <a:cubicBezTo>
                  <a:pt x="3046" y="2281"/>
                  <a:pt x="3081" y="2282"/>
                  <a:pt x="3116" y="2282"/>
                </a:cubicBezTo>
                <a:cubicBezTo>
                  <a:pt x="4793" y="2282"/>
                  <a:pt x="4303" y="1549"/>
                  <a:pt x="4117" y="1394"/>
                </a:cubicBezTo>
                <a:cubicBezTo>
                  <a:pt x="3864" y="1141"/>
                  <a:pt x="3199" y="1046"/>
                  <a:pt x="2787" y="824"/>
                </a:cubicBezTo>
                <a:cubicBezTo>
                  <a:pt x="2344" y="602"/>
                  <a:pt x="1900" y="64"/>
                  <a:pt x="1900" y="64"/>
                </a:cubicBezTo>
                <a:cubicBezTo>
                  <a:pt x="1666" y="86"/>
                  <a:pt x="1463" y="94"/>
                  <a:pt x="1288" y="94"/>
                </a:cubicBezTo>
                <a:cubicBezTo>
                  <a:pt x="706" y="94"/>
                  <a:pt x="444" y="1"/>
                  <a:pt x="44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86171" y="4589266"/>
            <a:ext cx="47296" cy="32938"/>
          </a:xfrm>
          <a:custGeom>
            <a:avLst/>
            <a:gdLst/>
            <a:ahLst/>
            <a:cxnLst/>
            <a:rect l="l" t="t" r="r" b="b"/>
            <a:pathLst>
              <a:path w="1680" h="1170" extrusionOk="0">
                <a:moveTo>
                  <a:pt x="401" y="1"/>
                </a:moveTo>
                <a:cubicBezTo>
                  <a:pt x="170" y="1"/>
                  <a:pt x="1" y="4"/>
                  <a:pt x="1" y="4"/>
                </a:cubicBezTo>
                <a:lnTo>
                  <a:pt x="127" y="1050"/>
                </a:lnTo>
                <a:cubicBezTo>
                  <a:pt x="127" y="1050"/>
                  <a:pt x="884" y="1170"/>
                  <a:pt x="1295" y="1170"/>
                </a:cubicBezTo>
                <a:cubicBezTo>
                  <a:pt x="1441" y="1170"/>
                  <a:pt x="1544" y="1155"/>
                  <a:pt x="1552" y="1113"/>
                </a:cubicBezTo>
                <a:cubicBezTo>
                  <a:pt x="1552" y="986"/>
                  <a:pt x="1679" y="99"/>
                  <a:pt x="1679" y="99"/>
                </a:cubicBezTo>
                <a:cubicBezTo>
                  <a:pt x="1574" y="15"/>
                  <a:pt x="863" y="1"/>
                  <a:pt x="401" y="1"/>
                </a:cubicBezTo>
                <a:close/>
              </a:path>
            </a:pathLst>
          </a:custGeom>
          <a:solidFill>
            <a:srgbClr val="4247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76374" y="4616124"/>
            <a:ext cx="155289" cy="64666"/>
          </a:xfrm>
          <a:custGeom>
            <a:avLst/>
            <a:gdLst/>
            <a:ahLst/>
            <a:cxnLst/>
            <a:rect l="l" t="t" r="r" b="b"/>
            <a:pathLst>
              <a:path w="5516" h="2297" extrusionOk="0">
                <a:moveTo>
                  <a:pt x="444" y="1"/>
                </a:moveTo>
                <a:cubicBezTo>
                  <a:pt x="444" y="1"/>
                  <a:pt x="0" y="1837"/>
                  <a:pt x="190" y="2122"/>
                </a:cubicBezTo>
                <a:cubicBezTo>
                  <a:pt x="285" y="2265"/>
                  <a:pt x="547" y="2297"/>
                  <a:pt x="1006" y="2297"/>
                </a:cubicBezTo>
                <a:cubicBezTo>
                  <a:pt x="1373" y="2297"/>
                  <a:pt x="1867" y="2276"/>
                  <a:pt x="2504" y="2276"/>
                </a:cubicBezTo>
                <a:cubicBezTo>
                  <a:pt x="2663" y="2276"/>
                  <a:pt x="2832" y="2278"/>
                  <a:pt x="3009" y="2281"/>
                </a:cubicBezTo>
                <a:cubicBezTo>
                  <a:pt x="3118" y="2283"/>
                  <a:pt x="3223" y="2285"/>
                  <a:pt x="3322" y="2285"/>
                </a:cubicBezTo>
                <a:cubicBezTo>
                  <a:pt x="5515" y="2285"/>
                  <a:pt x="5217" y="1640"/>
                  <a:pt x="5036" y="1489"/>
                </a:cubicBezTo>
                <a:cubicBezTo>
                  <a:pt x="4782" y="1236"/>
                  <a:pt x="3199" y="1046"/>
                  <a:pt x="2787" y="824"/>
                </a:cubicBezTo>
                <a:cubicBezTo>
                  <a:pt x="2344" y="602"/>
                  <a:pt x="1900" y="64"/>
                  <a:pt x="1900" y="64"/>
                </a:cubicBezTo>
                <a:cubicBezTo>
                  <a:pt x="1659" y="86"/>
                  <a:pt x="1452" y="94"/>
                  <a:pt x="1275" y="94"/>
                </a:cubicBezTo>
                <a:cubicBezTo>
                  <a:pt x="687" y="94"/>
                  <a:pt x="444" y="1"/>
                  <a:pt x="44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96426" y="3952794"/>
            <a:ext cx="179219" cy="660683"/>
          </a:xfrm>
          <a:custGeom>
            <a:avLst/>
            <a:gdLst/>
            <a:ahLst/>
            <a:cxnLst/>
            <a:rect l="l" t="t" r="r" b="b"/>
            <a:pathLst>
              <a:path w="6366" h="23468" extrusionOk="0">
                <a:moveTo>
                  <a:pt x="3104" y="1"/>
                </a:moveTo>
                <a:cubicBezTo>
                  <a:pt x="3104" y="1"/>
                  <a:pt x="1774" y="2091"/>
                  <a:pt x="1869" y="3959"/>
                </a:cubicBezTo>
                <a:cubicBezTo>
                  <a:pt x="1964" y="5860"/>
                  <a:pt x="1394" y="7918"/>
                  <a:pt x="1204" y="9913"/>
                </a:cubicBezTo>
                <a:cubicBezTo>
                  <a:pt x="982" y="12098"/>
                  <a:pt x="64" y="17324"/>
                  <a:pt x="32" y="18496"/>
                </a:cubicBezTo>
                <a:cubicBezTo>
                  <a:pt x="0" y="19667"/>
                  <a:pt x="190" y="23436"/>
                  <a:pt x="190" y="23436"/>
                </a:cubicBezTo>
                <a:lnTo>
                  <a:pt x="1995" y="23468"/>
                </a:lnTo>
                <a:cubicBezTo>
                  <a:pt x="1995" y="23468"/>
                  <a:pt x="3515" y="14347"/>
                  <a:pt x="3895" y="13428"/>
                </a:cubicBezTo>
                <a:cubicBezTo>
                  <a:pt x="4276" y="12510"/>
                  <a:pt x="6239" y="5860"/>
                  <a:pt x="6302" y="5131"/>
                </a:cubicBezTo>
                <a:cubicBezTo>
                  <a:pt x="6366" y="4371"/>
                  <a:pt x="3104" y="1"/>
                  <a:pt x="3104" y="1"/>
                </a:cubicBezTo>
                <a:close/>
              </a:path>
            </a:pathLst>
          </a:custGeom>
          <a:solidFill>
            <a:srgbClr val="1818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65062" y="3942406"/>
            <a:ext cx="275529" cy="671071"/>
          </a:xfrm>
          <a:custGeom>
            <a:avLst/>
            <a:gdLst/>
            <a:ahLst/>
            <a:cxnLst/>
            <a:rect l="l" t="t" r="r" b="b"/>
            <a:pathLst>
              <a:path w="9787" h="23837" extrusionOk="0">
                <a:moveTo>
                  <a:pt x="4218" y="1"/>
                </a:moveTo>
                <a:cubicBezTo>
                  <a:pt x="2182" y="1"/>
                  <a:pt x="1" y="243"/>
                  <a:pt x="1" y="243"/>
                </a:cubicBezTo>
                <a:cubicBezTo>
                  <a:pt x="539" y="3917"/>
                  <a:pt x="2566" y="3980"/>
                  <a:pt x="3453" y="5975"/>
                </a:cubicBezTo>
                <a:cubicBezTo>
                  <a:pt x="4339" y="7939"/>
                  <a:pt x="5701" y="11486"/>
                  <a:pt x="5701" y="14494"/>
                </a:cubicBezTo>
                <a:cubicBezTo>
                  <a:pt x="5701" y="17503"/>
                  <a:pt x="7475" y="23837"/>
                  <a:pt x="7475" y="23837"/>
                </a:cubicBezTo>
                <a:lnTo>
                  <a:pt x="9786" y="23837"/>
                </a:lnTo>
                <a:cubicBezTo>
                  <a:pt x="9596" y="22760"/>
                  <a:pt x="9058" y="14019"/>
                  <a:pt x="8995" y="13322"/>
                </a:cubicBezTo>
                <a:cubicBezTo>
                  <a:pt x="8931" y="12594"/>
                  <a:pt x="8836" y="8129"/>
                  <a:pt x="8710" y="6989"/>
                </a:cubicBezTo>
                <a:cubicBezTo>
                  <a:pt x="8583" y="5817"/>
                  <a:pt x="7601" y="655"/>
                  <a:pt x="7601" y="655"/>
                </a:cubicBezTo>
                <a:cubicBezTo>
                  <a:pt x="7270" y="145"/>
                  <a:pt x="5787" y="1"/>
                  <a:pt x="4218" y="1"/>
                </a:cubicBezTo>
                <a:close/>
              </a:path>
            </a:pathLst>
          </a:custGeom>
          <a:solidFill>
            <a:srgbClr val="1818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13202" y="3452525"/>
            <a:ext cx="127531" cy="151489"/>
          </a:xfrm>
          <a:custGeom>
            <a:avLst/>
            <a:gdLst/>
            <a:ahLst/>
            <a:cxnLst/>
            <a:rect l="l" t="t" r="r" b="b"/>
            <a:pathLst>
              <a:path w="4530" h="5381" extrusionOk="0">
                <a:moveTo>
                  <a:pt x="2108" y="1"/>
                </a:moveTo>
                <a:cubicBezTo>
                  <a:pt x="1574" y="1"/>
                  <a:pt x="1141" y="163"/>
                  <a:pt x="1141" y="163"/>
                </a:cubicBezTo>
                <a:cubicBezTo>
                  <a:pt x="666" y="416"/>
                  <a:pt x="64" y="860"/>
                  <a:pt x="33" y="1651"/>
                </a:cubicBezTo>
                <a:cubicBezTo>
                  <a:pt x="1" y="2475"/>
                  <a:pt x="413" y="3678"/>
                  <a:pt x="888" y="4533"/>
                </a:cubicBezTo>
                <a:cubicBezTo>
                  <a:pt x="1193" y="5123"/>
                  <a:pt x="1920" y="5381"/>
                  <a:pt x="2643" y="5381"/>
                </a:cubicBezTo>
                <a:cubicBezTo>
                  <a:pt x="2969" y="5381"/>
                  <a:pt x="3294" y="5328"/>
                  <a:pt x="3579" y="5230"/>
                </a:cubicBezTo>
                <a:cubicBezTo>
                  <a:pt x="4466" y="4882"/>
                  <a:pt x="4530" y="2190"/>
                  <a:pt x="3706" y="860"/>
                </a:cubicBezTo>
                <a:cubicBezTo>
                  <a:pt x="3306" y="171"/>
                  <a:pt x="2654" y="1"/>
                  <a:pt x="2108" y="1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27363" y="3553845"/>
            <a:ext cx="85724" cy="74463"/>
          </a:xfrm>
          <a:custGeom>
            <a:avLst/>
            <a:gdLst/>
            <a:ahLst/>
            <a:cxnLst/>
            <a:rect l="l" t="t" r="r" b="b"/>
            <a:pathLst>
              <a:path w="3045" h="2645" extrusionOk="0">
                <a:moveTo>
                  <a:pt x="165" y="0"/>
                </a:moveTo>
                <a:cubicBezTo>
                  <a:pt x="46" y="0"/>
                  <a:pt x="1" y="79"/>
                  <a:pt x="68" y="269"/>
                </a:cubicBezTo>
                <a:cubicBezTo>
                  <a:pt x="448" y="1346"/>
                  <a:pt x="638" y="2644"/>
                  <a:pt x="638" y="2644"/>
                </a:cubicBezTo>
                <a:cubicBezTo>
                  <a:pt x="638" y="2644"/>
                  <a:pt x="3045" y="2644"/>
                  <a:pt x="2918" y="2391"/>
                </a:cubicBezTo>
                <a:cubicBezTo>
                  <a:pt x="2791" y="2169"/>
                  <a:pt x="2886" y="1694"/>
                  <a:pt x="2886" y="1694"/>
                </a:cubicBezTo>
                <a:cubicBezTo>
                  <a:pt x="2886" y="1694"/>
                  <a:pt x="720" y="0"/>
                  <a:pt x="165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07853" y="3446556"/>
            <a:ext cx="131247" cy="120774"/>
          </a:xfrm>
          <a:custGeom>
            <a:avLst/>
            <a:gdLst/>
            <a:ahLst/>
            <a:cxnLst/>
            <a:rect l="l" t="t" r="r" b="b"/>
            <a:pathLst>
              <a:path w="4662" h="4290" extrusionOk="0">
                <a:moveTo>
                  <a:pt x="2518" y="1"/>
                </a:moveTo>
                <a:cubicBezTo>
                  <a:pt x="2264" y="1"/>
                  <a:pt x="1985" y="47"/>
                  <a:pt x="1679" y="153"/>
                </a:cubicBezTo>
                <a:cubicBezTo>
                  <a:pt x="1679" y="153"/>
                  <a:pt x="1" y="628"/>
                  <a:pt x="64" y="1578"/>
                </a:cubicBezTo>
                <a:cubicBezTo>
                  <a:pt x="128" y="2528"/>
                  <a:pt x="381" y="3605"/>
                  <a:pt x="761" y="4080"/>
                </a:cubicBezTo>
                <a:cubicBezTo>
                  <a:pt x="761" y="4080"/>
                  <a:pt x="877" y="4290"/>
                  <a:pt x="1349" y="4290"/>
                </a:cubicBezTo>
                <a:cubicBezTo>
                  <a:pt x="1428" y="4290"/>
                  <a:pt x="1516" y="4284"/>
                  <a:pt x="1616" y="4270"/>
                </a:cubicBezTo>
                <a:cubicBezTo>
                  <a:pt x="2281" y="4144"/>
                  <a:pt x="3104" y="3257"/>
                  <a:pt x="3389" y="3162"/>
                </a:cubicBezTo>
                <a:cubicBezTo>
                  <a:pt x="3674" y="3035"/>
                  <a:pt x="3674" y="2877"/>
                  <a:pt x="3674" y="2877"/>
                </a:cubicBezTo>
                <a:lnTo>
                  <a:pt x="3864" y="3130"/>
                </a:lnTo>
                <a:lnTo>
                  <a:pt x="4149" y="3162"/>
                </a:lnTo>
                <a:cubicBezTo>
                  <a:pt x="4149" y="3162"/>
                  <a:pt x="3896" y="2370"/>
                  <a:pt x="4308" y="2022"/>
                </a:cubicBezTo>
                <a:cubicBezTo>
                  <a:pt x="4662" y="1749"/>
                  <a:pt x="4079" y="1"/>
                  <a:pt x="2518" y="1"/>
                </a:cubicBezTo>
                <a:close/>
              </a:path>
            </a:pathLst>
          </a:custGeom>
          <a:solidFill>
            <a:srgbClr val="D88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37273" y="3601677"/>
            <a:ext cx="76716" cy="20439"/>
          </a:xfrm>
          <a:custGeom>
            <a:avLst/>
            <a:gdLst/>
            <a:ahLst/>
            <a:cxnLst/>
            <a:rect l="l" t="t" r="r" b="b"/>
            <a:pathLst>
              <a:path w="2725" h="726" extrusionOk="0">
                <a:moveTo>
                  <a:pt x="325" y="1"/>
                </a:moveTo>
                <a:cubicBezTo>
                  <a:pt x="167" y="1"/>
                  <a:pt x="50" y="9"/>
                  <a:pt x="1" y="27"/>
                </a:cubicBezTo>
                <a:lnTo>
                  <a:pt x="1" y="565"/>
                </a:lnTo>
                <a:cubicBezTo>
                  <a:pt x="1" y="565"/>
                  <a:pt x="268" y="726"/>
                  <a:pt x="1350" y="726"/>
                </a:cubicBezTo>
                <a:cubicBezTo>
                  <a:pt x="1711" y="726"/>
                  <a:pt x="2162" y="708"/>
                  <a:pt x="2724" y="660"/>
                </a:cubicBezTo>
                <a:cubicBezTo>
                  <a:pt x="2724" y="660"/>
                  <a:pt x="2693" y="217"/>
                  <a:pt x="2503" y="185"/>
                </a:cubicBezTo>
                <a:cubicBezTo>
                  <a:pt x="2350" y="134"/>
                  <a:pt x="982" y="1"/>
                  <a:pt x="325" y="1"/>
                </a:cubicBezTo>
                <a:close/>
              </a:path>
            </a:pathLst>
          </a:custGeom>
          <a:solidFill>
            <a:srgbClr val="E2D2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89101" y="3508154"/>
            <a:ext cx="23986" cy="37274"/>
          </a:xfrm>
          <a:custGeom>
            <a:avLst/>
            <a:gdLst/>
            <a:ahLst/>
            <a:cxnLst/>
            <a:rect l="l" t="t" r="r" b="b"/>
            <a:pathLst>
              <a:path w="852" h="1324" extrusionOk="0">
                <a:moveTo>
                  <a:pt x="372" y="0"/>
                </a:moveTo>
                <a:cubicBezTo>
                  <a:pt x="287" y="0"/>
                  <a:pt x="207" y="57"/>
                  <a:pt x="155" y="214"/>
                </a:cubicBezTo>
                <a:cubicBezTo>
                  <a:pt x="1" y="708"/>
                  <a:pt x="359" y="1323"/>
                  <a:pt x="582" y="1323"/>
                </a:cubicBezTo>
                <a:cubicBezTo>
                  <a:pt x="588" y="1323"/>
                  <a:pt x="593" y="1323"/>
                  <a:pt x="598" y="1322"/>
                </a:cubicBezTo>
                <a:cubicBezTo>
                  <a:pt x="820" y="1259"/>
                  <a:pt x="852" y="752"/>
                  <a:pt x="757" y="340"/>
                </a:cubicBezTo>
                <a:cubicBezTo>
                  <a:pt x="736" y="234"/>
                  <a:pt x="544" y="0"/>
                  <a:pt x="372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30293" y="3507901"/>
            <a:ext cx="518935" cy="601816"/>
          </a:xfrm>
          <a:custGeom>
            <a:avLst/>
            <a:gdLst/>
            <a:ahLst/>
            <a:cxnLst/>
            <a:rect l="l" t="t" r="r" b="b"/>
            <a:pathLst>
              <a:path w="18433" h="21377" extrusionOk="0">
                <a:moveTo>
                  <a:pt x="16877" y="1"/>
                </a:moveTo>
                <a:cubicBezTo>
                  <a:pt x="16730" y="1"/>
                  <a:pt x="15229" y="2033"/>
                  <a:pt x="14632" y="2661"/>
                </a:cubicBezTo>
                <a:cubicBezTo>
                  <a:pt x="14347" y="2978"/>
                  <a:pt x="13238" y="3770"/>
                  <a:pt x="13238" y="3770"/>
                </a:cubicBezTo>
                <a:cubicBezTo>
                  <a:pt x="13238" y="3770"/>
                  <a:pt x="10848" y="4689"/>
                  <a:pt x="9926" y="4689"/>
                </a:cubicBezTo>
                <a:cubicBezTo>
                  <a:pt x="9911" y="4689"/>
                  <a:pt x="9896" y="4689"/>
                  <a:pt x="9881" y="4688"/>
                </a:cubicBezTo>
                <a:cubicBezTo>
                  <a:pt x="8488" y="4498"/>
                  <a:pt x="6524" y="3991"/>
                  <a:pt x="6524" y="3991"/>
                </a:cubicBezTo>
                <a:lnTo>
                  <a:pt x="3801" y="3896"/>
                </a:lnTo>
                <a:cubicBezTo>
                  <a:pt x="3801" y="3896"/>
                  <a:pt x="1331" y="4435"/>
                  <a:pt x="349" y="4878"/>
                </a:cubicBezTo>
                <a:cubicBezTo>
                  <a:pt x="254" y="4910"/>
                  <a:pt x="254" y="7095"/>
                  <a:pt x="1" y="7665"/>
                </a:cubicBezTo>
                <a:lnTo>
                  <a:pt x="792" y="9375"/>
                </a:lnTo>
                <a:cubicBezTo>
                  <a:pt x="792" y="9375"/>
                  <a:pt x="1267" y="12764"/>
                  <a:pt x="1362" y="14284"/>
                </a:cubicBezTo>
                <a:cubicBezTo>
                  <a:pt x="1426" y="14980"/>
                  <a:pt x="412" y="20776"/>
                  <a:pt x="412" y="20776"/>
                </a:cubicBezTo>
                <a:cubicBezTo>
                  <a:pt x="412" y="20776"/>
                  <a:pt x="1489" y="21093"/>
                  <a:pt x="3326" y="21314"/>
                </a:cubicBezTo>
                <a:cubicBezTo>
                  <a:pt x="3756" y="21358"/>
                  <a:pt x="4331" y="21377"/>
                  <a:pt x="4962" y="21377"/>
                </a:cubicBezTo>
                <a:cubicBezTo>
                  <a:pt x="7076" y="21377"/>
                  <a:pt x="9818" y="21168"/>
                  <a:pt x="9818" y="20998"/>
                </a:cubicBezTo>
                <a:cubicBezTo>
                  <a:pt x="9850" y="20776"/>
                  <a:pt x="8931" y="12859"/>
                  <a:pt x="8900" y="12479"/>
                </a:cubicBezTo>
                <a:cubicBezTo>
                  <a:pt x="8836" y="11845"/>
                  <a:pt x="9121" y="8488"/>
                  <a:pt x="9121" y="8488"/>
                </a:cubicBezTo>
                <a:cubicBezTo>
                  <a:pt x="9533" y="8172"/>
                  <a:pt x="13302" y="6430"/>
                  <a:pt x="14315" y="5511"/>
                </a:cubicBezTo>
                <a:cubicBezTo>
                  <a:pt x="14600" y="5290"/>
                  <a:pt x="15740" y="4150"/>
                  <a:pt x="16057" y="3770"/>
                </a:cubicBezTo>
                <a:cubicBezTo>
                  <a:pt x="17229" y="2408"/>
                  <a:pt x="18179" y="1205"/>
                  <a:pt x="18305" y="951"/>
                </a:cubicBezTo>
                <a:cubicBezTo>
                  <a:pt x="18432" y="824"/>
                  <a:pt x="17007" y="33"/>
                  <a:pt x="16880" y="1"/>
                </a:cubicBezTo>
                <a:cubicBezTo>
                  <a:pt x="16879" y="1"/>
                  <a:pt x="16878" y="1"/>
                  <a:pt x="16877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67736" y="3461562"/>
            <a:ext cx="63343" cy="99885"/>
          </a:xfrm>
          <a:custGeom>
            <a:avLst/>
            <a:gdLst/>
            <a:ahLst/>
            <a:cxnLst/>
            <a:rect l="l" t="t" r="r" b="b"/>
            <a:pathLst>
              <a:path w="2250" h="3548" extrusionOk="0">
                <a:moveTo>
                  <a:pt x="2249" y="0"/>
                </a:moveTo>
                <a:cubicBezTo>
                  <a:pt x="2249" y="0"/>
                  <a:pt x="1" y="190"/>
                  <a:pt x="2186" y="3547"/>
                </a:cubicBezTo>
                <a:lnTo>
                  <a:pt x="2249" y="0"/>
                </a:lnTo>
                <a:close/>
              </a:path>
            </a:pathLst>
          </a:custGeom>
          <a:solidFill>
            <a:srgbClr val="D88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56323" y="3452637"/>
            <a:ext cx="9825" cy="8052"/>
          </a:xfrm>
          <a:custGeom>
            <a:avLst/>
            <a:gdLst/>
            <a:ahLst/>
            <a:cxnLst/>
            <a:rect l="l" t="t" r="r" b="b"/>
            <a:pathLst>
              <a:path w="349" h="286" extrusionOk="0">
                <a:moveTo>
                  <a:pt x="349" y="1"/>
                </a:moveTo>
                <a:lnTo>
                  <a:pt x="0" y="64"/>
                </a:lnTo>
                <a:lnTo>
                  <a:pt x="159" y="286"/>
                </a:lnTo>
                <a:lnTo>
                  <a:pt x="349" y="1"/>
                </a:lnTo>
                <a:close/>
              </a:path>
            </a:pathLst>
          </a:custGeom>
          <a:solidFill>
            <a:srgbClr val="DFE1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3402918" y="0"/>
            <a:ext cx="1371252" cy="2124600"/>
            <a:chOff x="3402918" y="185975"/>
            <a:chExt cx="1371252" cy="2124600"/>
          </a:xfrm>
        </p:grpSpPr>
        <p:sp>
          <p:nvSpPr>
            <p:cNvPr id="89" name="Google Shape;89;p13"/>
            <p:cNvSpPr/>
            <p:nvPr/>
          </p:nvSpPr>
          <p:spPr>
            <a:xfrm>
              <a:off x="4081393" y="1214823"/>
              <a:ext cx="354862" cy="387857"/>
            </a:xfrm>
            <a:custGeom>
              <a:avLst/>
              <a:gdLst/>
              <a:ahLst/>
              <a:cxnLst/>
              <a:rect l="l" t="t" r="r" b="b"/>
              <a:pathLst>
                <a:path w="12605" h="13777" extrusionOk="0">
                  <a:moveTo>
                    <a:pt x="507" y="1"/>
                  </a:moveTo>
                  <a:lnTo>
                    <a:pt x="1" y="444"/>
                  </a:lnTo>
                  <a:lnTo>
                    <a:pt x="12098" y="13777"/>
                  </a:lnTo>
                  <a:lnTo>
                    <a:pt x="12605" y="1333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038600" y="185975"/>
              <a:ext cx="99876" cy="1046746"/>
            </a:xfrm>
            <a:custGeom>
              <a:avLst/>
              <a:gdLst/>
              <a:ahLst/>
              <a:cxnLst/>
              <a:rect l="l" t="t" r="r" b="b"/>
              <a:pathLst>
                <a:path w="3548" h="24481" extrusionOk="0">
                  <a:moveTo>
                    <a:pt x="1552" y="0"/>
                  </a:moveTo>
                  <a:lnTo>
                    <a:pt x="1552" y="20965"/>
                  </a:lnTo>
                  <a:cubicBezTo>
                    <a:pt x="697" y="21060"/>
                    <a:pt x="0" y="21820"/>
                    <a:pt x="0" y="22707"/>
                  </a:cubicBezTo>
                  <a:cubicBezTo>
                    <a:pt x="0" y="23688"/>
                    <a:pt x="792" y="24480"/>
                    <a:pt x="1774" y="24480"/>
                  </a:cubicBezTo>
                  <a:cubicBezTo>
                    <a:pt x="2756" y="24480"/>
                    <a:pt x="3547" y="23688"/>
                    <a:pt x="3547" y="22707"/>
                  </a:cubicBezTo>
                  <a:lnTo>
                    <a:pt x="3104" y="22707"/>
                  </a:lnTo>
                  <a:cubicBezTo>
                    <a:pt x="3104" y="23467"/>
                    <a:pt x="2502" y="24068"/>
                    <a:pt x="1774" y="24068"/>
                  </a:cubicBezTo>
                  <a:cubicBezTo>
                    <a:pt x="1014" y="24068"/>
                    <a:pt x="412" y="23467"/>
                    <a:pt x="412" y="22707"/>
                  </a:cubicBezTo>
                  <a:cubicBezTo>
                    <a:pt x="412" y="21978"/>
                    <a:pt x="1014" y="21377"/>
                    <a:pt x="1774" y="21377"/>
                  </a:cubicBezTo>
                  <a:lnTo>
                    <a:pt x="1964" y="21377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075143" y="847517"/>
              <a:ext cx="27674" cy="283524"/>
            </a:xfrm>
            <a:custGeom>
              <a:avLst/>
              <a:gdLst/>
              <a:ahLst/>
              <a:cxnLst/>
              <a:rect l="l" t="t" r="r" b="b"/>
              <a:pathLst>
                <a:path w="983" h="10071" extrusionOk="0">
                  <a:moveTo>
                    <a:pt x="1" y="0"/>
                  </a:moveTo>
                  <a:lnTo>
                    <a:pt x="1" y="10071"/>
                  </a:lnTo>
                  <a:lnTo>
                    <a:pt x="983" y="1007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740804" y="1206800"/>
              <a:ext cx="361112" cy="396781"/>
            </a:xfrm>
            <a:custGeom>
              <a:avLst/>
              <a:gdLst/>
              <a:ahLst/>
              <a:cxnLst/>
              <a:rect l="l" t="t" r="r" b="b"/>
              <a:pathLst>
                <a:path w="12827" h="14094" extrusionOk="0">
                  <a:moveTo>
                    <a:pt x="12384" y="1"/>
                  </a:moveTo>
                  <a:lnTo>
                    <a:pt x="1" y="13618"/>
                  </a:lnTo>
                  <a:lnTo>
                    <a:pt x="508" y="14093"/>
                  </a:lnTo>
                  <a:lnTo>
                    <a:pt x="12827" y="539"/>
                  </a:lnTo>
                  <a:lnTo>
                    <a:pt x="12384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402918" y="1538464"/>
              <a:ext cx="1371252" cy="772110"/>
            </a:xfrm>
            <a:custGeom>
              <a:avLst/>
              <a:gdLst/>
              <a:ahLst/>
              <a:cxnLst/>
              <a:rect l="l" t="t" r="r" b="b"/>
              <a:pathLst>
                <a:path w="48708" h="27426" extrusionOk="0">
                  <a:moveTo>
                    <a:pt x="11116" y="1"/>
                  </a:moveTo>
                  <a:lnTo>
                    <a:pt x="0" y="12003"/>
                  </a:lnTo>
                  <a:cubicBezTo>
                    <a:pt x="1172" y="13175"/>
                    <a:pt x="2439" y="14283"/>
                    <a:pt x="3769" y="15297"/>
                  </a:cubicBezTo>
                  <a:lnTo>
                    <a:pt x="2471" y="21820"/>
                  </a:lnTo>
                  <a:lnTo>
                    <a:pt x="9121" y="24607"/>
                  </a:lnTo>
                  <a:lnTo>
                    <a:pt x="15803" y="27394"/>
                  </a:lnTo>
                  <a:lnTo>
                    <a:pt x="19509" y="21852"/>
                  </a:lnTo>
                  <a:cubicBezTo>
                    <a:pt x="21116" y="22082"/>
                    <a:pt x="22740" y="22201"/>
                    <a:pt x="24376" y="22201"/>
                  </a:cubicBezTo>
                  <a:cubicBezTo>
                    <a:pt x="25900" y="22201"/>
                    <a:pt x="27435" y="22098"/>
                    <a:pt x="28978" y="21884"/>
                  </a:cubicBezTo>
                  <a:lnTo>
                    <a:pt x="32651" y="27426"/>
                  </a:lnTo>
                  <a:lnTo>
                    <a:pt x="39333" y="24671"/>
                  </a:lnTo>
                  <a:lnTo>
                    <a:pt x="46016" y="21915"/>
                  </a:lnTo>
                  <a:lnTo>
                    <a:pt x="44749" y="15392"/>
                  </a:lnTo>
                  <a:cubicBezTo>
                    <a:pt x="46174" y="14315"/>
                    <a:pt x="47504" y="13175"/>
                    <a:pt x="48707" y="11908"/>
                  </a:cubicBezTo>
                  <a:lnTo>
                    <a:pt x="37370" y="159"/>
                  </a:lnTo>
                  <a:cubicBezTo>
                    <a:pt x="35660" y="2027"/>
                    <a:pt x="33538" y="3516"/>
                    <a:pt x="31068" y="4561"/>
                  </a:cubicBezTo>
                  <a:cubicBezTo>
                    <a:pt x="28870" y="5460"/>
                    <a:pt x="26594" y="5885"/>
                    <a:pt x="24353" y="5885"/>
                  </a:cubicBezTo>
                  <a:cubicBezTo>
                    <a:pt x="19331" y="5885"/>
                    <a:pt x="14489" y="3746"/>
                    <a:pt x="11116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3373499" y="4025034"/>
            <a:ext cx="892491" cy="648183"/>
          </a:xfrm>
          <a:custGeom>
            <a:avLst/>
            <a:gdLst/>
            <a:ahLst/>
            <a:cxnLst/>
            <a:rect l="l" t="t" r="r" b="b"/>
            <a:pathLst>
              <a:path w="31702" h="23024" extrusionOk="0">
                <a:moveTo>
                  <a:pt x="7411" y="0"/>
                </a:moveTo>
                <a:lnTo>
                  <a:pt x="0" y="22802"/>
                </a:lnTo>
                <a:lnTo>
                  <a:pt x="665" y="23023"/>
                </a:lnTo>
                <a:lnTo>
                  <a:pt x="7918" y="728"/>
                </a:lnTo>
                <a:lnTo>
                  <a:pt x="30719" y="728"/>
                </a:lnTo>
                <a:lnTo>
                  <a:pt x="23530" y="22802"/>
                </a:lnTo>
                <a:lnTo>
                  <a:pt x="24227" y="23023"/>
                </a:lnTo>
                <a:lnTo>
                  <a:pt x="31701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584783" y="4025034"/>
            <a:ext cx="893391" cy="648183"/>
          </a:xfrm>
          <a:custGeom>
            <a:avLst/>
            <a:gdLst/>
            <a:ahLst/>
            <a:cxnLst/>
            <a:rect l="l" t="t" r="r" b="b"/>
            <a:pathLst>
              <a:path w="31734" h="23024" extrusionOk="0">
                <a:moveTo>
                  <a:pt x="1" y="0"/>
                </a:moveTo>
                <a:lnTo>
                  <a:pt x="7506" y="23023"/>
                </a:lnTo>
                <a:lnTo>
                  <a:pt x="8171" y="22802"/>
                </a:lnTo>
                <a:lnTo>
                  <a:pt x="983" y="728"/>
                </a:lnTo>
                <a:lnTo>
                  <a:pt x="23816" y="728"/>
                </a:lnTo>
                <a:lnTo>
                  <a:pt x="31068" y="23023"/>
                </a:lnTo>
                <a:lnTo>
                  <a:pt x="31733" y="22802"/>
                </a:lnTo>
                <a:lnTo>
                  <a:pt x="24323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536642" y="4221172"/>
            <a:ext cx="786384" cy="19622"/>
          </a:xfrm>
          <a:custGeom>
            <a:avLst/>
            <a:gdLst/>
            <a:ahLst/>
            <a:cxnLst/>
            <a:rect l="l" t="t" r="r" b="b"/>
            <a:pathLst>
              <a:path w="27933" h="697" extrusionOk="0">
                <a:moveTo>
                  <a:pt x="1" y="0"/>
                </a:moveTo>
                <a:lnTo>
                  <a:pt x="1" y="697"/>
                </a:lnTo>
                <a:lnTo>
                  <a:pt x="27933" y="697"/>
                </a:lnTo>
                <a:lnTo>
                  <a:pt x="27933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455507" y="4436933"/>
            <a:ext cx="940631" cy="19622"/>
          </a:xfrm>
          <a:custGeom>
            <a:avLst/>
            <a:gdLst/>
            <a:ahLst/>
            <a:cxnLst/>
            <a:rect l="l" t="t" r="r" b="b"/>
            <a:pathLst>
              <a:path w="33412" h="697" extrusionOk="0">
                <a:moveTo>
                  <a:pt x="1" y="0"/>
                </a:moveTo>
                <a:lnTo>
                  <a:pt x="1" y="697"/>
                </a:lnTo>
                <a:lnTo>
                  <a:pt x="33412" y="697"/>
                </a:lnTo>
                <a:lnTo>
                  <a:pt x="33412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240990" y="2750880"/>
            <a:ext cx="78658" cy="64328"/>
          </a:xfrm>
          <a:custGeom>
            <a:avLst/>
            <a:gdLst/>
            <a:ahLst/>
            <a:cxnLst/>
            <a:rect l="l" t="t" r="r" b="b"/>
            <a:pathLst>
              <a:path w="2794" h="2285" extrusionOk="0">
                <a:moveTo>
                  <a:pt x="246" y="0"/>
                </a:moveTo>
                <a:cubicBezTo>
                  <a:pt x="238" y="0"/>
                  <a:pt x="230" y="2"/>
                  <a:pt x="222" y="4"/>
                </a:cubicBezTo>
                <a:cubicBezTo>
                  <a:pt x="0" y="99"/>
                  <a:pt x="380" y="511"/>
                  <a:pt x="444" y="669"/>
                </a:cubicBezTo>
                <a:cubicBezTo>
                  <a:pt x="475" y="796"/>
                  <a:pt x="602" y="1176"/>
                  <a:pt x="824" y="1366"/>
                </a:cubicBezTo>
                <a:cubicBezTo>
                  <a:pt x="1077" y="1588"/>
                  <a:pt x="919" y="2158"/>
                  <a:pt x="919" y="2158"/>
                </a:cubicBezTo>
                <a:lnTo>
                  <a:pt x="1869" y="2284"/>
                </a:lnTo>
                <a:cubicBezTo>
                  <a:pt x="1869" y="2284"/>
                  <a:pt x="1964" y="1968"/>
                  <a:pt x="1964" y="1873"/>
                </a:cubicBezTo>
                <a:cubicBezTo>
                  <a:pt x="1995" y="1778"/>
                  <a:pt x="2502" y="1303"/>
                  <a:pt x="2660" y="764"/>
                </a:cubicBezTo>
                <a:cubicBezTo>
                  <a:pt x="2794" y="284"/>
                  <a:pt x="1871" y="6"/>
                  <a:pt x="1501" y="6"/>
                </a:cubicBezTo>
                <a:cubicBezTo>
                  <a:pt x="1432" y="6"/>
                  <a:pt x="1382" y="16"/>
                  <a:pt x="1362" y="36"/>
                </a:cubicBezTo>
                <a:cubicBezTo>
                  <a:pt x="1218" y="152"/>
                  <a:pt x="1099" y="848"/>
                  <a:pt x="983" y="848"/>
                </a:cubicBezTo>
                <a:cubicBezTo>
                  <a:pt x="972" y="848"/>
                  <a:pt x="961" y="841"/>
                  <a:pt x="950" y="828"/>
                </a:cubicBezTo>
                <a:cubicBezTo>
                  <a:pt x="859" y="706"/>
                  <a:pt x="447" y="0"/>
                  <a:pt x="246" y="0"/>
                </a:cubicBezTo>
                <a:close/>
              </a:path>
            </a:pathLst>
          </a:custGeom>
          <a:solidFill>
            <a:srgbClr val="E09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277532" y="2700825"/>
            <a:ext cx="63343" cy="70691"/>
          </a:xfrm>
          <a:custGeom>
            <a:avLst/>
            <a:gdLst/>
            <a:ahLst/>
            <a:cxnLst/>
            <a:rect l="l" t="t" r="r" b="b"/>
            <a:pathLst>
              <a:path w="2250" h="2511" extrusionOk="0">
                <a:moveTo>
                  <a:pt x="1530" y="1"/>
                </a:moveTo>
                <a:cubicBezTo>
                  <a:pt x="1515" y="1"/>
                  <a:pt x="1500" y="3"/>
                  <a:pt x="1489" y="9"/>
                </a:cubicBezTo>
                <a:cubicBezTo>
                  <a:pt x="1394" y="104"/>
                  <a:pt x="381" y="1941"/>
                  <a:pt x="381" y="1941"/>
                </a:cubicBezTo>
                <a:cubicBezTo>
                  <a:pt x="381" y="1941"/>
                  <a:pt x="856" y="484"/>
                  <a:pt x="887" y="325"/>
                </a:cubicBezTo>
                <a:cubicBezTo>
                  <a:pt x="931" y="217"/>
                  <a:pt x="900" y="168"/>
                  <a:pt x="836" y="168"/>
                </a:cubicBezTo>
                <a:cubicBezTo>
                  <a:pt x="806" y="168"/>
                  <a:pt x="769" y="179"/>
                  <a:pt x="729" y="199"/>
                </a:cubicBezTo>
                <a:cubicBezTo>
                  <a:pt x="602" y="294"/>
                  <a:pt x="1" y="1941"/>
                  <a:pt x="1" y="1941"/>
                </a:cubicBezTo>
                <a:lnTo>
                  <a:pt x="1394" y="2511"/>
                </a:lnTo>
                <a:cubicBezTo>
                  <a:pt x="1394" y="2511"/>
                  <a:pt x="1806" y="1751"/>
                  <a:pt x="2028" y="1434"/>
                </a:cubicBezTo>
                <a:cubicBezTo>
                  <a:pt x="2249" y="1117"/>
                  <a:pt x="2091" y="1085"/>
                  <a:pt x="2028" y="1085"/>
                </a:cubicBezTo>
                <a:cubicBezTo>
                  <a:pt x="1901" y="1085"/>
                  <a:pt x="1141" y="2257"/>
                  <a:pt x="1141" y="2257"/>
                </a:cubicBezTo>
                <a:cubicBezTo>
                  <a:pt x="1141" y="2257"/>
                  <a:pt x="1933" y="642"/>
                  <a:pt x="1996" y="515"/>
                </a:cubicBezTo>
                <a:cubicBezTo>
                  <a:pt x="2048" y="412"/>
                  <a:pt x="1952" y="309"/>
                  <a:pt x="1880" y="309"/>
                </a:cubicBezTo>
                <a:cubicBezTo>
                  <a:pt x="1864" y="309"/>
                  <a:pt x="1849" y="314"/>
                  <a:pt x="1838" y="325"/>
                </a:cubicBezTo>
                <a:cubicBezTo>
                  <a:pt x="1743" y="357"/>
                  <a:pt x="761" y="2067"/>
                  <a:pt x="761" y="2067"/>
                </a:cubicBezTo>
                <a:cubicBezTo>
                  <a:pt x="761" y="2067"/>
                  <a:pt x="1679" y="199"/>
                  <a:pt x="1711" y="135"/>
                </a:cubicBezTo>
                <a:cubicBezTo>
                  <a:pt x="1711" y="57"/>
                  <a:pt x="1604" y="1"/>
                  <a:pt x="1530" y="1"/>
                </a:cubicBezTo>
                <a:close/>
              </a:path>
            </a:pathLst>
          </a:custGeom>
          <a:solidFill>
            <a:srgbClr val="E09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558038" y="3218127"/>
            <a:ext cx="70466" cy="68551"/>
          </a:xfrm>
          <a:custGeom>
            <a:avLst/>
            <a:gdLst/>
            <a:ahLst/>
            <a:cxnLst/>
            <a:rect l="l" t="t" r="r" b="b"/>
            <a:pathLst>
              <a:path w="2503" h="2435" extrusionOk="0">
                <a:moveTo>
                  <a:pt x="144" y="0"/>
                </a:moveTo>
                <a:cubicBezTo>
                  <a:pt x="89" y="0"/>
                  <a:pt x="48" y="18"/>
                  <a:pt x="32" y="65"/>
                </a:cubicBezTo>
                <a:cubicBezTo>
                  <a:pt x="1" y="287"/>
                  <a:pt x="793" y="603"/>
                  <a:pt x="951" y="698"/>
                </a:cubicBezTo>
                <a:cubicBezTo>
                  <a:pt x="1109" y="793"/>
                  <a:pt x="317" y="1047"/>
                  <a:pt x="191" y="1205"/>
                </a:cubicBezTo>
                <a:cubicBezTo>
                  <a:pt x="103" y="1351"/>
                  <a:pt x="498" y="2435"/>
                  <a:pt x="957" y="2435"/>
                </a:cubicBezTo>
                <a:cubicBezTo>
                  <a:pt x="997" y="2435"/>
                  <a:pt x="1037" y="2426"/>
                  <a:pt x="1078" y="2409"/>
                </a:cubicBezTo>
                <a:cubicBezTo>
                  <a:pt x="1616" y="2187"/>
                  <a:pt x="2028" y="1585"/>
                  <a:pt x="2123" y="1553"/>
                </a:cubicBezTo>
                <a:cubicBezTo>
                  <a:pt x="2218" y="1553"/>
                  <a:pt x="2503" y="1427"/>
                  <a:pt x="2503" y="1427"/>
                </a:cubicBezTo>
                <a:lnTo>
                  <a:pt x="2249" y="477"/>
                </a:lnTo>
                <a:cubicBezTo>
                  <a:pt x="2249" y="477"/>
                  <a:pt x="2010" y="575"/>
                  <a:pt x="1775" y="575"/>
                </a:cubicBezTo>
                <a:cubicBezTo>
                  <a:pt x="1658" y="575"/>
                  <a:pt x="1542" y="551"/>
                  <a:pt x="1458" y="477"/>
                </a:cubicBezTo>
                <a:cubicBezTo>
                  <a:pt x="1268" y="318"/>
                  <a:pt x="856" y="223"/>
                  <a:pt x="729" y="192"/>
                </a:cubicBezTo>
                <a:cubicBezTo>
                  <a:pt x="610" y="168"/>
                  <a:pt x="311" y="0"/>
                  <a:pt x="144" y="0"/>
                </a:cubicBezTo>
                <a:close/>
              </a:path>
            </a:pathLst>
          </a:custGeom>
          <a:solidFill>
            <a:srgbClr val="E09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3518005" y="3249376"/>
            <a:ext cx="69480" cy="62780"/>
          </a:xfrm>
          <a:custGeom>
            <a:avLst/>
            <a:gdLst/>
            <a:ahLst/>
            <a:cxnLst/>
            <a:rect l="l" t="t" r="r" b="b"/>
            <a:pathLst>
              <a:path w="2468" h="2230" extrusionOk="0">
                <a:moveTo>
                  <a:pt x="1739" y="0"/>
                </a:moveTo>
                <a:cubicBezTo>
                  <a:pt x="1739" y="0"/>
                  <a:pt x="188" y="824"/>
                  <a:pt x="124" y="950"/>
                </a:cubicBezTo>
                <a:cubicBezTo>
                  <a:pt x="75" y="1049"/>
                  <a:pt x="103" y="1129"/>
                  <a:pt x="178" y="1129"/>
                </a:cubicBezTo>
                <a:cubicBezTo>
                  <a:pt x="199" y="1129"/>
                  <a:pt x="223" y="1122"/>
                  <a:pt x="251" y="1109"/>
                </a:cubicBezTo>
                <a:cubicBezTo>
                  <a:pt x="409" y="1045"/>
                  <a:pt x="1771" y="380"/>
                  <a:pt x="1771" y="380"/>
                </a:cubicBezTo>
                <a:lnTo>
                  <a:pt x="1771" y="380"/>
                </a:lnTo>
                <a:cubicBezTo>
                  <a:pt x="1771" y="380"/>
                  <a:pt x="124" y="1647"/>
                  <a:pt x="29" y="1742"/>
                </a:cubicBezTo>
                <a:cubicBezTo>
                  <a:pt x="1" y="1800"/>
                  <a:pt x="77" y="1936"/>
                  <a:pt x="138" y="1936"/>
                </a:cubicBezTo>
                <a:cubicBezTo>
                  <a:pt x="144" y="1936"/>
                  <a:pt x="150" y="1935"/>
                  <a:pt x="156" y="1932"/>
                </a:cubicBezTo>
                <a:cubicBezTo>
                  <a:pt x="251" y="1900"/>
                  <a:pt x="1961" y="761"/>
                  <a:pt x="1961" y="760"/>
                </a:cubicBezTo>
                <a:lnTo>
                  <a:pt x="1961" y="760"/>
                </a:lnTo>
                <a:cubicBezTo>
                  <a:pt x="1961" y="761"/>
                  <a:pt x="409" y="1932"/>
                  <a:pt x="378" y="2027"/>
                </a:cubicBezTo>
                <a:cubicBezTo>
                  <a:pt x="352" y="2104"/>
                  <a:pt x="410" y="2202"/>
                  <a:pt x="501" y="2202"/>
                </a:cubicBezTo>
                <a:cubicBezTo>
                  <a:pt x="521" y="2202"/>
                  <a:pt x="544" y="2197"/>
                  <a:pt x="568" y="2185"/>
                </a:cubicBezTo>
                <a:cubicBezTo>
                  <a:pt x="694" y="2090"/>
                  <a:pt x="2214" y="1077"/>
                  <a:pt x="2215" y="1077"/>
                </a:cubicBezTo>
                <a:lnTo>
                  <a:pt x="2215" y="1077"/>
                </a:lnTo>
                <a:cubicBezTo>
                  <a:pt x="2214" y="1077"/>
                  <a:pt x="1138" y="2027"/>
                  <a:pt x="1138" y="2122"/>
                </a:cubicBezTo>
                <a:cubicBezTo>
                  <a:pt x="1156" y="2159"/>
                  <a:pt x="1186" y="2229"/>
                  <a:pt x="1265" y="2229"/>
                </a:cubicBezTo>
                <a:cubicBezTo>
                  <a:pt x="1320" y="2229"/>
                  <a:pt x="1400" y="2195"/>
                  <a:pt x="1518" y="2090"/>
                </a:cubicBezTo>
                <a:cubicBezTo>
                  <a:pt x="1771" y="1837"/>
                  <a:pt x="2468" y="1330"/>
                  <a:pt x="2468" y="1330"/>
                </a:cubicBezTo>
                <a:lnTo>
                  <a:pt x="1739" y="0"/>
                </a:lnTo>
                <a:close/>
              </a:path>
            </a:pathLst>
          </a:custGeom>
          <a:solidFill>
            <a:srgbClr val="E09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605306" y="3005604"/>
            <a:ext cx="374485" cy="255371"/>
          </a:xfrm>
          <a:custGeom>
            <a:avLst/>
            <a:gdLst/>
            <a:ahLst/>
            <a:cxnLst/>
            <a:rect l="l" t="t" r="r" b="b"/>
            <a:pathLst>
              <a:path w="13302" h="9071" extrusionOk="0">
                <a:moveTo>
                  <a:pt x="11609" y="0"/>
                </a:moveTo>
                <a:cubicBezTo>
                  <a:pt x="11447" y="0"/>
                  <a:pt x="11260" y="37"/>
                  <a:pt x="11053" y="140"/>
                </a:cubicBezTo>
                <a:cubicBezTo>
                  <a:pt x="10356" y="457"/>
                  <a:pt x="9343" y="1344"/>
                  <a:pt x="9121" y="1565"/>
                </a:cubicBezTo>
                <a:cubicBezTo>
                  <a:pt x="8868" y="1787"/>
                  <a:pt x="7316" y="3117"/>
                  <a:pt x="7252" y="3212"/>
                </a:cubicBezTo>
                <a:cubicBezTo>
                  <a:pt x="6936" y="3529"/>
                  <a:pt x="5891" y="4447"/>
                  <a:pt x="5321" y="4859"/>
                </a:cubicBezTo>
                <a:cubicBezTo>
                  <a:pt x="4371" y="5587"/>
                  <a:pt x="0" y="8057"/>
                  <a:pt x="0" y="8057"/>
                </a:cubicBezTo>
                <a:lnTo>
                  <a:pt x="824" y="9071"/>
                </a:lnTo>
                <a:cubicBezTo>
                  <a:pt x="824" y="9071"/>
                  <a:pt x="6176" y="6854"/>
                  <a:pt x="6999" y="6094"/>
                </a:cubicBezTo>
                <a:cubicBezTo>
                  <a:pt x="6999" y="6094"/>
                  <a:pt x="7221" y="6031"/>
                  <a:pt x="8329" y="5144"/>
                </a:cubicBezTo>
                <a:cubicBezTo>
                  <a:pt x="8551" y="4954"/>
                  <a:pt x="8804" y="4764"/>
                  <a:pt x="8994" y="4606"/>
                </a:cubicBezTo>
                <a:cubicBezTo>
                  <a:pt x="8994" y="4606"/>
                  <a:pt x="9058" y="4574"/>
                  <a:pt x="9153" y="4479"/>
                </a:cubicBezTo>
                <a:cubicBezTo>
                  <a:pt x="9533" y="4130"/>
                  <a:pt x="10609" y="3180"/>
                  <a:pt x="10609" y="3180"/>
                </a:cubicBezTo>
                <a:cubicBezTo>
                  <a:pt x="10609" y="3180"/>
                  <a:pt x="13301" y="1755"/>
                  <a:pt x="12225" y="204"/>
                </a:cubicBezTo>
                <a:cubicBezTo>
                  <a:pt x="12225" y="204"/>
                  <a:pt x="11990" y="0"/>
                  <a:pt x="11609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925372" y="2808846"/>
            <a:ext cx="131078" cy="172434"/>
          </a:xfrm>
          <a:custGeom>
            <a:avLst/>
            <a:gdLst/>
            <a:ahLst/>
            <a:cxnLst/>
            <a:rect l="l" t="t" r="r" b="b"/>
            <a:pathLst>
              <a:path w="4656" h="6125" extrusionOk="0">
                <a:moveTo>
                  <a:pt x="1873" y="0"/>
                </a:moveTo>
                <a:cubicBezTo>
                  <a:pt x="1817" y="0"/>
                  <a:pt x="1762" y="2"/>
                  <a:pt x="1711" y="4"/>
                </a:cubicBezTo>
                <a:cubicBezTo>
                  <a:pt x="1711" y="4"/>
                  <a:pt x="665" y="257"/>
                  <a:pt x="222" y="1714"/>
                </a:cubicBezTo>
                <a:cubicBezTo>
                  <a:pt x="95" y="2126"/>
                  <a:pt x="0" y="2664"/>
                  <a:pt x="0" y="3297"/>
                </a:cubicBezTo>
                <a:cubicBezTo>
                  <a:pt x="20" y="5351"/>
                  <a:pt x="873" y="6124"/>
                  <a:pt x="1747" y="6124"/>
                </a:cubicBezTo>
                <a:cubicBezTo>
                  <a:pt x="2287" y="6124"/>
                  <a:pt x="2836" y="5828"/>
                  <a:pt x="3199" y="5356"/>
                </a:cubicBezTo>
                <a:cubicBezTo>
                  <a:pt x="3452" y="5007"/>
                  <a:pt x="3706" y="4596"/>
                  <a:pt x="3927" y="4184"/>
                </a:cubicBezTo>
                <a:cubicBezTo>
                  <a:pt x="4434" y="3107"/>
                  <a:pt x="4656" y="1904"/>
                  <a:pt x="4339" y="1175"/>
                </a:cubicBezTo>
                <a:cubicBezTo>
                  <a:pt x="3895" y="229"/>
                  <a:pt x="2677" y="0"/>
                  <a:pt x="1873" y="0"/>
                </a:cubicBezTo>
                <a:close/>
              </a:path>
            </a:pathLst>
          </a:custGeom>
          <a:solidFill>
            <a:srgbClr val="EE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931622" y="2804567"/>
            <a:ext cx="133753" cy="122097"/>
          </a:xfrm>
          <a:custGeom>
            <a:avLst/>
            <a:gdLst/>
            <a:ahLst/>
            <a:cxnLst/>
            <a:rect l="l" t="t" r="r" b="b"/>
            <a:pathLst>
              <a:path w="4751" h="4337" extrusionOk="0">
                <a:moveTo>
                  <a:pt x="1025" y="0"/>
                </a:moveTo>
                <a:cubicBezTo>
                  <a:pt x="654" y="0"/>
                  <a:pt x="168" y="319"/>
                  <a:pt x="0" y="1866"/>
                </a:cubicBezTo>
                <a:cubicBezTo>
                  <a:pt x="0" y="1866"/>
                  <a:pt x="647" y="1676"/>
                  <a:pt x="1328" y="1676"/>
                </a:cubicBezTo>
                <a:cubicBezTo>
                  <a:pt x="1612" y="1676"/>
                  <a:pt x="1902" y="1709"/>
                  <a:pt x="2154" y="1802"/>
                </a:cubicBezTo>
                <a:cubicBezTo>
                  <a:pt x="2977" y="2087"/>
                  <a:pt x="2344" y="3164"/>
                  <a:pt x="2344" y="3164"/>
                </a:cubicBezTo>
                <a:lnTo>
                  <a:pt x="3009" y="3418"/>
                </a:lnTo>
                <a:cubicBezTo>
                  <a:pt x="3017" y="3433"/>
                  <a:pt x="3026" y="3437"/>
                  <a:pt x="3038" y="3437"/>
                </a:cubicBezTo>
                <a:cubicBezTo>
                  <a:pt x="3049" y="3437"/>
                  <a:pt x="3062" y="3433"/>
                  <a:pt x="3076" y="3433"/>
                </a:cubicBezTo>
                <a:cubicBezTo>
                  <a:pt x="3104" y="3433"/>
                  <a:pt x="3135" y="3449"/>
                  <a:pt x="3167" y="3544"/>
                </a:cubicBezTo>
                <a:cubicBezTo>
                  <a:pt x="3549" y="4309"/>
                  <a:pt x="3686" y="4336"/>
                  <a:pt x="3703" y="4336"/>
                </a:cubicBezTo>
                <a:cubicBezTo>
                  <a:pt x="3705" y="4336"/>
                  <a:pt x="3705" y="4336"/>
                  <a:pt x="3705" y="4336"/>
                </a:cubicBezTo>
                <a:cubicBezTo>
                  <a:pt x="4212" y="3259"/>
                  <a:pt x="4750" y="1897"/>
                  <a:pt x="4402" y="1169"/>
                </a:cubicBezTo>
                <a:cubicBezTo>
                  <a:pt x="4016" y="287"/>
                  <a:pt x="2693" y="149"/>
                  <a:pt x="1835" y="149"/>
                </a:cubicBezTo>
                <a:cubicBezTo>
                  <a:pt x="1708" y="149"/>
                  <a:pt x="1591" y="152"/>
                  <a:pt x="1489" y="156"/>
                </a:cubicBezTo>
                <a:cubicBezTo>
                  <a:pt x="1489" y="156"/>
                  <a:pt x="1285" y="0"/>
                  <a:pt x="1025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10083" y="2879987"/>
            <a:ext cx="26323" cy="33614"/>
          </a:xfrm>
          <a:custGeom>
            <a:avLst/>
            <a:gdLst/>
            <a:ahLst/>
            <a:cxnLst/>
            <a:rect l="l" t="t" r="r" b="b"/>
            <a:pathLst>
              <a:path w="935" h="1194" extrusionOk="0">
                <a:moveTo>
                  <a:pt x="402" y="0"/>
                </a:moveTo>
                <a:cubicBezTo>
                  <a:pt x="245" y="0"/>
                  <a:pt x="98" y="111"/>
                  <a:pt x="63" y="232"/>
                </a:cubicBezTo>
                <a:cubicBezTo>
                  <a:pt x="0" y="612"/>
                  <a:pt x="0" y="1087"/>
                  <a:pt x="158" y="1182"/>
                </a:cubicBezTo>
                <a:cubicBezTo>
                  <a:pt x="171" y="1190"/>
                  <a:pt x="188" y="1194"/>
                  <a:pt x="207" y="1194"/>
                </a:cubicBezTo>
                <a:cubicBezTo>
                  <a:pt x="416" y="1194"/>
                  <a:pt x="934" y="731"/>
                  <a:pt x="760" y="295"/>
                </a:cubicBezTo>
                <a:cubicBezTo>
                  <a:pt x="673" y="78"/>
                  <a:pt x="534" y="0"/>
                  <a:pt x="402" y="0"/>
                </a:cubicBezTo>
                <a:close/>
              </a:path>
            </a:pathLst>
          </a:custGeom>
          <a:solidFill>
            <a:srgbClr val="EE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694465" y="3975908"/>
            <a:ext cx="135526" cy="69621"/>
          </a:xfrm>
          <a:custGeom>
            <a:avLst/>
            <a:gdLst/>
            <a:ahLst/>
            <a:cxnLst/>
            <a:rect l="l" t="t" r="r" b="b"/>
            <a:pathLst>
              <a:path w="4814" h="2473" extrusionOk="0">
                <a:moveTo>
                  <a:pt x="4061" y="1"/>
                </a:moveTo>
                <a:cubicBezTo>
                  <a:pt x="3523" y="1"/>
                  <a:pt x="2850" y="35"/>
                  <a:pt x="2850" y="35"/>
                </a:cubicBezTo>
                <a:cubicBezTo>
                  <a:pt x="2850" y="35"/>
                  <a:pt x="1964" y="763"/>
                  <a:pt x="1172" y="953"/>
                </a:cubicBezTo>
                <a:cubicBezTo>
                  <a:pt x="412" y="1112"/>
                  <a:pt x="32" y="1492"/>
                  <a:pt x="0" y="1935"/>
                </a:cubicBezTo>
                <a:cubicBezTo>
                  <a:pt x="0" y="2244"/>
                  <a:pt x="938" y="2473"/>
                  <a:pt x="1838" y="2473"/>
                </a:cubicBezTo>
                <a:cubicBezTo>
                  <a:pt x="2321" y="2473"/>
                  <a:pt x="2794" y="2407"/>
                  <a:pt x="3104" y="2252"/>
                </a:cubicBezTo>
                <a:cubicBezTo>
                  <a:pt x="4402" y="1555"/>
                  <a:pt x="4529" y="1777"/>
                  <a:pt x="4687" y="1428"/>
                </a:cubicBezTo>
                <a:cubicBezTo>
                  <a:pt x="4814" y="1080"/>
                  <a:pt x="4687" y="193"/>
                  <a:pt x="4719" y="67"/>
                </a:cubicBezTo>
                <a:cubicBezTo>
                  <a:pt x="4719" y="16"/>
                  <a:pt x="4420" y="1"/>
                  <a:pt x="4061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773799" y="3963492"/>
            <a:ext cx="48056" cy="18721"/>
          </a:xfrm>
          <a:custGeom>
            <a:avLst/>
            <a:gdLst/>
            <a:ahLst/>
            <a:cxnLst/>
            <a:rect l="l" t="t" r="r" b="b"/>
            <a:pathLst>
              <a:path w="1707" h="665" extrusionOk="0">
                <a:moveTo>
                  <a:pt x="1584" y="1"/>
                </a:moveTo>
                <a:lnTo>
                  <a:pt x="96" y="223"/>
                </a:lnTo>
                <a:cubicBezTo>
                  <a:pt x="96" y="223"/>
                  <a:pt x="1" y="603"/>
                  <a:pt x="32" y="603"/>
                </a:cubicBezTo>
                <a:cubicBezTo>
                  <a:pt x="32" y="603"/>
                  <a:pt x="591" y="665"/>
                  <a:pt x="1058" y="665"/>
                </a:cubicBezTo>
                <a:cubicBezTo>
                  <a:pt x="1408" y="665"/>
                  <a:pt x="1706" y="630"/>
                  <a:pt x="1679" y="508"/>
                </a:cubicBezTo>
                <a:cubicBezTo>
                  <a:pt x="1647" y="254"/>
                  <a:pt x="1584" y="1"/>
                  <a:pt x="1584" y="1"/>
                </a:cubicBezTo>
                <a:close/>
              </a:path>
            </a:pathLst>
          </a:custGeom>
          <a:solidFill>
            <a:srgbClr val="2E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4015742" y="3993024"/>
            <a:ext cx="120943" cy="71057"/>
          </a:xfrm>
          <a:custGeom>
            <a:avLst/>
            <a:gdLst/>
            <a:ahLst/>
            <a:cxnLst/>
            <a:rect l="l" t="t" r="r" b="b"/>
            <a:pathLst>
              <a:path w="4296" h="2524" extrusionOk="0">
                <a:moveTo>
                  <a:pt x="3375" y="0"/>
                </a:moveTo>
                <a:cubicBezTo>
                  <a:pt x="2866" y="0"/>
                  <a:pt x="2301" y="29"/>
                  <a:pt x="2301" y="29"/>
                </a:cubicBezTo>
                <a:cubicBezTo>
                  <a:pt x="2301" y="29"/>
                  <a:pt x="1762" y="884"/>
                  <a:pt x="1034" y="1042"/>
                </a:cubicBezTo>
                <a:cubicBezTo>
                  <a:pt x="306" y="1232"/>
                  <a:pt x="52" y="1485"/>
                  <a:pt x="21" y="1929"/>
                </a:cubicBezTo>
                <a:cubicBezTo>
                  <a:pt x="0" y="2193"/>
                  <a:pt x="700" y="2524"/>
                  <a:pt x="1522" y="2524"/>
                </a:cubicBezTo>
                <a:cubicBezTo>
                  <a:pt x="1979" y="2524"/>
                  <a:pt x="2473" y="2422"/>
                  <a:pt x="2903" y="2150"/>
                </a:cubicBezTo>
                <a:cubicBezTo>
                  <a:pt x="3694" y="1675"/>
                  <a:pt x="3979" y="1707"/>
                  <a:pt x="4138" y="1390"/>
                </a:cubicBezTo>
                <a:cubicBezTo>
                  <a:pt x="4296" y="1074"/>
                  <a:pt x="4169" y="187"/>
                  <a:pt x="4169" y="92"/>
                </a:cubicBezTo>
                <a:cubicBezTo>
                  <a:pt x="4184" y="20"/>
                  <a:pt x="3799" y="0"/>
                  <a:pt x="3375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4084969" y="3981341"/>
            <a:ext cx="45494" cy="17849"/>
          </a:xfrm>
          <a:custGeom>
            <a:avLst/>
            <a:gdLst/>
            <a:ahLst/>
            <a:cxnLst/>
            <a:rect l="l" t="t" r="r" b="b"/>
            <a:pathLst>
              <a:path w="1616" h="634" extrusionOk="0">
                <a:moveTo>
                  <a:pt x="1489" y="0"/>
                </a:moveTo>
                <a:lnTo>
                  <a:pt x="32" y="127"/>
                </a:lnTo>
                <a:cubicBezTo>
                  <a:pt x="32" y="127"/>
                  <a:pt x="0" y="475"/>
                  <a:pt x="32" y="507"/>
                </a:cubicBezTo>
                <a:cubicBezTo>
                  <a:pt x="32" y="507"/>
                  <a:pt x="736" y="634"/>
                  <a:pt x="1205" y="634"/>
                </a:cubicBezTo>
                <a:cubicBezTo>
                  <a:pt x="1439" y="634"/>
                  <a:pt x="1615" y="602"/>
                  <a:pt x="1615" y="507"/>
                </a:cubicBezTo>
                <a:cubicBezTo>
                  <a:pt x="1584" y="285"/>
                  <a:pt x="1489" y="0"/>
                  <a:pt x="1489" y="0"/>
                </a:cubicBezTo>
                <a:close/>
              </a:path>
            </a:pathLst>
          </a:custGeom>
          <a:solidFill>
            <a:srgbClr val="2F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3765015" y="3327640"/>
            <a:ext cx="378820" cy="672338"/>
          </a:xfrm>
          <a:custGeom>
            <a:avLst/>
            <a:gdLst/>
            <a:ahLst/>
            <a:cxnLst/>
            <a:rect l="l" t="t" r="r" b="b"/>
            <a:pathLst>
              <a:path w="13456" h="23882" extrusionOk="0">
                <a:moveTo>
                  <a:pt x="10699" y="1"/>
                </a:moveTo>
                <a:cubicBezTo>
                  <a:pt x="8567" y="1"/>
                  <a:pt x="4905" y="1590"/>
                  <a:pt x="4905" y="1590"/>
                </a:cubicBezTo>
                <a:cubicBezTo>
                  <a:pt x="4905" y="1590"/>
                  <a:pt x="2751" y="6911"/>
                  <a:pt x="2150" y="8716"/>
                </a:cubicBezTo>
                <a:cubicBezTo>
                  <a:pt x="1326" y="11091"/>
                  <a:pt x="883" y="13181"/>
                  <a:pt x="788" y="14321"/>
                </a:cubicBezTo>
                <a:cubicBezTo>
                  <a:pt x="661" y="15746"/>
                  <a:pt x="154" y="22524"/>
                  <a:pt x="59" y="22935"/>
                </a:cubicBezTo>
                <a:cubicBezTo>
                  <a:pt x="1" y="23190"/>
                  <a:pt x="937" y="23239"/>
                  <a:pt x="1659" y="23239"/>
                </a:cubicBezTo>
                <a:cubicBezTo>
                  <a:pt x="2103" y="23239"/>
                  <a:pt x="2466" y="23220"/>
                  <a:pt x="2466" y="23220"/>
                </a:cubicBezTo>
                <a:cubicBezTo>
                  <a:pt x="2466" y="23220"/>
                  <a:pt x="3860" y="14670"/>
                  <a:pt x="4240" y="13150"/>
                </a:cubicBezTo>
                <a:cubicBezTo>
                  <a:pt x="4609" y="11765"/>
                  <a:pt x="7787" y="5660"/>
                  <a:pt x="8259" y="5660"/>
                </a:cubicBezTo>
                <a:cubicBezTo>
                  <a:pt x="8273" y="5660"/>
                  <a:pt x="8284" y="5665"/>
                  <a:pt x="8293" y="5676"/>
                </a:cubicBezTo>
                <a:cubicBezTo>
                  <a:pt x="8642" y="6087"/>
                  <a:pt x="9718" y="12675"/>
                  <a:pt x="9940" y="13783"/>
                </a:cubicBezTo>
                <a:cubicBezTo>
                  <a:pt x="10193" y="14923"/>
                  <a:pt x="10827" y="23727"/>
                  <a:pt x="10827" y="23727"/>
                </a:cubicBezTo>
                <a:cubicBezTo>
                  <a:pt x="10827" y="23727"/>
                  <a:pt x="11798" y="23882"/>
                  <a:pt x="12577" y="23882"/>
                </a:cubicBezTo>
                <a:cubicBezTo>
                  <a:pt x="12966" y="23882"/>
                  <a:pt x="13308" y="23843"/>
                  <a:pt x="13455" y="23727"/>
                </a:cubicBezTo>
                <a:cubicBezTo>
                  <a:pt x="13455" y="23727"/>
                  <a:pt x="13107" y="15873"/>
                  <a:pt x="12949" y="13751"/>
                </a:cubicBezTo>
                <a:cubicBezTo>
                  <a:pt x="12917" y="12960"/>
                  <a:pt x="13455" y="4187"/>
                  <a:pt x="12125" y="640"/>
                </a:cubicBezTo>
                <a:cubicBezTo>
                  <a:pt x="11944" y="175"/>
                  <a:pt x="11405" y="1"/>
                  <a:pt x="10699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3885255" y="2997045"/>
            <a:ext cx="257314" cy="419754"/>
          </a:xfrm>
          <a:custGeom>
            <a:avLst/>
            <a:gdLst/>
            <a:ahLst/>
            <a:cxnLst/>
            <a:rect l="l" t="t" r="r" b="b"/>
            <a:pathLst>
              <a:path w="9140" h="14910" extrusionOk="0">
                <a:moveTo>
                  <a:pt x="2946" y="1"/>
                </a:moveTo>
                <a:cubicBezTo>
                  <a:pt x="2946" y="1"/>
                  <a:pt x="1077" y="381"/>
                  <a:pt x="855" y="571"/>
                </a:cubicBezTo>
                <a:cubicBezTo>
                  <a:pt x="570" y="793"/>
                  <a:pt x="64" y="3104"/>
                  <a:pt x="32" y="3706"/>
                </a:cubicBezTo>
                <a:cubicBezTo>
                  <a:pt x="0" y="4339"/>
                  <a:pt x="159" y="6873"/>
                  <a:pt x="412" y="7855"/>
                </a:cubicBezTo>
                <a:cubicBezTo>
                  <a:pt x="697" y="8805"/>
                  <a:pt x="190" y="12827"/>
                  <a:pt x="32" y="14157"/>
                </a:cubicBezTo>
                <a:cubicBezTo>
                  <a:pt x="32" y="14157"/>
                  <a:pt x="1684" y="14909"/>
                  <a:pt x="4636" y="14909"/>
                </a:cubicBezTo>
                <a:cubicBezTo>
                  <a:pt x="5792" y="14909"/>
                  <a:pt x="7146" y="14794"/>
                  <a:pt x="8678" y="14474"/>
                </a:cubicBezTo>
                <a:cubicBezTo>
                  <a:pt x="8678" y="14474"/>
                  <a:pt x="7728" y="10325"/>
                  <a:pt x="7886" y="8995"/>
                </a:cubicBezTo>
                <a:cubicBezTo>
                  <a:pt x="8076" y="7316"/>
                  <a:pt x="8646" y="3611"/>
                  <a:pt x="8646" y="3611"/>
                </a:cubicBezTo>
                <a:cubicBezTo>
                  <a:pt x="8646" y="3611"/>
                  <a:pt x="9139" y="189"/>
                  <a:pt x="8696" y="189"/>
                </a:cubicBezTo>
                <a:cubicBezTo>
                  <a:pt x="8690" y="189"/>
                  <a:pt x="8684" y="190"/>
                  <a:pt x="8678" y="191"/>
                </a:cubicBezTo>
                <a:cubicBezTo>
                  <a:pt x="8327" y="257"/>
                  <a:pt x="7954" y="282"/>
                  <a:pt x="7588" y="282"/>
                </a:cubicBezTo>
                <a:cubicBezTo>
                  <a:pt x="6369" y="282"/>
                  <a:pt x="5226" y="1"/>
                  <a:pt x="5226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3956565" y="2924102"/>
            <a:ext cx="76153" cy="87808"/>
          </a:xfrm>
          <a:custGeom>
            <a:avLst/>
            <a:gdLst/>
            <a:ahLst/>
            <a:cxnLst/>
            <a:rect l="l" t="t" r="r" b="b"/>
            <a:pathLst>
              <a:path w="2705" h="3119" extrusionOk="0">
                <a:moveTo>
                  <a:pt x="2526" y="1"/>
                </a:moveTo>
                <a:cubicBezTo>
                  <a:pt x="2004" y="1"/>
                  <a:pt x="191" y="1610"/>
                  <a:pt x="191" y="1610"/>
                </a:cubicBezTo>
                <a:cubicBezTo>
                  <a:pt x="223" y="1642"/>
                  <a:pt x="223" y="1768"/>
                  <a:pt x="223" y="1927"/>
                </a:cubicBezTo>
                <a:cubicBezTo>
                  <a:pt x="223" y="1927"/>
                  <a:pt x="191" y="1958"/>
                  <a:pt x="191" y="1958"/>
                </a:cubicBezTo>
                <a:cubicBezTo>
                  <a:pt x="191" y="2085"/>
                  <a:pt x="159" y="2212"/>
                  <a:pt x="128" y="2370"/>
                </a:cubicBezTo>
                <a:cubicBezTo>
                  <a:pt x="128" y="2402"/>
                  <a:pt x="128" y="2402"/>
                  <a:pt x="128" y="2433"/>
                </a:cubicBezTo>
                <a:cubicBezTo>
                  <a:pt x="1" y="2845"/>
                  <a:pt x="1" y="2655"/>
                  <a:pt x="1" y="3004"/>
                </a:cubicBezTo>
                <a:cubicBezTo>
                  <a:pt x="1" y="3004"/>
                  <a:pt x="149" y="3118"/>
                  <a:pt x="544" y="3118"/>
                </a:cubicBezTo>
                <a:cubicBezTo>
                  <a:pt x="926" y="3118"/>
                  <a:pt x="1538" y="3012"/>
                  <a:pt x="2471" y="2592"/>
                </a:cubicBezTo>
                <a:cubicBezTo>
                  <a:pt x="2471" y="2592"/>
                  <a:pt x="2281" y="1547"/>
                  <a:pt x="2629" y="343"/>
                </a:cubicBezTo>
                <a:cubicBezTo>
                  <a:pt x="2705" y="99"/>
                  <a:pt x="2654" y="1"/>
                  <a:pt x="2526" y="1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3960140" y="2953381"/>
            <a:ext cx="59768" cy="37921"/>
          </a:xfrm>
          <a:custGeom>
            <a:avLst/>
            <a:gdLst/>
            <a:ahLst/>
            <a:cxnLst/>
            <a:rect l="l" t="t" r="r" b="b"/>
            <a:pathLst>
              <a:path w="2123" h="1347" extrusionOk="0">
                <a:moveTo>
                  <a:pt x="2122" y="0"/>
                </a:moveTo>
                <a:cubicBezTo>
                  <a:pt x="1566" y="825"/>
                  <a:pt x="940" y="987"/>
                  <a:pt x="533" y="987"/>
                </a:cubicBezTo>
                <a:cubicBezTo>
                  <a:pt x="268" y="987"/>
                  <a:pt x="96" y="918"/>
                  <a:pt x="96" y="918"/>
                </a:cubicBezTo>
                <a:cubicBezTo>
                  <a:pt x="64" y="1045"/>
                  <a:pt x="32" y="1172"/>
                  <a:pt x="1" y="1330"/>
                </a:cubicBezTo>
                <a:cubicBezTo>
                  <a:pt x="82" y="1342"/>
                  <a:pt x="162" y="1347"/>
                  <a:pt x="239" y="1347"/>
                </a:cubicBezTo>
                <a:cubicBezTo>
                  <a:pt x="1451" y="1347"/>
                  <a:pt x="2122" y="30"/>
                  <a:pt x="2122" y="0"/>
                </a:cubicBezTo>
                <a:close/>
              </a:path>
            </a:pathLst>
          </a:custGeom>
          <a:solidFill>
            <a:srgbClr val="A77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944094" y="2993188"/>
            <a:ext cx="88286" cy="28265"/>
          </a:xfrm>
          <a:custGeom>
            <a:avLst/>
            <a:gdLst/>
            <a:ahLst/>
            <a:cxnLst/>
            <a:rect l="l" t="t" r="r" b="b"/>
            <a:pathLst>
              <a:path w="3136" h="1004" extrusionOk="0">
                <a:moveTo>
                  <a:pt x="1686" y="0"/>
                </a:moveTo>
                <a:cubicBezTo>
                  <a:pt x="1244" y="0"/>
                  <a:pt x="785" y="48"/>
                  <a:pt x="444" y="201"/>
                </a:cubicBezTo>
                <a:cubicBezTo>
                  <a:pt x="444" y="201"/>
                  <a:pt x="0" y="866"/>
                  <a:pt x="602" y="961"/>
                </a:cubicBezTo>
                <a:cubicBezTo>
                  <a:pt x="729" y="988"/>
                  <a:pt x="886" y="1003"/>
                  <a:pt x="1060" y="1003"/>
                </a:cubicBezTo>
                <a:cubicBezTo>
                  <a:pt x="1712" y="1003"/>
                  <a:pt x="2611" y="787"/>
                  <a:pt x="3136" y="138"/>
                </a:cubicBezTo>
                <a:cubicBezTo>
                  <a:pt x="3136" y="138"/>
                  <a:pt x="2435" y="0"/>
                  <a:pt x="1686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039502" y="2795558"/>
            <a:ext cx="262128" cy="320235"/>
          </a:xfrm>
          <a:custGeom>
            <a:avLst/>
            <a:gdLst/>
            <a:ahLst/>
            <a:cxnLst/>
            <a:rect l="l" t="t" r="r" b="b"/>
            <a:pathLst>
              <a:path w="9311" h="11375" extrusionOk="0">
                <a:moveTo>
                  <a:pt x="7854" y="1"/>
                </a:moveTo>
                <a:cubicBezTo>
                  <a:pt x="7854" y="1"/>
                  <a:pt x="6682" y="3579"/>
                  <a:pt x="6587" y="3896"/>
                </a:cubicBezTo>
                <a:cubicBezTo>
                  <a:pt x="6556" y="4054"/>
                  <a:pt x="5922" y="5891"/>
                  <a:pt x="5764" y="6239"/>
                </a:cubicBezTo>
                <a:cubicBezTo>
                  <a:pt x="5669" y="6524"/>
                  <a:pt x="3357" y="7285"/>
                  <a:pt x="3009" y="7411"/>
                </a:cubicBezTo>
                <a:cubicBezTo>
                  <a:pt x="2660" y="7538"/>
                  <a:pt x="1964" y="7886"/>
                  <a:pt x="1299" y="8456"/>
                </a:cubicBezTo>
                <a:cubicBezTo>
                  <a:pt x="475" y="9185"/>
                  <a:pt x="0" y="10230"/>
                  <a:pt x="190" y="10641"/>
                </a:cubicBezTo>
                <a:cubicBezTo>
                  <a:pt x="452" y="11184"/>
                  <a:pt x="850" y="11374"/>
                  <a:pt x="1284" y="11374"/>
                </a:cubicBezTo>
                <a:cubicBezTo>
                  <a:pt x="2265" y="11374"/>
                  <a:pt x="3425" y="10400"/>
                  <a:pt x="3579" y="10356"/>
                </a:cubicBezTo>
                <a:cubicBezTo>
                  <a:pt x="3800" y="10261"/>
                  <a:pt x="5954" y="8646"/>
                  <a:pt x="6967" y="8013"/>
                </a:cubicBezTo>
                <a:cubicBezTo>
                  <a:pt x="7917" y="7411"/>
                  <a:pt x="8012" y="6619"/>
                  <a:pt x="8076" y="6176"/>
                </a:cubicBezTo>
                <a:cubicBezTo>
                  <a:pt x="8234" y="5511"/>
                  <a:pt x="9311" y="349"/>
                  <a:pt x="9311" y="349"/>
                </a:cubicBezTo>
                <a:lnTo>
                  <a:pt x="7854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4825858" y="4577358"/>
            <a:ext cx="168521" cy="83022"/>
          </a:xfrm>
          <a:custGeom>
            <a:avLst/>
            <a:gdLst/>
            <a:ahLst/>
            <a:cxnLst/>
            <a:rect l="l" t="t" r="r" b="b"/>
            <a:pathLst>
              <a:path w="5986" h="2949" extrusionOk="0">
                <a:moveTo>
                  <a:pt x="5443" y="1"/>
                </a:moveTo>
                <a:cubicBezTo>
                  <a:pt x="4981" y="1"/>
                  <a:pt x="3705" y="111"/>
                  <a:pt x="3705" y="111"/>
                </a:cubicBezTo>
                <a:cubicBezTo>
                  <a:pt x="3705" y="111"/>
                  <a:pt x="3325" y="237"/>
                  <a:pt x="2882" y="554"/>
                </a:cubicBezTo>
                <a:cubicBezTo>
                  <a:pt x="2470" y="839"/>
                  <a:pt x="1900" y="1346"/>
                  <a:pt x="1299" y="1473"/>
                </a:cubicBezTo>
                <a:cubicBezTo>
                  <a:pt x="665" y="1568"/>
                  <a:pt x="0" y="1568"/>
                  <a:pt x="95" y="2233"/>
                </a:cubicBezTo>
                <a:cubicBezTo>
                  <a:pt x="177" y="2664"/>
                  <a:pt x="1059" y="2949"/>
                  <a:pt x="2169" y="2949"/>
                </a:cubicBezTo>
                <a:cubicBezTo>
                  <a:pt x="2771" y="2949"/>
                  <a:pt x="3440" y="2865"/>
                  <a:pt x="4086" y="2676"/>
                </a:cubicBezTo>
                <a:cubicBezTo>
                  <a:pt x="5954" y="2106"/>
                  <a:pt x="5986" y="2043"/>
                  <a:pt x="5986" y="1884"/>
                </a:cubicBezTo>
                <a:cubicBezTo>
                  <a:pt x="5986" y="1726"/>
                  <a:pt x="5701" y="79"/>
                  <a:pt x="5606" y="16"/>
                </a:cubicBezTo>
                <a:cubicBezTo>
                  <a:pt x="5595" y="5"/>
                  <a:pt x="5535" y="1"/>
                  <a:pt x="5443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5153947" y="4548361"/>
            <a:ext cx="145351" cy="77082"/>
          </a:xfrm>
          <a:custGeom>
            <a:avLst/>
            <a:gdLst/>
            <a:ahLst/>
            <a:cxnLst/>
            <a:rect l="l" t="t" r="r" b="b"/>
            <a:pathLst>
              <a:path w="5163" h="2738" extrusionOk="0">
                <a:moveTo>
                  <a:pt x="4371" y="1"/>
                </a:moveTo>
                <a:lnTo>
                  <a:pt x="2819" y="539"/>
                </a:lnTo>
                <a:cubicBezTo>
                  <a:pt x="2819" y="539"/>
                  <a:pt x="2091" y="1267"/>
                  <a:pt x="1489" y="1394"/>
                </a:cubicBezTo>
                <a:cubicBezTo>
                  <a:pt x="855" y="1521"/>
                  <a:pt x="64" y="1711"/>
                  <a:pt x="32" y="2123"/>
                </a:cubicBezTo>
                <a:cubicBezTo>
                  <a:pt x="0" y="2503"/>
                  <a:pt x="254" y="2629"/>
                  <a:pt x="254" y="2629"/>
                </a:cubicBezTo>
                <a:cubicBezTo>
                  <a:pt x="326" y="2687"/>
                  <a:pt x="965" y="2738"/>
                  <a:pt x="1749" y="2738"/>
                </a:cubicBezTo>
                <a:cubicBezTo>
                  <a:pt x="2692" y="2738"/>
                  <a:pt x="3843" y="2664"/>
                  <a:pt x="4466" y="2439"/>
                </a:cubicBezTo>
                <a:cubicBezTo>
                  <a:pt x="5162" y="2186"/>
                  <a:pt x="4371" y="1"/>
                  <a:pt x="4371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982752" y="3588811"/>
            <a:ext cx="71367" cy="134090"/>
          </a:xfrm>
          <a:custGeom>
            <a:avLst/>
            <a:gdLst/>
            <a:ahLst/>
            <a:cxnLst/>
            <a:rect l="l" t="t" r="r" b="b"/>
            <a:pathLst>
              <a:path w="2535" h="4763" extrusionOk="0">
                <a:moveTo>
                  <a:pt x="2104" y="1"/>
                </a:moveTo>
                <a:cubicBezTo>
                  <a:pt x="1700" y="1"/>
                  <a:pt x="1" y="2388"/>
                  <a:pt x="1" y="2416"/>
                </a:cubicBezTo>
                <a:cubicBezTo>
                  <a:pt x="1" y="2416"/>
                  <a:pt x="96" y="2669"/>
                  <a:pt x="191" y="2986"/>
                </a:cubicBezTo>
                <a:cubicBezTo>
                  <a:pt x="349" y="3493"/>
                  <a:pt x="539" y="4221"/>
                  <a:pt x="508" y="4633"/>
                </a:cubicBezTo>
                <a:cubicBezTo>
                  <a:pt x="499" y="4723"/>
                  <a:pt x="527" y="4762"/>
                  <a:pt x="582" y="4762"/>
                </a:cubicBezTo>
                <a:cubicBezTo>
                  <a:pt x="950" y="4762"/>
                  <a:pt x="2534" y="2986"/>
                  <a:pt x="2534" y="2986"/>
                </a:cubicBezTo>
                <a:cubicBezTo>
                  <a:pt x="2534" y="2986"/>
                  <a:pt x="2123" y="1181"/>
                  <a:pt x="2186" y="199"/>
                </a:cubicBezTo>
                <a:cubicBezTo>
                  <a:pt x="2199" y="60"/>
                  <a:pt x="2168" y="1"/>
                  <a:pt x="2104" y="1"/>
                </a:cubicBezTo>
                <a:close/>
              </a:path>
            </a:pathLst>
          </a:custGeom>
          <a:solidFill>
            <a:srgbClr val="EE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5005950" y="4031650"/>
            <a:ext cx="275529" cy="543062"/>
          </a:xfrm>
          <a:custGeom>
            <a:avLst/>
            <a:gdLst/>
            <a:ahLst/>
            <a:cxnLst/>
            <a:rect l="l" t="t" r="r" b="b"/>
            <a:pathLst>
              <a:path w="9787" h="19290" extrusionOk="0">
                <a:moveTo>
                  <a:pt x="5581" y="1"/>
                </a:moveTo>
                <a:cubicBezTo>
                  <a:pt x="4462" y="1"/>
                  <a:pt x="1055" y="3445"/>
                  <a:pt x="919" y="4832"/>
                </a:cubicBezTo>
                <a:cubicBezTo>
                  <a:pt x="919" y="4832"/>
                  <a:pt x="0" y="8031"/>
                  <a:pt x="159" y="8601"/>
                </a:cubicBezTo>
                <a:cubicBezTo>
                  <a:pt x="317" y="9171"/>
                  <a:pt x="1900" y="11229"/>
                  <a:pt x="2122" y="11546"/>
                </a:cubicBezTo>
                <a:cubicBezTo>
                  <a:pt x="2407" y="11958"/>
                  <a:pt x="6968" y="19146"/>
                  <a:pt x="7031" y="19273"/>
                </a:cubicBezTo>
                <a:cubicBezTo>
                  <a:pt x="7036" y="19284"/>
                  <a:pt x="7061" y="19289"/>
                  <a:pt x="7102" y="19289"/>
                </a:cubicBezTo>
                <a:cubicBezTo>
                  <a:pt x="7524" y="19289"/>
                  <a:pt x="9670" y="18717"/>
                  <a:pt x="9786" y="18196"/>
                </a:cubicBezTo>
                <a:cubicBezTo>
                  <a:pt x="9786" y="18196"/>
                  <a:pt x="6144" y="10786"/>
                  <a:pt x="5289" y="9804"/>
                </a:cubicBezTo>
                <a:cubicBezTo>
                  <a:pt x="4434" y="8822"/>
                  <a:pt x="4212" y="7777"/>
                  <a:pt x="4371" y="6637"/>
                </a:cubicBezTo>
                <a:cubicBezTo>
                  <a:pt x="4497" y="5529"/>
                  <a:pt x="6176" y="1824"/>
                  <a:pt x="5922" y="303"/>
                </a:cubicBezTo>
                <a:cubicBezTo>
                  <a:pt x="5887" y="94"/>
                  <a:pt x="5765" y="1"/>
                  <a:pt x="5581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771467" y="4017404"/>
            <a:ext cx="406578" cy="565049"/>
          </a:xfrm>
          <a:custGeom>
            <a:avLst/>
            <a:gdLst/>
            <a:ahLst/>
            <a:cxnLst/>
            <a:rect l="l" t="t" r="r" b="b"/>
            <a:pathLst>
              <a:path w="14442" h="20071" extrusionOk="0">
                <a:moveTo>
                  <a:pt x="12616" y="0"/>
                </a:moveTo>
                <a:cubicBezTo>
                  <a:pt x="11596" y="0"/>
                  <a:pt x="9989" y="221"/>
                  <a:pt x="7569" y="1063"/>
                </a:cubicBezTo>
                <a:cubicBezTo>
                  <a:pt x="7569" y="1063"/>
                  <a:pt x="1394" y="5750"/>
                  <a:pt x="697" y="6700"/>
                </a:cubicBezTo>
                <a:cubicBezTo>
                  <a:pt x="0" y="7650"/>
                  <a:pt x="792" y="9075"/>
                  <a:pt x="887" y="9550"/>
                </a:cubicBezTo>
                <a:cubicBezTo>
                  <a:pt x="982" y="10025"/>
                  <a:pt x="5131" y="19209"/>
                  <a:pt x="5194" y="20032"/>
                </a:cubicBezTo>
                <a:cubicBezTo>
                  <a:pt x="5194" y="20032"/>
                  <a:pt x="5667" y="20070"/>
                  <a:pt x="6258" y="20070"/>
                </a:cubicBezTo>
                <a:cubicBezTo>
                  <a:pt x="7103" y="20070"/>
                  <a:pt x="8190" y="19993"/>
                  <a:pt x="8488" y="19621"/>
                </a:cubicBezTo>
                <a:cubicBezTo>
                  <a:pt x="8488" y="19621"/>
                  <a:pt x="5447" y="10880"/>
                  <a:pt x="5004" y="9392"/>
                </a:cubicBezTo>
                <a:cubicBezTo>
                  <a:pt x="4561" y="7903"/>
                  <a:pt x="6081" y="7523"/>
                  <a:pt x="7284" y="6985"/>
                </a:cubicBezTo>
                <a:cubicBezTo>
                  <a:pt x="8519" y="6446"/>
                  <a:pt x="13840" y="3311"/>
                  <a:pt x="14156" y="2140"/>
                </a:cubicBezTo>
                <a:cubicBezTo>
                  <a:pt x="14441" y="1063"/>
                  <a:pt x="14156" y="271"/>
                  <a:pt x="14156" y="271"/>
                </a:cubicBezTo>
                <a:cubicBezTo>
                  <a:pt x="14156" y="271"/>
                  <a:pt x="13746" y="0"/>
                  <a:pt x="12616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4858825" y="3564966"/>
            <a:ext cx="179247" cy="216690"/>
          </a:xfrm>
          <a:custGeom>
            <a:avLst/>
            <a:gdLst/>
            <a:ahLst/>
            <a:cxnLst/>
            <a:rect l="l" t="t" r="r" b="b"/>
            <a:pathLst>
              <a:path w="6367" h="7697" extrusionOk="0">
                <a:moveTo>
                  <a:pt x="3770" y="1"/>
                </a:moveTo>
                <a:cubicBezTo>
                  <a:pt x="3770" y="1"/>
                  <a:pt x="128" y="4435"/>
                  <a:pt x="64" y="5353"/>
                </a:cubicBezTo>
                <a:cubicBezTo>
                  <a:pt x="1" y="6240"/>
                  <a:pt x="4118" y="7696"/>
                  <a:pt x="4118" y="7696"/>
                </a:cubicBezTo>
                <a:lnTo>
                  <a:pt x="6366" y="6620"/>
                </a:lnTo>
                <a:lnTo>
                  <a:pt x="3231" y="5448"/>
                </a:lnTo>
                <a:lnTo>
                  <a:pt x="5005" y="793"/>
                </a:lnTo>
                <a:lnTo>
                  <a:pt x="3770" y="1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4982752" y="3636304"/>
            <a:ext cx="77616" cy="87385"/>
          </a:xfrm>
          <a:custGeom>
            <a:avLst/>
            <a:gdLst/>
            <a:ahLst/>
            <a:cxnLst/>
            <a:rect l="l" t="t" r="r" b="b"/>
            <a:pathLst>
              <a:path w="2757" h="3104" extrusionOk="0">
                <a:moveTo>
                  <a:pt x="2281" y="0"/>
                </a:moveTo>
                <a:cubicBezTo>
                  <a:pt x="2281" y="0"/>
                  <a:pt x="191" y="1647"/>
                  <a:pt x="1" y="2027"/>
                </a:cubicBezTo>
                <a:cubicBezTo>
                  <a:pt x="1" y="2027"/>
                  <a:pt x="96" y="2756"/>
                  <a:pt x="33" y="3104"/>
                </a:cubicBezTo>
                <a:lnTo>
                  <a:pt x="2756" y="1172"/>
                </a:lnTo>
                <a:cubicBezTo>
                  <a:pt x="2756" y="1172"/>
                  <a:pt x="2281" y="222"/>
                  <a:pt x="2281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4940861" y="3668060"/>
            <a:ext cx="247883" cy="441685"/>
          </a:xfrm>
          <a:custGeom>
            <a:avLst/>
            <a:gdLst/>
            <a:ahLst/>
            <a:cxnLst/>
            <a:rect l="l" t="t" r="r" b="b"/>
            <a:pathLst>
              <a:path w="8805" h="15689" extrusionOk="0">
                <a:moveTo>
                  <a:pt x="3981" y="0"/>
                </a:moveTo>
                <a:cubicBezTo>
                  <a:pt x="3798" y="0"/>
                  <a:pt x="3528" y="52"/>
                  <a:pt x="3199" y="266"/>
                </a:cubicBezTo>
                <a:cubicBezTo>
                  <a:pt x="2566" y="678"/>
                  <a:pt x="381" y="2863"/>
                  <a:pt x="1" y="2989"/>
                </a:cubicBezTo>
                <a:cubicBezTo>
                  <a:pt x="1" y="2989"/>
                  <a:pt x="919" y="7106"/>
                  <a:pt x="982" y="8183"/>
                </a:cubicBezTo>
                <a:cubicBezTo>
                  <a:pt x="1046" y="9291"/>
                  <a:pt x="1742" y="14960"/>
                  <a:pt x="1331" y="15689"/>
                </a:cubicBezTo>
                <a:cubicBezTo>
                  <a:pt x="1331" y="15689"/>
                  <a:pt x="2914" y="15245"/>
                  <a:pt x="4878" y="14612"/>
                </a:cubicBezTo>
                <a:cubicBezTo>
                  <a:pt x="6904" y="13915"/>
                  <a:pt x="8805" y="12775"/>
                  <a:pt x="8805" y="12775"/>
                </a:cubicBezTo>
                <a:cubicBezTo>
                  <a:pt x="8805" y="12775"/>
                  <a:pt x="7411" y="9355"/>
                  <a:pt x="7284" y="8278"/>
                </a:cubicBezTo>
                <a:cubicBezTo>
                  <a:pt x="7126" y="7138"/>
                  <a:pt x="5986" y="1438"/>
                  <a:pt x="4244" y="44"/>
                </a:cubicBezTo>
                <a:cubicBezTo>
                  <a:pt x="4244" y="44"/>
                  <a:pt x="4149" y="0"/>
                  <a:pt x="3981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4899561" y="3543823"/>
            <a:ext cx="11909" cy="51491"/>
          </a:xfrm>
          <a:custGeom>
            <a:avLst/>
            <a:gdLst/>
            <a:ahLst/>
            <a:cxnLst/>
            <a:rect l="l" t="t" r="r" b="b"/>
            <a:pathLst>
              <a:path w="423" h="1829" extrusionOk="0">
                <a:moveTo>
                  <a:pt x="3" y="0"/>
                </a:moveTo>
                <a:cubicBezTo>
                  <a:pt x="1" y="0"/>
                  <a:pt x="5" y="108"/>
                  <a:pt x="42" y="625"/>
                </a:cubicBezTo>
                <a:cubicBezTo>
                  <a:pt x="74" y="1449"/>
                  <a:pt x="422" y="1829"/>
                  <a:pt x="422" y="1829"/>
                </a:cubicBezTo>
                <a:lnTo>
                  <a:pt x="11" y="55"/>
                </a:lnTo>
                <a:cubicBezTo>
                  <a:pt x="11" y="55"/>
                  <a:pt x="5" y="0"/>
                  <a:pt x="3" y="0"/>
                </a:cubicBezTo>
                <a:close/>
              </a:path>
            </a:pathLst>
          </a:custGeom>
          <a:solidFill>
            <a:srgbClr val="EEA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4894494" y="3545118"/>
            <a:ext cx="79390" cy="38597"/>
          </a:xfrm>
          <a:custGeom>
            <a:avLst/>
            <a:gdLst/>
            <a:ahLst/>
            <a:cxnLst/>
            <a:rect l="l" t="t" r="r" b="b"/>
            <a:pathLst>
              <a:path w="2820" h="1371" extrusionOk="0">
                <a:moveTo>
                  <a:pt x="289" y="0"/>
                </a:moveTo>
                <a:cubicBezTo>
                  <a:pt x="241" y="0"/>
                  <a:pt x="207" y="13"/>
                  <a:pt x="191" y="41"/>
                </a:cubicBezTo>
                <a:cubicBezTo>
                  <a:pt x="1" y="389"/>
                  <a:pt x="222" y="1213"/>
                  <a:pt x="222" y="1213"/>
                </a:cubicBezTo>
                <a:cubicBezTo>
                  <a:pt x="222" y="1213"/>
                  <a:pt x="761" y="833"/>
                  <a:pt x="1299" y="833"/>
                </a:cubicBezTo>
                <a:cubicBezTo>
                  <a:pt x="1806" y="833"/>
                  <a:pt x="2819" y="1371"/>
                  <a:pt x="2819" y="1371"/>
                </a:cubicBezTo>
                <a:cubicBezTo>
                  <a:pt x="2819" y="1371"/>
                  <a:pt x="790" y="0"/>
                  <a:pt x="289" y="0"/>
                </a:cubicBezTo>
                <a:close/>
              </a:path>
            </a:pathLst>
          </a:custGeom>
          <a:solidFill>
            <a:srgbClr val="5C5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982752" y="3611333"/>
            <a:ext cx="41046" cy="61541"/>
          </a:xfrm>
          <a:custGeom>
            <a:avLst/>
            <a:gdLst/>
            <a:ahLst/>
            <a:cxnLst/>
            <a:rect l="l" t="t" r="r" b="b"/>
            <a:pathLst>
              <a:path w="1458" h="2186" extrusionOk="0">
                <a:moveTo>
                  <a:pt x="1458" y="1"/>
                </a:moveTo>
                <a:lnTo>
                  <a:pt x="1458" y="1"/>
                </a:lnTo>
                <a:cubicBezTo>
                  <a:pt x="1014" y="1046"/>
                  <a:pt x="1" y="1616"/>
                  <a:pt x="1" y="1616"/>
                </a:cubicBezTo>
                <a:cubicBezTo>
                  <a:pt x="1" y="1616"/>
                  <a:pt x="96" y="1869"/>
                  <a:pt x="191" y="2186"/>
                </a:cubicBezTo>
                <a:cubicBezTo>
                  <a:pt x="1204" y="1489"/>
                  <a:pt x="1458" y="1"/>
                  <a:pt x="1458" y="1"/>
                </a:cubicBezTo>
                <a:close/>
              </a:path>
            </a:pathLst>
          </a:custGeom>
          <a:solidFill>
            <a:srgbClr val="A87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4890947" y="3508379"/>
            <a:ext cx="62414" cy="96141"/>
          </a:xfrm>
          <a:custGeom>
            <a:avLst/>
            <a:gdLst/>
            <a:ahLst/>
            <a:cxnLst/>
            <a:rect l="l" t="t" r="r" b="b"/>
            <a:pathLst>
              <a:path w="2217" h="3415" extrusionOk="0">
                <a:moveTo>
                  <a:pt x="1045" y="0"/>
                </a:moveTo>
                <a:cubicBezTo>
                  <a:pt x="917" y="0"/>
                  <a:pt x="822" y="75"/>
                  <a:pt x="792" y="269"/>
                </a:cubicBezTo>
                <a:cubicBezTo>
                  <a:pt x="633" y="1124"/>
                  <a:pt x="0" y="2834"/>
                  <a:pt x="0" y="2834"/>
                </a:cubicBezTo>
                <a:cubicBezTo>
                  <a:pt x="0" y="2834"/>
                  <a:pt x="880" y="3414"/>
                  <a:pt x="1273" y="3414"/>
                </a:cubicBezTo>
                <a:cubicBezTo>
                  <a:pt x="1375" y="3414"/>
                  <a:pt x="1444" y="3375"/>
                  <a:pt x="1457" y="3278"/>
                </a:cubicBezTo>
                <a:cubicBezTo>
                  <a:pt x="1520" y="2803"/>
                  <a:pt x="2217" y="776"/>
                  <a:pt x="2217" y="776"/>
                </a:cubicBezTo>
                <a:cubicBezTo>
                  <a:pt x="2217" y="776"/>
                  <a:pt x="1460" y="0"/>
                  <a:pt x="1045" y="0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4812486" y="3528424"/>
            <a:ext cx="265703" cy="274628"/>
          </a:xfrm>
          <a:custGeom>
            <a:avLst/>
            <a:gdLst/>
            <a:ahLst/>
            <a:cxnLst/>
            <a:rect l="l" t="t" r="r" b="b"/>
            <a:pathLst>
              <a:path w="9438" h="9755" extrusionOk="0">
                <a:moveTo>
                  <a:pt x="3167" y="0"/>
                </a:moveTo>
                <a:cubicBezTo>
                  <a:pt x="3167" y="0"/>
                  <a:pt x="0" y="8361"/>
                  <a:pt x="380" y="8614"/>
                </a:cubicBezTo>
                <a:cubicBezTo>
                  <a:pt x="1742" y="9533"/>
                  <a:pt x="7854" y="9755"/>
                  <a:pt x="7854" y="9755"/>
                </a:cubicBezTo>
                <a:cubicBezTo>
                  <a:pt x="7854" y="9755"/>
                  <a:pt x="9121" y="9469"/>
                  <a:pt x="9374" y="8614"/>
                </a:cubicBezTo>
                <a:cubicBezTo>
                  <a:pt x="9438" y="8329"/>
                  <a:pt x="9438" y="8076"/>
                  <a:pt x="9406" y="7854"/>
                </a:cubicBezTo>
                <a:cubicBezTo>
                  <a:pt x="9311" y="7284"/>
                  <a:pt x="8677" y="6683"/>
                  <a:pt x="8107" y="6651"/>
                </a:cubicBezTo>
                <a:cubicBezTo>
                  <a:pt x="6809" y="6556"/>
                  <a:pt x="3895" y="6556"/>
                  <a:pt x="3800" y="6398"/>
                </a:cubicBezTo>
                <a:cubicBezTo>
                  <a:pt x="3705" y="6176"/>
                  <a:pt x="5099" y="539"/>
                  <a:pt x="5099" y="539"/>
                </a:cubicBezTo>
                <a:cubicBezTo>
                  <a:pt x="5099" y="539"/>
                  <a:pt x="3927" y="64"/>
                  <a:pt x="3167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4912342" y="3445655"/>
            <a:ext cx="80263" cy="84570"/>
          </a:xfrm>
          <a:custGeom>
            <a:avLst/>
            <a:gdLst/>
            <a:ahLst/>
            <a:cxnLst/>
            <a:rect l="l" t="t" r="r" b="b"/>
            <a:pathLst>
              <a:path w="2851" h="3004" extrusionOk="0">
                <a:moveTo>
                  <a:pt x="1025" y="0"/>
                </a:moveTo>
                <a:cubicBezTo>
                  <a:pt x="987" y="0"/>
                  <a:pt x="950" y="8"/>
                  <a:pt x="919" y="27"/>
                </a:cubicBezTo>
                <a:cubicBezTo>
                  <a:pt x="919" y="27"/>
                  <a:pt x="728" y="154"/>
                  <a:pt x="697" y="280"/>
                </a:cubicBezTo>
                <a:cubicBezTo>
                  <a:pt x="697" y="280"/>
                  <a:pt x="633" y="470"/>
                  <a:pt x="570" y="597"/>
                </a:cubicBezTo>
                <a:cubicBezTo>
                  <a:pt x="538" y="660"/>
                  <a:pt x="538" y="692"/>
                  <a:pt x="507" y="724"/>
                </a:cubicBezTo>
                <a:cubicBezTo>
                  <a:pt x="443" y="819"/>
                  <a:pt x="317" y="1009"/>
                  <a:pt x="222" y="1262"/>
                </a:cubicBezTo>
                <a:cubicBezTo>
                  <a:pt x="158" y="1547"/>
                  <a:pt x="0" y="2497"/>
                  <a:pt x="0" y="2497"/>
                </a:cubicBezTo>
                <a:lnTo>
                  <a:pt x="823" y="2782"/>
                </a:lnTo>
                <a:lnTo>
                  <a:pt x="1457" y="3004"/>
                </a:lnTo>
                <a:cubicBezTo>
                  <a:pt x="1457" y="3004"/>
                  <a:pt x="2629" y="2054"/>
                  <a:pt x="2724" y="1800"/>
                </a:cubicBezTo>
                <a:lnTo>
                  <a:pt x="2755" y="1737"/>
                </a:lnTo>
                <a:cubicBezTo>
                  <a:pt x="2819" y="1515"/>
                  <a:pt x="2787" y="1325"/>
                  <a:pt x="2787" y="1230"/>
                </a:cubicBezTo>
                <a:cubicBezTo>
                  <a:pt x="2787" y="1167"/>
                  <a:pt x="2850" y="755"/>
                  <a:pt x="2755" y="660"/>
                </a:cubicBezTo>
                <a:cubicBezTo>
                  <a:pt x="2659" y="564"/>
                  <a:pt x="2543" y="522"/>
                  <a:pt x="2452" y="522"/>
                </a:cubicBezTo>
                <a:cubicBezTo>
                  <a:pt x="2424" y="522"/>
                  <a:pt x="2398" y="526"/>
                  <a:pt x="2375" y="534"/>
                </a:cubicBezTo>
                <a:cubicBezTo>
                  <a:pt x="2375" y="534"/>
                  <a:pt x="2090" y="280"/>
                  <a:pt x="1869" y="280"/>
                </a:cubicBezTo>
                <a:cubicBezTo>
                  <a:pt x="1869" y="280"/>
                  <a:pt x="1699" y="111"/>
                  <a:pt x="1444" y="111"/>
                </a:cubicBezTo>
                <a:cubicBezTo>
                  <a:pt x="1408" y="111"/>
                  <a:pt x="1371" y="114"/>
                  <a:pt x="1332" y="122"/>
                </a:cubicBezTo>
                <a:lnTo>
                  <a:pt x="1332" y="122"/>
                </a:lnTo>
                <a:cubicBezTo>
                  <a:pt x="1344" y="114"/>
                  <a:pt x="1173" y="0"/>
                  <a:pt x="1025" y="0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4900744" y="3480762"/>
            <a:ext cx="145351" cy="184174"/>
          </a:xfrm>
          <a:custGeom>
            <a:avLst/>
            <a:gdLst/>
            <a:ahLst/>
            <a:cxnLst/>
            <a:rect l="l" t="t" r="r" b="b"/>
            <a:pathLst>
              <a:path w="5163" h="6542" extrusionOk="0">
                <a:moveTo>
                  <a:pt x="3044" y="1"/>
                </a:moveTo>
                <a:cubicBezTo>
                  <a:pt x="1972" y="1"/>
                  <a:pt x="574" y="675"/>
                  <a:pt x="254" y="2169"/>
                </a:cubicBezTo>
                <a:cubicBezTo>
                  <a:pt x="254" y="2169"/>
                  <a:pt x="0" y="3435"/>
                  <a:pt x="349" y="3499"/>
                </a:cubicBezTo>
                <a:cubicBezTo>
                  <a:pt x="634" y="3594"/>
                  <a:pt x="412" y="4797"/>
                  <a:pt x="412" y="4987"/>
                </a:cubicBezTo>
                <a:cubicBezTo>
                  <a:pt x="380" y="5177"/>
                  <a:pt x="919" y="5177"/>
                  <a:pt x="1077" y="5240"/>
                </a:cubicBezTo>
                <a:cubicBezTo>
                  <a:pt x="1201" y="5333"/>
                  <a:pt x="1897" y="6541"/>
                  <a:pt x="2343" y="6541"/>
                </a:cubicBezTo>
                <a:cubicBezTo>
                  <a:pt x="2354" y="6541"/>
                  <a:pt x="2365" y="6540"/>
                  <a:pt x="2376" y="6539"/>
                </a:cubicBezTo>
                <a:cubicBezTo>
                  <a:pt x="2787" y="6444"/>
                  <a:pt x="4466" y="5240"/>
                  <a:pt x="4814" y="4544"/>
                </a:cubicBezTo>
                <a:cubicBezTo>
                  <a:pt x="5162" y="3879"/>
                  <a:pt x="4877" y="1377"/>
                  <a:pt x="4212" y="458"/>
                </a:cubicBezTo>
                <a:cubicBezTo>
                  <a:pt x="4006" y="159"/>
                  <a:pt x="3563" y="1"/>
                  <a:pt x="3044" y="1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4894494" y="3470739"/>
            <a:ext cx="158414" cy="134400"/>
          </a:xfrm>
          <a:custGeom>
            <a:avLst/>
            <a:gdLst/>
            <a:ahLst/>
            <a:cxnLst/>
            <a:rect l="l" t="t" r="r" b="b"/>
            <a:pathLst>
              <a:path w="5627" h="4774" extrusionOk="0">
                <a:moveTo>
                  <a:pt x="1920" y="0"/>
                </a:moveTo>
                <a:cubicBezTo>
                  <a:pt x="1147" y="0"/>
                  <a:pt x="402" y="202"/>
                  <a:pt x="254" y="973"/>
                </a:cubicBezTo>
                <a:cubicBezTo>
                  <a:pt x="1" y="2398"/>
                  <a:pt x="412" y="2715"/>
                  <a:pt x="412" y="2715"/>
                </a:cubicBezTo>
                <a:cubicBezTo>
                  <a:pt x="644" y="2538"/>
                  <a:pt x="951" y="2489"/>
                  <a:pt x="1279" y="2489"/>
                </a:cubicBezTo>
                <a:cubicBezTo>
                  <a:pt x="1673" y="2489"/>
                  <a:pt x="2096" y="2559"/>
                  <a:pt x="2454" y="2559"/>
                </a:cubicBezTo>
                <a:cubicBezTo>
                  <a:pt x="2492" y="2559"/>
                  <a:pt x="2529" y="2558"/>
                  <a:pt x="2566" y="2556"/>
                </a:cubicBezTo>
                <a:cubicBezTo>
                  <a:pt x="2575" y="2556"/>
                  <a:pt x="2584" y="2556"/>
                  <a:pt x="2592" y="2556"/>
                </a:cubicBezTo>
                <a:cubicBezTo>
                  <a:pt x="3197" y="2556"/>
                  <a:pt x="3104" y="3633"/>
                  <a:pt x="3104" y="3633"/>
                </a:cubicBezTo>
                <a:cubicBezTo>
                  <a:pt x="3104" y="3633"/>
                  <a:pt x="3896" y="3538"/>
                  <a:pt x="4339" y="3506"/>
                </a:cubicBezTo>
                <a:cubicBezTo>
                  <a:pt x="4345" y="3506"/>
                  <a:pt x="4350" y="3506"/>
                  <a:pt x="4355" y="3506"/>
                </a:cubicBezTo>
                <a:cubicBezTo>
                  <a:pt x="4796" y="3506"/>
                  <a:pt x="5321" y="4773"/>
                  <a:pt x="5321" y="4773"/>
                </a:cubicBezTo>
                <a:cubicBezTo>
                  <a:pt x="5321" y="4773"/>
                  <a:pt x="5321" y="4773"/>
                  <a:pt x="5321" y="4773"/>
                </a:cubicBezTo>
                <a:cubicBezTo>
                  <a:pt x="5326" y="4773"/>
                  <a:pt x="5419" y="4743"/>
                  <a:pt x="5543" y="2366"/>
                </a:cubicBezTo>
                <a:cubicBezTo>
                  <a:pt x="5626" y="364"/>
                  <a:pt x="4440" y="242"/>
                  <a:pt x="3978" y="242"/>
                </a:cubicBezTo>
                <a:cubicBezTo>
                  <a:pt x="3914" y="242"/>
                  <a:pt x="3864" y="244"/>
                  <a:pt x="3833" y="244"/>
                </a:cubicBezTo>
                <a:cubicBezTo>
                  <a:pt x="3829" y="245"/>
                  <a:pt x="3825" y="245"/>
                  <a:pt x="3819" y="245"/>
                </a:cubicBezTo>
                <a:cubicBezTo>
                  <a:pt x="3658" y="245"/>
                  <a:pt x="2771" y="0"/>
                  <a:pt x="1920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4989903" y="3554240"/>
            <a:ext cx="25760" cy="39836"/>
          </a:xfrm>
          <a:custGeom>
            <a:avLst/>
            <a:gdLst/>
            <a:ahLst/>
            <a:cxnLst/>
            <a:rect l="l" t="t" r="r" b="b"/>
            <a:pathLst>
              <a:path w="915" h="1415" extrusionOk="0">
                <a:moveTo>
                  <a:pt x="441" y="1"/>
                </a:moveTo>
                <a:cubicBezTo>
                  <a:pt x="431" y="1"/>
                  <a:pt x="422" y="1"/>
                  <a:pt x="412" y="2"/>
                </a:cubicBezTo>
                <a:cubicBezTo>
                  <a:pt x="0" y="65"/>
                  <a:pt x="0" y="635"/>
                  <a:pt x="0" y="762"/>
                </a:cubicBezTo>
                <a:cubicBezTo>
                  <a:pt x="20" y="1190"/>
                  <a:pt x="206" y="1414"/>
                  <a:pt x="399" y="1414"/>
                </a:cubicBezTo>
                <a:cubicBezTo>
                  <a:pt x="520" y="1414"/>
                  <a:pt x="643" y="1325"/>
                  <a:pt x="729" y="1142"/>
                </a:cubicBezTo>
                <a:cubicBezTo>
                  <a:pt x="915" y="677"/>
                  <a:pt x="858" y="1"/>
                  <a:pt x="441" y="1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2515805" y="4138263"/>
            <a:ext cx="71367" cy="398527"/>
          </a:xfrm>
          <a:custGeom>
            <a:avLst/>
            <a:gdLst/>
            <a:ahLst/>
            <a:cxnLst/>
            <a:rect l="l" t="t" r="r" b="b"/>
            <a:pathLst>
              <a:path w="2535" h="14156" extrusionOk="0">
                <a:moveTo>
                  <a:pt x="412" y="0"/>
                </a:moveTo>
                <a:lnTo>
                  <a:pt x="1" y="63"/>
                </a:lnTo>
                <a:lnTo>
                  <a:pt x="2122" y="14156"/>
                </a:lnTo>
                <a:lnTo>
                  <a:pt x="2534" y="14093"/>
                </a:lnTo>
                <a:lnTo>
                  <a:pt x="412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2442693" y="4138263"/>
            <a:ext cx="71367" cy="398527"/>
          </a:xfrm>
          <a:custGeom>
            <a:avLst/>
            <a:gdLst/>
            <a:ahLst/>
            <a:cxnLst/>
            <a:rect l="l" t="t" r="r" b="b"/>
            <a:pathLst>
              <a:path w="2535" h="14156" extrusionOk="0">
                <a:moveTo>
                  <a:pt x="412" y="0"/>
                </a:moveTo>
                <a:lnTo>
                  <a:pt x="1" y="63"/>
                </a:lnTo>
                <a:lnTo>
                  <a:pt x="2123" y="14156"/>
                </a:lnTo>
                <a:lnTo>
                  <a:pt x="2534" y="14093"/>
                </a:lnTo>
                <a:lnTo>
                  <a:pt x="412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132424" y="4138263"/>
            <a:ext cx="71367" cy="398527"/>
          </a:xfrm>
          <a:custGeom>
            <a:avLst/>
            <a:gdLst/>
            <a:ahLst/>
            <a:cxnLst/>
            <a:rect l="l" t="t" r="r" b="b"/>
            <a:pathLst>
              <a:path w="2535" h="14156" extrusionOk="0">
                <a:moveTo>
                  <a:pt x="2123" y="0"/>
                </a:moveTo>
                <a:lnTo>
                  <a:pt x="1" y="14093"/>
                </a:lnTo>
                <a:lnTo>
                  <a:pt x="413" y="14156"/>
                </a:lnTo>
                <a:lnTo>
                  <a:pt x="2534" y="63"/>
                </a:lnTo>
                <a:lnTo>
                  <a:pt x="2123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375830" y="3643004"/>
            <a:ext cx="205992" cy="500636"/>
          </a:xfrm>
          <a:custGeom>
            <a:avLst/>
            <a:gdLst/>
            <a:ahLst/>
            <a:cxnLst/>
            <a:rect l="l" t="t" r="r" b="b"/>
            <a:pathLst>
              <a:path w="7317" h="17783" extrusionOk="0">
                <a:moveTo>
                  <a:pt x="3279" y="1"/>
                </a:moveTo>
                <a:cubicBezTo>
                  <a:pt x="3062" y="1"/>
                  <a:pt x="2854" y="5"/>
                  <a:pt x="2661" y="16"/>
                </a:cubicBezTo>
                <a:lnTo>
                  <a:pt x="1" y="17782"/>
                </a:lnTo>
                <a:lnTo>
                  <a:pt x="5638" y="17782"/>
                </a:lnTo>
                <a:lnTo>
                  <a:pt x="7316" y="301"/>
                </a:lnTo>
                <a:cubicBezTo>
                  <a:pt x="7316" y="301"/>
                  <a:pt x="5014" y="1"/>
                  <a:pt x="3279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2375830" y="4118641"/>
            <a:ext cx="158724" cy="24999"/>
          </a:xfrm>
          <a:custGeom>
            <a:avLst/>
            <a:gdLst/>
            <a:ahLst/>
            <a:cxnLst/>
            <a:rect l="l" t="t" r="r" b="b"/>
            <a:pathLst>
              <a:path w="5638" h="888" extrusionOk="0">
                <a:moveTo>
                  <a:pt x="1" y="0"/>
                </a:moveTo>
                <a:lnTo>
                  <a:pt x="1" y="887"/>
                </a:lnTo>
                <a:lnTo>
                  <a:pt x="5638" y="887"/>
                </a:lnTo>
                <a:lnTo>
                  <a:pt x="5638" y="0"/>
                </a:lnTo>
                <a:close/>
              </a:path>
            </a:pathLst>
          </a:custGeom>
          <a:solidFill>
            <a:srgbClr val="43BF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2247455" y="3643962"/>
            <a:ext cx="334367" cy="480056"/>
          </a:xfrm>
          <a:custGeom>
            <a:avLst/>
            <a:gdLst/>
            <a:ahLst/>
            <a:cxnLst/>
            <a:rect l="l" t="t" r="r" b="b"/>
            <a:pathLst>
              <a:path w="11877" h="17052" extrusionOk="0">
                <a:moveTo>
                  <a:pt x="7381" y="1"/>
                </a:moveTo>
                <a:cubicBezTo>
                  <a:pt x="3644" y="1"/>
                  <a:pt x="0" y="393"/>
                  <a:pt x="0" y="393"/>
                </a:cubicBezTo>
                <a:lnTo>
                  <a:pt x="887" y="17051"/>
                </a:lnTo>
                <a:lnTo>
                  <a:pt x="11876" y="267"/>
                </a:lnTo>
                <a:cubicBezTo>
                  <a:pt x="10537" y="70"/>
                  <a:pt x="8951" y="1"/>
                  <a:pt x="7381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2234955" y="3370319"/>
            <a:ext cx="234510" cy="319756"/>
          </a:xfrm>
          <a:custGeom>
            <a:avLst/>
            <a:gdLst/>
            <a:ahLst/>
            <a:cxnLst/>
            <a:rect l="l" t="t" r="r" b="b"/>
            <a:pathLst>
              <a:path w="8330" h="11358" extrusionOk="0">
                <a:moveTo>
                  <a:pt x="4643" y="0"/>
                </a:moveTo>
                <a:cubicBezTo>
                  <a:pt x="3184" y="0"/>
                  <a:pt x="2069" y="1004"/>
                  <a:pt x="1806" y="1626"/>
                </a:cubicBezTo>
                <a:cubicBezTo>
                  <a:pt x="1458" y="2418"/>
                  <a:pt x="1553" y="3906"/>
                  <a:pt x="1838" y="4920"/>
                </a:cubicBezTo>
                <a:cubicBezTo>
                  <a:pt x="2154" y="5933"/>
                  <a:pt x="2091" y="7485"/>
                  <a:pt x="1458" y="8023"/>
                </a:cubicBezTo>
                <a:cubicBezTo>
                  <a:pt x="793" y="8530"/>
                  <a:pt x="1" y="9417"/>
                  <a:pt x="33" y="11159"/>
                </a:cubicBezTo>
                <a:cubicBezTo>
                  <a:pt x="36" y="11297"/>
                  <a:pt x="106" y="11357"/>
                  <a:pt x="225" y="11357"/>
                </a:cubicBezTo>
                <a:cubicBezTo>
                  <a:pt x="1063" y="11357"/>
                  <a:pt x="4340" y="8372"/>
                  <a:pt x="4340" y="8372"/>
                </a:cubicBezTo>
                <a:lnTo>
                  <a:pt x="7190" y="4698"/>
                </a:lnTo>
                <a:cubicBezTo>
                  <a:pt x="7190" y="4698"/>
                  <a:pt x="8330" y="1373"/>
                  <a:pt x="6145" y="359"/>
                </a:cubicBezTo>
                <a:cubicBezTo>
                  <a:pt x="5620" y="105"/>
                  <a:pt x="5114" y="0"/>
                  <a:pt x="4643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2331265" y="4406388"/>
            <a:ext cx="108781" cy="176432"/>
          </a:xfrm>
          <a:custGeom>
            <a:avLst/>
            <a:gdLst/>
            <a:ahLst/>
            <a:cxnLst/>
            <a:rect l="l" t="t" r="r" b="b"/>
            <a:pathLst>
              <a:path w="3864" h="6267" extrusionOk="0">
                <a:moveTo>
                  <a:pt x="1051" y="0"/>
                </a:moveTo>
                <a:cubicBezTo>
                  <a:pt x="980" y="0"/>
                  <a:pt x="914" y="13"/>
                  <a:pt x="855" y="40"/>
                </a:cubicBezTo>
                <a:cubicBezTo>
                  <a:pt x="380" y="262"/>
                  <a:pt x="0" y="832"/>
                  <a:pt x="0" y="832"/>
                </a:cubicBezTo>
                <a:cubicBezTo>
                  <a:pt x="0" y="832"/>
                  <a:pt x="1235" y="1687"/>
                  <a:pt x="887" y="3745"/>
                </a:cubicBezTo>
                <a:cubicBezTo>
                  <a:pt x="887" y="3745"/>
                  <a:pt x="824" y="6120"/>
                  <a:pt x="1140" y="6247"/>
                </a:cubicBezTo>
                <a:cubicBezTo>
                  <a:pt x="1170" y="6260"/>
                  <a:pt x="1205" y="6267"/>
                  <a:pt x="1247" y="6267"/>
                </a:cubicBezTo>
                <a:cubicBezTo>
                  <a:pt x="1697" y="6267"/>
                  <a:pt x="2803" y="5513"/>
                  <a:pt x="3325" y="4759"/>
                </a:cubicBezTo>
                <a:cubicBezTo>
                  <a:pt x="3864" y="3935"/>
                  <a:pt x="2629" y="2067"/>
                  <a:pt x="2407" y="1022"/>
                </a:cubicBezTo>
                <a:cubicBezTo>
                  <a:pt x="2324" y="633"/>
                  <a:pt x="1558" y="0"/>
                  <a:pt x="1051" y="0"/>
                </a:cubicBezTo>
                <a:close/>
              </a:path>
            </a:pathLst>
          </a:custGeom>
          <a:solidFill>
            <a:srgbClr val="D4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2331265" y="4407514"/>
            <a:ext cx="71338" cy="132486"/>
          </a:xfrm>
          <a:custGeom>
            <a:avLst/>
            <a:gdLst/>
            <a:ahLst/>
            <a:cxnLst/>
            <a:rect l="l" t="t" r="r" b="b"/>
            <a:pathLst>
              <a:path w="2534" h="4706" extrusionOk="0">
                <a:moveTo>
                  <a:pt x="855" y="0"/>
                </a:moveTo>
                <a:cubicBezTo>
                  <a:pt x="855" y="0"/>
                  <a:pt x="127" y="127"/>
                  <a:pt x="0" y="792"/>
                </a:cubicBezTo>
                <a:cubicBezTo>
                  <a:pt x="0" y="792"/>
                  <a:pt x="444" y="1615"/>
                  <a:pt x="634" y="2217"/>
                </a:cubicBezTo>
                <a:cubicBezTo>
                  <a:pt x="855" y="2850"/>
                  <a:pt x="887" y="4560"/>
                  <a:pt x="1045" y="4687"/>
                </a:cubicBezTo>
                <a:cubicBezTo>
                  <a:pt x="1058" y="4700"/>
                  <a:pt x="1080" y="4706"/>
                  <a:pt x="1109" y="4706"/>
                </a:cubicBezTo>
                <a:cubicBezTo>
                  <a:pt x="1377" y="4706"/>
                  <a:pt x="2261" y="4212"/>
                  <a:pt x="2375" y="3642"/>
                </a:cubicBezTo>
                <a:cubicBezTo>
                  <a:pt x="2534" y="2977"/>
                  <a:pt x="2090" y="1678"/>
                  <a:pt x="1679" y="1013"/>
                </a:cubicBezTo>
                <a:cubicBezTo>
                  <a:pt x="1267" y="348"/>
                  <a:pt x="855" y="0"/>
                  <a:pt x="855" y="0"/>
                </a:cubicBezTo>
                <a:close/>
              </a:path>
            </a:pathLst>
          </a:custGeom>
          <a:solidFill>
            <a:srgbClr val="DE9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2399000" y="4435131"/>
            <a:ext cx="32150" cy="51744"/>
          </a:xfrm>
          <a:custGeom>
            <a:avLst/>
            <a:gdLst/>
            <a:ahLst/>
            <a:cxnLst/>
            <a:rect l="l" t="t" r="r" b="b"/>
            <a:pathLst>
              <a:path w="1142" h="1838" extrusionOk="0">
                <a:moveTo>
                  <a:pt x="1" y="1"/>
                </a:moveTo>
                <a:lnTo>
                  <a:pt x="33" y="539"/>
                </a:lnTo>
                <a:lnTo>
                  <a:pt x="919" y="1838"/>
                </a:lnTo>
                <a:lnTo>
                  <a:pt x="1141" y="1679"/>
                </a:lnTo>
                <a:lnTo>
                  <a:pt x="1" y="1"/>
                </a:lnTo>
                <a:close/>
              </a:path>
            </a:pathLst>
          </a:custGeom>
          <a:solidFill>
            <a:srgbClr val="D4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2160970" y="3896940"/>
            <a:ext cx="288901" cy="559221"/>
          </a:xfrm>
          <a:custGeom>
            <a:avLst/>
            <a:gdLst/>
            <a:ahLst/>
            <a:cxnLst/>
            <a:rect l="l" t="t" r="r" b="b"/>
            <a:pathLst>
              <a:path w="10262" h="19864" extrusionOk="0">
                <a:moveTo>
                  <a:pt x="7927" y="1"/>
                </a:moveTo>
                <a:cubicBezTo>
                  <a:pt x="7069" y="1"/>
                  <a:pt x="5907" y="161"/>
                  <a:pt x="4339" y="623"/>
                </a:cubicBezTo>
                <a:cubicBezTo>
                  <a:pt x="4339" y="623"/>
                  <a:pt x="4877" y="1573"/>
                  <a:pt x="4339" y="2270"/>
                </a:cubicBezTo>
                <a:cubicBezTo>
                  <a:pt x="3769" y="2967"/>
                  <a:pt x="0" y="4867"/>
                  <a:pt x="32" y="5943"/>
                </a:cubicBezTo>
                <a:cubicBezTo>
                  <a:pt x="64" y="7052"/>
                  <a:pt x="760" y="8762"/>
                  <a:pt x="982" y="9174"/>
                </a:cubicBezTo>
                <a:cubicBezTo>
                  <a:pt x="1235" y="9617"/>
                  <a:pt x="2154" y="11422"/>
                  <a:pt x="2629" y="12467"/>
                </a:cubicBezTo>
                <a:cubicBezTo>
                  <a:pt x="3104" y="13544"/>
                  <a:pt x="5859" y="18579"/>
                  <a:pt x="6398" y="19719"/>
                </a:cubicBezTo>
                <a:cubicBezTo>
                  <a:pt x="6445" y="19818"/>
                  <a:pt x="6486" y="19863"/>
                  <a:pt x="6521" y="19863"/>
                </a:cubicBezTo>
                <a:cubicBezTo>
                  <a:pt x="6877" y="19863"/>
                  <a:pt x="6588" y="15159"/>
                  <a:pt x="6588" y="15159"/>
                </a:cubicBezTo>
                <a:lnTo>
                  <a:pt x="3864" y="7115"/>
                </a:lnTo>
                <a:lnTo>
                  <a:pt x="10261" y="845"/>
                </a:lnTo>
                <a:cubicBezTo>
                  <a:pt x="10261" y="845"/>
                  <a:pt x="9893" y="1"/>
                  <a:pt x="7927" y="1"/>
                </a:cubicBezTo>
                <a:close/>
              </a:path>
            </a:pathLst>
          </a:custGeom>
          <a:solidFill>
            <a:srgbClr val="DE9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2217135" y="3611840"/>
            <a:ext cx="351315" cy="291970"/>
          </a:xfrm>
          <a:custGeom>
            <a:avLst/>
            <a:gdLst/>
            <a:ahLst/>
            <a:cxnLst/>
            <a:rect l="l" t="t" r="r" b="b"/>
            <a:pathLst>
              <a:path w="12479" h="10371" extrusionOk="0">
                <a:moveTo>
                  <a:pt x="6251" y="1"/>
                </a:moveTo>
                <a:cubicBezTo>
                  <a:pt x="5388" y="1"/>
                  <a:pt x="4783" y="109"/>
                  <a:pt x="4783" y="109"/>
                </a:cubicBezTo>
                <a:cubicBezTo>
                  <a:pt x="4783" y="109"/>
                  <a:pt x="3009" y="489"/>
                  <a:pt x="2281" y="901"/>
                </a:cubicBezTo>
                <a:cubicBezTo>
                  <a:pt x="1584" y="1313"/>
                  <a:pt x="1" y="3213"/>
                  <a:pt x="1" y="4036"/>
                </a:cubicBezTo>
                <a:cubicBezTo>
                  <a:pt x="1" y="4860"/>
                  <a:pt x="6873" y="5620"/>
                  <a:pt x="6873" y="5620"/>
                </a:cubicBezTo>
                <a:lnTo>
                  <a:pt x="8171" y="10370"/>
                </a:lnTo>
                <a:cubicBezTo>
                  <a:pt x="8171" y="10370"/>
                  <a:pt x="11655" y="9515"/>
                  <a:pt x="12066" y="8818"/>
                </a:cubicBezTo>
                <a:cubicBezTo>
                  <a:pt x="12478" y="8122"/>
                  <a:pt x="10705" y="3118"/>
                  <a:pt x="10451" y="2073"/>
                </a:cubicBezTo>
                <a:cubicBezTo>
                  <a:pt x="10198" y="996"/>
                  <a:pt x="8900" y="299"/>
                  <a:pt x="7474" y="78"/>
                </a:cubicBezTo>
                <a:cubicBezTo>
                  <a:pt x="7037" y="21"/>
                  <a:pt x="6620" y="1"/>
                  <a:pt x="6251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2227833" y="3918927"/>
            <a:ext cx="300472" cy="583376"/>
          </a:xfrm>
          <a:custGeom>
            <a:avLst/>
            <a:gdLst/>
            <a:ahLst/>
            <a:cxnLst/>
            <a:rect l="l" t="t" r="r" b="b"/>
            <a:pathLst>
              <a:path w="10673" h="20722" extrusionOk="0">
                <a:moveTo>
                  <a:pt x="8615" y="0"/>
                </a:moveTo>
                <a:lnTo>
                  <a:pt x="8615" y="0"/>
                </a:lnTo>
                <a:cubicBezTo>
                  <a:pt x="5511" y="32"/>
                  <a:pt x="4688" y="2344"/>
                  <a:pt x="2344" y="3167"/>
                </a:cubicBezTo>
                <a:cubicBezTo>
                  <a:pt x="1" y="3991"/>
                  <a:pt x="1077" y="7221"/>
                  <a:pt x="1077" y="7443"/>
                </a:cubicBezTo>
                <a:cubicBezTo>
                  <a:pt x="1077" y="7633"/>
                  <a:pt x="2186" y="9659"/>
                  <a:pt x="2376" y="10325"/>
                </a:cubicBezTo>
                <a:cubicBezTo>
                  <a:pt x="2534" y="10958"/>
                  <a:pt x="3167" y="15423"/>
                  <a:pt x="3294" y="16563"/>
                </a:cubicBezTo>
                <a:cubicBezTo>
                  <a:pt x="3452" y="17672"/>
                  <a:pt x="3484" y="20617"/>
                  <a:pt x="3484" y="20617"/>
                </a:cubicBezTo>
                <a:cubicBezTo>
                  <a:pt x="3533" y="20691"/>
                  <a:pt x="3607" y="20721"/>
                  <a:pt x="3695" y="20721"/>
                </a:cubicBezTo>
                <a:cubicBezTo>
                  <a:pt x="4060" y="20721"/>
                  <a:pt x="4662" y="20188"/>
                  <a:pt x="4688" y="19984"/>
                </a:cubicBezTo>
                <a:cubicBezTo>
                  <a:pt x="4719" y="19730"/>
                  <a:pt x="5701" y="14821"/>
                  <a:pt x="5891" y="12700"/>
                </a:cubicBezTo>
                <a:cubicBezTo>
                  <a:pt x="6113" y="10546"/>
                  <a:pt x="5448" y="7284"/>
                  <a:pt x="5448" y="7284"/>
                </a:cubicBezTo>
                <a:lnTo>
                  <a:pt x="7696" y="7284"/>
                </a:lnTo>
                <a:cubicBezTo>
                  <a:pt x="7696" y="7284"/>
                  <a:pt x="7698" y="7284"/>
                  <a:pt x="7701" y="7284"/>
                </a:cubicBezTo>
                <a:cubicBezTo>
                  <a:pt x="7792" y="7284"/>
                  <a:pt x="9146" y="7255"/>
                  <a:pt x="9850" y="5511"/>
                </a:cubicBezTo>
                <a:cubicBezTo>
                  <a:pt x="10673" y="3516"/>
                  <a:pt x="9153" y="1521"/>
                  <a:pt x="8805" y="1172"/>
                </a:cubicBezTo>
                <a:cubicBezTo>
                  <a:pt x="8488" y="824"/>
                  <a:pt x="8615" y="0"/>
                  <a:pt x="8615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2251903" y="4480400"/>
            <a:ext cx="130205" cy="152418"/>
          </a:xfrm>
          <a:custGeom>
            <a:avLst/>
            <a:gdLst/>
            <a:ahLst/>
            <a:cxnLst/>
            <a:rect l="l" t="t" r="r" b="b"/>
            <a:pathLst>
              <a:path w="4625" h="5414" extrusionOk="0">
                <a:moveTo>
                  <a:pt x="3484" y="0"/>
                </a:moveTo>
                <a:cubicBezTo>
                  <a:pt x="3076" y="0"/>
                  <a:pt x="2692" y="135"/>
                  <a:pt x="2692" y="135"/>
                </a:cubicBezTo>
                <a:cubicBezTo>
                  <a:pt x="2692" y="135"/>
                  <a:pt x="3104" y="1560"/>
                  <a:pt x="1521" y="2953"/>
                </a:cubicBezTo>
                <a:cubicBezTo>
                  <a:pt x="1521" y="2953"/>
                  <a:pt x="1" y="4758"/>
                  <a:pt x="159" y="5075"/>
                </a:cubicBezTo>
                <a:cubicBezTo>
                  <a:pt x="280" y="5276"/>
                  <a:pt x="926" y="5414"/>
                  <a:pt x="1625" y="5414"/>
                </a:cubicBezTo>
                <a:cubicBezTo>
                  <a:pt x="2024" y="5414"/>
                  <a:pt x="2442" y="5369"/>
                  <a:pt x="2787" y="5265"/>
                </a:cubicBezTo>
                <a:cubicBezTo>
                  <a:pt x="3738" y="5012"/>
                  <a:pt x="3928" y="2731"/>
                  <a:pt x="4434" y="1813"/>
                </a:cubicBezTo>
                <a:cubicBezTo>
                  <a:pt x="4624" y="1401"/>
                  <a:pt x="4339" y="166"/>
                  <a:pt x="3833" y="40"/>
                </a:cubicBezTo>
                <a:cubicBezTo>
                  <a:pt x="3720" y="11"/>
                  <a:pt x="3601" y="0"/>
                  <a:pt x="3484" y="0"/>
                </a:cubicBezTo>
                <a:close/>
              </a:path>
            </a:pathLst>
          </a:custGeom>
          <a:solidFill>
            <a:srgbClr val="E6D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2280450" y="4477839"/>
            <a:ext cx="82937" cy="116917"/>
          </a:xfrm>
          <a:custGeom>
            <a:avLst/>
            <a:gdLst/>
            <a:ahLst/>
            <a:cxnLst/>
            <a:rect l="l" t="t" r="r" b="b"/>
            <a:pathLst>
              <a:path w="2946" h="4153" extrusionOk="0">
                <a:moveTo>
                  <a:pt x="2282" y="0"/>
                </a:moveTo>
                <a:cubicBezTo>
                  <a:pt x="2092" y="0"/>
                  <a:pt x="1876" y="53"/>
                  <a:pt x="1678" y="226"/>
                </a:cubicBezTo>
                <a:cubicBezTo>
                  <a:pt x="1678" y="226"/>
                  <a:pt x="1488" y="1112"/>
                  <a:pt x="1267" y="1746"/>
                </a:cubicBezTo>
                <a:cubicBezTo>
                  <a:pt x="1045" y="2379"/>
                  <a:pt x="0" y="3741"/>
                  <a:pt x="32" y="3899"/>
                </a:cubicBezTo>
                <a:cubicBezTo>
                  <a:pt x="51" y="4014"/>
                  <a:pt x="476" y="4152"/>
                  <a:pt x="928" y="4152"/>
                </a:cubicBezTo>
                <a:cubicBezTo>
                  <a:pt x="1223" y="4152"/>
                  <a:pt x="1529" y="4093"/>
                  <a:pt x="1742" y="3931"/>
                </a:cubicBezTo>
                <a:cubicBezTo>
                  <a:pt x="2249" y="3519"/>
                  <a:pt x="2724" y="2252"/>
                  <a:pt x="2819" y="1461"/>
                </a:cubicBezTo>
                <a:cubicBezTo>
                  <a:pt x="2945" y="669"/>
                  <a:pt x="2819" y="131"/>
                  <a:pt x="2819" y="131"/>
                </a:cubicBezTo>
                <a:cubicBezTo>
                  <a:pt x="2819" y="131"/>
                  <a:pt x="2582" y="0"/>
                  <a:pt x="2282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2364232" y="4531413"/>
            <a:ext cx="12528" cy="56221"/>
          </a:xfrm>
          <a:custGeom>
            <a:avLst/>
            <a:gdLst/>
            <a:ahLst/>
            <a:cxnLst/>
            <a:rect l="l" t="t" r="r" b="b"/>
            <a:pathLst>
              <a:path w="445" h="1997" extrusionOk="0">
                <a:moveTo>
                  <a:pt x="444" y="1"/>
                </a:moveTo>
                <a:lnTo>
                  <a:pt x="128" y="413"/>
                </a:lnTo>
                <a:lnTo>
                  <a:pt x="1" y="1996"/>
                </a:lnTo>
                <a:lnTo>
                  <a:pt x="286" y="1996"/>
                </a:lnTo>
                <a:lnTo>
                  <a:pt x="444" y="1"/>
                </a:lnTo>
                <a:close/>
              </a:path>
            </a:pathLst>
          </a:custGeom>
          <a:solidFill>
            <a:srgbClr val="E6D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2157395" y="3896940"/>
            <a:ext cx="369136" cy="227078"/>
          </a:xfrm>
          <a:custGeom>
            <a:avLst/>
            <a:gdLst/>
            <a:ahLst/>
            <a:cxnLst/>
            <a:rect l="l" t="t" r="r" b="b"/>
            <a:pathLst>
              <a:path w="13112" h="8066" extrusionOk="0">
                <a:moveTo>
                  <a:pt x="8043" y="1"/>
                </a:moveTo>
                <a:cubicBezTo>
                  <a:pt x="7181" y="1"/>
                  <a:pt x="6012" y="161"/>
                  <a:pt x="4434" y="623"/>
                </a:cubicBezTo>
                <a:cubicBezTo>
                  <a:pt x="4434" y="623"/>
                  <a:pt x="5004" y="1573"/>
                  <a:pt x="4434" y="2270"/>
                </a:cubicBezTo>
                <a:cubicBezTo>
                  <a:pt x="3896" y="2967"/>
                  <a:pt x="444" y="3473"/>
                  <a:pt x="159" y="5848"/>
                </a:cubicBezTo>
                <a:cubicBezTo>
                  <a:pt x="96" y="6387"/>
                  <a:pt x="349" y="7337"/>
                  <a:pt x="602" y="7970"/>
                </a:cubicBezTo>
                <a:cubicBezTo>
                  <a:pt x="602" y="7939"/>
                  <a:pt x="1" y="6830"/>
                  <a:pt x="3041" y="6387"/>
                </a:cubicBezTo>
                <a:cubicBezTo>
                  <a:pt x="3463" y="6327"/>
                  <a:pt x="3846" y="6305"/>
                  <a:pt x="4191" y="6305"/>
                </a:cubicBezTo>
                <a:cubicBezTo>
                  <a:pt x="4391" y="6305"/>
                  <a:pt x="4577" y="6312"/>
                  <a:pt x="4751" y="6324"/>
                </a:cubicBezTo>
                <a:cubicBezTo>
                  <a:pt x="7031" y="6577"/>
                  <a:pt x="7950" y="8065"/>
                  <a:pt x="7950" y="8065"/>
                </a:cubicBezTo>
                <a:lnTo>
                  <a:pt x="10198" y="8065"/>
                </a:lnTo>
                <a:cubicBezTo>
                  <a:pt x="10198" y="8065"/>
                  <a:pt x="10200" y="8065"/>
                  <a:pt x="10203" y="8065"/>
                </a:cubicBezTo>
                <a:cubicBezTo>
                  <a:pt x="10296" y="8065"/>
                  <a:pt x="11679" y="8036"/>
                  <a:pt x="12352" y="6292"/>
                </a:cubicBezTo>
                <a:cubicBezTo>
                  <a:pt x="13112" y="4297"/>
                  <a:pt x="12067" y="1985"/>
                  <a:pt x="11877" y="1542"/>
                </a:cubicBezTo>
                <a:cubicBezTo>
                  <a:pt x="11718" y="1035"/>
                  <a:pt x="11433" y="465"/>
                  <a:pt x="11433" y="465"/>
                </a:cubicBezTo>
                <a:cubicBezTo>
                  <a:pt x="11212" y="465"/>
                  <a:pt x="10610" y="813"/>
                  <a:pt x="10388" y="845"/>
                </a:cubicBezTo>
                <a:cubicBezTo>
                  <a:pt x="10388" y="845"/>
                  <a:pt x="10020" y="1"/>
                  <a:pt x="8043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2161871" y="3703166"/>
            <a:ext cx="304920" cy="200643"/>
          </a:xfrm>
          <a:custGeom>
            <a:avLst/>
            <a:gdLst/>
            <a:ahLst/>
            <a:cxnLst/>
            <a:rect l="l" t="t" r="r" b="b"/>
            <a:pathLst>
              <a:path w="10831" h="7127" extrusionOk="0">
                <a:moveTo>
                  <a:pt x="0" y="1"/>
                </a:moveTo>
                <a:lnTo>
                  <a:pt x="760" y="7126"/>
                </a:lnTo>
                <a:lnTo>
                  <a:pt x="10831" y="7126"/>
                </a:lnTo>
                <a:lnTo>
                  <a:pt x="10071" y="1"/>
                </a:lnTo>
                <a:close/>
              </a:path>
            </a:pathLst>
          </a:custGeom>
          <a:solidFill>
            <a:srgbClr val="DED1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441820" y="3885932"/>
            <a:ext cx="47268" cy="17877"/>
          </a:xfrm>
          <a:custGeom>
            <a:avLst/>
            <a:gdLst/>
            <a:ahLst/>
            <a:cxnLst/>
            <a:rect l="l" t="t" r="r" b="b"/>
            <a:pathLst>
              <a:path w="1679" h="635" extrusionOk="0">
                <a:moveTo>
                  <a:pt x="0" y="1"/>
                </a:moveTo>
                <a:lnTo>
                  <a:pt x="0" y="634"/>
                </a:lnTo>
                <a:lnTo>
                  <a:pt x="1679" y="634"/>
                </a:lnTo>
                <a:lnTo>
                  <a:pt x="1679" y="1"/>
                </a:lnTo>
                <a:close/>
              </a:path>
            </a:pathLst>
          </a:custGeom>
          <a:solidFill>
            <a:srgbClr val="DED1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1988002" y="3903781"/>
            <a:ext cx="902288" cy="26773"/>
          </a:xfrm>
          <a:custGeom>
            <a:avLst/>
            <a:gdLst/>
            <a:ahLst/>
            <a:cxnLst/>
            <a:rect l="l" t="t" r="r" b="b"/>
            <a:pathLst>
              <a:path w="32050" h="951" extrusionOk="0">
                <a:moveTo>
                  <a:pt x="1" y="0"/>
                </a:moveTo>
                <a:lnTo>
                  <a:pt x="1" y="950"/>
                </a:lnTo>
                <a:lnTo>
                  <a:pt x="32050" y="950"/>
                </a:lnTo>
                <a:lnTo>
                  <a:pt x="32050" y="0"/>
                </a:lnTo>
                <a:close/>
              </a:path>
            </a:pathLst>
          </a:custGeom>
          <a:solidFill>
            <a:srgbClr val="43BF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2303084" y="3394333"/>
            <a:ext cx="143212" cy="196533"/>
          </a:xfrm>
          <a:custGeom>
            <a:avLst/>
            <a:gdLst/>
            <a:ahLst/>
            <a:cxnLst/>
            <a:rect l="l" t="t" r="r" b="b"/>
            <a:pathLst>
              <a:path w="5087" h="6981" extrusionOk="0">
                <a:moveTo>
                  <a:pt x="2351" y="0"/>
                </a:moveTo>
                <a:cubicBezTo>
                  <a:pt x="1531" y="0"/>
                  <a:pt x="1" y="365"/>
                  <a:pt x="399" y="3180"/>
                </a:cubicBezTo>
                <a:cubicBezTo>
                  <a:pt x="880" y="6574"/>
                  <a:pt x="2346" y="6861"/>
                  <a:pt x="2744" y="6861"/>
                </a:cubicBezTo>
                <a:cubicBezTo>
                  <a:pt x="2792" y="6861"/>
                  <a:pt x="2824" y="6857"/>
                  <a:pt x="2838" y="6854"/>
                </a:cubicBezTo>
                <a:cubicBezTo>
                  <a:pt x="2965" y="6822"/>
                  <a:pt x="4453" y="6980"/>
                  <a:pt x="4770" y="3845"/>
                </a:cubicBezTo>
                <a:cubicBezTo>
                  <a:pt x="5086" y="742"/>
                  <a:pt x="2838" y="45"/>
                  <a:pt x="2838" y="45"/>
                </a:cubicBezTo>
                <a:cubicBezTo>
                  <a:pt x="2838" y="45"/>
                  <a:pt x="2638" y="0"/>
                  <a:pt x="2351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2340020" y="3550861"/>
            <a:ext cx="78827" cy="81839"/>
          </a:xfrm>
          <a:custGeom>
            <a:avLst/>
            <a:gdLst/>
            <a:ahLst/>
            <a:cxnLst/>
            <a:rect l="l" t="t" r="r" b="b"/>
            <a:pathLst>
              <a:path w="2800" h="2907" extrusionOk="0">
                <a:moveTo>
                  <a:pt x="418" y="0"/>
                </a:moveTo>
                <a:cubicBezTo>
                  <a:pt x="155" y="0"/>
                  <a:pt x="0" y="100"/>
                  <a:pt x="69" y="375"/>
                </a:cubicBezTo>
                <a:cubicBezTo>
                  <a:pt x="354" y="1420"/>
                  <a:pt x="69" y="1927"/>
                  <a:pt x="69" y="2529"/>
                </a:cubicBezTo>
                <a:cubicBezTo>
                  <a:pt x="69" y="2780"/>
                  <a:pt x="682" y="2907"/>
                  <a:pt x="1316" y="2907"/>
                </a:cubicBezTo>
                <a:cubicBezTo>
                  <a:pt x="2043" y="2907"/>
                  <a:pt x="2799" y="2740"/>
                  <a:pt x="2698" y="2402"/>
                </a:cubicBezTo>
                <a:cubicBezTo>
                  <a:pt x="2476" y="1737"/>
                  <a:pt x="2603" y="724"/>
                  <a:pt x="2603" y="724"/>
                </a:cubicBezTo>
                <a:cubicBezTo>
                  <a:pt x="2603" y="724"/>
                  <a:pt x="1122" y="0"/>
                  <a:pt x="418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2295680" y="3389041"/>
            <a:ext cx="161314" cy="125138"/>
          </a:xfrm>
          <a:custGeom>
            <a:avLst/>
            <a:gdLst/>
            <a:ahLst/>
            <a:cxnLst/>
            <a:rect l="l" t="t" r="r" b="b"/>
            <a:pathLst>
              <a:path w="5730" h="4445" extrusionOk="0">
                <a:moveTo>
                  <a:pt x="2214" y="0"/>
                </a:moveTo>
                <a:cubicBezTo>
                  <a:pt x="0" y="0"/>
                  <a:pt x="394" y="3479"/>
                  <a:pt x="599" y="4445"/>
                </a:cubicBezTo>
                <a:cubicBezTo>
                  <a:pt x="599" y="4445"/>
                  <a:pt x="1201" y="2893"/>
                  <a:pt x="2531" y="1658"/>
                </a:cubicBezTo>
                <a:cubicBezTo>
                  <a:pt x="2531" y="1658"/>
                  <a:pt x="3734" y="3590"/>
                  <a:pt x="5033" y="4033"/>
                </a:cubicBezTo>
                <a:cubicBezTo>
                  <a:pt x="5033" y="4033"/>
                  <a:pt x="5729" y="771"/>
                  <a:pt x="2816" y="74"/>
                </a:cubicBezTo>
                <a:cubicBezTo>
                  <a:pt x="2596" y="24"/>
                  <a:pt x="2396" y="0"/>
                  <a:pt x="2214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2351760" y="3574791"/>
            <a:ext cx="57093" cy="21509"/>
          </a:xfrm>
          <a:custGeom>
            <a:avLst/>
            <a:gdLst/>
            <a:ahLst/>
            <a:cxnLst/>
            <a:rect l="l" t="t" r="r" b="b"/>
            <a:pathLst>
              <a:path w="2028" h="764" extrusionOk="0">
                <a:moveTo>
                  <a:pt x="1" y="0"/>
                </a:moveTo>
                <a:cubicBezTo>
                  <a:pt x="1" y="0"/>
                  <a:pt x="265" y="764"/>
                  <a:pt x="1020" y="764"/>
                </a:cubicBezTo>
                <a:cubicBezTo>
                  <a:pt x="1049" y="764"/>
                  <a:pt x="1078" y="763"/>
                  <a:pt x="1109" y="760"/>
                </a:cubicBezTo>
                <a:cubicBezTo>
                  <a:pt x="1932" y="697"/>
                  <a:pt x="2027" y="95"/>
                  <a:pt x="2027" y="95"/>
                </a:cubicBezTo>
                <a:lnTo>
                  <a:pt x="2027" y="95"/>
                </a:lnTo>
                <a:cubicBezTo>
                  <a:pt x="1674" y="350"/>
                  <a:pt x="1346" y="438"/>
                  <a:pt x="1060" y="438"/>
                </a:cubicBezTo>
                <a:cubicBezTo>
                  <a:pt x="423" y="438"/>
                  <a:pt x="1" y="0"/>
                  <a:pt x="1" y="0"/>
                </a:cubicBezTo>
                <a:close/>
              </a:path>
            </a:pathLst>
          </a:custGeom>
          <a:solidFill>
            <a:srgbClr val="A77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320567" y="3385775"/>
            <a:ext cx="97211" cy="41046"/>
          </a:xfrm>
          <a:custGeom>
            <a:avLst/>
            <a:gdLst/>
            <a:ahLst/>
            <a:cxnLst/>
            <a:rect l="l" t="t" r="r" b="b"/>
            <a:pathLst>
              <a:path w="3453" h="1458" extrusionOk="0">
                <a:moveTo>
                  <a:pt x="1742" y="0"/>
                </a:moveTo>
                <a:cubicBezTo>
                  <a:pt x="412" y="0"/>
                  <a:pt x="0" y="1457"/>
                  <a:pt x="0" y="1457"/>
                </a:cubicBezTo>
                <a:cubicBezTo>
                  <a:pt x="0" y="1457"/>
                  <a:pt x="633" y="222"/>
                  <a:pt x="1742" y="159"/>
                </a:cubicBezTo>
                <a:cubicBezTo>
                  <a:pt x="1777" y="157"/>
                  <a:pt x="1811" y="156"/>
                  <a:pt x="1845" y="156"/>
                </a:cubicBezTo>
                <a:cubicBezTo>
                  <a:pt x="2859" y="156"/>
                  <a:pt x="3452" y="1046"/>
                  <a:pt x="3452" y="1046"/>
                </a:cubicBezTo>
                <a:cubicBezTo>
                  <a:pt x="3452" y="1046"/>
                  <a:pt x="3040" y="0"/>
                  <a:pt x="1742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2326197" y="3610573"/>
            <a:ext cx="97802" cy="65905"/>
          </a:xfrm>
          <a:custGeom>
            <a:avLst/>
            <a:gdLst/>
            <a:ahLst/>
            <a:cxnLst/>
            <a:rect l="l" t="t" r="r" b="b"/>
            <a:pathLst>
              <a:path w="3474" h="2341" extrusionOk="0">
                <a:moveTo>
                  <a:pt x="2169" y="0"/>
                </a:moveTo>
                <a:cubicBezTo>
                  <a:pt x="1040" y="0"/>
                  <a:pt x="338" y="281"/>
                  <a:pt x="338" y="281"/>
                </a:cubicBezTo>
                <a:cubicBezTo>
                  <a:pt x="338" y="281"/>
                  <a:pt x="0" y="2341"/>
                  <a:pt x="1626" y="2341"/>
                </a:cubicBezTo>
                <a:cubicBezTo>
                  <a:pt x="1650" y="2341"/>
                  <a:pt x="1675" y="2340"/>
                  <a:pt x="1700" y="2340"/>
                </a:cubicBezTo>
                <a:cubicBezTo>
                  <a:pt x="3410" y="2276"/>
                  <a:pt x="3474" y="123"/>
                  <a:pt x="3474" y="123"/>
                </a:cubicBezTo>
                <a:cubicBezTo>
                  <a:pt x="2996" y="34"/>
                  <a:pt x="2557" y="0"/>
                  <a:pt x="2169" y="0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2870639" y="3930526"/>
            <a:ext cx="19650" cy="688300"/>
          </a:xfrm>
          <a:custGeom>
            <a:avLst/>
            <a:gdLst/>
            <a:ahLst/>
            <a:cxnLst/>
            <a:rect l="l" t="t" r="r" b="b"/>
            <a:pathLst>
              <a:path w="698" h="24449" extrusionOk="0">
                <a:moveTo>
                  <a:pt x="1" y="0"/>
                </a:moveTo>
                <a:lnTo>
                  <a:pt x="1" y="24449"/>
                </a:lnTo>
                <a:lnTo>
                  <a:pt x="698" y="24449"/>
                </a:lnTo>
                <a:lnTo>
                  <a:pt x="698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1988002" y="3930526"/>
            <a:ext cx="20523" cy="688300"/>
          </a:xfrm>
          <a:custGeom>
            <a:avLst/>
            <a:gdLst/>
            <a:ahLst/>
            <a:cxnLst/>
            <a:rect l="l" t="t" r="r" b="b"/>
            <a:pathLst>
              <a:path w="729" h="24449" extrusionOk="0">
                <a:moveTo>
                  <a:pt x="1" y="0"/>
                </a:moveTo>
                <a:lnTo>
                  <a:pt x="1" y="24449"/>
                </a:lnTo>
                <a:lnTo>
                  <a:pt x="729" y="24449"/>
                </a:lnTo>
                <a:lnTo>
                  <a:pt x="729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3"/>
          <p:cNvGrpSpPr/>
          <p:nvPr/>
        </p:nvGrpSpPr>
        <p:grpSpPr>
          <a:xfrm>
            <a:off x="2305420" y="925060"/>
            <a:ext cx="330792" cy="455648"/>
            <a:chOff x="2304520" y="1130985"/>
            <a:chExt cx="330792" cy="455648"/>
          </a:xfrm>
        </p:grpSpPr>
        <p:sp>
          <p:nvSpPr>
            <p:cNvPr id="162" name="Google Shape;162;p13"/>
            <p:cNvSpPr/>
            <p:nvPr/>
          </p:nvSpPr>
          <p:spPr>
            <a:xfrm>
              <a:off x="2304520" y="1130985"/>
              <a:ext cx="330792" cy="418205"/>
            </a:xfrm>
            <a:custGeom>
              <a:avLst/>
              <a:gdLst/>
              <a:ahLst/>
              <a:cxnLst/>
              <a:rect l="l" t="t" r="r" b="b"/>
              <a:pathLst>
                <a:path w="11750" h="14855" extrusionOk="0">
                  <a:moveTo>
                    <a:pt x="5715" y="439"/>
                  </a:moveTo>
                  <a:cubicBezTo>
                    <a:pt x="6172" y="439"/>
                    <a:pt x="6635" y="503"/>
                    <a:pt x="7094" y="635"/>
                  </a:cubicBezTo>
                  <a:cubicBezTo>
                    <a:pt x="9722" y="1395"/>
                    <a:pt x="11243" y="4182"/>
                    <a:pt x="10483" y="6811"/>
                  </a:cubicBezTo>
                  <a:cubicBezTo>
                    <a:pt x="10071" y="8267"/>
                    <a:pt x="9026" y="9439"/>
                    <a:pt x="7601" y="10041"/>
                  </a:cubicBezTo>
                  <a:lnTo>
                    <a:pt x="7537" y="10073"/>
                  </a:lnTo>
                  <a:lnTo>
                    <a:pt x="7506" y="10104"/>
                  </a:lnTo>
                  <a:cubicBezTo>
                    <a:pt x="6841" y="11181"/>
                    <a:pt x="6366" y="12163"/>
                    <a:pt x="6081" y="13081"/>
                  </a:cubicBezTo>
                  <a:cubicBezTo>
                    <a:pt x="5921" y="13878"/>
                    <a:pt x="5137" y="14408"/>
                    <a:pt x="4234" y="14408"/>
                  </a:cubicBezTo>
                  <a:cubicBezTo>
                    <a:pt x="4061" y="14408"/>
                    <a:pt x="3884" y="14389"/>
                    <a:pt x="3705" y="14348"/>
                  </a:cubicBezTo>
                  <a:cubicBezTo>
                    <a:pt x="3135" y="14221"/>
                    <a:pt x="2660" y="13936"/>
                    <a:pt x="2344" y="13524"/>
                  </a:cubicBezTo>
                  <a:cubicBezTo>
                    <a:pt x="2059" y="13113"/>
                    <a:pt x="1932" y="12669"/>
                    <a:pt x="2027" y="12226"/>
                  </a:cubicBezTo>
                  <a:lnTo>
                    <a:pt x="2027" y="12194"/>
                  </a:lnTo>
                  <a:cubicBezTo>
                    <a:pt x="2185" y="10959"/>
                    <a:pt x="2090" y="9661"/>
                    <a:pt x="1964" y="8774"/>
                  </a:cubicBezTo>
                  <a:lnTo>
                    <a:pt x="1932" y="8711"/>
                  </a:lnTo>
                  <a:lnTo>
                    <a:pt x="1900" y="8647"/>
                  </a:lnTo>
                  <a:cubicBezTo>
                    <a:pt x="823" y="7381"/>
                    <a:pt x="443" y="5639"/>
                    <a:pt x="918" y="4024"/>
                  </a:cubicBezTo>
                  <a:cubicBezTo>
                    <a:pt x="1546" y="1854"/>
                    <a:pt x="3555" y="439"/>
                    <a:pt x="5715" y="439"/>
                  </a:cubicBezTo>
                  <a:close/>
                  <a:moveTo>
                    <a:pt x="5691" y="0"/>
                  </a:moveTo>
                  <a:cubicBezTo>
                    <a:pt x="3341" y="0"/>
                    <a:pt x="1179" y="1557"/>
                    <a:pt x="475" y="3929"/>
                  </a:cubicBezTo>
                  <a:cubicBezTo>
                    <a:pt x="0" y="5639"/>
                    <a:pt x="380" y="7507"/>
                    <a:pt x="1520" y="8901"/>
                  </a:cubicBezTo>
                  <a:cubicBezTo>
                    <a:pt x="1647" y="9756"/>
                    <a:pt x="1742" y="10991"/>
                    <a:pt x="1584" y="12131"/>
                  </a:cubicBezTo>
                  <a:cubicBezTo>
                    <a:pt x="1457" y="12701"/>
                    <a:pt x="1615" y="13303"/>
                    <a:pt x="1995" y="13809"/>
                  </a:cubicBezTo>
                  <a:cubicBezTo>
                    <a:pt x="2344" y="14253"/>
                    <a:pt x="2819" y="14570"/>
                    <a:pt x="3389" y="14728"/>
                  </a:cubicBezTo>
                  <a:cubicBezTo>
                    <a:pt x="3452" y="14760"/>
                    <a:pt x="3547" y="14760"/>
                    <a:pt x="3610" y="14791"/>
                  </a:cubicBezTo>
                  <a:cubicBezTo>
                    <a:pt x="3816" y="14834"/>
                    <a:pt x="4020" y="14855"/>
                    <a:pt x="4220" y="14855"/>
                  </a:cubicBezTo>
                  <a:cubicBezTo>
                    <a:pt x="5341" y="14855"/>
                    <a:pt x="6309" y="14203"/>
                    <a:pt x="6524" y="13208"/>
                  </a:cubicBezTo>
                  <a:cubicBezTo>
                    <a:pt x="6777" y="12353"/>
                    <a:pt x="7221" y="11403"/>
                    <a:pt x="7854" y="10421"/>
                  </a:cubicBezTo>
                  <a:cubicBezTo>
                    <a:pt x="9342" y="9756"/>
                    <a:pt x="10451" y="8521"/>
                    <a:pt x="10926" y="6937"/>
                  </a:cubicBezTo>
                  <a:cubicBezTo>
                    <a:pt x="11749" y="4055"/>
                    <a:pt x="10103" y="1047"/>
                    <a:pt x="7221" y="224"/>
                  </a:cubicBezTo>
                  <a:cubicBezTo>
                    <a:pt x="6711" y="72"/>
                    <a:pt x="6197" y="0"/>
                    <a:pt x="5691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382953" y="1321803"/>
              <a:ext cx="120408" cy="181021"/>
            </a:xfrm>
            <a:custGeom>
              <a:avLst/>
              <a:gdLst/>
              <a:ahLst/>
              <a:cxnLst/>
              <a:rect l="l" t="t" r="r" b="b"/>
              <a:pathLst>
                <a:path w="4277" h="6430" extrusionOk="0">
                  <a:moveTo>
                    <a:pt x="539" y="1"/>
                  </a:moveTo>
                  <a:lnTo>
                    <a:pt x="1" y="5923"/>
                  </a:lnTo>
                  <a:lnTo>
                    <a:pt x="444" y="5986"/>
                  </a:lnTo>
                  <a:lnTo>
                    <a:pt x="888" y="1141"/>
                  </a:lnTo>
                  <a:lnTo>
                    <a:pt x="1458" y="1838"/>
                  </a:lnTo>
                  <a:lnTo>
                    <a:pt x="2281" y="1236"/>
                  </a:lnTo>
                  <a:lnTo>
                    <a:pt x="2756" y="2091"/>
                  </a:lnTo>
                  <a:lnTo>
                    <a:pt x="3485" y="1711"/>
                  </a:lnTo>
                  <a:lnTo>
                    <a:pt x="3485" y="1711"/>
                  </a:lnTo>
                  <a:lnTo>
                    <a:pt x="1933" y="6271"/>
                  </a:lnTo>
                  <a:lnTo>
                    <a:pt x="2344" y="6430"/>
                  </a:lnTo>
                  <a:lnTo>
                    <a:pt x="4276" y="761"/>
                  </a:lnTo>
                  <a:lnTo>
                    <a:pt x="4276" y="761"/>
                  </a:lnTo>
                  <a:lnTo>
                    <a:pt x="2946" y="1489"/>
                  </a:lnTo>
                  <a:lnTo>
                    <a:pt x="2439" y="571"/>
                  </a:lnTo>
                  <a:lnTo>
                    <a:pt x="1521" y="123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346411" y="1520644"/>
              <a:ext cx="115031" cy="65989"/>
            </a:xfrm>
            <a:custGeom>
              <a:avLst/>
              <a:gdLst/>
              <a:ahLst/>
              <a:cxnLst/>
              <a:rect l="l" t="t" r="r" b="b"/>
              <a:pathLst>
                <a:path w="4086" h="2344" extrusionOk="0">
                  <a:moveTo>
                    <a:pt x="349" y="0"/>
                  </a:moveTo>
                  <a:lnTo>
                    <a:pt x="1" y="1520"/>
                  </a:lnTo>
                  <a:lnTo>
                    <a:pt x="3769" y="2344"/>
                  </a:lnTo>
                  <a:lnTo>
                    <a:pt x="4086" y="8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333039" y="1473376"/>
              <a:ext cx="155148" cy="98984"/>
            </a:xfrm>
            <a:custGeom>
              <a:avLst/>
              <a:gdLst/>
              <a:ahLst/>
              <a:cxnLst/>
              <a:rect l="l" t="t" r="r" b="b"/>
              <a:pathLst>
                <a:path w="5511" h="3516" extrusionOk="0">
                  <a:moveTo>
                    <a:pt x="539" y="1"/>
                  </a:moveTo>
                  <a:lnTo>
                    <a:pt x="0" y="2439"/>
                  </a:lnTo>
                  <a:lnTo>
                    <a:pt x="5004" y="3516"/>
                  </a:lnTo>
                  <a:lnTo>
                    <a:pt x="5511" y="1077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3"/>
          <p:cNvGrpSpPr/>
          <p:nvPr/>
        </p:nvGrpSpPr>
        <p:grpSpPr>
          <a:xfrm>
            <a:off x="613229" y="1969807"/>
            <a:ext cx="393206" cy="635712"/>
            <a:chOff x="480379" y="1988707"/>
            <a:chExt cx="393206" cy="635712"/>
          </a:xfrm>
        </p:grpSpPr>
        <p:sp>
          <p:nvSpPr>
            <p:cNvPr id="167" name="Google Shape;167;p13"/>
            <p:cNvSpPr/>
            <p:nvPr/>
          </p:nvSpPr>
          <p:spPr>
            <a:xfrm>
              <a:off x="480379" y="1988707"/>
              <a:ext cx="393206" cy="635712"/>
            </a:xfrm>
            <a:custGeom>
              <a:avLst/>
              <a:gdLst/>
              <a:ahLst/>
              <a:cxnLst/>
              <a:rect l="l" t="t" r="r" b="b"/>
              <a:pathLst>
                <a:path w="13967" h="22581" extrusionOk="0">
                  <a:moveTo>
                    <a:pt x="13681" y="0"/>
                  </a:moveTo>
                  <a:lnTo>
                    <a:pt x="12889" y="5574"/>
                  </a:lnTo>
                  <a:lnTo>
                    <a:pt x="9026" y="7347"/>
                  </a:lnTo>
                  <a:lnTo>
                    <a:pt x="7284" y="14536"/>
                  </a:lnTo>
                  <a:lnTo>
                    <a:pt x="2249" y="15930"/>
                  </a:lnTo>
                  <a:lnTo>
                    <a:pt x="0" y="22485"/>
                  </a:lnTo>
                  <a:lnTo>
                    <a:pt x="285" y="22580"/>
                  </a:lnTo>
                  <a:lnTo>
                    <a:pt x="2470" y="16151"/>
                  </a:lnTo>
                  <a:lnTo>
                    <a:pt x="7506" y="14758"/>
                  </a:lnTo>
                  <a:lnTo>
                    <a:pt x="9248" y="7538"/>
                  </a:lnTo>
                  <a:lnTo>
                    <a:pt x="13143" y="5796"/>
                  </a:lnTo>
                  <a:lnTo>
                    <a:pt x="13966" y="64"/>
                  </a:lnTo>
                  <a:lnTo>
                    <a:pt x="13681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64918" y="2379802"/>
              <a:ext cx="47296" cy="42510"/>
            </a:xfrm>
            <a:custGeom>
              <a:avLst/>
              <a:gdLst/>
              <a:ahLst/>
              <a:cxnLst/>
              <a:rect l="l" t="t" r="r" b="b"/>
              <a:pathLst>
                <a:path w="1680" h="1510" extrusionOk="0">
                  <a:moveTo>
                    <a:pt x="835" y="0"/>
                  </a:moveTo>
                  <a:cubicBezTo>
                    <a:pt x="662" y="0"/>
                    <a:pt x="490" y="57"/>
                    <a:pt x="349" y="169"/>
                  </a:cubicBezTo>
                  <a:cubicBezTo>
                    <a:pt x="32" y="423"/>
                    <a:pt x="1" y="929"/>
                    <a:pt x="254" y="1246"/>
                  </a:cubicBezTo>
                  <a:cubicBezTo>
                    <a:pt x="412" y="1422"/>
                    <a:pt x="629" y="1510"/>
                    <a:pt x="845" y="1510"/>
                  </a:cubicBezTo>
                  <a:cubicBezTo>
                    <a:pt x="1018" y="1510"/>
                    <a:pt x="1190" y="1454"/>
                    <a:pt x="1331" y="1341"/>
                  </a:cubicBezTo>
                  <a:cubicBezTo>
                    <a:pt x="1647" y="1056"/>
                    <a:pt x="1679" y="581"/>
                    <a:pt x="1426" y="264"/>
                  </a:cubicBezTo>
                  <a:cubicBezTo>
                    <a:pt x="1267" y="88"/>
                    <a:pt x="1050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60470" y="2375804"/>
              <a:ext cx="56192" cy="50506"/>
            </a:xfrm>
            <a:custGeom>
              <a:avLst/>
              <a:gdLst/>
              <a:ahLst/>
              <a:cxnLst/>
              <a:rect l="l" t="t" r="r" b="b"/>
              <a:pathLst>
                <a:path w="1996" h="1794" extrusionOk="0">
                  <a:moveTo>
                    <a:pt x="1006" y="290"/>
                  </a:moveTo>
                  <a:cubicBezTo>
                    <a:pt x="1181" y="290"/>
                    <a:pt x="1353" y="362"/>
                    <a:pt x="1457" y="501"/>
                  </a:cubicBezTo>
                  <a:cubicBezTo>
                    <a:pt x="1679" y="755"/>
                    <a:pt x="1647" y="1166"/>
                    <a:pt x="1394" y="1356"/>
                  </a:cubicBezTo>
                  <a:cubicBezTo>
                    <a:pt x="1280" y="1456"/>
                    <a:pt x="1140" y="1505"/>
                    <a:pt x="1001" y="1505"/>
                  </a:cubicBezTo>
                  <a:cubicBezTo>
                    <a:pt x="830" y="1505"/>
                    <a:pt x="661" y="1432"/>
                    <a:pt x="539" y="1293"/>
                  </a:cubicBezTo>
                  <a:cubicBezTo>
                    <a:pt x="317" y="1040"/>
                    <a:pt x="349" y="660"/>
                    <a:pt x="602" y="438"/>
                  </a:cubicBezTo>
                  <a:cubicBezTo>
                    <a:pt x="716" y="338"/>
                    <a:pt x="862" y="290"/>
                    <a:pt x="1006" y="290"/>
                  </a:cubicBezTo>
                  <a:close/>
                  <a:moveTo>
                    <a:pt x="1006" y="0"/>
                  </a:moveTo>
                  <a:cubicBezTo>
                    <a:pt x="797" y="0"/>
                    <a:pt x="585" y="72"/>
                    <a:pt x="412" y="216"/>
                  </a:cubicBezTo>
                  <a:cubicBezTo>
                    <a:pt x="32" y="533"/>
                    <a:pt x="0" y="1103"/>
                    <a:pt x="317" y="1483"/>
                  </a:cubicBezTo>
                  <a:cubicBezTo>
                    <a:pt x="490" y="1690"/>
                    <a:pt x="738" y="1794"/>
                    <a:pt x="989" y="1794"/>
                  </a:cubicBezTo>
                  <a:cubicBezTo>
                    <a:pt x="1199" y="1794"/>
                    <a:pt x="1411" y="1722"/>
                    <a:pt x="1584" y="1578"/>
                  </a:cubicBezTo>
                  <a:cubicBezTo>
                    <a:pt x="1964" y="1261"/>
                    <a:pt x="1995" y="691"/>
                    <a:pt x="1679" y="311"/>
                  </a:cubicBezTo>
                  <a:cubicBezTo>
                    <a:pt x="1506" y="104"/>
                    <a:pt x="1258" y="0"/>
                    <a:pt x="1006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713960" y="2178314"/>
              <a:ext cx="48169" cy="42510"/>
            </a:xfrm>
            <a:custGeom>
              <a:avLst/>
              <a:gdLst/>
              <a:ahLst/>
              <a:cxnLst/>
              <a:rect l="l" t="t" r="r" b="b"/>
              <a:pathLst>
                <a:path w="1711" h="1510" extrusionOk="0">
                  <a:moveTo>
                    <a:pt x="863" y="0"/>
                  </a:moveTo>
                  <a:cubicBezTo>
                    <a:pt x="693" y="0"/>
                    <a:pt x="521" y="57"/>
                    <a:pt x="380" y="169"/>
                  </a:cubicBezTo>
                  <a:cubicBezTo>
                    <a:pt x="64" y="454"/>
                    <a:pt x="0" y="929"/>
                    <a:pt x="285" y="1246"/>
                  </a:cubicBezTo>
                  <a:cubicBezTo>
                    <a:pt x="426" y="1422"/>
                    <a:pt x="635" y="1510"/>
                    <a:pt x="848" y="1510"/>
                  </a:cubicBezTo>
                  <a:cubicBezTo>
                    <a:pt x="1018" y="1510"/>
                    <a:pt x="1190" y="1453"/>
                    <a:pt x="1331" y="1341"/>
                  </a:cubicBezTo>
                  <a:cubicBezTo>
                    <a:pt x="1647" y="1088"/>
                    <a:pt x="1711" y="581"/>
                    <a:pt x="1426" y="264"/>
                  </a:cubicBezTo>
                  <a:cubicBezTo>
                    <a:pt x="1285" y="88"/>
                    <a:pt x="107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09512" y="2174317"/>
              <a:ext cx="57065" cy="50506"/>
            </a:xfrm>
            <a:custGeom>
              <a:avLst/>
              <a:gdLst/>
              <a:ahLst/>
              <a:cxnLst/>
              <a:rect l="l" t="t" r="r" b="b"/>
              <a:pathLst>
                <a:path w="2027" h="1794" extrusionOk="0">
                  <a:moveTo>
                    <a:pt x="1027" y="290"/>
                  </a:moveTo>
                  <a:cubicBezTo>
                    <a:pt x="1197" y="290"/>
                    <a:pt x="1367" y="362"/>
                    <a:pt x="1489" y="501"/>
                  </a:cubicBezTo>
                  <a:cubicBezTo>
                    <a:pt x="1710" y="754"/>
                    <a:pt x="1679" y="1166"/>
                    <a:pt x="1425" y="1388"/>
                  </a:cubicBezTo>
                  <a:cubicBezTo>
                    <a:pt x="1303" y="1469"/>
                    <a:pt x="1163" y="1510"/>
                    <a:pt x="1026" y="1510"/>
                  </a:cubicBezTo>
                  <a:cubicBezTo>
                    <a:pt x="844" y="1510"/>
                    <a:pt x="665" y="1438"/>
                    <a:pt x="538" y="1293"/>
                  </a:cubicBezTo>
                  <a:cubicBezTo>
                    <a:pt x="317" y="1040"/>
                    <a:pt x="348" y="659"/>
                    <a:pt x="633" y="438"/>
                  </a:cubicBezTo>
                  <a:cubicBezTo>
                    <a:pt x="748" y="338"/>
                    <a:pt x="887" y="290"/>
                    <a:pt x="1027" y="290"/>
                  </a:cubicBezTo>
                  <a:close/>
                  <a:moveTo>
                    <a:pt x="1038" y="0"/>
                  </a:moveTo>
                  <a:cubicBezTo>
                    <a:pt x="828" y="0"/>
                    <a:pt x="616" y="72"/>
                    <a:pt x="443" y="216"/>
                  </a:cubicBezTo>
                  <a:cubicBezTo>
                    <a:pt x="63" y="533"/>
                    <a:pt x="0" y="1103"/>
                    <a:pt x="317" y="1483"/>
                  </a:cubicBezTo>
                  <a:cubicBezTo>
                    <a:pt x="490" y="1690"/>
                    <a:pt x="738" y="1794"/>
                    <a:pt x="989" y="1794"/>
                  </a:cubicBezTo>
                  <a:cubicBezTo>
                    <a:pt x="1199" y="1794"/>
                    <a:pt x="1411" y="1722"/>
                    <a:pt x="1584" y="1578"/>
                  </a:cubicBezTo>
                  <a:cubicBezTo>
                    <a:pt x="1964" y="1261"/>
                    <a:pt x="2027" y="691"/>
                    <a:pt x="1710" y="311"/>
                  </a:cubicBezTo>
                  <a:cubicBezTo>
                    <a:pt x="1537" y="104"/>
                    <a:pt x="1289" y="0"/>
                    <a:pt x="1038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21840" y="2127499"/>
              <a:ext cx="47268" cy="42510"/>
            </a:xfrm>
            <a:custGeom>
              <a:avLst/>
              <a:gdLst/>
              <a:ahLst/>
              <a:cxnLst/>
              <a:rect l="l" t="t" r="r" b="b"/>
              <a:pathLst>
                <a:path w="1679" h="1510" extrusionOk="0">
                  <a:moveTo>
                    <a:pt x="834" y="0"/>
                  </a:moveTo>
                  <a:cubicBezTo>
                    <a:pt x="662" y="0"/>
                    <a:pt x="490" y="56"/>
                    <a:pt x="349" y="169"/>
                  </a:cubicBezTo>
                  <a:cubicBezTo>
                    <a:pt x="32" y="422"/>
                    <a:pt x="0" y="929"/>
                    <a:pt x="254" y="1246"/>
                  </a:cubicBezTo>
                  <a:cubicBezTo>
                    <a:pt x="395" y="1422"/>
                    <a:pt x="613" y="1510"/>
                    <a:pt x="835" y="1510"/>
                  </a:cubicBezTo>
                  <a:cubicBezTo>
                    <a:pt x="1011" y="1510"/>
                    <a:pt x="1190" y="1453"/>
                    <a:pt x="1331" y="1341"/>
                  </a:cubicBezTo>
                  <a:cubicBezTo>
                    <a:pt x="1647" y="1056"/>
                    <a:pt x="1679" y="581"/>
                    <a:pt x="1426" y="264"/>
                  </a:cubicBezTo>
                  <a:cubicBezTo>
                    <a:pt x="1267" y="88"/>
                    <a:pt x="1050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17392" y="2123501"/>
              <a:ext cx="56192" cy="50506"/>
            </a:xfrm>
            <a:custGeom>
              <a:avLst/>
              <a:gdLst/>
              <a:ahLst/>
              <a:cxnLst/>
              <a:rect l="l" t="t" r="r" b="b"/>
              <a:pathLst>
                <a:path w="1996" h="1794" extrusionOk="0">
                  <a:moveTo>
                    <a:pt x="995" y="289"/>
                  </a:moveTo>
                  <a:cubicBezTo>
                    <a:pt x="1165" y="289"/>
                    <a:pt x="1335" y="362"/>
                    <a:pt x="1457" y="501"/>
                  </a:cubicBezTo>
                  <a:cubicBezTo>
                    <a:pt x="1679" y="754"/>
                    <a:pt x="1647" y="1134"/>
                    <a:pt x="1394" y="1356"/>
                  </a:cubicBezTo>
                  <a:cubicBezTo>
                    <a:pt x="1279" y="1456"/>
                    <a:pt x="1133" y="1504"/>
                    <a:pt x="990" y="1504"/>
                  </a:cubicBezTo>
                  <a:cubicBezTo>
                    <a:pt x="814" y="1504"/>
                    <a:pt x="643" y="1432"/>
                    <a:pt x="538" y="1293"/>
                  </a:cubicBezTo>
                  <a:cubicBezTo>
                    <a:pt x="317" y="1039"/>
                    <a:pt x="348" y="628"/>
                    <a:pt x="602" y="438"/>
                  </a:cubicBezTo>
                  <a:cubicBezTo>
                    <a:pt x="716" y="338"/>
                    <a:pt x="856" y="289"/>
                    <a:pt x="995" y="289"/>
                  </a:cubicBezTo>
                  <a:close/>
                  <a:moveTo>
                    <a:pt x="1006" y="0"/>
                  </a:moveTo>
                  <a:cubicBezTo>
                    <a:pt x="797" y="0"/>
                    <a:pt x="585" y="72"/>
                    <a:pt x="412" y="216"/>
                  </a:cubicBezTo>
                  <a:cubicBezTo>
                    <a:pt x="32" y="533"/>
                    <a:pt x="0" y="1103"/>
                    <a:pt x="317" y="1483"/>
                  </a:cubicBezTo>
                  <a:cubicBezTo>
                    <a:pt x="472" y="1690"/>
                    <a:pt x="722" y="1794"/>
                    <a:pt x="978" y="1794"/>
                  </a:cubicBezTo>
                  <a:cubicBezTo>
                    <a:pt x="1192" y="1794"/>
                    <a:pt x="1411" y="1722"/>
                    <a:pt x="1584" y="1578"/>
                  </a:cubicBezTo>
                  <a:cubicBezTo>
                    <a:pt x="1964" y="1261"/>
                    <a:pt x="1995" y="691"/>
                    <a:pt x="1679" y="311"/>
                  </a:cubicBezTo>
                  <a:cubicBezTo>
                    <a:pt x="1506" y="104"/>
                    <a:pt x="1258" y="0"/>
                    <a:pt x="1006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24043" y="2420820"/>
              <a:ext cx="47296" cy="42510"/>
            </a:xfrm>
            <a:custGeom>
              <a:avLst/>
              <a:gdLst/>
              <a:ahLst/>
              <a:cxnLst/>
              <a:rect l="l" t="t" r="r" b="b"/>
              <a:pathLst>
                <a:path w="1680" h="1510" extrusionOk="0">
                  <a:moveTo>
                    <a:pt x="835" y="0"/>
                  </a:moveTo>
                  <a:cubicBezTo>
                    <a:pt x="662" y="0"/>
                    <a:pt x="490" y="56"/>
                    <a:pt x="349" y="169"/>
                  </a:cubicBezTo>
                  <a:cubicBezTo>
                    <a:pt x="33" y="454"/>
                    <a:pt x="1" y="929"/>
                    <a:pt x="254" y="1246"/>
                  </a:cubicBezTo>
                  <a:cubicBezTo>
                    <a:pt x="413" y="1422"/>
                    <a:pt x="630" y="1510"/>
                    <a:pt x="846" y="1510"/>
                  </a:cubicBezTo>
                  <a:cubicBezTo>
                    <a:pt x="1018" y="1510"/>
                    <a:pt x="1190" y="1453"/>
                    <a:pt x="1331" y="1341"/>
                  </a:cubicBezTo>
                  <a:cubicBezTo>
                    <a:pt x="1648" y="1087"/>
                    <a:pt x="1679" y="581"/>
                    <a:pt x="1426" y="264"/>
                  </a:cubicBezTo>
                  <a:cubicBezTo>
                    <a:pt x="1268" y="88"/>
                    <a:pt x="1051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19595" y="2416822"/>
              <a:ext cx="56192" cy="50506"/>
            </a:xfrm>
            <a:custGeom>
              <a:avLst/>
              <a:gdLst/>
              <a:ahLst/>
              <a:cxnLst/>
              <a:rect l="l" t="t" r="r" b="b"/>
              <a:pathLst>
                <a:path w="1996" h="1794" extrusionOk="0">
                  <a:moveTo>
                    <a:pt x="1006" y="289"/>
                  </a:moveTo>
                  <a:cubicBezTo>
                    <a:pt x="1181" y="289"/>
                    <a:pt x="1353" y="362"/>
                    <a:pt x="1457" y="501"/>
                  </a:cubicBezTo>
                  <a:cubicBezTo>
                    <a:pt x="1679" y="754"/>
                    <a:pt x="1647" y="1166"/>
                    <a:pt x="1394" y="1388"/>
                  </a:cubicBezTo>
                  <a:cubicBezTo>
                    <a:pt x="1285" y="1469"/>
                    <a:pt x="1154" y="1510"/>
                    <a:pt x="1021" y="1510"/>
                  </a:cubicBezTo>
                  <a:cubicBezTo>
                    <a:pt x="844" y="1510"/>
                    <a:pt x="666" y="1438"/>
                    <a:pt x="539" y="1293"/>
                  </a:cubicBezTo>
                  <a:cubicBezTo>
                    <a:pt x="317" y="1039"/>
                    <a:pt x="349" y="659"/>
                    <a:pt x="602" y="438"/>
                  </a:cubicBezTo>
                  <a:cubicBezTo>
                    <a:pt x="716" y="338"/>
                    <a:pt x="862" y="289"/>
                    <a:pt x="1006" y="289"/>
                  </a:cubicBezTo>
                  <a:close/>
                  <a:moveTo>
                    <a:pt x="1007" y="0"/>
                  </a:moveTo>
                  <a:cubicBezTo>
                    <a:pt x="797" y="0"/>
                    <a:pt x="585" y="72"/>
                    <a:pt x="412" y="216"/>
                  </a:cubicBezTo>
                  <a:cubicBezTo>
                    <a:pt x="32" y="533"/>
                    <a:pt x="1" y="1103"/>
                    <a:pt x="317" y="1483"/>
                  </a:cubicBezTo>
                  <a:cubicBezTo>
                    <a:pt x="490" y="1690"/>
                    <a:pt x="738" y="1794"/>
                    <a:pt x="990" y="1794"/>
                  </a:cubicBezTo>
                  <a:cubicBezTo>
                    <a:pt x="1199" y="1794"/>
                    <a:pt x="1411" y="1722"/>
                    <a:pt x="1584" y="1578"/>
                  </a:cubicBezTo>
                  <a:cubicBezTo>
                    <a:pt x="1964" y="1261"/>
                    <a:pt x="1996" y="691"/>
                    <a:pt x="1679" y="311"/>
                  </a:cubicBezTo>
                  <a:cubicBezTo>
                    <a:pt x="1506" y="104"/>
                    <a:pt x="1258" y="0"/>
                    <a:pt x="1007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3"/>
          <p:cNvSpPr txBox="1"/>
          <p:nvPr/>
        </p:nvSpPr>
        <p:spPr>
          <a:xfrm>
            <a:off x="5185950" y="832100"/>
            <a:ext cx="3500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Creativity Infographics</a:t>
            </a:r>
            <a:endParaRPr sz="440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6073500" y="2488925"/>
            <a:ext cx="26133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is where this template begins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2"/>
          <p:cNvSpPr/>
          <p:nvPr/>
        </p:nvSpPr>
        <p:spPr>
          <a:xfrm>
            <a:off x="644104" y="3130760"/>
            <a:ext cx="7855788" cy="270952"/>
          </a:xfrm>
          <a:custGeom>
            <a:avLst/>
            <a:gdLst/>
            <a:ahLst/>
            <a:cxnLst/>
            <a:rect l="l" t="t" r="r" b="b"/>
            <a:pathLst>
              <a:path w="255286" h="8805" extrusionOk="0">
                <a:moveTo>
                  <a:pt x="1426" y="1"/>
                </a:moveTo>
                <a:lnTo>
                  <a:pt x="253860" y="1"/>
                </a:lnTo>
                <a:cubicBezTo>
                  <a:pt x="254652" y="1"/>
                  <a:pt x="255285" y="634"/>
                  <a:pt x="255285" y="1394"/>
                </a:cubicBezTo>
                <a:lnTo>
                  <a:pt x="255285" y="7380"/>
                </a:lnTo>
                <a:cubicBezTo>
                  <a:pt x="255285" y="8171"/>
                  <a:pt x="254652" y="8805"/>
                  <a:pt x="253860" y="8805"/>
                </a:cubicBezTo>
                <a:lnTo>
                  <a:pt x="1426" y="8805"/>
                </a:lnTo>
                <a:cubicBezTo>
                  <a:pt x="634" y="8805"/>
                  <a:pt x="1" y="8171"/>
                  <a:pt x="1" y="7380"/>
                </a:cubicBezTo>
                <a:lnTo>
                  <a:pt x="1" y="1394"/>
                </a:lnTo>
                <a:cubicBezTo>
                  <a:pt x="1" y="634"/>
                  <a:pt x="634" y="1"/>
                  <a:pt x="1426" y="1"/>
                </a:cubicBezTo>
                <a:close/>
                <a:moveTo>
                  <a:pt x="3263" y="2503"/>
                </a:moveTo>
                <a:lnTo>
                  <a:pt x="252023" y="2503"/>
                </a:lnTo>
                <a:cubicBezTo>
                  <a:pt x="252435" y="2503"/>
                  <a:pt x="252752" y="2851"/>
                  <a:pt x="252752" y="3231"/>
                </a:cubicBezTo>
                <a:lnTo>
                  <a:pt x="252752" y="5543"/>
                </a:lnTo>
                <a:cubicBezTo>
                  <a:pt x="252752" y="5955"/>
                  <a:pt x="252435" y="6303"/>
                  <a:pt x="252023" y="6303"/>
                </a:cubicBezTo>
                <a:lnTo>
                  <a:pt x="3263" y="6303"/>
                </a:lnTo>
                <a:cubicBezTo>
                  <a:pt x="2851" y="6303"/>
                  <a:pt x="2503" y="5955"/>
                  <a:pt x="2503" y="5543"/>
                </a:cubicBezTo>
                <a:lnTo>
                  <a:pt x="2503" y="3231"/>
                </a:lnTo>
                <a:cubicBezTo>
                  <a:pt x="2534" y="2819"/>
                  <a:pt x="2851" y="2503"/>
                  <a:pt x="3263" y="2503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1810628" y="2451519"/>
            <a:ext cx="106257" cy="213469"/>
          </a:xfrm>
          <a:custGeom>
            <a:avLst/>
            <a:gdLst/>
            <a:ahLst/>
            <a:cxnLst/>
            <a:rect l="l" t="t" r="r" b="b"/>
            <a:pathLst>
              <a:path w="3453" h="6937" extrusionOk="0">
                <a:moveTo>
                  <a:pt x="1" y="6936"/>
                </a:moveTo>
                <a:lnTo>
                  <a:pt x="3453" y="3453"/>
                </a:lnTo>
                <a:lnTo>
                  <a:pt x="1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3157448" y="2451519"/>
            <a:ext cx="106257" cy="213469"/>
          </a:xfrm>
          <a:custGeom>
            <a:avLst/>
            <a:gdLst/>
            <a:ahLst/>
            <a:cxnLst/>
            <a:rect l="l" t="t" r="r" b="b"/>
            <a:pathLst>
              <a:path w="3453" h="6937" extrusionOk="0">
                <a:moveTo>
                  <a:pt x="0" y="6936"/>
                </a:moveTo>
                <a:lnTo>
                  <a:pt x="3452" y="3453"/>
                </a:lnTo>
                <a:lnTo>
                  <a:pt x="0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4503283" y="2451519"/>
            <a:ext cx="106257" cy="213469"/>
          </a:xfrm>
          <a:custGeom>
            <a:avLst/>
            <a:gdLst/>
            <a:ahLst/>
            <a:cxnLst/>
            <a:rect l="l" t="t" r="r" b="b"/>
            <a:pathLst>
              <a:path w="3453" h="6937" extrusionOk="0">
                <a:moveTo>
                  <a:pt x="0" y="6936"/>
                </a:moveTo>
                <a:lnTo>
                  <a:pt x="3452" y="3453"/>
                </a:lnTo>
                <a:lnTo>
                  <a:pt x="0" y="1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>
            <a:off x="5850103" y="2451519"/>
            <a:ext cx="106227" cy="213469"/>
          </a:xfrm>
          <a:custGeom>
            <a:avLst/>
            <a:gdLst/>
            <a:ahLst/>
            <a:cxnLst/>
            <a:rect l="l" t="t" r="r" b="b"/>
            <a:pathLst>
              <a:path w="3452" h="6937" extrusionOk="0">
                <a:moveTo>
                  <a:pt x="0" y="6936"/>
                </a:moveTo>
                <a:lnTo>
                  <a:pt x="3452" y="3453"/>
                </a:lnTo>
                <a:lnTo>
                  <a:pt x="0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7195908" y="2451519"/>
            <a:ext cx="106257" cy="213469"/>
          </a:xfrm>
          <a:custGeom>
            <a:avLst/>
            <a:gdLst/>
            <a:ahLst/>
            <a:cxnLst/>
            <a:rect l="l" t="t" r="r" b="b"/>
            <a:pathLst>
              <a:path w="3453" h="6937" extrusionOk="0">
                <a:moveTo>
                  <a:pt x="1" y="6936"/>
                </a:moveTo>
                <a:lnTo>
                  <a:pt x="3453" y="3453"/>
                </a:lnTo>
                <a:lnTo>
                  <a:pt x="1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951090" y="2989453"/>
            <a:ext cx="479497" cy="479497"/>
          </a:xfrm>
          <a:custGeom>
            <a:avLst/>
            <a:gdLst/>
            <a:ahLst/>
            <a:cxnLst/>
            <a:rect l="l" t="t" r="r" b="b"/>
            <a:pathLst>
              <a:path w="15582" h="15582" extrusionOk="0">
                <a:moveTo>
                  <a:pt x="7791" y="1"/>
                </a:moveTo>
                <a:cubicBezTo>
                  <a:pt x="12098" y="1"/>
                  <a:pt x="15582" y="3484"/>
                  <a:pt x="15582" y="7791"/>
                </a:cubicBezTo>
                <a:cubicBezTo>
                  <a:pt x="15582" y="12098"/>
                  <a:pt x="12098" y="15582"/>
                  <a:pt x="7791" y="15582"/>
                </a:cubicBezTo>
                <a:cubicBezTo>
                  <a:pt x="3484" y="15582"/>
                  <a:pt x="1" y="12098"/>
                  <a:pt x="1" y="7791"/>
                </a:cubicBezTo>
                <a:cubicBezTo>
                  <a:pt x="1" y="3484"/>
                  <a:pt x="3484" y="1"/>
                  <a:pt x="7791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/>
          <p:nvPr/>
        </p:nvSpPr>
        <p:spPr>
          <a:xfrm>
            <a:off x="986171" y="1805419"/>
            <a:ext cx="409336" cy="1628450"/>
          </a:xfrm>
          <a:custGeom>
            <a:avLst/>
            <a:gdLst/>
            <a:ahLst/>
            <a:cxnLst/>
            <a:rect l="l" t="t" r="r" b="b"/>
            <a:pathLst>
              <a:path w="13302" h="52919" extrusionOk="0">
                <a:moveTo>
                  <a:pt x="8171" y="64"/>
                </a:moveTo>
                <a:lnTo>
                  <a:pt x="8171" y="39808"/>
                </a:lnTo>
                <a:cubicBezTo>
                  <a:pt x="11117" y="40473"/>
                  <a:pt x="13302" y="43133"/>
                  <a:pt x="13302" y="46268"/>
                </a:cubicBezTo>
                <a:cubicBezTo>
                  <a:pt x="13302" y="49942"/>
                  <a:pt x="10325" y="52919"/>
                  <a:pt x="6651" y="52919"/>
                </a:cubicBezTo>
                <a:cubicBezTo>
                  <a:pt x="2978" y="52919"/>
                  <a:pt x="1" y="49942"/>
                  <a:pt x="1" y="46268"/>
                </a:cubicBezTo>
                <a:cubicBezTo>
                  <a:pt x="1" y="43133"/>
                  <a:pt x="2186" y="40473"/>
                  <a:pt x="5131" y="39808"/>
                </a:cubicBezTo>
                <a:lnTo>
                  <a:pt x="513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1058302" y="3097649"/>
            <a:ext cx="264120" cy="264120"/>
          </a:xfrm>
          <a:custGeom>
            <a:avLst/>
            <a:gdLst/>
            <a:ahLst/>
            <a:cxnLst/>
            <a:rect l="l" t="t" r="r" b="b"/>
            <a:pathLst>
              <a:path w="8583" h="8583" extrusionOk="0">
                <a:moveTo>
                  <a:pt x="4307" y="0"/>
                </a:moveTo>
                <a:cubicBezTo>
                  <a:pt x="6682" y="0"/>
                  <a:pt x="8583" y="1900"/>
                  <a:pt x="8583" y="4275"/>
                </a:cubicBezTo>
                <a:cubicBezTo>
                  <a:pt x="8583" y="6651"/>
                  <a:pt x="6682" y="8582"/>
                  <a:pt x="4307" y="8582"/>
                </a:cubicBezTo>
                <a:cubicBezTo>
                  <a:pt x="1932" y="8582"/>
                  <a:pt x="0" y="6651"/>
                  <a:pt x="0" y="4275"/>
                </a:cubicBezTo>
                <a:cubicBezTo>
                  <a:pt x="0" y="1900"/>
                  <a:pt x="1932" y="0"/>
                  <a:pt x="4307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"/>
          <p:cNvSpPr/>
          <p:nvPr/>
        </p:nvSpPr>
        <p:spPr>
          <a:xfrm>
            <a:off x="2296926" y="2989453"/>
            <a:ext cx="480482" cy="479497"/>
          </a:xfrm>
          <a:custGeom>
            <a:avLst/>
            <a:gdLst/>
            <a:ahLst/>
            <a:cxnLst/>
            <a:rect l="l" t="t" r="r" b="b"/>
            <a:pathLst>
              <a:path w="15614" h="15582" extrusionOk="0">
                <a:moveTo>
                  <a:pt x="7791" y="1"/>
                </a:moveTo>
                <a:cubicBezTo>
                  <a:pt x="12098" y="1"/>
                  <a:pt x="15613" y="3484"/>
                  <a:pt x="15613" y="7791"/>
                </a:cubicBezTo>
                <a:cubicBezTo>
                  <a:pt x="15613" y="12098"/>
                  <a:pt x="12098" y="15582"/>
                  <a:pt x="7791" y="15582"/>
                </a:cubicBezTo>
                <a:cubicBezTo>
                  <a:pt x="3516" y="15582"/>
                  <a:pt x="1" y="12098"/>
                  <a:pt x="1" y="7791"/>
                </a:cubicBezTo>
                <a:cubicBezTo>
                  <a:pt x="1" y="3484"/>
                  <a:pt x="3516" y="1"/>
                  <a:pt x="7791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2332006" y="1805419"/>
            <a:ext cx="410321" cy="1628450"/>
          </a:xfrm>
          <a:custGeom>
            <a:avLst/>
            <a:gdLst/>
            <a:ahLst/>
            <a:cxnLst/>
            <a:rect l="l" t="t" r="r" b="b"/>
            <a:pathLst>
              <a:path w="13334" h="52919" extrusionOk="0">
                <a:moveTo>
                  <a:pt x="8203" y="64"/>
                </a:moveTo>
                <a:lnTo>
                  <a:pt x="8203" y="39808"/>
                </a:lnTo>
                <a:cubicBezTo>
                  <a:pt x="11148" y="40473"/>
                  <a:pt x="13333" y="43133"/>
                  <a:pt x="13333" y="46268"/>
                </a:cubicBezTo>
                <a:cubicBezTo>
                  <a:pt x="13333" y="49942"/>
                  <a:pt x="10356" y="52919"/>
                  <a:pt x="6683" y="52919"/>
                </a:cubicBezTo>
                <a:cubicBezTo>
                  <a:pt x="3009" y="52919"/>
                  <a:pt x="1" y="49942"/>
                  <a:pt x="1" y="46268"/>
                </a:cubicBezTo>
                <a:cubicBezTo>
                  <a:pt x="1" y="43133"/>
                  <a:pt x="2218" y="40473"/>
                  <a:pt x="5131" y="39808"/>
                </a:cubicBezTo>
                <a:lnTo>
                  <a:pt x="513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2405091" y="3097649"/>
            <a:ext cx="264151" cy="264120"/>
          </a:xfrm>
          <a:custGeom>
            <a:avLst/>
            <a:gdLst/>
            <a:ahLst/>
            <a:cxnLst/>
            <a:rect l="l" t="t" r="r" b="b"/>
            <a:pathLst>
              <a:path w="8584" h="8583" extrusionOk="0">
                <a:moveTo>
                  <a:pt x="4276" y="0"/>
                </a:moveTo>
                <a:cubicBezTo>
                  <a:pt x="6651" y="0"/>
                  <a:pt x="8583" y="1900"/>
                  <a:pt x="8583" y="4275"/>
                </a:cubicBezTo>
                <a:cubicBezTo>
                  <a:pt x="8583" y="6651"/>
                  <a:pt x="6651" y="8582"/>
                  <a:pt x="4276" y="8582"/>
                </a:cubicBezTo>
                <a:cubicBezTo>
                  <a:pt x="1933" y="8582"/>
                  <a:pt x="1" y="6651"/>
                  <a:pt x="1" y="4275"/>
                </a:cubicBezTo>
                <a:cubicBezTo>
                  <a:pt x="1" y="1900"/>
                  <a:pt x="1933" y="0"/>
                  <a:pt x="4276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3643746" y="2989453"/>
            <a:ext cx="479497" cy="479497"/>
          </a:xfrm>
          <a:custGeom>
            <a:avLst/>
            <a:gdLst/>
            <a:ahLst/>
            <a:cxnLst/>
            <a:rect l="l" t="t" r="r" b="b"/>
            <a:pathLst>
              <a:path w="15582" h="15582" extrusionOk="0">
                <a:moveTo>
                  <a:pt x="7791" y="1"/>
                </a:moveTo>
                <a:cubicBezTo>
                  <a:pt x="12098" y="1"/>
                  <a:pt x="15581" y="3484"/>
                  <a:pt x="15581" y="7791"/>
                </a:cubicBezTo>
                <a:cubicBezTo>
                  <a:pt x="15581" y="12098"/>
                  <a:pt x="12098" y="15582"/>
                  <a:pt x="7791" y="15582"/>
                </a:cubicBezTo>
                <a:cubicBezTo>
                  <a:pt x="3484" y="15582"/>
                  <a:pt x="0" y="12098"/>
                  <a:pt x="0" y="7791"/>
                </a:cubicBezTo>
                <a:cubicBezTo>
                  <a:pt x="0" y="3484"/>
                  <a:pt x="3484" y="1"/>
                  <a:pt x="7791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3678826" y="1805419"/>
            <a:ext cx="409336" cy="1628450"/>
          </a:xfrm>
          <a:custGeom>
            <a:avLst/>
            <a:gdLst/>
            <a:ahLst/>
            <a:cxnLst/>
            <a:rect l="l" t="t" r="r" b="b"/>
            <a:pathLst>
              <a:path w="13302" h="52919" extrusionOk="0">
                <a:moveTo>
                  <a:pt x="8171" y="64"/>
                </a:moveTo>
                <a:lnTo>
                  <a:pt x="8171" y="39808"/>
                </a:lnTo>
                <a:cubicBezTo>
                  <a:pt x="11116" y="40473"/>
                  <a:pt x="13301" y="43133"/>
                  <a:pt x="13301" y="46268"/>
                </a:cubicBezTo>
                <a:cubicBezTo>
                  <a:pt x="13301" y="49942"/>
                  <a:pt x="10324" y="52919"/>
                  <a:pt x="6651" y="52919"/>
                </a:cubicBezTo>
                <a:cubicBezTo>
                  <a:pt x="2977" y="52919"/>
                  <a:pt x="0" y="49942"/>
                  <a:pt x="0" y="46268"/>
                </a:cubicBezTo>
                <a:cubicBezTo>
                  <a:pt x="0" y="43133"/>
                  <a:pt x="2185" y="40473"/>
                  <a:pt x="5131" y="39808"/>
                </a:cubicBezTo>
                <a:lnTo>
                  <a:pt x="513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2"/>
          <p:cNvSpPr/>
          <p:nvPr/>
        </p:nvSpPr>
        <p:spPr>
          <a:xfrm>
            <a:off x="3750926" y="3097649"/>
            <a:ext cx="265105" cy="264120"/>
          </a:xfrm>
          <a:custGeom>
            <a:avLst/>
            <a:gdLst/>
            <a:ahLst/>
            <a:cxnLst/>
            <a:rect l="l" t="t" r="r" b="b"/>
            <a:pathLst>
              <a:path w="8615" h="8583" extrusionOk="0">
                <a:moveTo>
                  <a:pt x="4308" y="0"/>
                </a:moveTo>
                <a:cubicBezTo>
                  <a:pt x="6683" y="0"/>
                  <a:pt x="8615" y="1900"/>
                  <a:pt x="8615" y="4275"/>
                </a:cubicBezTo>
                <a:cubicBezTo>
                  <a:pt x="8615" y="6651"/>
                  <a:pt x="6683" y="8582"/>
                  <a:pt x="4308" y="8582"/>
                </a:cubicBezTo>
                <a:cubicBezTo>
                  <a:pt x="1933" y="8582"/>
                  <a:pt x="1" y="6651"/>
                  <a:pt x="1" y="4275"/>
                </a:cubicBezTo>
                <a:cubicBezTo>
                  <a:pt x="1" y="1900"/>
                  <a:pt x="1933" y="0"/>
                  <a:pt x="4308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4989581" y="2989453"/>
            <a:ext cx="480482" cy="479497"/>
          </a:xfrm>
          <a:custGeom>
            <a:avLst/>
            <a:gdLst/>
            <a:ahLst/>
            <a:cxnLst/>
            <a:rect l="l" t="t" r="r" b="b"/>
            <a:pathLst>
              <a:path w="15614" h="15582" extrusionOk="0">
                <a:moveTo>
                  <a:pt x="7791" y="1"/>
                </a:moveTo>
                <a:cubicBezTo>
                  <a:pt x="12098" y="1"/>
                  <a:pt x="15613" y="3484"/>
                  <a:pt x="15613" y="7791"/>
                </a:cubicBezTo>
                <a:cubicBezTo>
                  <a:pt x="15613" y="12098"/>
                  <a:pt x="12098" y="15582"/>
                  <a:pt x="7791" y="15582"/>
                </a:cubicBezTo>
                <a:cubicBezTo>
                  <a:pt x="3515" y="15582"/>
                  <a:pt x="0" y="12098"/>
                  <a:pt x="0" y="7791"/>
                </a:cubicBezTo>
                <a:cubicBezTo>
                  <a:pt x="0" y="3484"/>
                  <a:pt x="3515" y="1"/>
                  <a:pt x="779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2"/>
          <p:cNvSpPr/>
          <p:nvPr/>
        </p:nvSpPr>
        <p:spPr>
          <a:xfrm>
            <a:off x="5024662" y="1805419"/>
            <a:ext cx="410290" cy="1628450"/>
          </a:xfrm>
          <a:custGeom>
            <a:avLst/>
            <a:gdLst/>
            <a:ahLst/>
            <a:cxnLst/>
            <a:rect l="l" t="t" r="r" b="b"/>
            <a:pathLst>
              <a:path w="13333" h="52919" extrusionOk="0">
                <a:moveTo>
                  <a:pt x="8203" y="64"/>
                </a:moveTo>
                <a:lnTo>
                  <a:pt x="8203" y="39808"/>
                </a:lnTo>
                <a:cubicBezTo>
                  <a:pt x="11116" y="40473"/>
                  <a:pt x="13333" y="43133"/>
                  <a:pt x="13333" y="46268"/>
                </a:cubicBezTo>
                <a:cubicBezTo>
                  <a:pt x="13333" y="49942"/>
                  <a:pt x="10324" y="52919"/>
                  <a:pt x="6651" y="52919"/>
                </a:cubicBezTo>
                <a:cubicBezTo>
                  <a:pt x="2977" y="52919"/>
                  <a:pt x="0" y="49942"/>
                  <a:pt x="0" y="46268"/>
                </a:cubicBezTo>
                <a:cubicBezTo>
                  <a:pt x="0" y="43133"/>
                  <a:pt x="2185" y="40473"/>
                  <a:pt x="5131" y="39808"/>
                </a:cubicBezTo>
                <a:lnTo>
                  <a:pt x="513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"/>
          <p:cNvSpPr/>
          <p:nvPr/>
        </p:nvSpPr>
        <p:spPr>
          <a:xfrm>
            <a:off x="5097746" y="3097649"/>
            <a:ext cx="264120" cy="264120"/>
          </a:xfrm>
          <a:custGeom>
            <a:avLst/>
            <a:gdLst/>
            <a:ahLst/>
            <a:cxnLst/>
            <a:rect l="l" t="t" r="r" b="b"/>
            <a:pathLst>
              <a:path w="8583" h="8583" extrusionOk="0">
                <a:moveTo>
                  <a:pt x="4276" y="0"/>
                </a:moveTo>
                <a:cubicBezTo>
                  <a:pt x="6651" y="0"/>
                  <a:pt x="8583" y="1900"/>
                  <a:pt x="8583" y="4275"/>
                </a:cubicBezTo>
                <a:cubicBezTo>
                  <a:pt x="8583" y="6651"/>
                  <a:pt x="6651" y="8582"/>
                  <a:pt x="4276" y="8582"/>
                </a:cubicBezTo>
                <a:cubicBezTo>
                  <a:pt x="1932" y="8582"/>
                  <a:pt x="0" y="6651"/>
                  <a:pt x="0" y="4275"/>
                </a:cubicBezTo>
                <a:cubicBezTo>
                  <a:pt x="0" y="1900"/>
                  <a:pt x="1932" y="0"/>
                  <a:pt x="4276" y="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2"/>
          <p:cNvSpPr/>
          <p:nvPr/>
        </p:nvSpPr>
        <p:spPr>
          <a:xfrm>
            <a:off x="6336370" y="2989453"/>
            <a:ext cx="479528" cy="479497"/>
          </a:xfrm>
          <a:custGeom>
            <a:avLst/>
            <a:gdLst/>
            <a:ahLst/>
            <a:cxnLst/>
            <a:rect l="l" t="t" r="r" b="b"/>
            <a:pathLst>
              <a:path w="15583" h="15582" extrusionOk="0">
                <a:moveTo>
                  <a:pt x="7791" y="1"/>
                </a:moveTo>
                <a:cubicBezTo>
                  <a:pt x="12098" y="1"/>
                  <a:pt x="15582" y="3484"/>
                  <a:pt x="15582" y="7791"/>
                </a:cubicBezTo>
                <a:cubicBezTo>
                  <a:pt x="15582" y="12098"/>
                  <a:pt x="12098" y="15582"/>
                  <a:pt x="7791" y="15582"/>
                </a:cubicBezTo>
                <a:cubicBezTo>
                  <a:pt x="3484" y="15582"/>
                  <a:pt x="1" y="12098"/>
                  <a:pt x="1" y="7791"/>
                </a:cubicBezTo>
                <a:cubicBezTo>
                  <a:pt x="1" y="3484"/>
                  <a:pt x="3484" y="1"/>
                  <a:pt x="7791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2"/>
          <p:cNvSpPr/>
          <p:nvPr/>
        </p:nvSpPr>
        <p:spPr>
          <a:xfrm>
            <a:off x="6371451" y="1805419"/>
            <a:ext cx="409336" cy="1628450"/>
          </a:xfrm>
          <a:custGeom>
            <a:avLst/>
            <a:gdLst/>
            <a:ahLst/>
            <a:cxnLst/>
            <a:rect l="l" t="t" r="r" b="b"/>
            <a:pathLst>
              <a:path w="13302" h="52919" extrusionOk="0">
                <a:moveTo>
                  <a:pt x="8172" y="64"/>
                </a:moveTo>
                <a:lnTo>
                  <a:pt x="8172" y="39808"/>
                </a:lnTo>
                <a:cubicBezTo>
                  <a:pt x="11117" y="40473"/>
                  <a:pt x="13302" y="43133"/>
                  <a:pt x="13302" y="46268"/>
                </a:cubicBezTo>
                <a:cubicBezTo>
                  <a:pt x="13302" y="49942"/>
                  <a:pt x="10325" y="52919"/>
                  <a:pt x="6651" y="52919"/>
                </a:cubicBezTo>
                <a:cubicBezTo>
                  <a:pt x="2978" y="52919"/>
                  <a:pt x="1" y="49942"/>
                  <a:pt x="1" y="46268"/>
                </a:cubicBezTo>
                <a:cubicBezTo>
                  <a:pt x="1" y="43133"/>
                  <a:pt x="2186" y="40473"/>
                  <a:pt x="5131" y="39808"/>
                </a:cubicBezTo>
                <a:lnTo>
                  <a:pt x="513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2"/>
          <p:cNvSpPr/>
          <p:nvPr/>
        </p:nvSpPr>
        <p:spPr>
          <a:xfrm>
            <a:off x="6443582" y="3097649"/>
            <a:ext cx="265105" cy="264120"/>
          </a:xfrm>
          <a:custGeom>
            <a:avLst/>
            <a:gdLst/>
            <a:ahLst/>
            <a:cxnLst/>
            <a:rect l="l" t="t" r="r" b="b"/>
            <a:pathLst>
              <a:path w="8615" h="8583" extrusionOk="0">
                <a:moveTo>
                  <a:pt x="4307" y="0"/>
                </a:moveTo>
                <a:cubicBezTo>
                  <a:pt x="6683" y="0"/>
                  <a:pt x="8614" y="1900"/>
                  <a:pt x="8614" y="4275"/>
                </a:cubicBezTo>
                <a:cubicBezTo>
                  <a:pt x="8614" y="6651"/>
                  <a:pt x="6683" y="8582"/>
                  <a:pt x="4307" y="8582"/>
                </a:cubicBezTo>
                <a:cubicBezTo>
                  <a:pt x="1932" y="8582"/>
                  <a:pt x="0" y="6651"/>
                  <a:pt x="0" y="4275"/>
                </a:cubicBezTo>
                <a:cubicBezTo>
                  <a:pt x="0" y="1900"/>
                  <a:pt x="1932" y="0"/>
                  <a:pt x="4307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2"/>
          <p:cNvSpPr/>
          <p:nvPr/>
        </p:nvSpPr>
        <p:spPr>
          <a:xfrm>
            <a:off x="7682206" y="2989453"/>
            <a:ext cx="480482" cy="479497"/>
          </a:xfrm>
          <a:custGeom>
            <a:avLst/>
            <a:gdLst/>
            <a:ahLst/>
            <a:cxnLst/>
            <a:rect l="l" t="t" r="r" b="b"/>
            <a:pathLst>
              <a:path w="15614" h="15582" extrusionOk="0">
                <a:moveTo>
                  <a:pt x="7791" y="1"/>
                </a:moveTo>
                <a:cubicBezTo>
                  <a:pt x="12098" y="1"/>
                  <a:pt x="15614" y="3484"/>
                  <a:pt x="15614" y="7791"/>
                </a:cubicBezTo>
                <a:cubicBezTo>
                  <a:pt x="15614" y="12098"/>
                  <a:pt x="12098" y="15582"/>
                  <a:pt x="7791" y="15582"/>
                </a:cubicBezTo>
                <a:cubicBezTo>
                  <a:pt x="3484" y="15582"/>
                  <a:pt x="1" y="12098"/>
                  <a:pt x="1" y="7791"/>
                </a:cubicBezTo>
                <a:cubicBezTo>
                  <a:pt x="1" y="3484"/>
                  <a:pt x="3484" y="1"/>
                  <a:pt x="7791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2"/>
          <p:cNvSpPr/>
          <p:nvPr/>
        </p:nvSpPr>
        <p:spPr>
          <a:xfrm>
            <a:off x="7717286" y="1805419"/>
            <a:ext cx="410321" cy="1628450"/>
          </a:xfrm>
          <a:custGeom>
            <a:avLst/>
            <a:gdLst/>
            <a:ahLst/>
            <a:cxnLst/>
            <a:rect l="l" t="t" r="r" b="b"/>
            <a:pathLst>
              <a:path w="13334" h="52919" extrusionOk="0">
                <a:moveTo>
                  <a:pt x="8203" y="64"/>
                </a:moveTo>
                <a:lnTo>
                  <a:pt x="8203" y="39808"/>
                </a:lnTo>
                <a:cubicBezTo>
                  <a:pt x="11117" y="40473"/>
                  <a:pt x="13334" y="43133"/>
                  <a:pt x="13334" y="46268"/>
                </a:cubicBezTo>
                <a:cubicBezTo>
                  <a:pt x="13334" y="49942"/>
                  <a:pt x="10325" y="52919"/>
                  <a:pt x="6651" y="52919"/>
                </a:cubicBezTo>
                <a:cubicBezTo>
                  <a:pt x="2978" y="52919"/>
                  <a:pt x="1" y="49942"/>
                  <a:pt x="1" y="46268"/>
                </a:cubicBezTo>
                <a:cubicBezTo>
                  <a:pt x="1" y="43133"/>
                  <a:pt x="2186" y="40473"/>
                  <a:pt x="5131" y="39808"/>
                </a:cubicBezTo>
                <a:lnTo>
                  <a:pt x="513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/>
          <p:nvPr/>
        </p:nvSpPr>
        <p:spPr>
          <a:xfrm>
            <a:off x="7790402" y="3097649"/>
            <a:ext cx="264120" cy="264120"/>
          </a:xfrm>
          <a:custGeom>
            <a:avLst/>
            <a:gdLst/>
            <a:ahLst/>
            <a:cxnLst/>
            <a:rect l="l" t="t" r="r" b="b"/>
            <a:pathLst>
              <a:path w="8583" h="8583" extrusionOk="0">
                <a:moveTo>
                  <a:pt x="4275" y="0"/>
                </a:moveTo>
                <a:cubicBezTo>
                  <a:pt x="6651" y="0"/>
                  <a:pt x="8582" y="1900"/>
                  <a:pt x="8582" y="4275"/>
                </a:cubicBezTo>
                <a:cubicBezTo>
                  <a:pt x="8582" y="6651"/>
                  <a:pt x="6651" y="8582"/>
                  <a:pt x="4275" y="8582"/>
                </a:cubicBezTo>
                <a:cubicBezTo>
                  <a:pt x="1900" y="8582"/>
                  <a:pt x="0" y="6651"/>
                  <a:pt x="0" y="4275"/>
                </a:cubicBezTo>
                <a:cubicBezTo>
                  <a:pt x="0" y="1900"/>
                  <a:pt x="1900" y="0"/>
                  <a:pt x="4275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22"/>
          <p:cNvGrpSpPr/>
          <p:nvPr/>
        </p:nvGrpSpPr>
        <p:grpSpPr>
          <a:xfrm>
            <a:off x="832232" y="1336662"/>
            <a:ext cx="718261" cy="718261"/>
            <a:chOff x="832232" y="1336662"/>
            <a:chExt cx="718261" cy="718261"/>
          </a:xfrm>
        </p:grpSpPr>
        <p:sp>
          <p:nvSpPr>
            <p:cNvPr id="622" name="Google Shape;622;p22"/>
            <p:cNvSpPr/>
            <p:nvPr/>
          </p:nvSpPr>
          <p:spPr>
            <a:xfrm>
              <a:off x="832232" y="1336662"/>
              <a:ext cx="718261" cy="718261"/>
            </a:xfrm>
            <a:custGeom>
              <a:avLst/>
              <a:gdLst/>
              <a:ahLst/>
              <a:cxnLst/>
              <a:rect l="l" t="t" r="r" b="b"/>
              <a:pathLst>
                <a:path w="23341" h="23341" extrusionOk="0">
                  <a:moveTo>
                    <a:pt x="23340" y="11686"/>
                  </a:moveTo>
                  <a:cubicBezTo>
                    <a:pt x="23340" y="18115"/>
                    <a:pt x="18115" y="23340"/>
                    <a:pt x="11686" y="23340"/>
                  </a:cubicBezTo>
                  <a:cubicBezTo>
                    <a:pt x="5226" y="23340"/>
                    <a:pt x="0" y="18115"/>
                    <a:pt x="0" y="11686"/>
                  </a:cubicBezTo>
                  <a:cubicBezTo>
                    <a:pt x="0" y="5226"/>
                    <a:pt x="5226" y="0"/>
                    <a:pt x="11686" y="0"/>
                  </a:cubicBezTo>
                  <a:cubicBezTo>
                    <a:pt x="18115" y="0"/>
                    <a:pt x="23340" y="5226"/>
                    <a:pt x="23340" y="11686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183023" y="1553077"/>
              <a:ext cx="7847" cy="31203"/>
            </a:xfrm>
            <a:custGeom>
              <a:avLst/>
              <a:gdLst/>
              <a:ahLst/>
              <a:cxnLst/>
              <a:rect l="l" t="t" r="r" b="b"/>
              <a:pathLst>
                <a:path w="255" h="1014" extrusionOk="0">
                  <a:moveTo>
                    <a:pt x="254" y="887"/>
                  </a:moveTo>
                  <a:cubicBezTo>
                    <a:pt x="254" y="951"/>
                    <a:pt x="191" y="1014"/>
                    <a:pt x="128" y="1014"/>
                  </a:cubicBezTo>
                  <a:lnTo>
                    <a:pt x="128" y="1014"/>
                  </a:lnTo>
                  <a:cubicBezTo>
                    <a:pt x="64" y="1014"/>
                    <a:pt x="1" y="951"/>
                    <a:pt x="1" y="887"/>
                  </a:cubicBezTo>
                  <a:lnTo>
                    <a:pt x="1" y="96"/>
                  </a:lnTo>
                  <a:cubicBezTo>
                    <a:pt x="1" y="64"/>
                    <a:pt x="64" y="1"/>
                    <a:pt x="128" y="1"/>
                  </a:cubicBezTo>
                  <a:lnTo>
                    <a:pt x="128" y="1"/>
                  </a:lnTo>
                  <a:cubicBezTo>
                    <a:pt x="191" y="1"/>
                    <a:pt x="254" y="32"/>
                    <a:pt x="254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081689" y="1600751"/>
              <a:ext cx="26341" cy="25387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824" y="571"/>
                  </a:moveTo>
                  <a:cubicBezTo>
                    <a:pt x="855" y="634"/>
                    <a:pt x="855" y="697"/>
                    <a:pt x="792" y="761"/>
                  </a:cubicBezTo>
                  <a:lnTo>
                    <a:pt x="792" y="761"/>
                  </a:lnTo>
                  <a:cubicBezTo>
                    <a:pt x="760" y="792"/>
                    <a:pt x="665" y="824"/>
                    <a:pt x="634" y="761"/>
                  </a:cubicBezTo>
                  <a:lnTo>
                    <a:pt x="32" y="254"/>
                  </a:lnTo>
                  <a:cubicBezTo>
                    <a:pt x="0" y="222"/>
                    <a:pt x="0" y="127"/>
                    <a:pt x="64" y="64"/>
                  </a:cubicBezTo>
                  <a:lnTo>
                    <a:pt x="64" y="64"/>
                  </a:lnTo>
                  <a:cubicBezTo>
                    <a:pt x="95" y="32"/>
                    <a:pt x="190" y="1"/>
                    <a:pt x="22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050486" y="1705993"/>
              <a:ext cx="31234" cy="10770"/>
            </a:xfrm>
            <a:custGeom>
              <a:avLst/>
              <a:gdLst/>
              <a:ahLst/>
              <a:cxnLst/>
              <a:rect l="l" t="t" r="r" b="b"/>
              <a:pathLst>
                <a:path w="1015" h="350" extrusionOk="0">
                  <a:moveTo>
                    <a:pt x="888" y="1"/>
                  </a:moveTo>
                  <a:cubicBezTo>
                    <a:pt x="951" y="1"/>
                    <a:pt x="1014" y="64"/>
                    <a:pt x="1014" y="128"/>
                  </a:cubicBezTo>
                  <a:lnTo>
                    <a:pt x="1014" y="128"/>
                  </a:lnTo>
                  <a:cubicBezTo>
                    <a:pt x="1014" y="191"/>
                    <a:pt x="983" y="254"/>
                    <a:pt x="919" y="254"/>
                  </a:cubicBezTo>
                  <a:lnTo>
                    <a:pt x="128" y="349"/>
                  </a:lnTo>
                  <a:cubicBezTo>
                    <a:pt x="64" y="349"/>
                    <a:pt x="33" y="318"/>
                    <a:pt x="1" y="223"/>
                  </a:cubicBezTo>
                  <a:lnTo>
                    <a:pt x="1" y="223"/>
                  </a:lnTo>
                  <a:cubicBezTo>
                    <a:pt x="1" y="159"/>
                    <a:pt x="33" y="96"/>
                    <a:pt x="96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299989" y="1698208"/>
              <a:ext cx="31203" cy="11724"/>
            </a:xfrm>
            <a:custGeom>
              <a:avLst/>
              <a:gdLst/>
              <a:ahLst/>
              <a:cxnLst/>
              <a:rect l="l" t="t" r="r" b="b"/>
              <a:pathLst>
                <a:path w="1014" h="381" extrusionOk="0">
                  <a:moveTo>
                    <a:pt x="95" y="286"/>
                  </a:moveTo>
                  <a:cubicBezTo>
                    <a:pt x="32" y="286"/>
                    <a:pt x="0" y="222"/>
                    <a:pt x="0" y="127"/>
                  </a:cubicBezTo>
                  <a:lnTo>
                    <a:pt x="0" y="127"/>
                  </a:lnTo>
                  <a:cubicBezTo>
                    <a:pt x="0" y="64"/>
                    <a:pt x="63" y="1"/>
                    <a:pt x="127" y="32"/>
                  </a:cubicBezTo>
                  <a:lnTo>
                    <a:pt x="919" y="96"/>
                  </a:lnTo>
                  <a:cubicBezTo>
                    <a:pt x="982" y="127"/>
                    <a:pt x="1014" y="191"/>
                    <a:pt x="1014" y="254"/>
                  </a:cubicBezTo>
                  <a:lnTo>
                    <a:pt x="1014" y="254"/>
                  </a:lnTo>
                  <a:cubicBezTo>
                    <a:pt x="982" y="317"/>
                    <a:pt x="950" y="381"/>
                    <a:pt x="887" y="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267832" y="1595889"/>
              <a:ext cx="26341" cy="24403"/>
            </a:xfrm>
            <a:custGeom>
              <a:avLst/>
              <a:gdLst/>
              <a:ahLst/>
              <a:cxnLst/>
              <a:rect l="l" t="t" r="r" b="b"/>
              <a:pathLst>
                <a:path w="856" h="793" extrusionOk="0">
                  <a:moveTo>
                    <a:pt x="222" y="760"/>
                  </a:moveTo>
                  <a:cubicBezTo>
                    <a:pt x="190" y="792"/>
                    <a:pt x="95" y="792"/>
                    <a:pt x="63" y="729"/>
                  </a:cubicBezTo>
                  <a:lnTo>
                    <a:pt x="63" y="729"/>
                  </a:lnTo>
                  <a:cubicBezTo>
                    <a:pt x="0" y="665"/>
                    <a:pt x="0" y="602"/>
                    <a:pt x="63" y="570"/>
                  </a:cubicBezTo>
                  <a:lnTo>
                    <a:pt x="633" y="32"/>
                  </a:lnTo>
                  <a:cubicBezTo>
                    <a:pt x="665" y="0"/>
                    <a:pt x="760" y="0"/>
                    <a:pt x="792" y="64"/>
                  </a:cubicBezTo>
                  <a:lnTo>
                    <a:pt x="792" y="64"/>
                  </a:lnTo>
                  <a:cubicBezTo>
                    <a:pt x="855" y="127"/>
                    <a:pt x="855" y="190"/>
                    <a:pt x="823" y="2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100183" y="1597828"/>
              <a:ext cx="172541" cy="239779"/>
            </a:xfrm>
            <a:custGeom>
              <a:avLst/>
              <a:gdLst/>
              <a:ahLst/>
              <a:cxnLst/>
              <a:rect l="l" t="t" r="r" b="b"/>
              <a:pathLst>
                <a:path w="5607" h="7792" extrusionOk="0">
                  <a:moveTo>
                    <a:pt x="3706" y="6683"/>
                  </a:moveTo>
                  <a:cubicBezTo>
                    <a:pt x="3706" y="6746"/>
                    <a:pt x="3643" y="6841"/>
                    <a:pt x="3580" y="6873"/>
                  </a:cubicBezTo>
                  <a:cubicBezTo>
                    <a:pt x="3548" y="6905"/>
                    <a:pt x="3516" y="6905"/>
                    <a:pt x="3485" y="6905"/>
                  </a:cubicBezTo>
                  <a:lnTo>
                    <a:pt x="2123" y="6905"/>
                  </a:lnTo>
                  <a:cubicBezTo>
                    <a:pt x="2091" y="6905"/>
                    <a:pt x="2059" y="6905"/>
                    <a:pt x="2028" y="6873"/>
                  </a:cubicBezTo>
                  <a:cubicBezTo>
                    <a:pt x="1964" y="6841"/>
                    <a:pt x="1901" y="6746"/>
                    <a:pt x="1901" y="6683"/>
                  </a:cubicBezTo>
                  <a:lnTo>
                    <a:pt x="1901" y="5923"/>
                  </a:lnTo>
                  <a:lnTo>
                    <a:pt x="3706" y="5923"/>
                  </a:lnTo>
                  <a:lnTo>
                    <a:pt x="3706" y="6683"/>
                  </a:lnTo>
                  <a:close/>
                  <a:moveTo>
                    <a:pt x="1774" y="1394"/>
                  </a:moveTo>
                  <a:cubicBezTo>
                    <a:pt x="1331" y="1711"/>
                    <a:pt x="1046" y="2218"/>
                    <a:pt x="1046" y="2788"/>
                  </a:cubicBezTo>
                  <a:cubicBezTo>
                    <a:pt x="1046" y="3326"/>
                    <a:pt x="1299" y="3801"/>
                    <a:pt x="1679" y="4118"/>
                  </a:cubicBezTo>
                  <a:cubicBezTo>
                    <a:pt x="1743" y="4181"/>
                    <a:pt x="1743" y="4244"/>
                    <a:pt x="1711" y="4308"/>
                  </a:cubicBezTo>
                  <a:lnTo>
                    <a:pt x="1711" y="4308"/>
                  </a:lnTo>
                  <a:cubicBezTo>
                    <a:pt x="1648" y="4371"/>
                    <a:pt x="1553" y="4371"/>
                    <a:pt x="1521" y="4339"/>
                  </a:cubicBezTo>
                  <a:cubicBezTo>
                    <a:pt x="1078" y="3959"/>
                    <a:pt x="793" y="3421"/>
                    <a:pt x="793" y="2788"/>
                  </a:cubicBezTo>
                  <a:cubicBezTo>
                    <a:pt x="793" y="2123"/>
                    <a:pt x="1109" y="1552"/>
                    <a:pt x="1616" y="1172"/>
                  </a:cubicBezTo>
                  <a:cubicBezTo>
                    <a:pt x="1679" y="1141"/>
                    <a:pt x="1743" y="1141"/>
                    <a:pt x="1806" y="1204"/>
                  </a:cubicBezTo>
                  <a:lnTo>
                    <a:pt x="1806" y="1204"/>
                  </a:lnTo>
                  <a:cubicBezTo>
                    <a:pt x="1838" y="1267"/>
                    <a:pt x="1806" y="1362"/>
                    <a:pt x="1774" y="1394"/>
                  </a:cubicBezTo>
                  <a:close/>
                  <a:moveTo>
                    <a:pt x="5606" y="2788"/>
                  </a:moveTo>
                  <a:cubicBezTo>
                    <a:pt x="5606" y="1236"/>
                    <a:pt x="4340" y="1"/>
                    <a:pt x="2788" y="1"/>
                  </a:cubicBezTo>
                  <a:cubicBezTo>
                    <a:pt x="1268" y="1"/>
                    <a:pt x="1" y="1236"/>
                    <a:pt x="1" y="2788"/>
                  </a:cubicBezTo>
                  <a:cubicBezTo>
                    <a:pt x="1" y="3928"/>
                    <a:pt x="666" y="4909"/>
                    <a:pt x="1648" y="5353"/>
                  </a:cubicBezTo>
                  <a:lnTo>
                    <a:pt x="1648" y="5923"/>
                  </a:lnTo>
                  <a:lnTo>
                    <a:pt x="1648" y="6683"/>
                  </a:lnTo>
                  <a:cubicBezTo>
                    <a:pt x="1648" y="6936"/>
                    <a:pt x="1838" y="7126"/>
                    <a:pt x="2059" y="7158"/>
                  </a:cubicBezTo>
                  <a:cubicBezTo>
                    <a:pt x="2059" y="7221"/>
                    <a:pt x="2091" y="7316"/>
                    <a:pt x="2123" y="7380"/>
                  </a:cubicBezTo>
                  <a:cubicBezTo>
                    <a:pt x="2249" y="7633"/>
                    <a:pt x="2439" y="7791"/>
                    <a:pt x="2598" y="7791"/>
                  </a:cubicBezTo>
                  <a:lnTo>
                    <a:pt x="2978" y="7791"/>
                  </a:lnTo>
                  <a:cubicBezTo>
                    <a:pt x="3168" y="7791"/>
                    <a:pt x="3358" y="7633"/>
                    <a:pt x="3485" y="7380"/>
                  </a:cubicBezTo>
                  <a:cubicBezTo>
                    <a:pt x="3516" y="7316"/>
                    <a:pt x="3548" y="7253"/>
                    <a:pt x="3548" y="7158"/>
                  </a:cubicBezTo>
                  <a:cubicBezTo>
                    <a:pt x="3770" y="7126"/>
                    <a:pt x="3960" y="6936"/>
                    <a:pt x="3960" y="6683"/>
                  </a:cubicBezTo>
                  <a:lnTo>
                    <a:pt x="3960" y="5638"/>
                  </a:lnTo>
                  <a:lnTo>
                    <a:pt x="3960" y="5353"/>
                  </a:lnTo>
                  <a:cubicBezTo>
                    <a:pt x="4941" y="4909"/>
                    <a:pt x="5606" y="3928"/>
                    <a:pt x="5606" y="2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2178021" y="1336662"/>
            <a:ext cx="718292" cy="718261"/>
            <a:chOff x="2178021" y="1336662"/>
            <a:chExt cx="718292" cy="718261"/>
          </a:xfrm>
        </p:grpSpPr>
        <p:sp>
          <p:nvSpPr>
            <p:cNvPr id="630" name="Google Shape;630;p22"/>
            <p:cNvSpPr/>
            <p:nvPr/>
          </p:nvSpPr>
          <p:spPr>
            <a:xfrm>
              <a:off x="2178021" y="1336662"/>
              <a:ext cx="718292" cy="718261"/>
            </a:xfrm>
            <a:custGeom>
              <a:avLst/>
              <a:gdLst/>
              <a:ahLst/>
              <a:cxnLst/>
              <a:rect l="l" t="t" r="r" b="b"/>
              <a:pathLst>
                <a:path w="23342" h="23341" extrusionOk="0">
                  <a:moveTo>
                    <a:pt x="23341" y="11686"/>
                  </a:moveTo>
                  <a:cubicBezTo>
                    <a:pt x="23341" y="18115"/>
                    <a:pt x="18116" y="23340"/>
                    <a:pt x="11655" y="23340"/>
                  </a:cubicBezTo>
                  <a:cubicBezTo>
                    <a:pt x="5226" y="23340"/>
                    <a:pt x="1" y="18115"/>
                    <a:pt x="1" y="11686"/>
                  </a:cubicBezTo>
                  <a:cubicBezTo>
                    <a:pt x="1" y="5226"/>
                    <a:pt x="5226" y="0"/>
                    <a:pt x="11655" y="0"/>
                  </a:cubicBezTo>
                  <a:cubicBezTo>
                    <a:pt x="18116" y="0"/>
                    <a:pt x="23341" y="5226"/>
                    <a:pt x="23341" y="11686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22"/>
            <p:cNvGrpSpPr/>
            <p:nvPr/>
          </p:nvGrpSpPr>
          <p:grpSpPr>
            <a:xfrm>
              <a:off x="2417769" y="1567609"/>
              <a:ext cx="238795" cy="258304"/>
              <a:chOff x="2417769" y="1567609"/>
              <a:chExt cx="238795" cy="258304"/>
            </a:xfrm>
          </p:grpSpPr>
          <p:sp>
            <p:nvSpPr>
              <p:cNvPr id="632" name="Google Shape;632;p22"/>
              <p:cNvSpPr/>
              <p:nvPr/>
            </p:nvSpPr>
            <p:spPr>
              <a:xfrm>
                <a:off x="2460635" y="1567609"/>
                <a:ext cx="195929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5955" extrusionOk="0">
                    <a:moveTo>
                      <a:pt x="3326" y="824"/>
                    </a:moveTo>
                    <a:cubicBezTo>
                      <a:pt x="2693" y="824"/>
                      <a:pt x="2091" y="1078"/>
                      <a:pt x="1679" y="1584"/>
                    </a:cubicBezTo>
                    <a:cubicBezTo>
                      <a:pt x="919" y="2471"/>
                      <a:pt x="1014" y="3833"/>
                      <a:pt x="1933" y="4625"/>
                    </a:cubicBezTo>
                    <a:cubicBezTo>
                      <a:pt x="2313" y="4941"/>
                      <a:pt x="2820" y="5131"/>
                      <a:pt x="3326" y="5131"/>
                    </a:cubicBezTo>
                    <a:cubicBezTo>
                      <a:pt x="3960" y="5131"/>
                      <a:pt x="4561" y="4846"/>
                      <a:pt x="4973" y="4371"/>
                    </a:cubicBezTo>
                    <a:cubicBezTo>
                      <a:pt x="5353" y="3928"/>
                      <a:pt x="5543" y="3390"/>
                      <a:pt x="5480" y="2788"/>
                    </a:cubicBezTo>
                    <a:cubicBezTo>
                      <a:pt x="5448" y="2218"/>
                      <a:pt x="5163" y="1711"/>
                      <a:pt x="4720" y="1331"/>
                    </a:cubicBezTo>
                    <a:cubicBezTo>
                      <a:pt x="4340" y="1014"/>
                      <a:pt x="3833" y="824"/>
                      <a:pt x="3326" y="824"/>
                    </a:cubicBezTo>
                    <a:close/>
                    <a:moveTo>
                      <a:pt x="3326" y="5955"/>
                    </a:moveTo>
                    <a:cubicBezTo>
                      <a:pt x="2630" y="5955"/>
                      <a:pt x="1933" y="5701"/>
                      <a:pt x="1394" y="5258"/>
                    </a:cubicBezTo>
                    <a:cubicBezTo>
                      <a:pt x="159" y="4181"/>
                      <a:pt x="1" y="2313"/>
                      <a:pt x="1046" y="1046"/>
                    </a:cubicBezTo>
                    <a:cubicBezTo>
                      <a:pt x="1616" y="381"/>
                      <a:pt x="2471" y="1"/>
                      <a:pt x="3326" y="1"/>
                    </a:cubicBezTo>
                    <a:cubicBezTo>
                      <a:pt x="4023" y="1"/>
                      <a:pt x="4720" y="254"/>
                      <a:pt x="5258" y="698"/>
                    </a:cubicBezTo>
                    <a:cubicBezTo>
                      <a:pt x="5860" y="1236"/>
                      <a:pt x="6240" y="1933"/>
                      <a:pt x="6303" y="2724"/>
                    </a:cubicBezTo>
                    <a:cubicBezTo>
                      <a:pt x="6366" y="3516"/>
                      <a:pt x="6113" y="4308"/>
                      <a:pt x="5606" y="4910"/>
                    </a:cubicBezTo>
                    <a:cubicBezTo>
                      <a:pt x="5036" y="5575"/>
                      <a:pt x="4213" y="5955"/>
                      <a:pt x="3326" y="5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2475283" y="1711840"/>
                <a:ext cx="45820" cy="46836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22" extrusionOk="0">
                    <a:moveTo>
                      <a:pt x="633" y="1521"/>
                    </a:moveTo>
                    <a:lnTo>
                      <a:pt x="0" y="1014"/>
                    </a:lnTo>
                    <a:lnTo>
                      <a:pt x="887" y="1"/>
                    </a:lnTo>
                    <a:lnTo>
                      <a:pt x="1488" y="5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2417769" y="1738181"/>
                <a:ext cx="82870" cy="87732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851" extrusionOk="0">
                    <a:moveTo>
                      <a:pt x="1204" y="2660"/>
                    </a:moveTo>
                    <a:cubicBezTo>
                      <a:pt x="1046" y="2819"/>
                      <a:pt x="792" y="2850"/>
                      <a:pt x="634" y="2692"/>
                    </a:cubicBezTo>
                    <a:lnTo>
                      <a:pt x="191" y="2344"/>
                    </a:lnTo>
                    <a:cubicBezTo>
                      <a:pt x="32" y="2185"/>
                      <a:pt x="1" y="1932"/>
                      <a:pt x="159" y="1773"/>
                    </a:cubicBezTo>
                    <a:lnTo>
                      <a:pt x="1489" y="190"/>
                    </a:lnTo>
                    <a:cubicBezTo>
                      <a:pt x="1647" y="0"/>
                      <a:pt x="1901" y="0"/>
                      <a:pt x="2091" y="127"/>
                    </a:cubicBezTo>
                    <a:lnTo>
                      <a:pt x="2502" y="475"/>
                    </a:lnTo>
                    <a:cubicBezTo>
                      <a:pt x="2661" y="633"/>
                      <a:pt x="2692" y="887"/>
                      <a:pt x="2534" y="10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521073" y="1601736"/>
                <a:ext cx="62407" cy="35111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141" extrusionOk="0">
                    <a:moveTo>
                      <a:pt x="1932" y="380"/>
                    </a:moveTo>
                    <a:cubicBezTo>
                      <a:pt x="2027" y="697"/>
                      <a:pt x="1552" y="412"/>
                      <a:pt x="1014" y="539"/>
                    </a:cubicBezTo>
                    <a:cubicBezTo>
                      <a:pt x="507" y="665"/>
                      <a:pt x="127" y="1140"/>
                      <a:pt x="64" y="855"/>
                    </a:cubicBezTo>
                    <a:cubicBezTo>
                      <a:pt x="0" y="539"/>
                      <a:pt x="571" y="159"/>
                      <a:pt x="887" y="95"/>
                    </a:cubicBezTo>
                    <a:cubicBezTo>
                      <a:pt x="1236" y="0"/>
                      <a:pt x="1869" y="95"/>
                      <a:pt x="1932" y="3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2583449" y="1610506"/>
                <a:ext cx="17571" cy="1464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76" extrusionOk="0">
                    <a:moveTo>
                      <a:pt x="507" y="349"/>
                    </a:moveTo>
                    <a:cubicBezTo>
                      <a:pt x="475" y="475"/>
                      <a:pt x="317" y="412"/>
                      <a:pt x="190" y="380"/>
                    </a:cubicBezTo>
                    <a:cubicBezTo>
                      <a:pt x="64" y="349"/>
                      <a:pt x="0" y="317"/>
                      <a:pt x="64" y="190"/>
                    </a:cubicBezTo>
                    <a:cubicBezTo>
                      <a:pt x="95" y="64"/>
                      <a:pt x="127" y="0"/>
                      <a:pt x="254" y="32"/>
                    </a:cubicBezTo>
                    <a:cubicBezTo>
                      <a:pt x="380" y="95"/>
                      <a:pt x="570" y="222"/>
                      <a:pt x="507" y="3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22"/>
          <p:cNvGrpSpPr/>
          <p:nvPr/>
        </p:nvGrpSpPr>
        <p:grpSpPr>
          <a:xfrm>
            <a:off x="4870676" y="1336662"/>
            <a:ext cx="718261" cy="718261"/>
            <a:chOff x="4870676" y="1336662"/>
            <a:chExt cx="718261" cy="718261"/>
          </a:xfrm>
        </p:grpSpPr>
        <p:sp>
          <p:nvSpPr>
            <p:cNvPr id="638" name="Google Shape;638;p22"/>
            <p:cNvSpPr/>
            <p:nvPr/>
          </p:nvSpPr>
          <p:spPr>
            <a:xfrm>
              <a:off x="4870676" y="1336662"/>
              <a:ext cx="718261" cy="718261"/>
            </a:xfrm>
            <a:custGeom>
              <a:avLst/>
              <a:gdLst/>
              <a:ahLst/>
              <a:cxnLst/>
              <a:rect l="l" t="t" r="r" b="b"/>
              <a:pathLst>
                <a:path w="23341" h="23341" extrusionOk="0">
                  <a:moveTo>
                    <a:pt x="23341" y="11686"/>
                  </a:moveTo>
                  <a:cubicBezTo>
                    <a:pt x="23341" y="18115"/>
                    <a:pt x="18115" y="23340"/>
                    <a:pt x="11655" y="23340"/>
                  </a:cubicBezTo>
                  <a:cubicBezTo>
                    <a:pt x="5226" y="23340"/>
                    <a:pt x="1" y="18115"/>
                    <a:pt x="1" y="11686"/>
                  </a:cubicBezTo>
                  <a:cubicBezTo>
                    <a:pt x="1" y="5226"/>
                    <a:pt x="5226" y="0"/>
                    <a:pt x="11655" y="0"/>
                  </a:cubicBezTo>
                  <a:cubicBezTo>
                    <a:pt x="18115" y="0"/>
                    <a:pt x="23341" y="5226"/>
                    <a:pt x="23341" y="11686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124057" y="1592966"/>
              <a:ext cx="211499" cy="205653"/>
            </a:xfrm>
            <a:custGeom>
              <a:avLst/>
              <a:gdLst/>
              <a:ahLst/>
              <a:cxnLst/>
              <a:rect l="l" t="t" r="r" b="b"/>
              <a:pathLst>
                <a:path w="6873" h="6683" extrusionOk="0">
                  <a:moveTo>
                    <a:pt x="6746" y="1995"/>
                  </a:moveTo>
                  <a:cubicBezTo>
                    <a:pt x="6746" y="2376"/>
                    <a:pt x="5384" y="2787"/>
                    <a:pt x="3452" y="2787"/>
                  </a:cubicBezTo>
                  <a:cubicBezTo>
                    <a:pt x="1489" y="2787"/>
                    <a:pt x="159" y="2376"/>
                    <a:pt x="159" y="1995"/>
                  </a:cubicBezTo>
                  <a:cubicBezTo>
                    <a:pt x="159" y="1932"/>
                    <a:pt x="222" y="1837"/>
                    <a:pt x="381" y="1742"/>
                  </a:cubicBezTo>
                  <a:cubicBezTo>
                    <a:pt x="982" y="2059"/>
                    <a:pt x="2249" y="2217"/>
                    <a:pt x="3452" y="2217"/>
                  </a:cubicBezTo>
                  <a:cubicBezTo>
                    <a:pt x="4656" y="2217"/>
                    <a:pt x="5923" y="2059"/>
                    <a:pt x="6524" y="1742"/>
                  </a:cubicBezTo>
                  <a:cubicBezTo>
                    <a:pt x="6651" y="1837"/>
                    <a:pt x="6746" y="1932"/>
                    <a:pt x="6746" y="1995"/>
                  </a:cubicBezTo>
                  <a:close/>
                  <a:moveTo>
                    <a:pt x="6746" y="3136"/>
                  </a:moveTo>
                  <a:cubicBezTo>
                    <a:pt x="6746" y="3484"/>
                    <a:pt x="5384" y="3896"/>
                    <a:pt x="3452" y="3896"/>
                  </a:cubicBezTo>
                  <a:cubicBezTo>
                    <a:pt x="1489" y="3896"/>
                    <a:pt x="159" y="3484"/>
                    <a:pt x="159" y="3136"/>
                  </a:cubicBezTo>
                  <a:cubicBezTo>
                    <a:pt x="159" y="3041"/>
                    <a:pt x="222" y="2946"/>
                    <a:pt x="381" y="2851"/>
                  </a:cubicBezTo>
                  <a:cubicBezTo>
                    <a:pt x="982" y="3167"/>
                    <a:pt x="2217" y="3357"/>
                    <a:pt x="3452" y="3357"/>
                  </a:cubicBezTo>
                  <a:cubicBezTo>
                    <a:pt x="4656" y="3357"/>
                    <a:pt x="5923" y="3167"/>
                    <a:pt x="6493" y="2851"/>
                  </a:cubicBezTo>
                  <a:cubicBezTo>
                    <a:pt x="6651" y="2946"/>
                    <a:pt x="6746" y="3041"/>
                    <a:pt x="6746" y="3136"/>
                  </a:cubicBezTo>
                  <a:close/>
                  <a:moveTo>
                    <a:pt x="6746" y="4244"/>
                  </a:moveTo>
                  <a:cubicBezTo>
                    <a:pt x="6746" y="4592"/>
                    <a:pt x="5384" y="5004"/>
                    <a:pt x="3452" y="5004"/>
                  </a:cubicBezTo>
                  <a:cubicBezTo>
                    <a:pt x="1489" y="5004"/>
                    <a:pt x="159" y="4592"/>
                    <a:pt x="159" y="4244"/>
                  </a:cubicBezTo>
                  <a:cubicBezTo>
                    <a:pt x="159" y="4149"/>
                    <a:pt x="222" y="4054"/>
                    <a:pt x="381" y="3991"/>
                  </a:cubicBezTo>
                  <a:cubicBezTo>
                    <a:pt x="982" y="4307"/>
                    <a:pt x="2217" y="4466"/>
                    <a:pt x="3452" y="4466"/>
                  </a:cubicBezTo>
                  <a:cubicBezTo>
                    <a:pt x="4656" y="4466"/>
                    <a:pt x="5923" y="4307"/>
                    <a:pt x="6493" y="3991"/>
                  </a:cubicBezTo>
                  <a:cubicBezTo>
                    <a:pt x="6651" y="4054"/>
                    <a:pt x="6746" y="4149"/>
                    <a:pt x="6746" y="4244"/>
                  </a:cubicBezTo>
                  <a:close/>
                  <a:moveTo>
                    <a:pt x="6746" y="5352"/>
                  </a:moveTo>
                  <a:cubicBezTo>
                    <a:pt x="6746" y="5732"/>
                    <a:pt x="5384" y="6112"/>
                    <a:pt x="3452" y="6112"/>
                  </a:cubicBezTo>
                  <a:cubicBezTo>
                    <a:pt x="1489" y="6112"/>
                    <a:pt x="159" y="5732"/>
                    <a:pt x="159" y="5352"/>
                  </a:cubicBezTo>
                  <a:cubicBezTo>
                    <a:pt x="159" y="5257"/>
                    <a:pt x="222" y="5194"/>
                    <a:pt x="381" y="5099"/>
                  </a:cubicBezTo>
                  <a:cubicBezTo>
                    <a:pt x="982" y="5416"/>
                    <a:pt x="2217" y="5574"/>
                    <a:pt x="3452" y="5574"/>
                  </a:cubicBezTo>
                  <a:cubicBezTo>
                    <a:pt x="4656" y="5574"/>
                    <a:pt x="5923" y="5416"/>
                    <a:pt x="6493" y="5099"/>
                  </a:cubicBezTo>
                  <a:cubicBezTo>
                    <a:pt x="6651" y="5162"/>
                    <a:pt x="6746" y="5257"/>
                    <a:pt x="6746" y="5352"/>
                  </a:cubicBezTo>
                  <a:close/>
                  <a:moveTo>
                    <a:pt x="3421" y="127"/>
                  </a:moveTo>
                  <a:cubicBezTo>
                    <a:pt x="5384" y="127"/>
                    <a:pt x="6714" y="539"/>
                    <a:pt x="6714" y="887"/>
                  </a:cubicBezTo>
                  <a:cubicBezTo>
                    <a:pt x="6714" y="1267"/>
                    <a:pt x="5384" y="1679"/>
                    <a:pt x="3421" y="1679"/>
                  </a:cubicBezTo>
                  <a:cubicBezTo>
                    <a:pt x="1489" y="1679"/>
                    <a:pt x="127" y="1267"/>
                    <a:pt x="127" y="887"/>
                  </a:cubicBezTo>
                  <a:cubicBezTo>
                    <a:pt x="127" y="539"/>
                    <a:pt x="1489" y="127"/>
                    <a:pt x="3421" y="127"/>
                  </a:cubicBezTo>
                  <a:close/>
                  <a:moveTo>
                    <a:pt x="6873" y="1330"/>
                  </a:moveTo>
                  <a:lnTo>
                    <a:pt x="6873" y="887"/>
                  </a:lnTo>
                  <a:cubicBezTo>
                    <a:pt x="6873" y="317"/>
                    <a:pt x="5099" y="0"/>
                    <a:pt x="3421" y="0"/>
                  </a:cubicBezTo>
                  <a:cubicBezTo>
                    <a:pt x="1774" y="0"/>
                    <a:pt x="1" y="317"/>
                    <a:pt x="1" y="887"/>
                  </a:cubicBezTo>
                  <a:lnTo>
                    <a:pt x="1" y="1330"/>
                  </a:lnTo>
                  <a:cubicBezTo>
                    <a:pt x="1" y="1457"/>
                    <a:pt x="96" y="1584"/>
                    <a:pt x="254" y="1679"/>
                  </a:cubicBezTo>
                  <a:cubicBezTo>
                    <a:pt x="96" y="1774"/>
                    <a:pt x="1" y="1900"/>
                    <a:pt x="1" y="2027"/>
                  </a:cubicBezTo>
                  <a:lnTo>
                    <a:pt x="1" y="2439"/>
                  </a:lnTo>
                  <a:cubicBezTo>
                    <a:pt x="1" y="2566"/>
                    <a:pt x="96" y="2692"/>
                    <a:pt x="254" y="2787"/>
                  </a:cubicBezTo>
                  <a:cubicBezTo>
                    <a:pt x="96" y="2882"/>
                    <a:pt x="1" y="3009"/>
                    <a:pt x="1" y="3136"/>
                  </a:cubicBezTo>
                  <a:lnTo>
                    <a:pt x="1" y="3579"/>
                  </a:lnTo>
                  <a:cubicBezTo>
                    <a:pt x="1" y="3706"/>
                    <a:pt x="96" y="3801"/>
                    <a:pt x="254" y="3896"/>
                  </a:cubicBezTo>
                  <a:cubicBezTo>
                    <a:pt x="96" y="3991"/>
                    <a:pt x="1" y="4117"/>
                    <a:pt x="1" y="4244"/>
                  </a:cubicBezTo>
                  <a:lnTo>
                    <a:pt x="1" y="4687"/>
                  </a:lnTo>
                  <a:cubicBezTo>
                    <a:pt x="1" y="4814"/>
                    <a:pt x="96" y="4909"/>
                    <a:pt x="254" y="5036"/>
                  </a:cubicBezTo>
                  <a:cubicBezTo>
                    <a:pt x="96" y="5131"/>
                    <a:pt x="1" y="5226"/>
                    <a:pt x="1" y="5352"/>
                  </a:cubicBezTo>
                  <a:lnTo>
                    <a:pt x="1" y="5796"/>
                  </a:lnTo>
                  <a:cubicBezTo>
                    <a:pt x="1" y="6366"/>
                    <a:pt x="1774" y="6682"/>
                    <a:pt x="3421" y="6682"/>
                  </a:cubicBezTo>
                  <a:cubicBezTo>
                    <a:pt x="5099" y="6682"/>
                    <a:pt x="6873" y="6366"/>
                    <a:pt x="6873" y="5796"/>
                  </a:cubicBezTo>
                  <a:lnTo>
                    <a:pt x="6873" y="5352"/>
                  </a:lnTo>
                  <a:cubicBezTo>
                    <a:pt x="6873" y="5226"/>
                    <a:pt x="6778" y="5131"/>
                    <a:pt x="6619" y="5036"/>
                  </a:cubicBezTo>
                  <a:cubicBezTo>
                    <a:pt x="6778" y="4909"/>
                    <a:pt x="6873" y="4814"/>
                    <a:pt x="6873" y="4687"/>
                  </a:cubicBezTo>
                  <a:lnTo>
                    <a:pt x="6873" y="4244"/>
                  </a:lnTo>
                  <a:cubicBezTo>
                    <a:pt x="6873" y="4117"/>
                    <a:pt x="6778" y="4022"/>
                    <a:pt x="6619" y="3896"/>
                  </a:cubicBezTo>
                  <a:cubicBezTo>
                    <a:pt x="6778" y="3801"/>
                    <a:pt x="6873" y="3706"/>
                    <a:pt x="6873" y="3579"/>
                  </a:cubicBezTo>
                  <a:lnTo>
                    <a:pt x="6873" y="3136"/>
                  </a:lnTo>
                  <a:cubicBezTo>
                    <a:pt x="6873" y="3009"/>
                    <a:pt x="6778" y="2882"/>
                    <a:pt x="6619" y="2787"/>
                  </a:cubicBezTo>
                  <a:cubicBezTo>
                    <a:pt x="6778" y="2692"/>
                    <a:pt x="6873" y="2566"/>
                    <a:pt x="6873" y="2439"/>
                  </a:cubicBezTo>
                  <a:lnTo>
                    <a:pt x="6873" y="2027"/>
                  </a:lnTo>
                  <a:cubicBezTo>
                    <a:pt x="6873" y="1900"/>
                    <a:pt x="6778" y="1774"/>
                    <a:pt x="6619" y="1679"/>
                  </a:cubicBezTo>
                  <a:cubicBezTo>
                    <a:pt x="6778" y="1584"/>
                    <a:pt x="6873" y="1457"/>
                    <a:pt x="6873" y="1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2"/>
          <p:cNvGrpSpPr/>
          <p:nvPr/>
        </p:nvGrpSpPr>
        <p:grpSpPr>
          <a:xfrm>
            <a:off x="3523856" y="1336662"/>
            <a:ext cx="718292" cy="718261"/>
            <a:chOff x="3523856" y="1336662"/>
            <a:chExt cx="718292" cy="718261"/>
          </a:xfrm>
        </p:grpSpPr>
        <p:sp>
          <p:nvSpPr>
            <p:cNvPr id="641" name="Google Shape;641;p22"/>
            <p:cNvSpPr/>
            <p:nvPr/>
          </p:nvSpPr>
          <p:spPr>
            <a:xfrm>
              <a:off x="3523856" y="1336662"/>
              <a:ext cx="718292" cy="718261"/>
            </a:xfrm>
            <a:custGeom>
              <a:avLst/>
              <a:gdLst/>
              <a:ahLst/>
              <a:cxnLst/>
              <a:rect l="l" t="t" r="r" b="b"/>
              <a:pathLst>
                <a:path w="23342" h="23341" extrusionOk="0">
                  <a:moveTo>
                    <a:pt x="23341" y="11686"/>
                  </a:moveTo>
                  <a:cubicBezTo>
                    <a:pt x="23341" y="18115"/>
                    <a:pt x="18116" y="23340"/>
                    <a:pt x="11687" y="23340"/>
                  </a:cubicBezTo>
                  <a:cubicBezTo>
                    <a:pt x="5226" y="23340"/>
                    <a:pt x="1" y="18115"/>
                    <a:pt x="1" y="11686"/>
                  </a:cubicBezTo>
                  <a:cubicBezTo>
                    <a:pt x="1" y="5226"/>
                    <a:pt x="5226" y="0"/>
                    <a:pt x="11687" y="0"/>
                  </a:cubicBezTo>
                  <a:cubicBezTo>
                    <a:pt x="18116" y="0"/>
                    <a:pt x="23341" y="5226"/>
                    <a:pt x="23341" y="11686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22"/>
            <p:cNvGrpSpPr/>
            <p:nvPr/>
          </p:nvGrpSpPr>
          <p:grpSpPr>
            <a:xfrm>
              <a:off x="3768467" y="1564686"/>
              <a:ext cx="230024" cy="262182"/>
              <a:chOff x="3768467" y="1564686"/>
              <a:chExt cx="230024" cy="262182"/>
            </a:xfrm>
          </p:grpSpPr>
          <p:sp>
            <p:nvSpPr>
              <p:cNvPr id="643" name="Google Shape;643;p22"/>
              <p:cNvSpPr/>
              <p:nvPr/>
            </p:nvSpPr>
            <p:spPr>
              <a:xfrm>
                <a:off x="3851306" y="1564686"/>
                <a:ext cx="64345" cy="64376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2" extrusionOk="0">
                    <a:moveTo>
                      <a:pt x="1046" y="1584"/>
                    </a:moveTo>
                    <a:cubicBezTo>
                      <a:pt x="761" y="1584"/>
                      <a:pt x="507" y="1331"/>
                      <a:pt x="507" y="1046"/>
                    </a:cubicBezTo>
                    <a:cubicBezTo>
                      <a:pt x="507" y="761"/>
                      <a:pt x="761" y="539"/>
                      <a:pt x="1046" y="539"/>
                    </a:cubicBezTo>
                    <a:cubicBezTo>
                      <a:pt x="1331" y="539"/>
                      <a:pt x="1553" y="761"/>
                      <a:pt x="1553" y="1046"/>
                    </a:cubicBezTo>
                    <a:cubicBezTo>
                      <a:pt x="1553" y="1331"/>
                      <a:pt x="1331" y="1584"/>
                      <a:pt x="1046" y="1584"/>
                    </a:cubicBezTo>
                    <a:close/>
                    <a:moveTo>
                      <a:pt x="2091" y="1046"/>
                    </a:moveTo>
                    <a:cubicBezTo>
                      <a:pt x="2091" y="476"/>
                      <a:pt x="1616" y="1"/>
                      <a:pt x="1046" y="1"/>
                    </a:cubicBezTo>
                    <a:cubicBezTo>
                      <a:pt x="476" y="1"/>
                      <a:pt x="1" y="476"/>
                      <a:pt x="1" y="1046"/>
                    </a:cubicBezTo>
                    <a:cubicBezTo>
                      <a:pt x="1" y="1521"/>
                      <a:pt x="286" y="1901"/>
                      <a:pt x="697" y="2028"/>
                    </a:cubicBezTo>
                    <a:cubicBezTo>
                      <a:pt x="792" y="2059"/>
                      <a:pt x="919" y="2091"/>
                      <a:pt x="1046" y="2091"/>
                    </a:cubicBezTo>
                    <a:cubicBezTo>
                      <a:pt x="1173" y="2091"/>
                      <a:pt x="1268" y="2059"/>
                      <a:pt x="1394" y="2028"/>
                    </a:cubicBezTo>
                    <a:cubicBezTo>
                      <a:pt x="1806" y="1901"/>
                      <a:pt x="2091" y="1521"/>
                      <a:pt x="2091" y="10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3768467" y="1705993"/>
                <a:ext cx="41943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37" extrusionOk="0">
                    <a:moveTo>
                      <a:pt x="856" y="1"/>
                    </a:moveTo>
                    <a:lnTo>
                      <a:pt x="444" y="508"/>
                    </a:lnTo>
                    <a:lnTo>
                      <a:pt x="1" y="1046"/>
                    </a:lnTo>
                    <a:lnTo>
                      <a:pt x="698" y="1141"/>
                    </a:lnTo>
                    <a:lnTo>
                      <a:pt x="1363" y="1236"/>
                    </a:lnTo>
                    <a:lnTo>
                      <a:pt x="1109" y="6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3956579" y="1705993"/>
                <a:ext cx="41912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237" extrusionOk="0">
                    <a:moveTo>
                      <a:pt x="1362" y="1046"/>
                    </a:moveTo>
                    <a:lnTo>
                      <a:pt x="918" y="508"/>
                    </a:lnTo>
                    <a:lnTo>
                      <a:pt x="507" y="1"/>
                    </a:lnTo>
                    <a:lnTo>
                      <a:pt x="253" y="603"/>
                    </a:lnTo>
                    <a:lnTo>
                      <a:pt x="0" y="1236"/>
                    </a:lnTo>
                    <a:lnTo>
                      <a:pt x="665" y="1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3775298" y="1633893"/>
                <a:ext cx="216392" cy="192974"/>
              </a:xfrm>
              <a:custGeom>
                <a:avLst/>
                <a:gdLst/>
                <a:ahLst/>
                <a:cxnLst/>
                <a:rect l="l" t="t" r="r" b="b"/>
                <a:pathLst>
                  <a:path w="7032" h="6271" extrusionOk="0">
                    <a:moveTo>
                      <a:pt x="6968" y="3991"/>
                    </a:moveTo>
                    <a:cubicBezTo>
                      <a:pt x="6968" y="3864"/>
                      <a:pt x="6936" y="3769"/>
                      <a:pt x="6873" y="3642"/>
                    </a:cubicBezTo>
                    <a:lnTo>
                      <a:pt x="6588" y="3674"/>
                    </a:lnTo>
                    <a:lnTo>
                      <a:pt x="6303" y="3737"/>
                    </a:lnTo>
                    <a:cubicBezTo>
                      <a:pt x="6239" y="3896"/>
                      <a:pt x="6144" y="4054"/>
                      <a:pt x="5954" y="4181"/>
                    </a:cubicBezTo>
                    <a:cubicBezTo>
                      <a:pt x="5574" y="4402"/>
                      <a:pt x="4244" y="4624"/>
                      <a:pt x="4086" y="4149"/>
                    </a:cubicBezTo>
                    <a:cubicBezTo>
                      <a:pt x="4023" y="3864"/>
                      <a:pt x="3959" y="2249"/>
                      <a:pt x="3896" y="919"/>
                    </a:cubicBezTo>
                    <a:lnTo>
                      <a:pt x="4719" y="919"/>
                    </a:lnTo>
                    <a:cubicBezTo>
                      <a:pt x="4878" y="919"/>
                      <a:pt x="4973" y="792"/>
                      <a:pt x="4973" y="665"/>
                    </a:cubicBezTo>
                    <a:lnTo>
                      <a:pt x="4973" y="634"/>
                    </a:lnTo>
                    <a:cubicBezTo>
                      <a:pt x="4973" y="507"/>
                      <a:pt x="4878" y="380"/>
                      <a:pt x="4719" y="380"/>
                    </a:cubicBezTo>
                    <a:lnTo>
                      <a:pt x="3896" y="380"/>
                    </a:lnTo>
                    <a:cubicBezTo>
                      <a:pt x="3896" y="254"/>
                      <a:pt x="3864" y="127"/>
                      <a:pt x="3864" y="0"/>
                    </a:cubicBezTo>
                    <a:cubicBezTo>
                      <a:pt x="3769" y="32"/>
                      <a:pt x="3643" y="64"/>
                      <a:pt x="3516" y="64"/>
                    </a:cubicBezTo>
                    <a:cubicBezTo>
                      <a:pt x="3389" y="64"/>
                      <a:pt x="3262" y="32"/>
                      <a:pt x="3167" y="0"/>
                    </a:cubicBezTo>
                    <a:cubicBezTo>
                      <a:pt x="3167" y="127"/>
                      <a:pt x="3136" y="254"/>
                      <a:pt x="3136" y="380"/>
                    </a:cubicBezTo>
                    <a:lnTo>
                      <a:pt x="2312" y="380"/>
                    </a:lnTo>
                    <a:cubicBezTo>
                      <a:pt x="2154" y="380"/>
                      <a:pt x="2059" y="507"/>
                      <a:pt x="2059" y="634"/>
                    </a:cubicBezTo>
                    <a:lnTo>
                      <a:pt x="2059" y="665"/>
                    </a:lnTo>
                    <a:cubicBezTo>
                      <a:pt x="2059" y="792"/>
                      <a:pt x="2154" y="919"/>
                      <a:pt x="2312" y="919"/>
                    </a:cubicBezTo>
                    <a:lnTo>
                      <a:pt x="3136" y="919"/>
                    </a:lnTo>
                    <a:cubicBezTo>
                      <a:pt x="3072" y="2249"/>
                      <a:pt x="3009" y="3864"/>
                      <a:pt x="2946" y="4149"/>
                    </a:cubicBezTo>
                    <a:cubicBezTo>
                      <a:pt x="2787" y="4624"/>
                      <a:pt x="1457" y="4402"/>
                      <a:pt x="1077" y="4181"/>
                    </a:cubicBezTo>
                    <a:cubicBezTo>
                      <a:pt x="887" y="4054"/>
                      <a:pt x="792" y="3896"/>
                      <a:pt x="729" y="3737"/>
                    </a:cubicBezTo>
                    <a:lnTo>
                      <a:pt x="444" y="3674"/>
                    </a:lnTo>
                    <a:lnTo>
                      <a:pt x="159" y="3642"/>
                    </a:lnTo>
                    <a:cubicBezTo>
                      <a:pt x="96" y="3737"/>
                      <a:pt x="64" y="3864"/>
                      <a:pt x="64" y="3991"/>
                    </a:cubicBezTo>
                    <a:cubicBezTo>
                      <a:pt x="1" y="4656"/>
                      <a:pt x="539" y="4972"/>
                      <a:pt x="1077" y="5194"/>
                    </a:cubicBezTo>
                    <a:cubicBezTo>
                      <a:pt x="1236" y="5257"/>
                      <a:pt x="1362" y="5289"/>
                      <a:pt x="1521" y="5321"/>
                    </a:cubicBezTo>
                    <a:cubicBezTo>
                      <a:pt x="2281" y="5543"/>
                      <a:pt x="2914" y="5669"/>
                      <a:pt x="3326" y="6176"/>
                    </a:cubicBezTo>
                    <a:cubicBezTo>
                      <a:pt x="3421" y="6271"/>
                      <a:pt x="3611" y="6271"/>
                      <a:pt x="3706" y="6176"/>
                    </a:cubicBezTo>
                    <a:cubicBezTo>
                      <a:pt x="4149" y="5669"/>
                      <a:pt x="4751" y="5543"/>
                      <a:pt x="5511" y="5321"/>
                    </a:cubicBezTo>
                    <a:cubicBezTo>
                      <a:pt x="5669" y="5289"/>
                      <a:pt x="5828" y="5257"/>
                      <a:pt x="5954" y="5194"/>
                    </a:cubicBezTo>
                    <a:cubicBezTo>
                      <a:pt x="6493" y="4972"/>
                      <a:pt x="7031" y="4656"/>
                      <a:pt x="6968" y="39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7" name="Google Shape;647;p22"/>
          <p:cNvGrpSpPr/>
          <p:nvPr/>
        </p:nvGrpSpPr>
        <p:grpSpPr>
          <a:xfrm>
            <a:off x="6216511" y="1336662"/>
            <a:ext cx="719246" cy="718261"/>
            <a:chOff x="6216511" y="1336662"/>
            <a:chExt cx="719246" cy="718261"/>
          </a:xfrm>
        </p:grpSpPr>
        <p:sp>
          <p:nvSpPr>
            <p:cNvPr id="648" name="Google Shape;648;p22"/>
            <p:cNvSpPr/>
            <p:nvPr/>
          </p:nvSpPr>
          <p:spPr>
            <a:xfrm>
              <a:off x="6216511" y="1336662"/>
              <a:ext cx="719246" cy="718261"/>
            </a:xfrm>
            <a:custGeom>
              <a:avLst/>
              <a:gdLst/>
              <a:ahLst/>
              <a:cxnLst/>
              <a:rect l="l" t="t" r="r" b="b"/>
              <a:pathLst>
                <a:path w="23373" h="23341" extrusionOk="0">
                  <a:moveTo>
                    <a:pt x="23372" y="11686"/>
                  </a:moveTo>
                  <a:cubicBezTo>
                    <a:pt x="23372" y="18115"/>
                    <a:pt x="18115" y="23340"/>
                    <a:pt x="11686" y="23340"/>
                  </a:cubicBezTo>
                  <a:cubicBezTo>
                    <a:pt x="5226" y="23340"/>
                    <a:pt x="1" y="18115"/>
                    <a:pt x="1" y="11686"/>
                  </a:cubicBezTo>
                  <a:cubicBezTo>
                    <a:pt x="1" y="5226"/>
                    <a:pt x="5226" y="0"/>
                    <a:pt x="11686" y="0"/>
                  </a:cubicBezTo>
                  <a:cubicBezTo>
                    <a:pt x="18115" y="0"/>
                    <a:pt x="23372" y="5226"/>
                    <a:pt x="23372" y="11686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22"/>
            <p:cNvGrpSpPr/>
            <p:nvPr/>
          </p:nvGrpSpPr>
          <p:grpSpPr>
            <a:xfrm>
              <a:off x="6467953" y="1588104"/>
              <a:ext cx="215407" cy="216361"/>
              <a:chOff x="6467953" y="1588104"/>
              <a:chExt cx="215407" cy="216361"/>
            </a:xfrm>
          </p:grpSpPr>
          <p:sp>
            <p:nvSpPr>
              <p:cNvPr id="650" name="Google Shape;650;p22"/>
              <p:cNvSpPr/>
              <p:nvPr/>
            </p:nvSpPr>
            <p:spPr>
              <a:xfrm>
                <a:off x="6467953" y="1740120"/>
                <a:ext cx="66284" cy="64345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091" extrusionOk="0">
                    <a:moveTo>
                      <a:pt x="792" y="0"/>
                    </a:moveTo>
                    <a:lnTo>
                      <a:pt x="190" y="1362"/>
                    </a:lnTo>
                    <a:cubicBezTo>
                      <a:pt x="0" y="1837"/>
                      <a:pt x="32" y="1964"/>
                      <a:pt x="64" y="2027"/>
                    </a:cubicBezTo>
                    <a:cubicBezTo>
                      <a:pt x="95" y="2059"/>
                      <a:pt x="254" y="2091"/>
                      <a:pt x="760" y="1869"/>
                    </a:cubicBezTo>
                    <a:lnTo>
                      <a:pt x="2154" y="13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6498141" y="1610506"/>
                <a:ext cx="163771" cy="165710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5385" extrusionOk="0">
                    <a:moveTo>
                      <a:pt x="3865" y="0"/>
                    </a:moveTo>
                    <a:lnTo>
                      <a:pt x="539" y="3326"/>
                    </a:lnTo>
                    <a:cubicBezTo>
                      <a:pt x="539" y="3326"/>
                      <a:pt x="1" y="3927"/>
                      <a:pt x="1" y="3959"/>
                    </a:cubicBezTo>
                    <a:lnTo>
                      <a:pt x="1426" y="5384"/>
                    </a:lnTo>
                    <a:lnTo>
                      <a:pt x="5321" y="13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6624832" y="1588104"/>
                <a:ext cx="58529" cy="5849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774" y="1077"/>
                    </a:moveTo>
                    <a:lnTo>
                      <a:pt x="824" y="127"/>
                    </a:lnTo>
                    <a:cubicBezTo>
                      <a:pt x="698" y="0"/>
                      <a:pt x="476" y="0"/>
                      <a:pt x="349" y="127"/>
                    </a:cubicBezTo>
                    <a:lnTo>
                      <a:pt x="1" y="475"/>
                    </a:lnTo>
                    <a:cubicBezTo>
                      <a:pt x="508" y="1013"/>
                      <a:pt x="1236" y="1710"/>
                      <a:pt x="1426" y="1900"/>
                    </a:cubicBezTo>
                    <a:lnTo>
                      <a:pt x="1806" y="1552"/>
                    </a:lnTo>
                    <a:cubicBezTo>
                      <a:pt x="1901" y="1393"/>
                      <a:pt x="1901" y="1203"/>
                      <a:pt x="1774" y="10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3" name="Google Shape;653;p22"/>
          <p:cNvGrpSpPr/>
          <p:nvPr/>
        </p:nvGrpSpPr>
        <p:grpSpPr>
          <a:xfrm>
            <a:off x="7563331" y="1336662"/>
            <a:ext cx="718261" cy="718261"/>
            <a:chOff x="7563331" y="1336662"/>
            <a:chExt cx="718261" cy="718261"/>
          </a:xfrm>
        </p:grpSpPr>
        <p:sp>
          <p:nvSpPr>
            <p:cNvPr id="654" name="Google Shape;654;p22"/>
            <p:cNvSpPr/>
            <p:nvPr/>
          </p:nvSpPr>
          <p:spPr>
            <a:xfrm>
              <a:off x="7563331" y="1336662"/>
              <a:ext cx="718261" cy="718261"/>
            </a:xfrm>
            <a:custGeom>
              <a:avLst/>
              <a:gdLst/>
              <a:ahLst/>
              <a:cxnLst/>
              <a:rect l="l" t="t" r="r" b="b"/>
              <a:pathLst>
                <a:path w="23341" h="23341" extrusionOk="0">
                  <a:moveTo>
                    <a:pt x="23340" y="11686"/>
                  </a:moveTo>
                  <a:cubicBezTo>
                    <a:pt x="23340" y="18115"/>
                    <a:pt x="18115" y="23340"/>
                    <a:pt x="11654" y="23340"/>
                  </a:cubicBezTo>
                  <a:cubicBezTo>
                    <a:pt x="5226" y="23340"/>
                    <a:pt x="0" y="18115"/>
                    <a:pt x="0" y="11686"/>
                  </a:cubicBezTo>
                  <a:cubicBezTo>
                    <a:pt x="0" y="5226"/>
                    <a:pt x="5226" y="0"/>
                    <a:pt x="11654" y="0"/>
                  </a:cubicBezTo>
                  <a:cubicBezTo>
                    <a:pt x="18115" y="0"/>
                    <a:pt x="23340" y="5226"/>
                    <a:pt x="23340" y="11686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5" name="Google Shape;655;p22"/>
            <p:cNvGrpSpPr/>
            <p:nvPr/>
          </p:nvGrpSpPr>
          <p:grpSpPr>
            <a:xfrm>
              <a:off x="7815727" y="1589058"/>
              <a:ext cx="213469" cy="214423"/>
              <a:chOff x="7815727" y="1589058"/>
              <a:chExt cx="213469" cy="214423"/>
            </a:xfrm>
          </p:grpSpPr>
          <p:sp>
            <p:nvSpPr>
              <p:cNvPr id="656" name="Google Shape;656;p22"/>
              <p:cNvSpPr/>
              <p:nvPr/>
            </p:nvSpPr>
            <p:spPr>
              <a:xfrm>
                <a:off x="7815727" y="1589058"/>
                <a:ext cx="213469" cy="214423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6968" extrusionOk="0">
                    <a:moveTo>
                      <a:pt x="6524" y="412"/>
                    </a:moveTo>
                    <a:lnTo>
                      <a:pt x="6524" y="5543"/>
                    </a:lnTo>
                    <a:lnTo>
                      <a:pt x="5258" y="3991"/>
                    </a:lnTo>
                    <a:cubicBezTo>
                      <a:pt x="5226" y="3959"/>
                      <a:pt x="5163" y="3928"/>
                      <a:pt x="5131" y="3928"/>
                    </a:cubicBezTo>
                    <a:cubicBezTo>
                      <a:pt x="5068" y="3928"/>
                      <a:pt x="5004" y="3928"/>
                      <a:pt x="4973" y="3959"/>
                    </a:cubicBezTo>
                    <a:lnTo>
                      <a:pt x="3959" y="4846"/>
                    </a:lnTo>
                    <a:lnTo>
                      <a:pt x="2186" y="2693"/>
                    </a:lnTo>
                    <a:cubicBezTo>
                      <a:pt x="2154" y="2629"/>
                      <a:pt x="2091" y="2598"/>
                      <a:pt x="2027" y="2598"/>
                    </a:cubicBezTo>
                    <a:cubicBezTo>
                      <a:pt x="1964" y="2629"/>
                      <a:pt x="1901" y="2661"/>
                      <a:pt x="1869" y="2724"/>
                    </a:cubicBezTo>
                    <a:lnTo>
                      <a:pt x="381" y="5321"/>
                    </a:lnTo>
                    <a:lnTo>
                      <a:pt x="381" y="412"/>
                    </a:lnTo>
                    <a:close/>
                    <a:moveTo>
                      <a:pt x="191" y="1"/>
                    </a:moveTo>
                    <a:cubicBezTo>
                      <a:pt x="96" y="1"/>
                      <a:pt x="1" y="96"/>
                      <a:pt x="1" y="191"/>
                    </a:cubicBezTo>
                    <a:lnTo>
                      <a:pt x="1" y="6081"/>
                    </a:lnTo>
                    <a:lnTo>
                      <a:pt x="1" y="6746"/>
                    </a:lnTo>
                    <a:cubicBezTo>
                      <a:pt x="1" y="6873"/>
                      <a:pt x="64" y="6968"/>
                      <a:pt x="191" y="6968"/>
                    </a:cubicBezTo>
                    <a:lnTo>
                      <a:pt x="6746" y="6968"/>
                    </a:lnTo>
                    <a:cubicBezTo>
                      <a:pt x="6841" y="6968"/>
                      <a:pt x="6936" y="6873"/>
                      <a:pt x="6936" y="6746"/>
                    </a:cubicBezTo>
                    <a:lnTo>
                      <a:pt x="6936" y="6081"/>
                    </a:lnTo>
                    <a:lnTo>
                      <a:pt x="6936" y="191"/>
                    </a:lnTo>
                    <a:cubicBezTo>
                      <a:pt x="6936" y="96"/>
                      <a:pt x="6841" y="1"/>
                      <a:pt x="6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7936571" y="1629031"/>
                <a:ext cx="52652" cy="52652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856" y="0"/>
                    </a:moveTo>
                    <a:cubicBezTo>
                      <a:pt x="381" y="0"/>
                      <a:pt x="0" y="380"/>
                      <a:pt x="0" y="855"/>
                    </a:cubicBezTo>
                    <a:cubicBezTo>
                      <a:pt x="0" y="1330"/>
                      <a:pt x="381" y="1710"/>
                      <a:pt x="856" y="1710"/>
                    </a:cubicBezTo>
                    <a:cubicBezTo>
                      <a:pt x="1331" y="1710"/>
                      <a:pt x="1711" y="1330"/>
                      <a:pt x="1711" y="855"/>
                    </a:cubicBezTo>
                    <a:cubicBezTo>
                      <a:pt x="1711" y="380"/>
                      <a:pt x="1331" y="0"/>
                      <a:pt x="8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8" name="Google Shape;658;p2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59" name="Google Shape;659;p22"/>
          <p:cNvSpPr txBox="1"/>
          <p:nvPr/>
        </p:nvSpPr>
        <p:spPr>
          <a:xfrm>
            <a:off x="607550" y="38250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22"/>
          <p:cNvSpPr txBox="1"/>
          <p:nvPr/>
        </p:nvSpPr>
        <p:spPr>
          <a:xfrm>
            <a:off x="4646203" y="38250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22"/>
          <p:cNvSpPr txBox="1"/>
          <p:nvPr/>
        </p:nvSpPr>
        <p:spPr>
          <a:xfrm>
            <a:off x="3299985" y="38250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22"/>
          <p:cNvSpPr txBox="1"/>
          <p:nvPr/>
        </p:nvSpPr>
        <p:spPr>
          <a:xfrm>
            <a:off x="5992420" y="38250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22"/>
          <p:cNvSpPr txBox="1"/>
          <p:nvPr/>
        </p:nvSpPr>
        <p:spPr>
          <a:xfrm>
            <a:off x="7338638" y="38250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22"/>
          <p:cNvSpPr txBox="1"/>
          <p:nvPr/>
        </p:nvSpPr>
        <p:spPr>
          <a:xfrm>
            <a:off x="1953768" y="38250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22"/>
          <p:cNvSpPr txBox="1"/>
          <p:nvPr/>
        </p:nvSpPr>
        <p:spPr>
          <a:xfrm>
            <a:off x="607550" y="35483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6" name="Google Shape;666;p22"/>
          <p:cNvSpPr txBox="1"/>
          <p:nvPr/>
        </p:nvSpPr>
        <p:spPr>
          <a:xfrm>
            <a:off x="1953770" y="35483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7" name="Google Shape;667;p22"/>
          <p:cNvSpPr txBox="1"/>
          <p:nvPr/>
        </p:nvSpPr>
        <p:spPr>
          <a:xfrm>
            <a:off x="3299990" y="35483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8" name="Google Shape;668;p22"/>
          <p:cNvSpPr txBox="1"/>
          <p:nvPr/>
        </p:nvSpPr>
        <p:spPr>
          <a:xfrm>
            <a:off x="4646210" y="35483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9" name="Google Shape;669;p22"/>
          <p:cNvSpPr txBox="1"/>
          <p:nvPr/>
        </p:nvSpPr>
        <p:spPr>
          <a:xfrm>
            <a:off x="5992430" y="35483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0" name="Google Shape;670;p22"/>
          <p:cNvSpPr txBox="1"/>
          <p:nvPr/>
        </p:nvSpPr>
        <p:spPr>
          <a:xfrm>
            <a:off x="7338650" y="35483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3"/>
          <p:cNvSpPr/>
          <p:nvPr/>
        </p:nvSpPr>
        <p:spPr>
          <a:xfrm>
            <a:off x="5125922" y="1288650"/>
            <a:ext cx="547784" cy="713878"/>
          </a:xfrm>
          <a:custGeom>
            <a:avLst/>
            <a:gdLst/>
            <a:ahLst/>
            <a:cxnLst/>
            <a:rect l="l" t="t" r="r" b="b"/>
            <a:pathLst>
              <a:path w="18591" h="24228" extrusionOk="0">
                <a:moveTo>
                  <a:pt x="9280" y="1"/>
                </a:moveTo>
                <a:cubicBezTo>
                  <a:pt x="4150" y="1"/>
                  <a:pt x="1" y="5416"/>
                  <a:pt x="1" y="12130"/>
                </a:cubicBezTo>
                <a:cubicBezTo>
                  <a:pt x="1" y="18812"/>
                  <a:pt x="4150" y="24228"/>
                  <a:pt x="9280" y="24228"/>
                </a:cubicBezTo>
                <a:cubicBezTo>
                  <a:pt x="14410" y="24228"/>
                  <a:pt x="18591" y="18812"/>
                  <a:pt x="18591" y="12130"/>
                </a:cubicBezTo>
                <a:cubicBezTo>
                  <a:pt x="18591" y="5416"/>
                  <a:pt x="14410" y="1"/>
                  <a:pt x="9280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3"/>
          <p:cNvSpPr/>
          <p:nvPr/>
        </p:nvSpPr>
        <p:spPr>
          <a:xfrm>
            <a:off x="5197964" y="1881898"/>
            <a:ext cx="398809" cy="94494"/>
          </a:xfrm>
          <a:custGeom>
            <a:avLst/>
            <a:gdLst/>
            <a:ahLst/>
            <a:cxnLst/>
            <a:rect l="l" t="t" r="r" b="b"/>
            <a:pathLst>
              <a:path w="13535" h="3207" extrusionOk="0">
                <a:moveTo>
                  <a:pt x="518" y="1"/>
                </a:moveTo>
                <a:cubicBezTo>
                  <a:pt x="265" y="1"/>
                  <a:pt x="1" y="275"/>
                  <a:pt x="153" y="578"/>
                </a:cubicBezTo>
                <a:cubicBezTo>
                  <a:pt x="1451" y="3080"/>
                  <a:pt x="4333" y="3175"/>
                  <a:pt x="6835" y="3207"/>
                </a:cubicBezTo>
                <a:cubicBezTo>
                  <a:pt x="9178" y="3207"/>
                  <a:pt x="11712" y="2922"/>
                  <a:pt x="13295" y="958"/>
                </a:cubicBezTo>
                <a:cubicBezTo>
                  <a:pt x="13534" y="672"/>
                  <a:pt x="13269" y="277"/>
                  <a:pt x="12988" y="277"/>
                </a:cubicBezTo>
                <a:cubicBezTo>
                  <a:pt x="12896" y="277"/>
                  <a:pt x="12803" y="319"/>
                  <a:pt x="12725" y="420"/>
                </a:cubicBezTo>
                <a:cubicBezTo>
                  <a:pt x="11395" y="2067"/>
                  <a:pt x="9337" y="2352"/>
                  <a:pt x="7310" y="2415"/>
                </a:cubicBezTo>
                <a:cubicBezTo>
                  <a:pt x="7017" y="2419"/>
                  <a:pt x="6712" y="2424"/>
                  <a:pt x="6401" y="2424"/>
                </a:cubicBezTo>
                <a:cubicBezTo>
                  <a:pt x="4293" y="2424"/>
                  <a:pt x="1894" y="2213"/>
                  <a:pt x="818" y="198"/>
                </a:cubicBezTo>
                <a:cubicBezTo>
                  <a:pt x="748" y="59"/>
                  <a:pt x="634" y="1"/>
                  <a:pt x="518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3"/>
          <p:cNvSpPr/>
          <p:nvPr/>
        </p:nvSpPr>
        <p:spPr>
          <a:xfrm>
            <a:off x="5205065" y="1335293"/>
            <a:ext cx="198977" cy="173667"/>
          </a:xfrm>
          <a:custGeom>
            <a:avLst/>
            <a:gdLst/>
            <a:ahLst/>
            <a:cxnLst/>
            <a:rect l="l" t="t" r="r" b="b"/>
            <a:pathLst>
              <a:path w="6753" h="5894" extrusionOk="0">
                <a:moveTo>
                  <a:pt x="6275" y="0"/>
                </a:moveTo>
                <a:cubicBezTo>
                  <a:pt x="6265" y="0"/>
                  <a:pt x="6255" y="1"/>
                  <a:pt x="6246" y="1"/>
                </a:cubicBezTo>
                <a:cubicBezTo>
                  <a:pt x="3205" y="128"/>
                  <a:pt x="577" y="2377"/>
                  <a:pt x="38" y="5385"/>
                </a:cubicBezTo>
                <a:cubicBezTo>
                  <a:pt x="0" y="5691"/>
                  <a:pt x="263" y="5894"/>
                  <a:pt x="498" y="5894"/>
                </a:cubicBezTo>
                <a:cubicBezTo>
                  <a:pt x="651" y="5894"/>
                  <a:pt x="793" y="5807"/>
                  <a:pt x="830" y="5607"/>
                </a:cubicBezTo>
                <a:cubicBezTo>
                  <a:pt x="1274" y="2947"/>
                  <a:pt x="3522" y="888"/>
                  <a:pt x="6246" y="793"/>
                </a:cubicBezTo>
                <a:cubicBezTo>
                  <a:pt x="6742" y="762"/>
                  <a:pt x="6752" y="0"/>
                  <a:pt x="62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4530281" y="1359484"/>
            <a:ext cx="65059" cy="38334"/>
          </a:xfrm>
          <a:custGeom>
            <a:avLst/>
            <a:gdLst/>
            <a:ahLst/>
            <a:cxnLst/>
            <a:rect l="l" t="t" r="r" b="b"/>
            <a:pathLst>
              <a:path w="2208" h="1301" extrusionOk="0">
                <a:moveTo>
                  <a:pt x="609" y="1"/>
                </a:moveTo>
                <a:cubicBezTo>
                  <a:pt x="575" y="1"/>
                  <a:pt x="541" y="2"/>
                  <a:pt x="507" y="4"/>
                </a:cubicBezTo>
                <a:cubicBezTo>
                  <a:pt x="10" y="35"/>
                  <a:pt x="1" y="828"/>
                  <a:pt x="479" y="828"/>
                </a:cubicBezTo>
                <a:cubicBezTo>
                  <a:pt x="488" y="828"/>
                  <a:pt x="498" y="828"/>
                  <a:pt x="507" y="827"/>
                </a:cubicBezTo>
                <a:cubicBezTo>
                  <a:pt x="543" y="824"/>
                  <a:pt x="577" y="822"/>
                  <a:pt x="611" y="822"/>
                </a:cubicBezTo>
                <a:cubicBezTo>
                  <a:pt x="913" y="822"/>
                  <a:pt x="1166" y="948"/>
                  <a:pt x="1394" y="1176"/>
                </a:cubicBezTo>
                <a:cubicBezTo>
                  <a:pt x="1475" y="1264"/>
                  <a:pt x="1566" y="1301"/>
                  <a:pt x="1655" y="1301"/>
                </a:cubicBezTo>
                <a:cubicBezTo>
                  <a:pt x="1947" y="1301"/>
                  <a:pt x="2207" y="897"/>
                  <a:pt x="1964" y="605"/>
                </a:cubicBezTo>
                <a:cubicBezTo>
                  <a:pt x="1608" y="220"/>
                  <a:pt x="1113" y="1"/>
                  <a:pt x="6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23"/>
          <p:cNvGrpSpPr/>
          <p:nvPr/>
        </p:nvGrpSpPr>
        <p:grpSpPr>
          <a:xfrm>
            <a:off x="6043197" y="1233197"/>
            <a:ext cx="2623976" cy="1507017"/>
            <a:chOff x="6043197" y="1233197"/>
            <a:chExt cx="2623976" cy="1507017"/>
          </a:xfrm>
        </p:grpSpPr>
        <p:sp>
          <p:nvSpPr>
            <p:cNvPr id="680" name="Google Shape;680;p23"/>
            <p:cNvSpPr/>
            <p:nvPr/>
          </p:nvSpPr>
          <p:spPr>
            <a:xfrm>
              <a:off x="6043197" y="1233197"/>
              <a:ext cx="2623976" cy="1471570"/>
            </a:xfrm>
            <a:custGeom>
              <a:avLst/>
              <a:gdLst/>
              <a:ahLst/>
              <a:cxnLst/>
              <a:rect l="l" t="t" r="r" b="b"/>
              <a:pathLst>
                <a:path w="89054" h="49943" extrusionOk="0">
                  <a:moveTo>
                    <a:pt x="59204" y="1"/>
                  </a:moveTo>
                  <a:cubicBezTo>
                    <a:pt x="44159" y="1"/>
                    <a:pt x="27989" y="523"/>
                    <a:pt x="23309" y="870"/>
                  </a:cubicBezTo>
                  <a:cubicBezTo>
                    <a:pt x="20585" y="1091"/>
                    <a:pt x="18179" y="2770"/>
                    <a:pt x="17102" y="5240"/>
                  </a:cubicBezTo>
                  <a:cubicBezTo>
                    <a:pt x="13618" y="13125"/>
                    <a:pt x="12573" y="24970"/>
                    <a:pt x="12573" y="24970"/>
                  </a:cubicBezTo>
                  <a:lnTo>
                    <a:pt x="1" y="28897"/>
                  </a:lnTo>
                  <a:cubicBezTo>
                    <a:pt x="2312" y="31620"/>
                    <a:pt x="9913" y="33584"/>
                    <a:pt x="9913" y="33584"/>
                  </a:cubicBezTo>
                  <a:lnTo>
                    <a:pt x="9913" y="45111"/>
                  </a:lnTo>
                  <a:cubicBezTo>
                    <a:pt x="9913" y="46694"/>
                    <a:pt x="10958" y="48056"/>
                    <a:pt x="12478" y="48468"/>
                  </a:cubicBezTo>
                  <a:cubicBezTo>
                    <a:pt x="16427" y="49555"/>
                    <a:pt x="25023" y="49943"/>
                    <a:pt x="34950" y="49943"/>
                  </a:cubicBezTo>
                  <a:cubicBezTo>
                    <a:pt x="53366" y="49943"/>
                    <a:pt x="76364" y="48609"/>
                    <a:pt x="82784" y="47930"/>
                  </a:cubicBezTo>
                  <a:cubicBezTo>
                    <a:pt x="85032" y="47676"/>
                    <a:pt x="86805" y="45966"/>
                    <a:pt x="87186" y="43749"/>
                  </a:cubicBezTo>
                  <a:cubicBezTo>
                    <a:pt x="89054" y="32000"/>
                    <a:pt x="87344" y="11510"/>
                    <a:pt x="86647" y="4036"/>
                  </a:cubicBezTo>
                  <a:cubicBezTo>
                    <a:pt x="86457" y="2358"/>
                    <a:pt x="85159" y="1028"/>
                    <a:pt x="83512" y="838"/>
                  </a:cubicBezTo>
                  <a:cubicBezTo>
                    <a:pt x="78126" y="217"/>
                    <a:pt x="68899" y="1"/>
                    <a:pt x="59204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7878679" y="1233207"/>
              <a:ext cx="713878" cy="210940"/>
            </a:xfrm>
            <a:custGeom>
              <a:avLst/>
              <a:gdLst/>
              <a:ahLst/>
              <a:cxnLst/>
              <a:rect l="l" t="t" r="r" b="b"/>
              <a:pathLst>
                <a:path w="24228" h="7159" extrusionOk="0">
                  <a:moveTo>
                    <a:pt x="478" y="1"/>
                  </a:moveTo>
                  <a:cubicBezTo>
                    <a:pt x="0" y="1"/>
                    <a:pt x="10" y="762"/>
                    <a:pt x="507" y="793"/>
                  </a:cubicBezTo>
                  <a:lnTo>
                    <a:pt x="13460" y="1775"/>
                  </a:lnTo>
                  <a:cubicBezTo>
                    <a:pt x="15581" y="1933"/>
                    <a:pt x="17672" y="2092"/>
                    <a:pt x="19793" y="2250"/>
                  </a:cubicBezTo>
                  <a:cubicBezTo>
                    <a:pt x="20902" y="2345"/>
                    <a:pt x="22644" y="2123"/>
                    <a:pt x="23150" y="3358"/>
                  </a:cubicBezTo>
                  <a:cubicBezTo>
                    <a:pt x="23530" y="4245"/>
                    <a:pt x="23340" y="5797"/>
                    <a:pt x="23404" y="6779"/>
                  </a:cubicBezTo>
                  <a:cubicBezTo>
                    <a:pt x="23435" y="7032"/>
                    <a:pt x="23649" y="7159"/>
                    <a:pt x="23847" y="7159"/>
                  </a:cubicBezTo>
                  <a:cubicBezTo>
                    <a:pt x="24045" y="7159"/>
                    <a:pt x="24227" y="7032"/>
                    <a:pt x="24195" y="6779"/>
                  </a:cubicBezTo>
                  <a:cubicBezTo>
                    <a:pt x="24100" y="5449"/>
                    <a:pt x="24195" y="3992"/>
                    <a:pt x="23910" y="2693"/>
                  </a:cubicBezTo>
                  <a:cubicBezTo>
                    <a:pt x="23815" y="2313"/>
                    <a:pt x="23784" y="2092"/>
                    <a:pt x="23499" y="1870"/>
                  </a:cubicBezTo>
                  <a:cubicBezTo>
                    <a:pt x="23149" y="1598"/>
                    <a:pt x="22478" y="1564"/>
                    <a:pt x="21858" y="1564"/>
                  </a:cubicBezTo>
                  <a:cubicBezTo>
                    <a:pt x="21653" y="1564"/>
                    <a:pt x="21455" y="1568"/>
                    <a:pt x="21275" y="1568"/>
                  </a:cubicBezTo>
                  <a:cubicBezTo>
                    <a:pt x="21110" y="1568"/>
                    <a:pt x="20961" y="1565"/>
                    <a:pt x="20839" y="1553"/>
                  </a:cubicBezTo>
                  <a:cubicBezTo>
                    <a:pt x="19445" y="1458"/>
                    <a:pt x="18020" y="1332"/>
                    <a:pt x="16627" y="1237"/>
                  </a:cubicBezTo>
                  <a:cubicBezTo>
                    <a:pt x="11243" y="825"/>
                    <a:pt x="5891" y="413"/>
                    <a:pt x="507" y="1"/>
                  </a:cubicBezTo>
                  <a:cubicBezTo>
                    <a:pt x="497" y="1"/>
                    <a:pt x="487" y="1"/>
                    <a:pt x="478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643340" y="2679545"/>
              <a:ext cx="532256" cy="60668"/>
            </a:xfrm>
            <a:custGeom>
              <a:avLst/>
              <a:gdLst/>
              <a:ahLst/>
              <a:cxnLst/>
              <a:rect l="l" t="t" r="r" b="b"/>
              <a:pathLst>
                <a:path w="18064" h="2059" extrusionOk="0">
                  <a:moveTo>
                    <a:pt x="550" y="0"/>
                  </a:moveTo>
                  <a:cubicBezTo>
                    <a:pt x="129" y="0"/>
                    <a:pt x="0" y="657"/>
                    <a:pt x="439" y="774"/>
                  </a:cubicBezTo>
                  <a:cubicBezTo>
                    <a:pt x="3370" y="1631"/>
                    <a:pt x="6370" y="2059"/>
                    <a:pt x="9367" y="2059"/>
                  </a:cubicBezTo>
                  <a:cubicBezTo>
                    <a:pt x="12134" y="2059"/>
                    <a:pt x="14898" y="1694"/>
                    <a:pt x="17604" y="964"/>
                  </a:cubicBezTo>
                  <a:cubicBezTo>
                    <a:pt x="18063" y="821"/>
                    <a:pt x="17924" y="183"/>
                    <a:pt x="17540" y="183"/>
                  </a:cubicBezTo>
                  <a:cubicBezTo>
                    <a:pt x="17500" y="183"/>
                    <a:pt x="17458" y="189"/>
                    <a:pt x="17414" y="204"/>
                  </a:cubicBezTo>
                  <a:cubicBezTo>
                    <a:pt x="14756" y="918"/>
                    <a:pt x="12054" y="1275"/>
                    <a:pt x="9358" y="1275"/>
                  </a:cubicBezTo>
                  <a:cubicBezTo>
                    <a:pt x="6432" y="1275"/>
                    <a:pt x="3512" y="855"/>
                    <a:pt x="661" y="14"/>
                  </a:cubicBezTo>
                  <a:cubicBezTo>
                    <a:pt x="622" y="5"/>
                    <a:pt x="585" y="0"/>
                    <a:pt x="550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088190" y="2126193"/>
              <a:ext cx="295622" cy="380334"/>
            </a:xfrm>
            <a:custGeom>
              <a:avLst/>
              <a:gdLst/>
              <a:ahLst/>
              <a:cxnLst/>
              <a:rect l="l" t="t" r="r" b="b"/>
              <a:pathLst>
                <a:path w="10033" h="12908" extrusionOk="0">
                  <a:moveTo>
                    <a:pt x="555" y="0"/>
                  </a:moveTo>
                  <a:cubicBezTo>
                    <a:pt x="154" y="0"/>
                    <a:pt x="1" y="660"/>
                    <a:pt x="469" y="806"/>
                  </a:cubicBezTo>
                  <a:lnTo>
                    <a:pt x="4617" y="2136"/>
                  </a:lnTo>
                  <a:cubicBezTo>
                    <a:pt x="5377" y="2358"/>
                    <a:pt x="6106" y="2611"/>
                    <a:pt x="6866" y="2833"/>
                  </a:cubicBezTo>
                  <a:cubicBezTo>
                    <a:pt x="7246" y="2960"/>
                    <a:pt x="8608" y="3182"/>
                    <a:pt x="8766" y="3467"/>
                  </a:cubicBezTo>
                  <a:cubicBezTo>
                    <a:pt x="8988" y="3815"/>
                    <a:pt x="8639" y="5177"/>
                    <a:pt x="8576" y="5557"/>
                  </a:cubicBezTo>
                  <a:cubicBezTo>
                    <a:pt x="8481" y="6253"/>
                    <a:pt x="8386" y="6918"/>
                    <a:pt x="8291" y="7615"/>
                  </a:cubicBezTo>
                  <a:cubicBezTo>
                    <a:pt x="8069" y="9230"/>
                    <a:pt x="7848" y="10814"/>
                    <a:pt x="7626" y="12429"/>
                  </a:cubicBezTo>
                  <a:cubicBezTo>
                    <a:pt x="7588" y="12714"/>
                    <a:pt x="7846" y="12908"/>
                    <a:pt x="8073" y="12908"/>
                  </a:cubicBezTo>
                  <a:cubicBezTo>
                    <a:pt x="8224" y="12908"/>
                    <a:pt x="8361" y="12822"/>
                    <a:pt x="8386" y="12619"/>
                  </a:cubicBezTo>
                  <a:cubicBezTo>
                    <a:pt x="8671" y="10687"/>
                    <a:pt x="8924" y="8755"/>
                    <a:pt x="9209" y="6792"/>
                  </a:cubicBezTo>
                  <a:cubicBezTo>
                    <a:pt x="9304" y="5968"/>
                    <a:pt x="10033" y="3878"/>
                    <a:pt x="9558" y="3055"/>
                  </a:cubicBezTo>
                  <a:cubicBezTo>
                    <a:pt x="9051" y="2263"/>
                    <a:pt x="7246" y="2136"/>
                    <a:pt x="6423" y="1883"/>
                  </a:cubicBezTo>
                  <a:cubicBezTo>
                    <a:pt x="4491" y="1250"/>
                    <a:pt x="2591" y="648"/>
                    <a:pt x="659" y="15"/>
                  </a:cubicBezTo>
                  <a:cubicBezTo>
                    <a:pt x="622" y="5"/>
                    <a:pt x="588" y="0"/>
                    <a:pt x="555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23"/>
          <p:cNvSpPr/>
          <p:nvPr/>
        </p:nvSpPr>
        <p:spPr>
          <a:xfrm>
            <a:off x="457186" y="1352118"/>
            <a:ext cx="547754" cy="713878"/>
          </a:xfrm>
          <a:custGeom>
            <a:avLst/>
            <a:gdLst/>
            <a:ahLst/>
            <a:cxnLst/>
            <a:rect l="l" t="t" r="r" b="b"/>
            <a:pathLst>
              <a:path w="18590" h="24228" extrusionOk="0">
                <a:moveTo>
                  <a:pt x="9279" y="0"/>
                </a:moveTo>
                <a:cubicBezTo>
                  <a:pt x="4149" y="0"/>
                  <a:pt x="0" y="5416"/>
                  <a:pt x="0" y="12098"/>
                </a:cubicBezTo>
                <a:cubicBezTo>
                  <a:pt x="0" y="18780"/>
                  <a:pt x="4149" y="24227"/>
                  <a:pt x="9279" y="24227"/>
                </a:cubicBezTo>
                <a:cubicBezTo>
                  <a:pt x="14410" y="24227"/>
                  <a:pt x="18590" y="18780"/>
                  <a:pt x="18590" y="12098"/>
                </a:cubicBezTo>
                <a:cubicBezTo>
                  <a:pt x="18590" y="5416"/>
                  <a:pt x="14410" y="0"/>
                  <a:pt x="9279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85" name="Google Shape;685;p23"/>
          <p:cNvGrpSpPr/>
          <p:nvPr/>
        </p:nvGrpSpPr>
        <p:grpSpPr>
          <a:xfrm>
            <a:off x="1402424" y="1271826"/>
            <a:ext cx="2611866" cy="1565829"/>
            <a:chOff x="1402424" y="1271826"/>
            <a:chExt cx="2611866" cy="1565829"/>
          </a:xfrm>
        </p:grpSpPr>
        <p:sp>
          <p:nvSpPr>
            <p:cNvPr id="686" name="Google Shape;686;p23"/>
            <p:cNvSpPr/>
            <p:nvPr/>
          </p:nvSpPr>
          <p:spPr>
            <a:xfrm>
              <a:off x="1402424" y="1296164"/>
              <a:ext cx="2611866" cy="1471688"/>
            </a:xfrm>
            <a:custGeom>
              <a:avLst/>
              <a:gdLst/>
              <a:ahLst/>
              <a:cxnLst/>
              <a:rect l="l" t="t" r="r" b="b"/>
              <a:pathLst>
                <a:path w="88643" h="49947" extrusionOk="0">
                  <a:moveTo>
                    <a:pt x="58232" y="0"/>
                  </a:moveTo>
                  <a:cubicBezTo>
                    <a:pt x="42256" y="0"/>
                    <a:pt x="25595" y="671"/>
                    <a:pt x="21536" y="1013"/>
                  </a:cubicBezTo>
                  <a:cubicBezTo>
                    <a:pt x="20079" y="1139"/>
                    <a:pt x="18749" y="1994"/>
                    <a:pt x="18052" y="3293"/>
                  </a:cubicBezTo>
                  <a:cubicBezTo>
                    <a:pt x="13809" y="10957"/>
                    <a:pt x="12542" y="24986"/>
                    <a:pt x="12542" y="24986"/>
                  </a:cubicBezTo>
                  <a:lnTo>
                    <a:pt x="1" y="28913"/>
                  </a:lnTo>
                  <a:cubicBezTo>
                    <a:pt x="2281" y="31637"/>
                    <a:pt x="9882" y="33600"/>
                    <a:pt x="9882" y="33600"/>
                  </a:cubicBezTo>
                  <a:lnTo>
                    <a:pt x="9882" y="47534"/>
                  </a:lnTo>
                  <a:cubicBezTo>
                    <a:pt x="13437" y="49343"/>
                    <a:pt x="23944" y="49946"/>
                    <a:pt x="35970" y="49946"/>
                  </a:cubicBezTo>
                  <a:cubicBezTo>
                    <a:pt x="54261" y="49946"/>
                    <a:pt x="76068" y="48551"/>
                    <a:pt x="82277" y="47883"/>
                  </a:cubicBezTo>
                  <a:cubicBezTo>
                    <a:pt x="84241" y="47661"/>
                    <a:pt x="85824" y="46204"/>
                    <a:pt x="86141" y="44272"/>
                  </a:cubicBezTo>
                  <a:cubicBezTo>
                    <a:pt x="88643" y="29863"/>
                    <a:pt x="85412" y="1203"/>
                    <a:pt x="85412" y="1203"/>
                  </a:cubicBezTo>
                  <a:cubicBezTo>
                    <a:pt x="79317" y="301"/>
                    <a:pt x="68927" y="0"/>
                    <a:pt x="5823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826248" y="1271826"/>
              <a:ext cx="381513" cy="442417"/>
            </a:xfrm>
            <a:custGeom>
              <a:avLst/>
              <a:gdLst/>
              <a:ahLst/>
              <a:cxnLst/>
              <a:rect l="l" t="t" r="r" b="b"/>
              <a:pathLst>
                <a:path w="12948" h="15015" extrusionOk="0">
                  <a:moveTo>
                    <a:pt x="12470" y="1"/>
                  </a:moveTo>
                  <a:cubicBezTo>
                    <a:pt x="12460" y="1"/>
                    <a:pt x="12451" y="1"/>
                    <a:pt x="12441" y="2"/>
                  </a:cubicBezTo>
                  <a:cubicBezTo>
                    <a:pt x="10414" y="160"/>
                    <a:pt x="8197" y="97"/>
                    <a:pt x="6202" y="477"/>
                  </a:cubicBezTo>
                  <a:cubicBezTo>
                    <a:pt x="4840" y="762"/>
                    <a:pt x="4270" y="1554"/>
                    <a:pt x="3700" y="2789"/>
                  </a:cubicBezTo>
                  <a:cubicBezTo>
                    <a:pt x="2022" y="6526"/>
                    <a:pt x="818" y="10484"/>
                    <a:pt x="58" y="14506"/>
                  </a:cubicBezTo>
                  <a:cubicBezTo>
                    <a:pt x="1" y="14813"/>
                    <a:pt x="256" y="15015"/>
                    <a:pt x="487" y="15015"/>
                  </a:cubicBezTo>
                  <a:cubicBezTo>
                    <a:pt x="639" y="15015"/>
                    <a:pt x="781" y="14928"/>
                    <a:pt x="818" y="14728"/>
                  </a:cubicBezTo>
                  <a:cubicBezTo>
                    <a:pt x="1420" y="11593"/>
                    <a:pt x="2275" y="8521"/>
                    <a:pt x="3415" y="5544"/>
                  </a:cubicBezTo>
                  <a:cubicBezTo>
                    <a:pt x="3763" y="4657"/>
                    <a:pt x="4112" y="3739"/>
                    <a:pt x="4523" y="2884"/>
                  </a:cubicBezTo>
                  <a:cubicBezTo>
                    <a:pt x="5188" y="1680"/>
                    <a:pt x="5727" y="1395"/>
                    <a:pt x="7247" y="1174"/>
                  </a:cubicBezTo>
                  <a:cubicBezTo>
                    <a:pt x="8957" y="952"/>
                    <a:pt x="10731" y="920"/>
                    <a:pt x="12441" y="794"/>
                  </a:cubicBezTo>
                  <a:cubicBezTo>
                    <a:pt x="12937" y="763"/>
                    <a:pt x="12947" y="1"/>
                    <a:pt x="12470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498273" y="2225460"/>
              <a:ext cx="543394" cy="612194"/>
            </a:xfrm>
            <a:custGeom>
              <a:avLst/>
              <a:gdLst/>
              <a:ahLst/>
              <a:cxnLst/>
              <a:rect l="l" t="t" r="r" b="b"/>
              <a:pathLst>
                <a:path w="18442" h="20777" extrusionOk="0">
                  <a:moveTo>
                    <a:pt x="633" y="0"/>
                  </a:moveTo>
                  <a:cubicBezTo>
                    <a:pt x="246" y="0"/>
                    <a:pt x="1" y="536"/>
                    <a:pt x="390" y="731"/>
                  </a:cubicBezTo>
                  <a:cubicBezTo>
                    <a:pt x="1847" y="1364"/>
                    <a:pt x="3303" y="1998"/>
                    <a:pt x="4760" y="2631"/>
                  </a:cubicBezTo>
                  <a:cubicBezTo>
                    <a:pt x="5394" y="2916"/>
                    <a:pt x="6027" y="3201"/>
                    <a:pt x="6629" y="3454"/>
                  </a:cubicBezTo>
                  <a:cubicBezTo>
                    <a:pt x="7800" y="3993"/>
                    <a:pt x="8371" y="4468"/>
                    <a:pt x="8782" y="5798"/>
                  </a:cubicBezTo>
                  <a:cubicBezTo>
                    <a:pt x="9194" y="7191"/>
                    <a:pt x="9004" y="9123"/>
                    <a:pt x="9036" y="10612"/>
                  </a:cubicBezTo>
                  <a:cubicBezTo>
                    <a:pt x="9099" y="12100"/>
                    <a:pt x="9099" y="13588"/>
                    <a:pt x="9099" y="15077"/>
                  </a:cubicBezTo>
                  <a:cubicBezTo>
                    <a:pt x="9067" y="16534"/>
                    <a:pt x="8339" y="19162"/>
                    <a:pt x="9922" y="20049"/>
                  </a:cubicBezTo>
                  <a:cubicBezTo>
                    <a:pt x="10777" y="20524"/>
                    <a:pt x="12202" y="20524"/>
                    <a:pt x="13184" y="20619"/>
                  </a:cubicBezTo>
                  <a:cubicBezTo>
                    <a:pt x="14112" y="20730"/>
                    <a:pt x="15039" y="20776"/>
                    <a:pt x="15967" y="20776"/>
                  </a:cubicBezTo>
                  <a:cubicBezTo>
                    <a:pt x="16623" y="20776"/>
                    <a:pt x="17279" y="20753"/>
                    <a:pt x="17935" y="20714"/>
                  </a:cubicBezTo>
                  <a:cubicBezTo>
                    <a:pt x="18431" y="20683"/>
                    <a:pt x="18441" y="19921"/>
                    <a:pt x="17964" y="19921"/>
                  </a:cubicBezTo>
                  <a:cubicBezTo>
                    <a:pt x="17954" y="19921"/>
                    <a:pt x="17945" y="19922"/>
                    <a:pt x="17935" y="19922"/>
                  </a:cubicBezTo>
                  <a:cubicBezTo>
                    <a:pt x="17299" y="19964"/>
                    <a:pt x="16657" y="19987"/>
                    <a:pt x="16014" y="19987"/>
                  </a:cubicBezTo>
                  <a:cubicBezTo>
                    <a:pt x="15184" y="19987"/>
                    <a:pt x="14354" y="19948"/>
                    <a:pt x="13533" y="19859"/>
                  </a:cubicBezTo>
                  <a:cubicBezTo>
                    <a:pt x="11474" y="19669"/>
                    <a:pt x="9764" y="19669"/>
                    <a:pt x="9859" y="17135"/>
                  </a:cubicBezTo>
                  <a:cubicBezTo>
                    <a:pt x="9922" y="14285"/>
                    <a:pt x="9891" y="11403"/>
                    <a:pt x="9732" y="8553"/>
                  </a:cubicBezTo>
                  <a:cubicBezTo>
                    <a:pt x="9669" y="7033"/>
                    <a:pt x="10017" y="4595"/>
                    <a:pt x="8719" y="3518"/>
                  </a:cubicBezTo>
                  <a:cubicBezTo>
                    <a:pt x="7800" y="2789"/>
                    <a:pt x="6217" y="2409"/>
                    <a:pt x="5172" y="1966"/>
                  </a:cubicBezTo>
                  <a:cubicBezTo>
                    <a:pt x="3715" y="1301"/>
                    <a:pt x="2258" y="668"/>
                    <a:pt x="802" y="34"/>
                  </a:cubicBezTo>
                  <a:cubicBezTo>
                    <a:pt x="743" y="11"/>
                    <a:pt x="687" y="0"/>
                    <a:pt x="633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3537457" y="1277365"/>
              <a:ext cx="372320" cy="290319"/>
            </a:xfrm>
            <a:custGeom>
              <a:avLst/>
              <a:gdLst/>
              <a:ahLst/>
              <a:cxnLst/>
              <a:rect l="l" t="t" r="r" b="b"/>
              <a:pathLst>
                <a:path w="12636" h="9853" extrusionOk="0">
                  <a:moveTo>
                    <a:pt x="450" y="0"/>
                  </a:moveTo>
                  <a:cubicBezTo>
                    <a:pt x="1" y="0"/>
                    <a:pt x="19" y="735"/>
                    <a:pt x="507" y="796"/>
                  </a:cubicBezTo>
                  <a:cubicBezTo>
                    <a:pt x="3420" y="1081"/>
                    <a:pt x="6334" y="1334"/>
                    <a:pt x="9247" y="1651"/>
                  </a:cubicBezTo>
                  <a:cubicBezTo>
                    <a:pt x="10387" y="1777"/>
                    <a:pt x="11337" y="1524"/>
                    <a:pt x="11781" y="2981"/>
                  </a:cubicBezTo>
                  <a:cubicBezTo>
                    <a:pt x="11939" y="3551"/>
                    <a:pt x="11781" y="4343"/>
                    <a:pt x="11781" y="4944"/>
                  </a:cubicBezTo>
                  <a:lnTo>
                    <a:pt x="11749" y="9473"/>
                  </a:lnTo>
                  <a:cubicBezTo>
                    <a:pt x="11749" y="9726"/>
                    <a:pt x="11947" y="9853"/>
                    <a:pt x="12145" y="9853"/>
                  </a:cubicBezTo>
                  <a:cubicBezTo>
                    <a:pt x="12343" y="9853"/>
                    <a:pt x="12541" y="9726"/>
                    <a:pt x="12541" y="9473"/>
                  </a:cubicBezTo>
                  <a:cubicBezTo>
                    <a:pt x="12572" y="7509"/>
                    <a:pt x="12572" y="5578"/>
                    <a:pt x="12572" y="3646"/>
                  </a:cubicBezTo>
                  <a:cubicBezTo>
                    <a:pt x="12572" y="2696"/>
                    <a:pt x="12636" y="1714"/>
                    <a:pt x="11686" y="1239"/>
                  </a:cubicBezTo>
                  <a:cubicBezTo>
                    <a:pt x="10356" y="574"/>
                    <a:pt x="8329" y="764"/>
                    <a:pt x="6872" y="606"/>
                  </a:cubicBezTo>
                  <a:cubicBezTo>
                    <a:pt x="4750" y="416"/>
                    <a:pt x="2628" y="194"/>
                    <a:pt x="507" y="4"/>
                  </a:cubicBezTo>
                  <a:cubicBezTo>
                    <a:pt x="487" y="1"/>
                    <a:pt x="468" y="0"/>
                    <a:pt x="450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529140" y="1944629"/>
            <a:ext cx="398986" cy="94347"/>
          </a:xfrm>
          <a:custGeom>
            <a:avLst/>
            <a:gdLst/>
            <a:ahLst/>
            <a:cxnLst/>
            <a:rect l="l" t="t" r="r" b="b"/>
            <a:pathLst>
              <a:path w="13541" h="3202" extrusionOk="0">
                <a:moveTo>
                  <a:pt x="543" y="1"/>
                </a:moveTo>
                <a:cubicBezTo>
                  <a:pt x="276" y="1"/>
                  <a:pt x="1" y="294"/>
                  <a:pt x="155" y="603"/>
                </a:cubicBezTo>
                <a:cubicBezTo>
                  <a:pt x="1454" y="3073"/>
                  <a:pt x="4367" y="3200"/>
                  <a:pt x="6837" y="3200"/>
                </a:cubicBezTo>
                <a:cubicBezTo>
                  <a:pt x="6938" y="3201"/>
                  <a:pt x="7038" y="3202"/>
                  <a:pt x="7139" y="3202"/>
                </a:cubicBezTo>
                <a:cubicBezTo>
                  <a:pt x="9422" y="3202"/>
                  <a:pt x="11781" y="2833"/>
                  <a:pt x="13298" y="983"/>
                </a:cubicBezTo>
                <a:cubicBezTo>
                  <a:pt x="13541" y="691"/>
                  <a:pt x="13280" y="288"/>
                  <a:pt x="12988" y="288"/>
                </a:cubicBezTo>
                <a:cubicBezTo>
                  <a:pt x="12900" y="288"/>
                  <a:pt x="12809" y="325"/>
                  <a:pt x="12728" y="413"/>
                </a:cubicBezTo>
                <a:cubicBezTo>
                  <a:pt x="11398" y="2091"/>
                  <a:pt x="9339" y="2376"/>
                  <a:pt x="7312" y="2408"/>
                </a:cubicBezTo>
                <a:cubicBezTo>
                  <a:pt x="6992" y="2412"/>
                  <a:pt x="6657" y="2418"/>
                  <a:pt x="6316" y="2418"/>
                </a:cubicBezTo>
                <a:cubicBezTo>
                  <a:pt x="4230" y="2418"/>
                  <a:pt x="1886" y="2205"/>
                  <a:pt x="852" y="191"/>
                </a:cubicBezTo>
                <a:cubicBezTo>
                  <a:pt x="775" y="57"/>
                  <a:pt x="660" y="1"/>
                  <a:pt x="543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/>
          <p:nvPr/>
        </p:nvSpPr>
        <p:spPr>
          <a:xfrm>
            <a:off x="536683" y="1397847"/>
            <a:ext cx="198594" cy="173696"/>
          </a:xfrm>
          <a:custGeom>
            <a:avLst/>
            <a:gdLst/>
            <a:ahLst/>
            <a:cxnLst/>
            <a:rect l="l" t="t" r="r" b="b"/>
            <a:pathLst>
              <a:path w="6740" h="5895" extrusionOk="0">
                <a:moveTo>
                  <a:pt x="6233" y="0"/>
                </a:moveTo>
                <a:cubicBezTo>
                  <a:pt x="3193" y="127"/>
                  <a:pt x="564" y="2375"/>
                  <a:pt x="57" y="5416"/>
                </a:cubicBezTo>
                <a:cubicBezTo>
                  <a:pt x="0" y="5701"/>
                  <a:pt x="251" y="5894"/>
                  <a:pt x="482" y="5894"/>
                </a:cubicBezTo>
                <a:cubicBezTo>
                  <a:pt x="635" y="5894"/>
                  <a:pt x="779" y="5808"/>
                  <a:pt x="817" y="5606"/>
                </a:cubicBezTo>
                <a:cubicBezTo>
                  <a:pt x="1293" y="2945"/>
                  <a:pt x="3541" y="919"/>
                  <a:pt x="6233" y="792"/>
                </a:cubicBezTo>
                <a:cubicBezTo>
                  <a:pt x="6740" y="792"/>
                  <a:pt x="6740" y="0"/>
                  <a:pt x="62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3"/>
          <p:cNvSpPr/>
          <p:nvPr/>
        </p:nvSpPr>
        <p:spPr>
          <a:xfrm>
            <a:off x="781920" y="1422952"/>
            <a:ext cx="65736" cy="38334"/>
          </a:xfrm>
          <a:custGeom>
            <a:avLst/>
            <a:gdLst/>
            <a:ahLst/>
            <a:cxnLst/>
            <a:rect l="l" t="t" r="r" b="b"/>
            <a:pathLst>
              <a:path w="2231" h="1301" extrusionOk="0">
                <a:moveTo>
                  <a:pt x="608" y="0"/>
                </a:moveTo>
                <a:cubicBezTo>
                  <a:pt x="575" y="0"/>
                  <a:pt x="541" y="1"/>
                  <a:pt x="507" y="3"/>
                </a:cubicBezTo>
                <a:cubicBezTo>
                  <a:pt x="10" y="34"/>
                  <a:pt x="0" y="796"/>
                  <a:pt x="478" y="796"/>
                </a:cubicBezTo>
                <a:cubicBezTo>
                  <a:pt x="487" y="796"/>
                  <a:pt x="497" y="796"/>
                  <a:pt x="507" y="795"/>
                </a:cubicBezTo>
                <a:cubicBezTo>
                  <a:pt x="542" y="792"/>
                  <a:pt x="576" y="790"/>
                  <a:pt x="610" y="790"/>
                </a:cubicBezTo>
                <a:cubicBezTo>
                  <a:pt x="918" y="790"/>
                  <a:pt x="1194" y="919"/>
                  <a:pt x="1393" y="1175"/>
                </a:cubicBezTo>
                <a:cubicBezTo>
                  <a:pt x="1474" y="1263"/>
                  <a:pt x="1567" y="1300"/>
                  <a:pt x="1658" y="1300"/>
                </a:cubicBezTo>
                <a:cubicBezTo>
                  <a:pt x="1957" y="1300"/>
                  <a:pt x="2231" y="897"/>
                  <a:pt x="1964" y="605"/>
                </a:cubicBezTo>
                <a:cubicBezTo>
                  <a:pt x="1607" y="219"/>
                  <a:pt x="1112" y="0"/>
                  <a:pt x="6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3"/>
          <p:cNvSpPr/>
          <p:nvPr/>
        </p:nvSpPr>
        <p:spPr>
          <a:xfrm>
            <a:off x="457186" y="3307003"/>
            <a:ext cx="547754" cy="713878"/>
          </a:xfrm>
          <a:custGeom>
            <a:avLst/>
            <a:gdLst/>
            <a:ahLst/>
            <a:cxnLst/>
            <a:rect l="l" t="t" r="r" b="b"/>
            <a:pathLst>
              <a:path w="18590" h="24228" extrusionOk="0">
                <a:moveTo>
                  <a:pt x="9279" y="1"/>
                </a:moveTo>
                <a:cubicBezTo>
                  <a:pt x="4149" y="1"/>
                  <a:pt x="0" y="5416"/>
                  <a:pt x="0" y="12098"/>
                </a:cubicBezTo>
                <a:cubicBezTo>
                  <a:pt x="0" y="18812"/>
                  <a:pt x="4149" y="24227"/>
                  <a:pt x="9279" y="24227"/>
                </a:cubicBezTo>
                <a:cubicBezTo>
                  <a:pt x="14410" y="24227"/>
                  <a:pt x="18590" y="18812"/>
                  <a:pt x="18590" y="12098"/>
                </a:cubicBezTo>
                <a:cubicBezTo>
                  <a:pt x="18590" y="5416"/>
                  <a:pt x="14410" y="1"/>
                  <a:pt x="9279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4" name="Google Shape;694;p23"/>
          <p:cNvSpPr/>
          <p:nvPr/>
        </p:nvSpPr>
        <p:spPr>
          <a:xfrm>
            <a:off x="1402424" y="3251461"/>
            <a:ext cx="2597870" cy="1471276"/>
          </a:xfrm>
          <a:custGeom>
            <a:avLst/>
            <a:gdLst/>
            <a:ahLst/>
            <a:cxnLst/>
            <a:rect l="l" t="t" r="r" b="b"/>
            <a:pathLst>
              <a:path w="88168" h="49933" extrusionOk="0">
                <a:moveTo>
                  <a:pt x="61213" y="1"/>
                </a:moveTo>
                <a:cubicBezTo>
                  <a:pt x="41666" y="1"/>
                  <a:pt x="19382" y="1221"/>
                  <a:pt x="19382" y="1221"/>
                </a:cubicBezTo>
                <a:cubicBezTo>
                  <a:pt x="14062" y="8030"/>
                  <a:pt x="12542" y="24972"/>
                  <a:pt x="12542" y="24972"/>
                </a:cubicBezTo>
                <a:lnTo>
                  <a:pt x="1" y="28899"/>
                </a:lnTo>
                <a:cubicBezTo>
                  <a:pt x="2281" y="31623"/>
                  <a:pt x="9882" y="33586"/>
                  <a:pt x="9882" y="33586"/>
                </a:cubicBezTo>
                <a:lnTo>
                  <a:pt x="9882" y="47521"/>
                </a:lnTo>
                <a:cubicBezTo>
                  <a:pt x="13437" y="49330"/>
                  <a:pt x="23949" y="49933"/>
                  <a:pt x="35981" y="49933"/>
                </a:cubicBezTo>
                <a:cubicBezTo>
                  <a:pt x="54282" y="49933"/>
                  <a:pt x="76099" y="48538"/>
                  <a:pt x="82309" y="47869"/>
                </a:cubicBezTo>
                <a:cubicBezTo>
                  <a:pt x="84241" y="47647"/>
                  <a:pt x="85824" y="46191"/>
                  <a:pt x="86141" y="44259"/>
                </a:cubicBezTo>
                <a:cubicBezTo>
                  <a:pt x="88168" y="32541"/>
                  <a:pt x="86426" y="11418"/>
                  <a:pt x="85697" y="3944"/>
                </a:cubicBezTo>
                <a:cubicBezTo>
                  <a:pt x="85539" y="2329"/>
                  <a:pt x="84272" y="1031"/>
                  <a:pt x="82657" y="841"/>
                </a:cubicBezTo>
                <a:cubicBezTo>
                  <a:pt x="77262" y="219"/>
                  <a:pt x="69483" y="1"/>
                  <a:pt x="6121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3"/>
          <p:cNvSpPr/>
          <p:nvPr/>
        </p:nvSpPr>
        <p:spPr>
          <a:xfrm>
            <a:off x="529228" y="3899838"/>
            <a:ext cx="398897" cy="94907"/>
          </a:xfrm>
          <a:custGeom>
            <a:avLst/>
            <a:gdLst/>
            <a:ahLst/>
            <a:cxnLst/>
            <a:rect l="l" t="t" r="r" b="b"/>
            <a:pathLst>
              <a:path w="13538" h="3221" extrusionOk="0">
                <a:moveTo>
                  <a:pt x="526" y="1"/>
                </a:moveTo>
                <a:cubicBezTo>
                  <a:pt x="264" y="1"/>
                  <a:pt x="0" y="289"/>
                  <a:pt x="152" y="592"/>
                </a:cubicBezTo>
                <a:cubicBezTo>
                  <a:pt x="1451" y="3094"/>
                  <a:pt x="4364" y="3189"/>
                  <a:pt x="6834" y="3221"/>
                </a:cubicBezTo>
                <a:cubicBezTo>
                  <a:pt x="9209" y="3221"/>
                  <a:pt x="11711" y="2936"/>
                  <a:pt x="13295" y="972"/>
                </a:cubicBezTo>
                <a:cubicBezTo>
                  <a:pt x="13538" y="681"/>
                  <a:pt x="13277" y="277"/>
                  <a:pt x="12985" y="277"/>
                </a:cubicBezTo>
                <a:cubicBezTo>
                  <a:pt x="12897" y="277"/>
                  <a:pt x="12806" y="314"/>
                  <a:pt x="12725" y="402"/>
                </a:cubicBezTo>
                <a:cubicBezTo>
                  <a:pt x="11395" y="2081"/>
                  <a:pt x="9336" y="2366"/>
                  <a:pt x="7309" y="2397"/>
                </a:cubicBezTo>
                <a:cubicBezTo>
                  <a:pt x="6937" y="2408"/>
                  <a:pt x="6546" y="2418"/>
                  <a:pt x="6147" y="2418"/>
                </a:cubicBezTo>
                <a:cubicBezTo>
                  <a:pt x="4104" y="2418"/>
                  <a:pt x="1856" y="2147"/>
                  <a:pt x="849" y="212"/>
                </a:cubicBezTo>
                <a:cubicBezTo>
                  <a:pt x="769" y="62"/>
                  <a:pt x="648" y="1"/>
                  <a:pt x="526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3"/>
          <p:cNvSpPr/>
          <p:nvPr/>
        </p:nvSpPr>
        <p:spPr>
          <a:xfrm>
            <a:off x="536683" y="3353646"/>
            <a:ext cx="198594" cy="173254"/>
          </a:xfrm>
          <a:custGeom>
            <a:avLst/>
            <a:gdLst/>
            <a:ahLst/>
            <a:cxnLst/>
            <a:rect l="l" t="t" r="r" b="b"/>
            <a:pathLst>
              <a:path w="6740" h="5880" extrusionOk="0">
                <a:moveTo>
                  <a:pt x="6262" y="0"/>
                </a:moveTo>
                <a:cubicBezTo>
                  <a:pt x="6253" y="0"/>
                  <a:pt x="6243" y="1"/>
                  <a:pt x="6233" y="1"/>
                </a:cubicBezTo>
                <a:cubicBezTo>
                  <a:pt x="3193" y="128"/>
                  <a:pt x="564" y="2376"/>
                  <a:pt x="57" y="5385"/>
                </a:cubicBezTo>
                <a:cubicBezTo>
                  <a:pt x="0" y="5690"/>
                  <a:pt x="252" y="5880"/>
                  <a:pt x="483" y="5880"/>
                </a:cubicBezTo>
                <a:cubicBezTo>
                  <a:pt x="636" y="5880"/>
                  <a:pt x="780" y="5796"/>
                  <a:pt x="817" y="5607"/>
                </a:cubicBezTo>
                <a:cubicBezTo>
                  <a:pt x="1293" y="2946"/>
                  <a:pt x="3541" y="920"/>
                  <a:pt x="6233" y="793"/>
                </a:cubicBezTo>
                <a:cubicBezTo>
                  <a:pt x="6730" y="762"/>
                  <a:pt x="6739" y="0"/>
                  <a:pt x="6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3"/>
          <p:cNvSpPr/>
          <p:nvPr/>
        </p:nvSpPr>
        <p:spPr>
          <a:xfrm>
            <a:off x="781920" y="3377836"/>
            <a:ext cx="65736" cy="38334"/>
          </a:xfrm>
          <a:custGeom>
            <a:avLst/>
            <a:gdLst/>
            <a:ahLst/>
            <a:cxnLst/>
            <a:rect l="l" t="t" r="r" b="b"/>
            <a:pathLst>
              <a:path w="2231" h="1301" extrusionOk="0">
                <a:moveTo>
                  <a:pt x="608" y="1"/>
                </a:moveTo>
                <a:cubicBezTo>
                  <a:pt x="575" y="1"/>
                  <a:pt x="541" y="2"/>
                  <a:pt x="507" y="4"/>
                </a:cubicBezTo>
                <a:cubicBezTo>
                  <a:pt x="10" y="35"/>
                  <a:pt x="0" y="796"/>
                  <a:pt x="478" y="796"/>
                </a:cubicBezTo>
                <a:cubicBezTo>
                  <a:pt x="487" y="796"/>
                  <a:pt x="497" y="796"/>
                  <a:pt x="507" y="795"/>
                </a:cubicBezTo>
                <a:cubicBezTo>
                  <a:pt x="855" y="795"/>
                  <a:pt x="1172" y="922"/>
                  <a:pt x="1393" y="1175"/>
                </a:cubicBezTo>
                <a:cubicBezTo>
                  <a:pt x="1474" y="1264"/>
                  <a:pt x="1567" y="1301"/>
                  <a:pt x="1658" y="1301"/>
                </a:cubicBezTo>
                <a:cubicBezTo>
                  <a:pt x="1957" y="1301"/>
                  <a:pt x="2231" y="897"/>
                  <a:pt x="1964" y="605"/>
                </a:cubicBezTo>
                <a:cubicBezTo>
                  <a:pt x="1607" y="220"/>
                  <a:pt x="1112" y="1"/>
                  <a:pt x="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3"/>
          <p:cNvSpPr/>
          <p:nvPr/>
        </p:nvSpPr>
        <p:spPr>
          <a:xfrm>
            <a:off x="1879668" y="3252345"/>
            <a:ext cx="1313461" cy="246622"/>
          </a:xfrm>
          <a:custGeom>
            <a:avLst/>
            <a:gdLst/>
            <a:ahLst/>
            <a:cxnLst/>
            <a:rect l="l" t="t" r="r" b="b"/>
            <a:pathLst>
              <a:path w="44577" h="8370" extrusionOk="0">
                <a:moveTo>
                  <a:pt x="33053" y="0"/>
                </a:moveTo>
                <a:cubicBezTo>
                  <a:pt x="23444" y="0"/>
                  <a:pt x="11011" y="106"/>
                  <a:pt x="7461" y="336"/>
                </a:cubicBezTo>
                <a:cubicBezTo>
                  <a:pt x="5846" y="431"/>
                  <a:pt x="4262" y="272"/>
                  <a:pt x="3217" y="1666"/>
                </a:cubicBezTo>
                <a:cubicBezTo>
                  <a:pt x="1824" y="3471"/>
                  <a:pt x="905" y="5783"/>
                  <a:pt x="114" y="7905"/>
                </a:cubicBezTo>
                <a:cubicBezTo>
                  <a:pt x="0" y="8188"/>
                  <a:pt x="225" y="8370"/>
                  <a:pt x="465" y="8370"/>
                </a:cubicBezTo>
                <a:cubicBezTo>
                  <a:pt x="627" y="8370"/>
                  <a:pt x="797" y="8286"/>
                  <a:pt x="874" y="8095"/>
                </a:cubicBezTo>
                <a:cubicBezTo>
                  <a:pt x="1602" y="6163"/>
                  <a:pt x="2489" y="4199"/>
                  <a:pt x="3629" y="2457"/>
                </a:cubicBezTo>
                <a:cubicBezTo>
                  <a:pt x="4595" y="1032"/>
                  <a:pt x="7127" y="952"/>
                  <a:pt x="9187" y="952"/>
                </a:cubicBezTo>
                <a:cubicBezTo>
                  <a:pt x="9449" y="952"/>
                  <a:pt x="9703" y="953"/>
                  <a:pt x="9946" y="953"/>
                </a:cubicBezTo>
                <a:cubicBezTo>
                  <a:pt x="10297" y="953"/>
                  <a:pt x="10624" y="951"/>
                  <a:pt x="10913" y="937"/>
                </a:cubicBezTo>
                <a:cubicBezTo>
                  <a:pt x="13249" y="833"/>
                  <a:pt x="21766" y="786"/>
                  <a:pt x="29664" y="786"/>
                </a:cubicBezTo>
                <a:cubicBezTo>
                  <a:pt x="36113" y="786"/>
                  <a:pt x="42149" y="817"/>
                  <a:pt x="44070" y="874"/>
                </a:cubicBezTo>
                <a:cubicBezTo>
                  <a:pt x="44577" y="874"/>
                  <a:pt x="44577" y="82"/>
                  <a:pt x="44070" y="82"/>
                </a:cubicBezTo>
                <a:cubicBezTo>
                  <a:pt x="42226" y="28"/>
                  <a:pt x="38016" y="0"/>
                  <a:pt x="33053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3"/>
          <p:cNvSpPr/>
          <p:nvPr/>
        </p:nvSpPr>
        <p:spPr>
          <a:xfrm>
            <a:off x="3941010" y="3906085"/>
            <a:ext cx="33148" cy="327327"/>
          </a:xfrm>
          <a:custGeom>
            <a:avLst/>
            <a:gdLst/>
            <a:ahLst/>
            <a:cxnLst/>
            <a:rect l="l" t="t" r="r" b="b"/>
            <a:pathLst>
              <a:path w="1125" h="11109" extrusionOk="0">
                <a:moveTo>
                  <a:pt x="389" y="0"/>
                </a:moveTo>
                <a:cubicBezTo>
                  <a:pt x="191" y="0"/>
                  <a:pt x="1" y="127"/>
                  <a:pt x="17" y="380"/>
                </a:cubicBezTo>
                <a:cubicBezTo>
                  <a:pt x="238" y="3800"/>
                  <a:pt x="333" y="7252"/>
                  <a:pt x="333" y="10704"/>
                </a:cubicBezTo>
                <a:cubicBezTo>
                  <a:pt x="333" y="10973"/>
                  <a:pt x="531" y="11108"/>
                  <a:pt x="729" y="11108"/>
                </a:cubicBezTo>
                <a:cubicBezTo>
                  <a:pt x="927" y="11108"/>
                  <a:pt x="1125" y="10973"/>
                  <a:pt x="1125" y="10704"/>
                </a:cubicBezTo>
                <a:cubicBezTo>
                  <a:pt x="1125" y="7252"/>
                  <a:pt x="1030" y="3800"/>
                  <a:pt x="808" y="380"/>
                </a:cubicBezTo>
                <a:cubicBezTo>
                  <a:pt x="792" y="127"/>
                  <a:pt x="587" y="0"/>
                  <a:pt x="389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3"/>
          <p:cNvSpPr/>
          <p:nvPr/>
        </p:nvSpPr>
        <p:spPr>
          <a:xfrm>
            <a:off x="1663719" y="4404368"/>
            <a:ext cx="672774" cy="328741"/>
          </a:xfrm>
          <a:custGeom>
            <a:avLst/>
            <a:gdLst/>
            <a:ahLst/>
            <a:cxnLst/>
            <a:rect l="l" t="t" r="r" b="b"/>
            <a:pathLst>
              <a:path w="22833" h="11157" extrusionOk="0">
                <a:moveTo>
                  <a:pt x="1275" y="0"/>
                </a:moveTo>
                <a:cubicBezTo>
                  <a:pt x="1077" y="0"/>
                  <a:pt x="871" y="127"/>
                  <a:pt x="855" y="380"/>
                </a:cubicBezTo>
                <a:cubicBezTo>
                  <a:pt x="729" y="1964"/>
                  <a:pt x="602" y="3547"/>
                  <a:pt x="475" y="5099"/>
                </a:cubicBezTo>
                <a:cubicBezTo>
                  <a:pt x="412" y="6017"/>
                  <a:pt x="0" y="7411"/>
                  <a:pt x="285" y="8266"/>
                </a:cubicBezTo>
                <a:cubicBezTo>
                  <a:pt x="475" y="8899"/>
                  <a:pt x="792" y="9026"/>
                  <a:pt x="1362" y="9248"/>
                </a:cubicBezTo>
                <a:cubicBezTo>
                  <a:pt x="2661" y="9754"/>
                  <a:pt x="4181" y="9913"/>
                  <a:pt x="5542" y="10166"/>
                </a:cubicBezTo>
                <a:cubicBezTo>
                  <a:pt x="9185" y="10832"/>
                  <a:pt x="12869" y="11156"/>
                  <a:pt x="16558" y="11156"/>
                </a:cubicBezTo>
                <a:cubicBezTo>
                  <a:pt x="18481" y="11156"/>
                  <a:pt x="20406" y="11068"/>
                  <a:pt x="22327" y="10894"/>
                </a:cubicBezTo>
                <a:cubicBezTo>
                  <a:pt x="22814" y="10834"/>
                  <a:pt x="22833" y="10099"/>
                  <a:pt x="22383" y="10099"/>
                </a:cubicBezTo>
                <a:cubicBezTo>
                  <a:pt x="22365" y="10099"/>
                  <a:pt x="22346" y="10100"/>
                  <a:pt x="22327" y="10103"/>
                </a:cubicBezTo>
                <a:cubicBezTo>
                  <a:pt x="20387" y="10279"/>
                  <a:pt x="18442" y="10370"/>
                  <a:pt x="16498" y="10370"/>
                </a:cubicBezTo>
                <a:cubicBezTo>
                  <a:pt x="13555" y="10370"/>
                  <a:pt x="10614" y="10161"/>
                  <a:pt x="7696" y="9723"/>
                </a:cubicBezTo>
                <a:cubicBezTo>
                  <a:pt x="6619" y="9564"/>
                  <a:pt x="5542" y="9374"/>
                  <a:pt x="4466" y="9153"/>
                </a:cubicBezTo>
                <a:cubicBezTo>
                  <a:pt x="3484" y="8963"/>
                  <a:pt x="1425" y="8899"/>
                  <a:pt x="1077" y="7791"/>
                </a:cubicBezTo>
                <a:cubicBezTo>
                  <a:pt x="792" y="6999"/>
                  <a:pt x="1267" y="5289"/>
                  <a:pt x="1330" y="4434"/>
                </a:cubicBezTo>
                <a:cubicBezTo>
                  <a:pt x="1425" y="3072"/>
                  <a:pt x="1520" y="1742"/>
                  <a:pt x="1647" y="380"/>
                </a:cubicBezTo>
                <a:cubicBezTo>
                  <a:pt x="1663" y="127"/>
                  <a:pt x="1473" y="0"/>
                  <a:pt x="1275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3"/>
          <p:cNvSpPr/>
          <p:nvPr/>
        </p:nvSpPr>
        <p:spPr>
          <a:xfrm>
            <a:off x="5125922" y="3243564"/>
            <a:ext cx="547784" cy="714791"/>
          </a:xfrm>
          <a:custGeom>
            <a:avLst/>
            <a:gdLst/>
            <a:ahLst/>
            <a:cxnLst/>
            <a:rect l="l" t="t" r="r" b="b"/>
            <a:pathLst>
              <a:path w="18591" h="24259" extrusionOk="0">
                <a:moveTo>
                  <a:pt x="9280" y="0"/>
                </a:moveTo>
                <a:cubicBezTo>
                  <a:pt x="4150" y="0"/>
                  <a:pt x="1" y="5447"/>
                  <a:pt x="1" y="12129"/>
                </a:cubicBezTo>
                <a:cubicBezTo>
                  <a:pt x="1" y="18812"/>
                  <a:pt x="4150" y="24259"/>
                  <a:pt x="9280" y="24259"/>
                </a:cubicBezTo>
                <a:cubicBezTo>
                  <a:pt x="14410" y="24259"/>
                  <a:pt x="18591" y="18812"/>
                  <a:pt x="18591" y="12129"/>
                </a:cubicBezTo>
                <a:cubicBezTo>
                  <a:pt x="18591" y="5447"/>
                  <a:pt x="14410" y="0"/>
                  <a:pt x="9280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2" name="Google Shape;702;p23"/>
          <p:cNvSpPr/>
          <p:nvPr/>
        </p:nvSpPr>
        <p:spPr>
          <a:xfrm>
            <a:off x="6046950" y="3252350"/>
            <a:ext cx="2639858" cy="1471328"/>
          </a:xfrm>
          <a:custGeom>
            <a:avLst/>
            <a:gdLst/>
            <a:ahLst/>
            <a:cxnLst/>
            <a:rect l="l" t="t" r="r" b="b"/>
            <a:pathLst>
              <a:path w="89593" h="49939" extrusionOk="0">
                <a:moveTo>
                  <a:pt x="60772" y="1"/>
                </a:moveTo>
                <a:cubicBezTo>
                  <a:pt x="40973" y="1"/>
                  <a:pt x="19382" y="1211"/>
                  <a:pt x="19382" y="1211"/>
                </a:cubicBezTo>
                <a:cubicBezTo>
                  <a:pt x="14061" y="8020"/>
                  <a:pt x="12541" y="24963"/>
                  <a:pt x="12541" y="24963"/>
                </a:cubicBezTo>
                <a:lnTo>
                  <a:pt x="0" y="28922"/>
                </a:lnTo>
                <a:cubicBezTo>
                  <a:pt x="2280" y="31645"/>
                  <a:pt x="9881" y="33577"/>
                  <a:pt x="9881" y="33577"/>
                </a:cubicBezTo>
                <a:lnTo>
                  <a:pt x="9881" y="47511"/>
                </a:lnTo>
                <a:cubicBezTo>
                  <a:pt x="13437" y="49332"/>
                  <a:pt x="23970" y="49939"/>
                  <a:pt x="36075" y="49939"/>
                </a:cubicBezTo>
                <a:cubicBezTo>
                  <a:pt x="55129" y="49939"/>
                  <a:pt x="78077" y="48435"/>
                  <a:pt x="83828" y="47796"/>
                </a:cubicBezTo>
                <a:cubicBezTo>
                  <a:pt x="85317" y="47638"/>
                  <a:pt x="86520" y="46498"/>
                  <a:pt x="86837" y="45009"/>
                </a:cubicBezTo>
                <a:cubicBezTo>
                  <a:pt x="89592" y="30917"/>
                  <a:pt x="86203" y="1211"/>
                  <a:pt x="86203" y="1211"/>
                </a:cubicBezTo>
                <a:cubicBezTo>
                  <a:pt x="80123" y="303"/>
                  <a:pt x="70672" y="1"/>
                  <a:pt x="60772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3"/>
          <p:cNvSpPr/>
          <p:nvPr/>
        </p:nvSpPr>
        <p:spPr>
          <a:xfrm>
            <a:off x="5197905" y="3837019"/>
            <a:ext cx="398868" cy="94288"/>
          </a:xfrm>
          <a:custGeom>
            <a:avLst/>
            <a:gdLst/>
            <a:ahLst/>
            <a:cxnLst/>
            <a:rect l="l" t="t" r="r" b="b"/>
            <a:pathLst>
              <a:path w="13537" h="3200" extrusionOk="0">
                <a:moveTo>
                  <a:pt x="532" y="0"/>
                </a:moveTo>
                <a:cubicBezTo>
                  <a:pt x="276" y="0"/>
                  <a:pt x="0" y="294"/>
                  <a:pt x="155" y="602"/>
                </a:cubicBezTo>
                <a:cubicBezTo>
                  <a:pt x="1453" y="3073"/>
                  <a:pt x="4335" y="3199"/>
                  <a:pt x="6837" y="3199"/>
                </a:cubicBezTo>
                <a:cubicBezTo>
                  <a:pt x="9180" y="3199"/>
                  <a:pt x="11714" y="2914"/>
                  <a:pt x="13297" y="982"/>
                </a:cubicBezTo>
                <a:cubicBezTo>
                  <a:pt x="13537" y="671"/>
                  <a:pt x="13270" y="270"/>
                  <a:pt x="12988" y="270"/>
                </a:cubicBezTo>
                <a:cubicBezTo>
                  <a:pt x="12897" y="270"/>
                  <a:pt x="12805" y="312"/>
                  <a:pt x="12727" y="412"/>
                </a:cubicBezTo>
                <a:cubicBezTo>
                  <a:pt x="11397" y="2059"/>
                  <a:pt x="9339" y="2376"/>
                  <a:pt x="7312" y="2408"/>
                </a:cubicBezTo>
                <a:cubicBezTo>
                  <a:pt x="6991" y="2412"/>
                  <a:pt x="6657" y="2418"/>
                  <a:pt x="6315" y="2418"/>
                </a:cubicBezTo>
                <a:cubicBezTo>
                  <a:pt x="4229" y="2418"/>
                  <a:pt x="1881" y="2205"/>
                  <a:pt x="820" y="191"/>
                </a:cubicBezTo>
                <a:cubicBezTo>
                  <a:pt x="752" y="56"/>
                  <a:pt x="644" y="0"/>
                  <a:pt x="532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3"/>
          <p:cNvSpPr/>
          <p:nvPr/>
        </p:nvSpPr>
        <p:spPr>
          <a:xfrm>
            <a:off x="5205065" y="3290178"/>
            <a:ext cx="198977" cy="173667"/>
          </a:xfrm>
          <a:custGeom>
            <a:avLst/>
            <a:gdLst/>
            <a:ahLst/>
            <a:cxnLst/>
            <a:rect l="l" t="t" r="r" b="b"/>
            <a:pathLst>
              <a:path w="6753" h="5894" extrusionOk="0">
                <a:moveTo>
                  <a:pt x="6275" y="1"/>
                </a:moveTo>
                <a:cubicBezTo>
                  <a:pt x="6265" y="1"/>
                  <a:pt x="6255" y="1"/>
                  <a:pt x="6246" y="2"/>
                </a:cubicBezTo>
                <a:cubicBezTo>
                  <a:pt x="3205" y="128"/>
                  <a:pt x="577" y="2377"/>
                  <a:pt x="38" y="5385"/>
                </a:cubicBezTo>
                <a:cubicBezTo>
                  <a:pt x="0" y="5692"/>
                  <a:pt x="263" y="5894"/>
                  <a:pt x="498" y="5894"/>
                </a:cubicBezTo>
                <a:cubicBezTo>
                  <a:pt x="651" y="5894"/>
                  <a:pt x="793" y="5807"/>
                  <a:pt x="830" y="5607"/>
                </a:cubicBezTo>
                <a:cubicBezTo>
                  <a:pt x="1274" y="2947"/>
                  <a:pt x="3522" y="920"/>
                  <a:pt x="6246" y="793"/>
                </a:cubicBezTo>
                <a:cubicBezTo>
                  <a:pt x="6742" y="762"/>
                  <a:pt x="6752" y="1"/>
                  <a:pt x="62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3"/>
          <p:cNvSpPr/>
          <p:nvPr/>
        </p:nvSpPr>
        <p:spPr>
          <a:xfrm>
            <a:off x="5450656" y="3315312"/>
            <a:ext cx="64970" cy="37538"/>
          </a:xfrm>
          <a:custGeom>
            <a:avLst/>
            <a:gdLst/>
            <a:ahLst/>
            <a:cxnLst/>
            <a:rect l="l" t="t" r="r" b="b"/>
            <a:pathLst>
              <a:path w="2205" h="1274" extrusionOk="0">
                <a:moveTo>
                  <a:pt x="609" y="1"/>
                </a:moveTo>
                <a:cubicBezTo>
                  <a:pt x="575" y="1"/>
                  <a:pt x="541" y="2"/>
                  <a:pt x="507" y="4"/>
                </a:cubicBezTo>
                <a:cubicBezTo>
                  <a:pt x="11" y="35"/>
                  <a:pt x="1" y="796"/>
                  <a:pt x="478" y="796"/>
                </a:cubicBezTo>
                <a:cubicBezTo>
                  <a:pt x="488" y="796"/>
                  <a:pt x="497" y="796"/>
                  <a:pt x="507" y="796"/>
                </a:cubicBezTo>
                <a:cubicBezTo>
                  <a:pt x="543" y="792"/>
                  <a:pt x="577" y="791"/>
                  <a:pt x="611" y="791"/>
                </a:cubicBezTo>
                <a:cubicBezTo>
                  <a:pt x="913" y="791"/>
                  <a:pt x="1166" y="916"/>
                  <a:pt x="1394" y="1144"/>
                </a:cubicBezTo>
                <a:cubicBezTo>
                  <a:pt x="1478" y="1235"/>
                  <a:pt x="1573" y="1274"/>
                  <a:pt x="1664" y="1274"/>
                </a:cubicBezTo>
                <a:cubicBezTo>
                  <a:pt x="1952" y="1274"/>
                  <a:pt x="2205" y="894"/>
                  <a:pt x="1964" y="605"/>
                </a:cubicBezTo>
                <a:cubicBezTo>
                  <a:pt x="1608" y="220"/>
                  <a:pt x="1113" y="1"/>
                  <a:pt x="6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3"/>
          <p:cNvSpPr/>
          <p:nvPr/>
        </p:nvSpPr>
        <p:spPr>
          <a:xfrm>
            <a:off x="6141963" y="4117820"/>
            <a:ext cx="544189" cy="612194"/>
          </a:xfrm>
          <a:custGeom>
            <a:avLst/>
            <a:gdLst/>
            <a:ahLst/>
            <a:cxnLst/>
            <a:rect l="l" t="t" r="r" b="b"/>
            <a:pathLst>
              <a:path w="18469" h="20777" extrusionOk="0">
                <a:moveTo>
                  <a:pt x="659" y="1"/>
                </a:moveTo>
                <a:cubicBezTo>
                  <a:pt x="266" y="1"/>
                  <a:pt x="0" y="537"/>
                  <a:pt x="417" y="731"/>
                </a:cubicBezTo>
                <a:cubicBezTo>
                  <a:pt x="1874" y="1365"/>
                  <a:pt x="3331" y="1998"/>
                  <a:pt x="4788" y="2632"/>
                </a:cubicBezTo>
                <a:cubicBezTo>
                  <a:pt x="5389" y="2917"/>
                  <a:pt x="6023" y="3202"/>
                  <a:pt x="6656" y="3455"/>
                </a:cubicBezTo>
                <a:cubicBezTo>
                  <a:pt x="7828" y="3993"/>
                  <a:pt x="8398" y="4468"/>
                  <a:pt x="8778" y="5798"/>
                </a:cubicBezTo>
                <a:cubicBezTo>
                  <a:pt x="9190" y="7192"/>
                  <a:pt x="9000" y="9124"/>
                  <a:pt x="9063" y="10612"/>
                </a:cubicBezTo>
                <a:cubicBezTo>
                  <a:pt x="9095" y="12101"/>
                  <a:pt x="9126" y="13589"/>
                  <a:pt x="9095" y="15077"/>
                </a:cubicBezTo>
                <a:cubicBezTo>
                  <a:pt x="9095" y="16534"/>
                  <a:pt x="8366" y="19163"/>
                  <a:pt x="9950" y="20049"/>
                </a:cubicBezTo>
                <a:cubicBezTo>
                  <a:pt x="10805" y="20524"/>
                  <a:pt x="12230" y="20524"/>
                  <a:pt x="13211" y="20619"/>
                </a:cubicBezTo>
                <a:cubicBezTo>
                  <a:pt x="14139" y="20731"/>
                  <a:pt x="15067" y="20777"/>
                  <a:pt x="15994" y="20777"/>
                </a:cubicBezTo>
                <a:cubicBezTo>
                  <a:pt x="16650" y="20777"/>
                  <a:pt x="17306" y="20754"/>
                  <a:pt x="17962" y="20714"/>
                </a:cubicBezTo>
                <a:cubicBezTo>
                  <a:pt x="18459" y="20683"/>
                  <a:pt x="18468" y="19922"/>
                  <a:pt x="17991" y="19922"/>
                </a:cubicBezTo>
                <a:cubicBezTo>
                  <a:pt x="17982" y="19922"/>
                  <a:pt x="17972" y="19922"/>
                  <a:pt x="17962" y="19923"/>
                </a:cubicBezTo>
                <a:cubicBezTo>
                  <a:pt x="17312" y="19964"/>
                  <a:pt x="16668" y="19988"/>
                  <a:pt x="16028" y="19988"/>
                </a:cubicBezTo>
                <a:cubicBezTo>
                  <a:pt x="15202" y="19988"/>
                  <a:pt x="14381" y="19949"/>
                  <a:pt x="13560" y="19859"/>
                </a:cubicBezTo>
                <a:cubicBezTo>
                  <a:pt x="11501" y="19669"/>
                  <a:pt x="9791" y="19669"/>
                  <a:pt x="9855" y="17136"/>
                </a:cubicBezTo>
                <a:cubicBezTo>
                  <a:pt x="9950" y="14254"/>
                  <a:pt x="9918" y="11404"/>
                  <a:pt x="9760" y="8522"/>
                </a:cubicBezTo>
                <a:cubicBezTo>
                  <a:pt x="9696" y="7034"/>
                  <a:pt x="10045" y="4563"/>
                  <a:pt x="8714" y="3518"/>
                </a:cubicBezTo>
                <a:cubicBezTo>
                  <a:pt x="7796" y="2790"/>
                  <a:pt x="6244" y="2410"/>
                  <a:pt x="5168" y="1935"/>
                </a:cubicBezTo>
                <a:cubicBezTo>
                  <a:pt x="3711" y="1301"/>
                  <a:pt x="2286" y="668"/>
                  <a:pt x="829" y="35"/>
                </a:cubicBezTo>
                <a:cubicBezTo>
                  <a:pt x="771" y="11"/>
                  <a:pt x="713" y="1"/>
                  <a:pt x="659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3"/>
          <p:cNvSpPr/>
          <p:nvPr/>
        </p:nvSpPr>
        <p:spPr>
          <a:xfrm>
            <a:off x="8083943" y="3196450"/>
            <a:ext cx="508595" cy="246239"/>
          </a:xfrm>
          <a:custGeom>
            <a:avLst/>
            <a:gdLst/>
            <a:ahLst/>
            <a:cxnLst/>
            <a:rect l="l" t="t" r="r" b="b"/>
            <a:pathLst>
              <a:path w="17261" h="8357" extrusionOk="0">
                <a:moveTo>
                  <a:pt x="3098" y="1"/>
                </a:moveTo>
                <a:cubicBezTo>
                  <a:pt x="2242" y="1"/>
                  <a:pt x="1388" y="17"/>
                  <a:pt x="539" y="48"/>
                </a:cubicBezTo>
                <a:cubicBezTo>
                  <a:pt x="1" y="48"/>
                  <a:pt x="1" y="839"/>
                  <a:pt x="508" y="839"/>
                </a:cubicBezTo>
                <a:cubicBezTo>
                  <a:pt x="1277" y="812"/>
                  <a:pt x="2045" y="798"/>
                  <a:pt x="2812" y="798"/>
                </a:cubicBezTo>
                <a:cubicBezTo>
                  <a:pt x="5579" y="798"/>
                  <a:pt x="8326" y="981"/>
                  <a:pt x="11053" y="1378"/>
                </a:cubicBezTo>
                <a:cubicBezTo>
                  <a:pt x="12257" y="1568"/>
                  <a:pt x="14189" y="1599"/>
                  <a:pt x="15265" y="2359"/>
                </a:cubicBezTo>
                <a:cubicBezTo>
                  <a:pt x="16627" y="3309"/>
                  <a:pt x="16247" y="6476"/>
                  <a:pt x="16342" y="7965"/>
                </a:cubicBezTo>
                <a:cubicBezTo>
                  <a:pt x="16358" y="8222"/>
                  <a:pt x="16570" y="8357"/>
                  <a:pt x="16771" y="8357"/>
                </a:cubicBezTo>
                <a:cubicBezTo>
                  <a:pt x="16965" y="8357"/>
                  <a:pt x="17149" y="8230"/>
                  <a:pt x="17134" y="7965"/>
                </a:cubicBezTo>
                <a:cubicBezTo>
                  <a:pt x="17039" y="6413"/>
                  <a:pt x="17260" y="4354"/>
                  <a:pt x="16659" y="2866"/>
                </a:cubicBezTo>
                <a:cubicBezTo>
                  <a:pt x="16184" y="1694"/>
                  <a:pt x="15012" y="1314"/>
                  <a:pt x="13872" y="1061"/>
                </a:cubicBezTo>
                <a:cubicBezTo>
                  <a:pt x="10364" y="293"/>
                  <a:pt x="6712" y="1"/>
                  <a:pt x="3098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09" name="Google Shape;709;p23"/>
          <p:cNvSpPr txBox="1"/>
          <p:nvPr/>
        </p:nvSpPr>
        <p:spPr>
          <a:xfrm>
            <a:off x="1826250" y="1605488"/>
            <a:ext cx="20835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0" name="Google Shape;710;p23"/>
          <p:cNvSpPr txBox="1"/>
          <p:nvPr/>
        </p:nvSpPr>
        <p:spPr>
          <a:xfrm>
            <a:off x="1826250" y="1949632"/>
            <a:ext cx="2083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23"/>
          <p:cNvSpPr txBox="1"/>
          <p:nvPr/>
        </p:nvSpPr>
        <p:spPr>
          <a:xfrm>
            <a:off x="1826250" y="3576813"/>
            <a:ext cx="20835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2" name="Google Shape;712;p23"/>
          <p:cNvSpPr txBox="1"/>
          <p:nvPr/>
        </p:nvSpPr>
        <p:spPr>
          <a:xfrm>
            <a:off x="1826250" y="3920957"/>
            <a:ext cx="2083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23"/>
          <p:cNvSpPr txBox="1"/>
          <p:nvPr/>
        </p:nvSpPr>
        <p:spPr>
          <a:xfrm>
            <a:off x="6509050" y="3576813"/>
            <a:ext cx="20835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4" name="Google Shape;714;p23"/>
          <p:cNvSpPr txBox="1"/>
          <p:nvPr/>
        </p:nvSpPr>
        <p:spPr>
          <a:xfrm>
            <a:off x="6509050" y="3920957"/>
            <a:ext cx="2083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23"/>
          <p:cNvSpPr txBox="1"/>
          <p:nvPr/>
        </p:nvSpPr>
        <p:spPr>
          <a:xfrm>
            <a:off x="6509050" y="1478675"/>
            <a:ext cx="20835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6" name="Google Shape;716;p23"/>
          <p:cNvSpPr txBox="1"/>
          <p:nvPr/>
        </p:nvSpPr>
        <p:spPr>
          <a:xfrm>
            <a:off x="6509050" y="1822819"/>
            <a:ext cx="2083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4"/>
          <p:cNvSpPr/>
          <p:nvPr/>
        </p:nvSpPr>
        <p:spPr>
          <a:xfrm>
            <a:off x="7205672" y="2024589"/>
            <a:ext cx="68976" cy="137953"/>
          </a:xfrm>
          <a:custGeom>
            <a:avLst/>
            <a:gdLst/>
            <a:ahLst/>
            <a:cxnLst/>
            <a:rect l="l" t="t" r="r" b="b"/>
            <a:pathLst>
              <a:path w="2154" h="4308" extrusionOk="0">
                <a:moveTo>
                  <a:pt x="0" y="1"/>
                </a:moveTo>
                <a:lnTo>
                  <a:pt x="2154" y="2154"/>
                </a:lnTo>
                <a:lnTo>
                  <a:pt x="0" y="4308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4"/>
          <p:cNvSpPr/>
          <p:nvPr/>
        </p:nvSpPr>
        <p:spPr>
          <a:xfrm>
            <a:off x="6690494" y="2078355"/>
            <a:ext cx="472588" cy="30453"/>
          </a:xfrm>
          <a:custGeom>
            <a:avLst/>
            <a:gdLst/>
            <a:ahLst/>
            <a:cxnLst/>
            <a:rect l="l" t="t" r="r" b="b"/>
            <a:pathLst>
              <a:path w="14758" h="951" extrusionOk="0">
                <a:moveTo>
                  <a:pt x="665" y="950"/>
                </a:moveTo>
                <a:lnTo>
                  <a:pt x="634" y="950"/>
                </a:lnTo>
                <a:cubicBezTo>
                  <a:pt x="0" y="950"/>
                  <a:pt x="0" y="0"/>
                  <a:pt x="634" y="0"/>
                </a:cubicBezTo>
                <a:cubicBezTo>
                  <a:pt x="887" y="0"/>
                  <a:pt x="1140" y="222"/>
                  <a:pt x="1140" y="475"/>
                </a:cubicBezTo>
                <a:cubicBezTo>
                  <a:pt x="1140" y="728"/>
                  <a:pt x="919" y="950"/>
                  <a:pt x="665" y="950"/>
                </a:cubicBezTo>
                <a:close/>
                <a:moveTo>
                  <a:pt x="2945" y="950"/>
                </a:moveTo>
                <a:lnTo>
                  <a:pt x="2914" y="950"/>
                </a:lnTo>
                <a:cubicBezTo>
                  <a:pt x="2629" y="950"/>
                  <a:pt x="2439" y="728"/>
                  <a:pt x="2439" y="475"/>
                </a:cubicBezTo>
                <a:cubicBezTo>
                  <a:pt x="2439" y="222"/>
                  <a:pt x="2629" y="0"/>
                  <a:pt x="2914" y="0"/>
                </a:cubicBezTo>
                <a:cubicBezTo>
                  <a:pt x="3167" y="0"/>
                  <a:pt x="3389" y="190"/>
                  <a:pt x="3389" y="475"/>
                </a:cubicBezTo>
                <a:cubicBezTo>
                  <a:pt x="3389" y="728"/>
                  <a:pt x="3199" y="950"/>
                  <a:pt x="2945" y="950"/>
                </a:cubicBezTo>
                <a:close/>
                <a:moveTo>
                  <a:pt x="5194" y="950"/>
                </a:moveTo>
                <a:lnTo>
                  <a:pt x="5162" y="950"/>
                </a:lnTo>
                <a:cubicBezTo>
                  <a:pt x="4909" y="950"/>
                  <a:pt x="4687" y="728"/>
                  <a:pt x="4687" y="475"/>
                </a:cubicBezTo>
                <a:cubicBezTo>
                  <a:pt x="4687" y="222"/>
                  <a:pt x="4909" y="0"/>
                  <a:pt x="5162" y="0"/>
                </a:cubicBezTo>
                <a:lnTo>
                  <a:pt x="5194" y="0"/>
                </a:lnTo>
                <a:cubicBezTo>
                  <a:pt x="5479" y="0"/>
                  <a:pt x="5701" y="190"/>
                  <a:pt x="5701" y="475"/>
                </a:cubicBezTo>
                <a:cubicBezTo>
                  <a:pt x="5701" y="728"/>
                  <a:pt x="5479" y="950"/>
                  <a:pt x="5194" y="950"/>
                </a:cubicBezTo>
                <a:close/>
                <a:moveTo>
                  <a:pt x="7474" y="950"/>
                </a:moveTo>
                <a:lnTo>
                  <a:pt x="7442" y="950"/>
                </a:lnTo>
                <a:cubicBezTo>
                  <a:pt x="7189" y="950"/>
                  <a:pt x="6967" y="728"/>
                  <a:pt x="6967" y="475"/>
                </a:cubicBezTo>
                <a:cubicBezTo>
                  <a:pt x="6967" y="222"/>
                  <a:pt x="7189" y="0"/>
                  <a:pt x="7442" y="0"/>
                </a:cubicBezTo>
                <a:lnTo>
                  <a:pt x="7474" y="0"/>
                </a:lnTo>
                <a:cubicBezTo>
                  <a:pt x="7727" y="0"/>
                  <a:pt x="7949" y="190"/>
                  <a:pt x="7949" y="475"/>
                </a:cubicBezTo>
                <a:cubicBezTo>
                  <a:pt x="7949" y="728"/>
                  <a:pt x="7727" y="950"/>
                  <a:pt x="7474" y="950"/>
                </a:cubicBezTo>
                <a:close/>
                <a:moveTo>
                  <a:pt x="9754" y="950"/>
                </a:moveTo>
                <a:lnTo>
                  <a:pt x="9691" y="950"/>
                </a:lnTo>
                <a:cubicBezTo>
                  <a:pt x="9438" y="950"/>
                  <a:pt x="9216" y="728"/>
                  <a:pt x="9216" y="475"/>
                </a:cubicBezTo>
                <a:cubicBezTo>
                  <a:pt x="9216" y="222"/>
                  <a:pt x="9438" y="0"/>
                  <a:pt x="9691" y="0"/>
                </a:cubicBezTo>
                <a:cubicBezTo>
                  <a:pt x="9976" y="0"/>
                  <a:pt x="10198" y="190"/>
                  <a:pt x="10198" y="475"/>
                </a:cubicBezTo>
                <a:cubicBezTo>
                  <a:pt x="10198" y="728"/>
                  <a:pt x="10008" y="950"/>
                  <a:pt x="9754" y="950"/>
                </a:cubicBezTo>
                <a:close/>
                <a:moveTo>
                  <a:pt x="12003" y="950"/>
                </a:moveTo>
                <a:lnTo>
                  <a:pt x="11971" y="950"/>
                </a:lnTo>
                <a:cubicBezTo>
                  <a:pt x="11718" y="950"/>
                  <a:pt x="11496" y="728"/>
                  <a:pt x="11496" y="475"/>
                </a:cubicBezTo>
                <a:cubicBezTo>
                  <a:pt x="11496" y="222"/>
                  <a:pt x="11718" y="0"/>
                  <a:pt x="11971" y="0"/>
                </a:cubicBezTo>
                <a:cubicBezTo>
                  <a:pt x="12224" y="0"/>
                  <a:pt x="12478" y="190"/>
                  <a:pt x="12478" y="475"/>
                </a:cubicBezTo>
                <a:cubicBezTo>
                  <a:pt x="12478" y="728"/>
                  <a:pt x="12288" y="950"/>
                  <a:pt x="12003" y="950"/>
                </a:cubicBezTo>
                <a:close/>
                <a:moveTo>
                  <a:pt x="14283" y="950"/>
                </a:moveTo>
                <a:lnTo>
                  <a:pt x="14251" y="950"/>
                </a:lnTo>
                <a:cubicBezTo>
                  <a:pt x="13966" y="950"/>
                  <a:pt x="13776" y="728"/>
                  <a:pt x="13776" y="475"/>
                </a:cubicBezTo>
                <a:cubicBezTo>
                  <a:pt x="13776" y="222"/>
                  <a:pt x="13966" y="0"/>
                  <a:pt x="14251" y="0"/>
                </a:cubicBezTo>
                <a:lnTo>
                  <a:pt x="14283" y="0"/>
                </a:lnTo>
                <a:cubicBezTo>
                  <a:pt x="14536" y="0"/>
                  <a:pt x="14758" y="190"/>
                  <a:pt x="14758" y="475"/>
                </a:cubicBezTo>
                <a:cubicBezTo>
                  <a:pt x="14758" y="728"/>
                  <a:pt x="14536" y="950"/>
                  <a:pt x="14283" y="95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/>
          <p:nvPr/>
        </p:nvSpPr>
        <p:spPr>
          <a:xfrm>
            <a:off x="5622608" y="2024589"/>
            <a:ext cx="69008" cy="137953"/>
          </a:xfrm>
          <a:custGeom>
            <a:avLst/>
            <a:gdLst/>
            <a:ahLst/>
            <a:cxnLst/>
            <a:rect l="l" t="t" r="r" b="b"/>
            <a:pathLst>
              <a:path w="2155" h="4308" extrusionOk="0">
                <a:moveTo>
                  <a:pt x="1" y="1"/>
                </a:moveTo>
                <a:lnTo>
                  <a:pt x="2154" y="2154"/>
                </a:lnTo>
                <a:lnTo>
                  <a:pt x="1" y="4308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"/>
          <p:cNvSpPr/>
          <p:nvPr/>
        </p:nvSpPr>
        <p:spPr>
          <a:xfrm>
            <a:off x="5107430" y="2078355"/>
            <a:ext cx="472620" cy="30453"/>
          </a:xfrm>
          <a:custGeom>
            <a:avLst/>
            <a:gdLst/>
            <a:ahLst/>
            <a:cxnLst/>
            <a:rect l="l" t="t" r="r" b="b"/>
            <a:pathLst>
              <a:path w="14759" h="951" extrusionOk="0">
                <a:moveTo>
                  <a:pt x="666" y="950"/>
                </a:moveTo>
                <a:lnTo>
                  <a:pt x="634" y="950"/>
                </a:lnTo>
                <a:cubicBezTo>
                  <a:pt x="1" y="950"/>
                  <a:pt x="1" y="0"/>
                  <a:pt x="634" y="0"/>
                </a:cubicBezTo>
                <a:cubicBezTo>
                  <a:pt x="888" y="0"/>
                  <a:pt x="1141" y="222"/>
                  <a:pt x="1141" y="475"/>
                </a:cubicBezTo>
                <a:cubicBezTo>
                  <a:pt x="1141" y="728"/>
                  <a:pt x="919" y="950"/>
                  <a:pt x="666" y="950"/>
                </a:cubicBezTo>
                <a:close/>
                <a:moveTo>
                  <a:pt x="2946" y="950"/>
                </a:moveTo>
                <a:lnTo>
                  <a:pt x="2914" y="950"/>
                </a:lnTo>
                <a:cubicBezTo>
                  <a:pt x="2629" y="950"/>
                  <a:pt x="2408" y="728"/>
                  <a:pt x="2408" y="475"/>
                </a:cubicBezTo>
                <a:cubicBezTo>
                  <a:pt x="2408" y="222"/>
                  <a:pt x="2629" y="0"/>
                  <a:pt x="2914" y="0"/>
                </a:cubicBezTo>
                <a:cubicBezTo>
                  <a:pt x="3168" y="0"/>
                  <a:pt x="3389" y="190"/>
                  <a:pt x="3389" y="475"/>
                </a:cubicBezTo>
                <a:cubicBezTo>
                  <a:pt x="3389" y="728"/>
                  <a:pt x="3199" y="950"/>
                  <a:pt x="2946" y="950"/>
                </a:cubicBezTo>
                <a:close/>
                <a:moveTo>
                  <a:pt x="5195" y="950"/>
                </a:moveTo>
                <a:lnTo>
                  <a:pt x="5163" y="950"/>
                </a:lnTo>
                <a:cubicBezTo>
                  <a:pt x="4909" y="950"/>
                  <a:pt x="4688" y="728"/>
                  <a:pt x="4688" y="475"/>
                </a:cubicBezTo>
                <a:cubicBezTo>
                  <a:pt x="4688" y="222"/>
                  <a:pt x="4909" y="0"/>
                  <a:pt x="5163" y="0"/>
                </a:cubicBezTo>
                <a:lnTo>
                  <a:pt x="5195" y="0"/>
                </a:lnTo>
                <a:cubicBezTo>
                  <a:pt x="5480" y="0"/>
                  <a:pt x="5670" y="190"/>
                  <a:pt x="5670" y="475"/>
                </a:cubicBezTo>
                <a:cubicBezTo>
                  <a:pt x="5670" y="728"/>
                  <a:pt x="5448" y="950"/>
                  <a:pt x="5195" y="950"/>
                </a:cubicBezTo>
                <a:close/>
                <a:moveTo>
                  <a:pt x="7475" y="950"/>
                </a:moveTo>
                <a:lnTo>
                  <a:pt x="7443" y="950"/>
                </a:lnTo>
                <a:cubicBezTo>
                  <a:pt x="7158" y="950"/>
                  <a:pt x="6968" y="728"/>
                  <a:pt x="6968" y="475"/>
                </a:cubicBezTo>
                <a:cubicBezTo>
                  <a:pt x="6968" y="222"/>
                  <a:pt x="7158" y="0"/>
                  <a:pt x="7443" y="0"/>
                </a:cubicBezTo>
                <a:lnTo>
                  <a:pt x="7475" y="0"/>
                </a:lnTo>
                <a:cubicBezTo>
                  <a:pt x="7728" y="0"/>
                  <a:pt x="7950" y="190"/>
                  <a:pt x="7950" y="475"/>
                </a:cubicBezTo>
                <a:cubicBezTo>
                  <a:pt x="7950" y="728"/>
                  <a:pt x="7728" y="950"/>
                  <a:pt x="7475" y="950"/>
                </a:cubicBezTo>
                <a:close/>
                <a:moveTo>
                  <a:pt x="9723" y="950"/>
                </a:moveTo>
                <a:lnTo>
                  <a:pt x="9692" y="950"/>
                </a:lnTo>
                <a:cubicBezTo>
                  <a:pt x="9438" y="950"/>
                  <a:pt x="9216" y="728"/>
                  <a:pt x="9216" y="475"/>
                </a:cubicBezTo>
                <a:cubicBezTo>
                  <a:pt x="9216" y="222"/>
                  <a:pt x="9438" y="0"/>
                  <a:pt x="9692" y="0"/>
                </a:cubicBezTo>
                <a:cubicBezTo>
                  <a:pt x="9977" y="0"/>
                  <a:pt x="10198" y="190"/>
                  <a:pt x="10198" y="475"/>
                </a:cubicBezTo>
                <a:cubicBezTo>
                  <a:pt x="10198" y="728"/>
                  <a:pt x="10008" y="950"/>
                  <a:pt x="9723" y="950"/>
                </a:cubicBezTo>
                <a:close/>
                <a:moveTo>
                  <a:pt x="12003" y="950"/>
                </a:moveTo>
                <a:lnTo>
                  <a:pt x="11972" y="950"/>
                </a:lnTo>
                <a:cubicBezTo>
                  <a:pt x="11718" y="950"/>
                  <a:pt x="11497" y="728"/>
                  <a:pt x="11497" y="475"/>
                </a:cubicBezTo>
                <a:cubicBezTo>
                  <a:pt x="11497" y="222"/>
                  <a:pt x="11718" y="0"/>
                  <a:pt x="11972" y="0"/>
                </a:cubicBezTo>
                <a:cubicBezTo>
                  <a:pt x="12225" y="0"/>
                  <a:pt x="12478" y="190"/>
                  <a:pt x="12478" y="475"/>
                </a:cubicBezTo>
                <a:cubicBezTo>
                  <a:pt x="12478" y="728"/>
                  <a:pt x="12257" y="950"/>
                  <a:pt x="12003" y="950"/>
                </a:cubicBezTo>
                <a:close/>
                <a:moveTo>
                  <a:pt x="14284" y="950"/>
                </a:moveTo>
                <a:lnTo>
                  <a:pt x="14252" y="950"/>
                </a:lnTo>
                <a:cubicBezTo>
                  <a:pt x="13967" y="950"/>
                  <a:pt x="13777" y="728"/>
                  <a:pt x="13777" y="475"/>
                </a:cubicBezTo>
                <a:cubicBezTo>
                  <a:pt x="13777" y="222"/>
                  <a:pt x="13967" y="0"/>
                  <a:pt x="14252" y="0"/>
                </a:cubicBezTo>
                <a:lnTo>
                  <a:pt x="14284" y="0"/>
                </a:lnTo>
                <a:cubicBezTo>
                  <a:pt x="14537" y="0"/>
                  <a:pt x="14759" y="190"/>
                  <a:pt x="14759" y="475"/>
                </a:cubicBezTo>
                <a:cubicBezTo>
                  <a:pt x="14759" y="728"/>
                  <a:pt x="14537" y="950"/>
                  <a:pt x="14284" y="95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4"/>
          <p:cNvSpPr/>
          <p:nvPr/>
        </p:nvSpPr>
        <p:spPr>
          <a:xfrm>
            <a:off x="4028400" y="2024589"/>
            <a:ext cx="69008" cy="137953"/>
          </a:xfrm>
          <a:custGeom>
            <a:avLst/>
            <a:gdLst/>
            <a:ahLst/>
            <a:cxnLst/>
            <a:rect l="l" t="t" r="r" b="b"/>
            <a:pathLst>
              <a:path w="2155" h="4308" extrusionOk="0">
                <a:moveTo>
                  <a:pt x="1" y="1"/>
                </a:moveTo>
                <a:lnTo>
                  <a:pt x="2154" y="2154"/>
                </a:lnTo>
                <a:lnTo>
                  <a:pt x="1" y="4308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4"/>
          <p:cNvSpPr/>
          <p:nvPr/>
        </p:nvSpPr>
        <p:spPr>
          <a:xfrm>
            <a:off x="3513254" y="2078355"/>
            <a:ext cx="472588" cy="30453"/>
          </a:xfrm>
          <a:custGeom>
            <a:avLst/>
            <a:gdLst/>
            <a:ahLst/>
            <a:cxnLst/>
            <a:rect l="l" t="t" r="r" b="b"/>
            <a:pathLst>
              <a:path w="14758" h="951" extrusionOk="0">
                <a:moveTo>
                  <a:pt x="665" y="950"/>
                </a:moveTo>
                <a:lnTo>
                  <a:pt x="633" y="950"/>
                </a:lnTo>
                <a:cubicBezTo>
                  <a:pt x="0" y="950"/>
                  <a:pt x="0" y="0"/>
                  <a:pt x="633" y="0"/>
                </a:cubicBezTo>
                <a:cubicBezTo>
                  <a:pt x="887" y="0"/>
                  <a:pt x="1140" y="222"/>
                  <a:pt x="1140" y="475"/>
                </a:cubicBezTo>
                <a:cubicBezTo>
                  <a:pt x="1140" y="728"/>
                  <a:pt x="918" y="950"/>
                  <a:pt x="665" y="950"/>
                </a:cubicBezTo>
                <a:close/>
                <a:moveTo>
                  <a:pt x="2945" y="950"/>
                </a:moveTo>
                <a:lnTo>
                  <a:pt x="2914" y="950"/>
                </a:lnTo>
                <a:cubicBezTo>
                  <a:pt x="2629" y="950"/>
                  <a:pt x="2439" y="728"/>
                  <a:pt x="2439" y="475"/>
                </a:cubicBezTo>
                <a:cubicBezTo>
                  <a:pt x="2439" y="222"/>
                  <a:pt x="2629" y="0"/>
                  <a:pt x="2914" y="0"/>
                </a:cubicBezTo>
                <a:cubicBezTo>
                  <a:pt x="3167" y="0"/>
                  <a:pt x="3389" y="190"/>
                  <a:pt x="3389" y="475"/>
                </a:cubicBezTo>
                <a:cubicBezTo>
                  <a:pt x="3389" y="728"/>
                  <a:pt x="3199" y="950"/>
                  <a:pt x="2945" y="950"/>
                </a:cubicBezTo>
                <a:close/>
                <a:moveTo>
                  <a:pt x="5194" y="950"/>
                </a:moveTo>
                <a:lnTo>
                  <a:pt x="5162" y="950"/>
                </a:lnTo>
                <a:cubicBezTo>
                  <a:pt x="4909" y="950"/>
                  <a:pt x="4687" y="728"/>
                  <a:pt x="4687" y="475"/>
                </a:cubicBezTo>
                <a:cubicBezTo>
                  <a:pt x="4687" y="222"/>
                  <a:pt x="4909" y="0"/>
                  <a:pt x="5162" y="0"/>
                </a:cubicBezTo>
                <a:lnTo>
                  <a:pt x="5194" y="0"/>
                </a:lnTo>
                <a:cubicBezTo>
                  <a:pt x="5479" y="0"/>
                  <a:pt x="5669" y="190"/>
                  <a:pt x="5669" y="475"/>
                </a:cubicBezTo>
                <a:cubicBezTo>
                  <a:pt x="5669" y="728"/>
                  <a:pt x="5479" y="950"/>
                  <a:pt x="5194" y="950"/>
                </a:cubicBezTo>
                <a:close/>
                <a:moveTo>
                  <a:pt x="7474" y="950"/>
                </a:moveTo>
                <a:lnTo>
                  <a:pt x="7442" y="950"/>
                </a:lnTo>
                <a:cubicBezTo>
                  <a:pt x="7189" y="950"/>
                  <a:pt x="6967" y="728"/>
                  <a:pt x="6967" y="475"/>
                </a:cubicBezTo>
                <a:cubicBezTo>
                  <a:pt x="6967" y="222"/>
                  <a:pt x="7189" y="0"/>
                  <a:pt x="7442" y="0"/>
                </a:cubicBezTo>
                <a:lnTo>
                  <a:pt x="7474" y="0"/>
                </a:lnTo>
                <a:cubicBezTo>
                  <a:pt x="7727" y="0"/>
                  <a:pt x="7949" y="190"/>
                  <a:pt x="7949" y="475"/>
                </a:cubicBezTo>
                <a:cubicBezTo>
                  <a:pt x="7949" y="728"/>
                  <a:pt x="7727" y="950"/>
                  <a:pt x="7474" y="950"/>
                </a:cubicBezTo>
                <a:close/>
                <a:moveTo>
                  <a:pt x="9754" y="950"/>
                </a:moveTo>
                <a:lnTo>
                  <a:pt x="9722" y="950"/>
                </a:lnTo>
                <a:cubicBezTo>
                  <a:pt x="9437" y="950"/>
                  <a:pt x="9216" y="728"/>
                  <a:pt x="9216" y="475"/>
                </a:cubicBezTo>
                <a:cubicBezTo>
                  <a:pt x="9216" y="222"/>
                  <a:pt x="9437" y="0"/>
                  <a:pt x="9722" y="0"/>
                </a:cubicBezTo>
                <a:cubicBezTo>
                  <a:pt x="9976" y="0"/>
                  <a:pt x="10197" y="190"/>
                  <a:pt x="10197" y="475"/>
                </a:cubicBezTo>
                <a:cubicBezTo>
                  <a:pt x="10197" y="728"/>
                  <a:pt x="10007" y="950"/>
                  <a:pt x="9754" y="950"/>
                </a:cubicBezTo>
                <a:close/>
                <a:moveTo>
                  <a:pt x="12003" y="950"/>
                </a:moveTo>
                <a:lnTo>
                  <a:pt x="11971" y="950"/>
                </a:lnTo>
                <a:cubicBezTo>
                  <a:pt x="11718" y="950"/>
                  <a:pt x="11496" y="728"/>
                  <a:pt x="11496" y="475"/>
                </a:cubicBezTo>
                <a:cubicBezTo>
                  <a:pt x="11496" y="222"/>
                  <a:pt x="11718" y="0"/>
                  <a:pt x="11971" y="0"/>
                </a:cubicBezTo>
                <a:cubicBezTo>
                  <a:pt x="12256" y="0"/>
                  <a:pt x="12478" y="190"/>
                  <a:pt x="12478" y="475"/>
                </a:cubicBezTo>
                <a:cubicBezTo>
                  <a:pt x="12478" y="728"/>
                  <a:pt x="12256" y="950"/>
                  <a:pt x="12003" y="950"/>
                </a:cubicBezTo>
                <a:close/>
                <a:moveTo>
                  <a:pt x="14283" y="950"/>
                </a:moveTo>
                <a:lnTo>
                  <a:pt x="14251" y="950"/>
                </a:lnTo>
                <a:cubicBezTo>
                  <a:pt x="13966" y="950"/>
                  <a:pt x="13776" y="728"/>
                  <a:pt x="13776" y="475"/>
                </a:cubicBezTo>
                <a:cubicBezTo>
                  <a:pt x="13776" y="222"/>
                  <a:pt x="13966" y="0"/>
                  <a:pt x="14251" y="0"/>
                </a:cubicBezTo>
                <a:lnTo>
                  <a:pt x="14283" y="0"/>
                </a:lnTo>
                <a:cubicBezTo>
                  <a:pt x="14536" y="0"/>
                  <a:pt x="14758" y="190"/>
                  <a:pt x="14758" y="475"/>
                </a:cubicBezTo>
                <a:cubicBezTo>
                  <a:pt x="14758" y="728"/>
                  <a:pt x="14536" y="950"/>
                  <a:pt x="14283" y="95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4"/>
          <p:cNvSpPr/>
          <p:nvPr/>
        </p:nvSpPr>
        <p:spPr>
          <a:xfrm>
            <a:off x="2423048" y="2024589"/>
            <a:ext cx="69008" cy="137953"/>
          </a:xfrm>
          <a:custGeom>
            <a:avLst/>
            <a:gdLst/>
            <a:ahLst/>
            <a:cxnLst/>
            <a:rect l="l" t="t" r="r" b="b"/>
            <a:pathLst>
              <a:path w="2155" h="4308" extrusionOk="0">
                <a:moveTo>
                  <a:pt x="1" y="1"/>
                </a:moveTo>
                <a:lnTo>
                  <a:pt x="2154" y="2154"/>
                </a:lnTo>
                <a:lnTo>
                  <a:pt x="1" y="4308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4"/>
          <p:cNvSpPr/>
          <p:nvPr/>
        </p:nvSpPr>
        <p:spPr>
          <a:xfrm>
            <a:off x="1907870" y="2078355"/>
            <a:ext cx="472620" cy="30453"/>
          </a:xfrm>
          <a:custGeom>
            <a:avLst/>
            <a:gdLst/>
            <a:ahLst/>
            <a:cxnLst/>
            <a:rect l="l" t="t" r="r" b="b"/>
            <a:pathLst>
              <a:path w="14759" h="951" extrusionOk="0">
                <a:moveTo>
                  <a:pt x="666" y="950"/>
                </a:moveTo>
                <a:lnTo>
                  <a:pt x="634" y="950"/>
                </a:lnTo>
                <a:cubicBezTo>
                  <a:pt x="1" y="950"/>
                  <a:pt x="1" y="0"/>
                  <a:pt x="634" y="0"/>
                </a:cubicBezTo>
                <a:cubicBezTo>
                  <a:pt x="919" y="0"/>
                  <a:pt x="1141" y="222"/>
                  <a:pt x="1141" y="475"/>
                </a:cubicBezTo>
                <a:cubicBezTo>
                  <a:pt x="1141" y="728"/>
                  <a:pt x="951" y="950"/>
                  <a:pt x="666" y="950"/>
                </a:cubicBezTo>
                <a:close/>
                <a:moveTo>
                  <a:pt x="2946" y="950"/>
                </a:moveTo>
                <a:lnTo>
                  <a:pt x="2914" y="950"/>
                </a:lnTo>
                <a:cubicBezTo>
                  <a:pt x="2629" y="950"/>
                  <a:pt x="2439" y="728"/>
                  <a:pt x="2439" y="475"/>
                </a:cubicBezTo>
                <a:cubicBezTo>
                  <a:pt x="2439" y="222"/>
                  <a:pt x="2629" y="0"/>
                  <a:pt x="2914" y="0"/>
                </a:cubicBezTo>
                <a:cubicBezTo>
                  <a:pt x="3168" y="0"/>
                  <a:pt x="3389" y="190"/>
                  <a:pt x="3389" y="475"/>
                </a:cubicBezTo>
                <a:cubicBezTo>
                  <a:pt x="3389" y="728"/>
                  <a:pt x="3199" y="950"/>
                  <a:pt x="2946" y="950"/>
                </a:cubicBezTo>
                <a:close/>
                <a:moveTo>
                  <a:pt x="5195" y="950"/>
                </a:moveTo>
                <a:lnTo>
                  <a:pt x="5163" y="950"/>
                </a:lnTo>
                <a:cubicBezTo>
                  <a:pt x="4910" y="950"/>
                  <a:pt x="4688" y="728"/>
                  <a:pt x="4688" y="475"/>
                </a:cubicBezTo>
                <a:cubicBezTo>
                  <a:pt x="4688" y="222"/>
                  <a:pt x="4910" y="0"/>
                  <a:pt x="5163" y="0"/>
                </a:cubicBezTo>
                <a:lnTo>
                  <a:pt x="5195" y="0"/>
                </a:lnTo>
                <a:cubicBezTo>
                  <a:pt x="5480" y="0"/>
                  <a:pt x="5701" y="190"/>
                  <a:pt x="5701" y="475"/>
                </a:cubicBezTo>
                <a:cubicBezTo>
                  <a:pt x="5701" y="728"/>
                  <a:pt x="5480" y="950"/>
                  <a:pt x="5195" y="950"/>
                </a:cubicBezTo>
                <a:close/>
                <a:moveTo>
                  <a:pt x="7475" y="950"/>
                </a:moveTo>
                <a:lnTo>
                  <a:pt x="7443" y="950"/>
                </a:lnTo>
                <a:cubicBezTo>
                  <a:pt x="7190" y="950"/>
                  <a:pt x="6968" y="728"/>
                  <a:pt x="6968" y="475"/>
                </a:cubicBezTo>
                <a:cubicBezTo>
                  <a:pt x="6968" y="222"/>
                  <a:pt x="7190" y="0"/>
                  <a:pt x="7443" y="0"/>
                </a:cubicBezTo>
                <a:lnTo>
                  <a:pt x="7475" y="0"/>
                </a:lnTo>
                <a:cubicBezTo>
                  <a:pt x="7728" y="0"/>
                  <a:pt x="7950" y="190"/>
                  <a:pt x="7950" y="475"/>
                </a:cubicBezTo>
                <a:cubicBezTo>
                  <a:pt x="7950" y="728"/>
                  <a:pt x="7728" y="950"/>
                  <a:pt x="7475" y="950"/>
                </a:cubicBezTo>
                <a:close/>
                <a:moveTo>
                  <a:pt x="9755" y="950"/>
                </a:moveTo>
                <a:lnTo>
                  <a:pt x="9723" y="950"/>
                </a:lnTo>
                <a:cubicBezTo>
                  <a:pt x="9438" y="950"/>
                  <a:pt x="9248" y="728"/>
                  <a:pt x="9248" y="475"/>
                </a:cubicBezTo>
                <a:cubicBezTo>
                  <a:pt x="9248" y="222"/>
                  <a:pt x="9438" y="0"/>
                  <a:pt x="9723" y="0"/>
                </a:cubicBezTo>
                <a:cubicBezTo>
                  <a:pt x="9977" y="0"/>
                  <a:pt x="10198" y="190"/>
                  <a:pt x="10198" y="475"/>
                </a:cubicBezTo>
                <a:cubicBezTo>
                  <a:pt x="10198" y="728"/>
                  <a:pt x="10008" y="950"/>
                  <a:pt x="9755" y="950"/>
                </a:cubicBezTo>
                <a:close/>
                <a:moveTo>
                  <a:pt x="12003" y="950"/>
                </a:moveTo>
                <a:lnTo>
                  <a:pt x="11972" y="950"/>
                </a:lnTo>
                <a:cubicBezTo>
                  <a:pt x="11718" y="950"/>
                  <a:pt x="11497" y="728"/>
                  <a:pt x="11497" y="475"/>
                </a:cubicBezTo>
                <a:cubicBezTo>
                  <a:pt x="11497" y="222"/>
                  <a:pt x="11718" y="0"/>
                  <a:pt x="11972" y="0"/>
                </a:cubicBezTo>
                <a:cubicBezTo>
                  <a:pt x="12257" y="0"/>
                  <a:pt x="12478" y="190"/>
                  <a:pt x="12478" y="475"/>
                </a:cubicBezTo>
                <a:cubicBezTo>
                  <a:pt x="12478" y="728"/>
                  <a:pt x="12288" y="950"/>
                  <a:pt x="12003" y="950"/>
                </a:cubicBezTo>
                <a:close/>
                <a:moveTo>
                  <a:pt x="14284" y="950"/>
                </a:moveTo>
                <a:lnTo>
                  <a:pt x="14252" y="950"/>
                </a:lnTo>
                <a:cubicBezTo>
                  <a:pt x="13999" y="950"/>
                  <a:pt x="13777" y="728"/>
                  <a:pt x="13777" y="475"/>
                </a:cubicBezTo>
                <a:cubicBezTo>
                  <a:pt x="13777" y="222"/>
                  <a:pt x="13967" y="0"/>
                  <a:pt x="14252" y="0"/>
                </a:cubicBezTo>
                <a:lnTo>
                  <a:pt x="14284" y="0"/>
                </a:lnTo>
                <a:cubicBezTo>
                  <a:pt x="14537" y="0"/>
                  <a:pt x="14759" y="190"/>
                  <a:pt x="14759" y="475"/>
                </a:cubicBezTo>
                <a:cubicBezTo>
                  <a:pt x="14759" y="728"/>
                  <a:pt x="14537" y="950"/>
                  <a:pt x="14284" y="95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/>
          <p:nvPr/>
        </p:nvSpPr>
        <p:spPr>
          <a:xfrm>
            <a:off x="476944" y="2078355"/>
            <a:ext cx="5904277" cy="1954205"/>
          </a:xfrm>
          <a:custGeom>
            <a:avLst/>
            <a:gdLst/>
            <a:ahLst/>
            <a:cxnLst/>
            <a:rect l="l" t="t" r="r" b="b"/>
            <a:pathLst>
              <a:path w="184379" h="61026" extrusionOk="0">
                <a:moveTo>
                  <a:pt x="68121" y="60044"/>
                </a:moveTo>
                <a:lnTo>
                  <a:pt x="68153" y="60044"/>
                </a:lnTo>
                <a:cubicBezTo>
                  <a:pt x="68406" y="60044"/>
                  <a:pt x="68628" y="60266"/>
                  <a:pt x="68628" y="60551"/>
                </a:cubicBezTo>
                <a:cubicBezTo>
                  <a:pt x="68628" y="60804"/>
                  <a:pt x="68406" y="61026"/>
                  <a:pt x="68153" y="61026"/>
                </a:cubicBezTo>
                <a:lnTo>
                  <a:pt x="68121" y="61026"/>
                </a:lnTo>
                <a:cubicBezTo>
                  <a:pt x="67868" y="61026"/>
                  <a:pt x="67646" y="60804"/>
                  <a:pt x="67646" y="60551"/>
                </a:cubicBezTo>
                <a:cubicBezTo>
                  <a:pt x="67646" y="60266"/>
                  <a:pt x="67868" y="60044"/>
                  <a:pt x="68121" y="60044"/>
                </a:cubicBezTo>
                <a:close/>
                <a:moveTo>
                  <a:pt x="9153" y="950"/>
                </a:moveTo>
                <a:lnTo>
                  <a:pt x="9122" y="950"/>
                </a:lnTo>
                <a:cubicBezTo>
                  <a:pt x="8836" y="950"/>
                  <a:pt x="8615" y="728"/>
                  <a:pt x="8615" y="475"/>
                </a:cubicBezTo>
                <a:cubicBezTo>
                  <a:pt x="8615" y="222"/>
                  <a:pt x="8836" y="0"/>
                  <a:pt x="9122" y="0"/>
                </a:cubicBezTo>
                <a:lnTo>
                  <a:pt x="9153" y="0"/>
                </a:lnTo>
                <a:cubicBezTo>
                  <a:pt x="9407" y="0"/>
                  <a:pt x="9628" y="190"/>
                  <a:pt x="9628" y="475"/>
                </a:cubicBezTo>
                <a:cubicBezTo>
                  <a:pt x="9628" y="728"/>
                  <a:pt x="9407" y="950"/>
                  <a:pt x="9153" y="950"/>
                </a:cubicBezTo>
                <a:close/>
                <a:moveTo>
                  <a:pt x="6841" y="1140"/>
                </a:moveTo>
                <a:cubicBezTo>
                  <a:pt x="6620" y="1140"/>
                  <a:pt x="6430" y="982"/>
                  <a:pt x="6398" y="760"/>
                </a:cubicBezTo>
                <a:cubicBezTo>
                  <a:pt x="6335" y="507"/>
                  <a:pt x="6493" y="253"/>
                  <a:pt x="6746" y="190"/>
                </a:cubicBezTo>
                <a:cubicBezTo>
                  <a:pt x="7031" y="158"/>
                  <a:pt x="7285" y="317"/>
                  <a:pt x="7348" y="570"/>
                </a:cubicBezTo>
                <a:cubicBezTo>
                  <a:pt x="7411" y="823"/>
                  <a:pt x="7253" y="1077"/>
                  <a:pt x="7000" y="1140"/>
                </a:cubicBezTo>
                <a:cubicBezTo>
                  <a:pt x="7000" y="1140"/>
                  <a:pt x="6936" y="1140"/>
                  <a:pt x="6936" y="1140"/>
                </a:cubicBezTo>
                <a:cubicBezTo>
                  <a:pt x="6905" y="1140"/>
                  <a:pt x="6873" y="1140"/>
                  <a:pt x="6841" y="1140"/>
                </a:cubicBezTo>
                <a:close/>
                <a:moveTo>
                  <a:pt x="4751" y="1932"/>
                </a:moveTo>
                <a:cubicBezTo>
                  <a:pt x="4561" y="1932"/>
                  <a:pt x="4403" y="1868"/>
                  <a:pt x="4308" y="1678"/>
                </a:cubicBezTo>
                <a:cubicBezTo>
                  <a:pt x="4181" y="1457"/>
                  <a:pt x="4276" y="1172"/>
                  <a:pt x="4529" y="1045"/>
                </a:cubicBezTo>
                <a:cubicBezTo>
                  <a:pt x="4751" y="918"/>
                  <a:pt x="5036" y="982"/>
                  <a:pt x="5163" y="1235"/>
                </a:cubicBezTo>
                <a:cubicBezTo>
                  <a:pt x="5290" y="1457"/>
                  <a:pt x="5226" y="1742"/>
                  <a:pt x="5005" y="1868"/>
                </a:cubicBezTo>
                <a:lnTo>
                  <a:pt x="4973" y="1900"/>
                </a:lnTo>
                <a:cubicBezTo>
                  <a:pt x="4878" y="1932"/>
                  <a:pt x="4815" y="1932"/>
                  <a:pt x="4751" y="1932"/>
                </a:cubicBezTo>
                <a:close/>
                <a:moveTo>
                  <a:pt x="2914" y="3294"/>
                </a:moveTo>
                <a:cubicBezTo>
                  <a:pt x="2788" y="3294"/>
                  <a:pt x="2661" y="3230"/>
                  <a:pt x="2566" y="3135"/>
                </a:cubicBezTo>
                <a:cubicBezTo>
                  <a:pt x="2408" y="2945"/>
                  <a:pt x="2408" y="2660"/>
                  <a:pt x="2598" y="2470"/>
                </a:cubicBezTo>
                <a:cubicBezTo>
                  <a:pt x="2788" y="2280"/>
                  <a:pt x="3104" y="2280"/>
                  <a:pt x="3263" y="2470"/>
                </a:cubicBezTo>
                <a:cubicBezTo>
                  <a:pt x="3453" y="2660"/>
                  <a:pt x="3453" y="2945"/>
                  <a:pt x="3294" y="3135"/>
                </a:cubicBezTo>
                <a:lnTo>
                  <a:pt x="3263" y="3167"/>
                </a:lnTo>
                <a:cubicBezTo>
                  <a:pt x="3168" y="3230"/>
                  <a:pt x="3041" y="3294"/>
                  <a:pt x="2914" y="3294"/>
                </a:cubicBezTo>
                <a:close/>
                <a:moveTo>
                  <a:pt x="1553" y="5099"/>
                </a:moveTo>
                <a:cubicBezTo>
                  <a:pt x="1458" y="5099"/>
                  <a:pt x="1394" y="5067"/>
                  <a:pt x="1299" y="5035"/>
                </a:cubicBezTo>
                <a:cubicBezTo>
                  <a:pt x="1078" y="4877"/>
                  <a:pt x="983" y="4592"/>
                  <a:pt x="1141" y="4370"/>
                </a:cubicBezTo>
                <a:cubicBezTo>
                  <a:pt x="1268" y="4149"/>
                  <a:pt x="1553" y="4054"/>
                  <a:pt x="1806" y="4180"/>
                </a:cubicBezTo>
                <a:cubicBezTo>
                  <a:pt x="2028" y="4307"/>
                  <a:pt x="2123" y="4592"/>
                  <a:pt x="1996" y="4814"/>
                </a:cubicBezTo>
                <a:lnTo>
                  <a:pt x="1964" y="4845"/>
                </a:lnTo>
                <a:cubicBezTo>
                  <a:pt x="1869" y="5004"/>
                  <a:pt x="1711" y="5099"/>
                  <a:pt x="1553" y="5099"/>
                </a:cubicBezTo>
                <a:close/>
                <a:moveTo>
                  <a:pt x="698" y="7189"/>
                </a:moveTo>
                <a:cubicBezTo>
                  <a:pt x="666" y="7189"/>
                  <a:pt x="634" y="7189"/>
                  <a:pt x="603" y="7157"/>
                </a:cubicBezTo>
                <a:cubicBezTo>
                  <a:pt x="349" y="7094"/>
                  <a:pt x="191" y="6841"/>
                  <a:pt x="254" y="6587"/>
                </a:cubicBezTo>
                <a:lnTo>
                  <a:pt x="254" y="6555"/>
                </a:lnTo>
                <a:cubicBezTo>
                  <a:pt x="317" y="6302"/>
                  <a:pt x="571" y="6144"/>
                  <a:pt x="824" y="6207"/>
                </a:cubicBezTo>
                <a:cubicBezTo>
                  <a:pt x="1078" y="6270"/>
                  <a:pt x="1236" y="6524"/>
                  <a:pt x="1173" y="6777"/>
                </a:cubicBezTo>
                <a:lnTo>
                  <a:pt x="729" y="6682"/>
                </a:lnTo>
                <a:lnTo>
                  <a:pt x="1173" y="6809"/>
                </a:lnTo>
                <a:cubicBezTo>
                  <a:pt x="1141" y="7031"/>
                  <a:pt x="919" y="7189"/>
                  <a:pt x="698" y="7189"/>
                </a:cubicBezTo>
                <a:close/>
                <a:moveTo>
                  <a:pt x="476" y="9437"/>
                </a:moveTo>
                <a:cubicBezTo>
                  <a:pt x="222" y="9437"/>
                  <a:pt x="1" y="9216"/>
                  <a:pt x="1" y="8962"/>
                </a:cubicBezTo>
                <a:lnTo>
                  <a:pt x="1" y="8931"/>
                </a:lnTo>
                <a:cubicBezTo>
                  <a:pt x="1" y="8646"/>
                  <a:pt x="222" y="8456"/>
                  <a:pt x="476" y="8456"/>
                </a:cubicBezTo>
                <a:cubicBezTo>
                  <a:pt x="761" y="8456"/>
                  <a:pt x="951" y="8646"/>
                  <a:pt x="951" y="8931"/>
                </a:cubicBezTo>
                <a:lnTo>
                  <a:pt x="951" y="8962"/>
                </a:lnTo>
                <a:cubicBezTo>
                  <a:pt x="951" y="9216"/>
                  <a:pt x="761" y="9437"/>
                  <a:pt x="476" y="9437"/>
                </a:cubicBezTo>
                <a:close/>
                <a:moveTo>
                  <a:pt x="476" y="11686"/>
                </a:moveTo>
                <a:cubicBezTo>
                  <a:pt x="222" y="11686"/>
                  <a:pt x="1" y="11496"/>
                  <a:pt x="1" y="11211"/>
                </a:cubicBezTo>
                <a:lnTo>
                  <a:pt x="1" y="11179"/>
                </a:lnTo>
                <a:cubicBezTo>
                  <a:pt x="1" y="10926"/>
                  <a:pt x="222" y="10704"/>
                  <a:pt x="476" y="10704"/>
                </a:cubicBezTo>
                <a:cubicBezTo>
                  <a:pt x="761" y="10704"/>
                  <a:pt x="951" y="10926"/>
                  <a:pt x="951" y="11179"/>
                </a:cubicBezTo>
                <a:lnTo>
                  <a:pt x="951" y="11211"/>
                </a:lnTo>
                <a:cubicBezTo>
                  <a:pt x="951" y="11496"/>
                  <a:pt x="761" y="11718"/>
                  <a:pt x="476" y="11686"/>
                </a:cubicBezTo>
                <a:close/>
                <a:moveTo>
                  <a:pt x="476" y="13966"/>
                </a:moveTo>
                <a:cubicBezTo>
                  <a:pt x="222" y="13966"/>
                  <a:pt x="1" y="13744"/>
                  <a:pt x="1" y="13491"/>
                </a:cubicBezTo>
                <a:lnTo>
                  <a:pt x="1" y="13459"/>
                </a:lnTo>
                <a:cubicBezTo>
                  <a:pt x="1" y="13206"/>
                  <a:pt x="222" y="12984"/>
                  <a:pt x="476" y="12984"/>
                </a:cubicBezTo>
                <a:cubicBezTo>
                  <a:pt x="761" y="12984"/>
                  <a:pt x="951" y="13206"/>
                  <a:pt x="951" y="13459"/>
                </a:cubicBezTo>
                <a:lnTo>
                  <a:pt x="951" y="13491"/>
                </a:lnTo>
                <a:cubicBezTo>
                  <a:pt x="951" y="13744"/>
                  <a:pt x="761" y="13966"/>
                  <a:pt x="476" y="13966"/>
                </a:cubicBezTo>
                <a:close/>
                <a:moveTo>
                  <a:pt x="476" y="16246"/>
                </a:moveTo>
                <a:cubicBezTo>
                  <a:pt x="222" y="16246"/>
                  <a:pt x="1" y="16024"/>
                  <a:pt x="1" y="15771"/>
                </a:cubicBezTo>
                <a:lnTo>
                  <a:pt x="1" y="15708"/>
                </a:lnTo>
                <a:cubicBezTo>
                  <a:pt x="1" y="15454"/>
                  <a:pt x="222" y="15233"/>
                  <a:pt x="476" y="15233"/>
                </a:cubicBezTo>
                <a:cubicBezTo>
                  <a:pt x="761" y="15233"/>
                  <a:pt x="951" y="15454"/>
                  <a:pt x="951" y="15708"/>
                </a:cubicBezTo>
                <a:lnTo>
                  <a:pt x="951" y="15771"/>
                </a:lnTo>
                <a:cubicBezTo>
                  <a:pt x="951" y="16024"/>
                  <a:pt x="761" y="16246"/>
                  <a:pt x="476" y="16246"/>
                </a:cubicBezTo>
                <a:close/>
                <a:moveTo>
                  <a:pt x="476" y="18495"/>
                </a:moveTo>
                <a:cubicBezTo>
                  <a:pt x="222" y="18495"/>
                  <a:pt x="1" y="18305"/>
                  <a:pt x="1" y="18020"/>
                </a:cubicBezTo>
                <a:cubicBezTo>
                  <a:pt x="1" y="17766"/>
                  <a:pt x="222" y="17545"/>
                  <a:pt x="476" y="17545"/>
                </a:cubicBezTo>
                <a:cubicBezTo>
                  <a:pt x="761" y="17545"/>
                  <a:pt x="951" y="17735"/>
                  <a:pt x="951" y="17988"/>
                </a:cubicBezTo>
                <a:lnTo>
                  <a:pt x="951" y="18020"/>
                </a:lnTo>
                <a:cubicBezTo>
                  <a:pt x="951" y="18305"/>
                  <a:pt x="761" y="18495"/>
                  <a:pt x="476" y="18495"/>
                </a:cubicBezTo>
                <a:close/>
                <a:moveTo>
                  <a:pt x="476" y="20775"/>
                </a:moveTo>
                <a:cubicBezTo>
                  <a:pt x="222" y="20775"/>
                  <a:pt x="1" y="20553"/>
                  <a:pt x="1" y="20300"/>
                </a:cubicBezTo>
                <a:cubicBezTo>
                  <a:pt x="1" y="20015"/>
                  <a:pt x="222" y="19793"/>
                  <a:pt x="476" y="19793"/>
                </a:cubicBezTo>
                <a:cubicBezTo>
                  <a:pt x="761" y="19793"/>
                  <a:pt x="951" y="19983"/>
                  <a:pt x="951" y="20268"/>
                </a:cubicBezTo>
                <a:lnTo>
                  <a:pt x="951" y="20300"/>
                </a:lnTo>
                <a:cubicBezTo>
                  <a:pt x="951" y="20553"/>
                  <a:pt x="761" y="20775"/>
                  <a:pt x="476" y="20775"/>
                </a:cubicBezTo>
                <a:close/>
                <a:moveTo>
                  <a:pt x="476" y="23055"/>
                </a:moveTo>
                <a:cubicBezTo>
                  <a:pt x="222" y="23055"/>
                  <a:pt x="1" y="22833"/>
                  <a:pt x="1" y="22548"/>
                </a:cubicBezTo>
                <a:cubicBezTo>
                  <a:pt x="1" y="22295"/>
                  <a:pt x="222" y="22073"/>
                  <a:pt x="476" y="22073"/>
                </a:cubicBezTo>
                <a:cubicBezTo>
                  <a:pt x="761" y="22073"/>
                  <a:pt x="951" y="22263"/>
                  <a:pt x="951" y="22517"/>
                </a:cubicBezTo>
                <a:lnTo>
                  <a:pt x="951" y="22548"/>
                </a:lnTo>
                <a:cubicBezTo>
                  <a:pt x="951" y="22833"/>
                  <a:pt x="761" y="23055"/>
                  <a:pt x="476" y="23055"/>
                </a:cubicBezTo>
                <a:close/>
                <a:moveTo>
                  <a:pt x="476" y="25303"/>
                </a:moveTo>
                <a:cubicBezTo>
                  <a:pt x="222" y="25303"/>
                  <a:pt x="1" y="25082"/>
                  <a:pt x="1" y="24828"/>
                </a:cubicBezTo>
                <a:lnTo>
                  <a:pt x="1" y="24797"/>
                </a:lnTo>
                <a:cubicBezTo>
                  <a:pt x="1" y="24543"/>
                  <a:pt x="222" y="24322"/>
                  <a:pt x="476" y="24322"/>
                </a:cubicBezTo>
                <a:cubicBezTo>
                  <a:pt x="761" y="24322"/>
                  <a:pt x="951" y="24543"/>
                  <a:pt x="951" y="24797"/>
                </a:cubicBezTo>
                <a:lnTo>
                  <a:pt x="951" y="24828"/>
                </a:lnTo>
                <a:cubicBezTo>
                  <a:pt x="951" y="25082"/>
                  <a:pt x="761" y="25303"/>
                  <a:pt x="476" y="25303"/>
                </a:cubicBezTo>
                <a:close/>
                <a:moveTo>
                  <a:pt x="476" y="27552"/>
                </a:moveTo>
                <a:cubicBezTo>
                  <a:pt x="222" y="27552"/>
                  <a:pt x="1" y="27362"/>
                  <a:pt x="1" y="27077"/>
                </a:cubicBezTo>
                <a:lnTo>
                  <a:pt x="1" y="27045"/>
                </a:lnTo>
                <a:cubicBezTo>
                  <a:pt x="1" y="26412"/>
                  <a:pt x="951" y="26412"/>
                  <a:pt x="951" y="27045"/>
                </a:cubicBezTo>
                <a:lnTo>
                  <a:pt x="951" y="27077"/>
                </a:lnTo>
                <a:cubicBezTo>
                  <a:pt x="951" y="27362"/>
                  <a:pt x="761" y="27552"/>
                  <a:pt x="476" y="27552"/>
                </a:cubicBezTo>
                <a:close/>
                <a:moveTo>
                  <a:pt x="476" y="29832"/>
                </a:moveTo>
                <a:cubicBezTo>
                  <a:pt x="222" y="29832"/>
                  <a:pt x="1" y="29610"/>
                  <a:pt x="1" y="29357"/>
                </a:cubicBezTo>
                <a:lnTo>
                  <a:pt x="1" y="29325"/>
                </a:lnTo>
                <a:cubicBezTo>
                  <a:pt x="1" y="29040"/>
                  <a:pt x="222" y="28850"/>
                  <a:pt x="476" y="28850"/>
                </a:cubicBezTo>
                <a:cubicBezTo>
                  <a:pt x="761" y="28850"/>
                  <a:pt x="951" y="29040"/>
                  <a:pt x="951" y="29325"/>
                </a:cubicBezTo>
                <a:lnTo>
                  <a:pt x="951" y="29357"/>
                </a:lnTo>
                <a:cubicBezTo>
                  <a:pt x="951" y="29610"/>
                  <a:pt x="761" y="29832"/>
                  <a:pt x="476" y="29832"/>
                </a:cubicBezTo>
                <a:close/>
                <a:moveTo>
                  <a:pt x="476" y="32112"/>
                </a:moveTo>
                <a:cubicBezTo>
                  <a:pt x="222" y="32112"/>
                  <a:pt x="1" y="31891"/>
                  <a:pt x="1" y="31606"/>
                </a:cubicBezTo>
                <a:lnTo>
                  <a:pt x="1" y="31574"/>
                </a:lnTo>
                <a:cubicBezTo>
                  <a:pt x="1" y="31321"/>
                  <a:pt x="222" y="31099"/>
                  <a:pt x="476" y="31099"/>
                </a:cubicBezTo>
                <a:cubicBezTo>
                  <a:pt x="761" y="31099"/>
                  <a:pt x="951" y="31321"/>
                  <a:pt x="951" y="31574"/>
                </a:cubicBezTo>
                <a:lnTo>
                  <a:pt x="951" y="31606"/>
                </a:lnTo>
                <a:cubicBezTo>
                  <a:pt x="951" y="31891"/>
                  <a:pt x="761" y="32112"/>
                  <a:pt x="476" y="32112"/>
                </a:cubicBezTo>
                <a:close/>
                <a:moveTo>
                  <a:pt x="476" y="34361"/>
                </a:moveTo>
                <a:cubicBezTo>
                  <a:pt x="222" y="34361"/>
                  <a:pt x="1" y="34139"/>
                  <a:pt x="1" y="33886"/>
                </a:cubicBezTo>
                <a:lnTo>
                  <a:pt x="1" y="33854"/>
                </a:lnTo>
                <a:cubicBezTo>
                  <a:pt x="1" y="33601"/>
                  <a:pt x="222" y="33379"/>
                  <a:pt x="476" y="33379"/>
                </a:cubicBezTo>
                <a:cubicBezTo>
                  <a:pt x="761" y="33379"/>
                  <a:pt x="951" y="33601"/>
                  <a:pt x="951" y="33854"/>
                </a:cubicBezTo>
                <a:lnTo>
                  <a:pt x="951" y="33886"/>
                </a:lnTo>
                <a:cubicBezTo>
                  <a:pt x="951" y="34139"/>
                  <a:pt x="761" y="34361"/>
                  <a:pt x="476" y="34361"/>
                </a:cubicBezTo>
                <a:close/>
                <a:moveTo>
                  <a:pt x="70338" y="60044"/>
                </a:moveTo>
                <a:lnTo>
                  <a:pt x="70369" y="60044"/>
                </a:lnTo>
                <a:cubicBezTo>
                  <a:pt x="70623" y="60044"/>
                  <a:pt x="70845" y="60266"/>
                  <a:pt x="70845" y="60551"/>
                </a:cubicBezTo>
                <a:cubicBezTo>
                  <a:pt x="70845" y="60804"/>
                  <a:pt x="70623" y="61026"/>
                  <a:pt x="70369" y="61026"/>
                </a:cubicBezTo>
                <a:lnTo>
                  <a:pt x="70338" y="61026"/>
                </a:lnTo>
                <a:cubicBezTo>
                  <a:pt x="70084" y="61026"/>
                  <a:pt x="69863" y="60804"/>
                  <a:pt x="69863" y="60551"/>
                </a:cubicBezTo>
                <a:cubicBezTo>
                  <a:pt x="69863" y="60266"/>
                  <a:pt x="70084" y="60044"/>
                  <a:pt x="70338" y="60044"/>
                </a:cubicBezTo>
                <a:close/>
                <a:moveTo>
                  <a:pt x="9153" y="60044"/>
                </a:moveTo>
                <a:lnTo>
                  <a:pt x="9122" y="60044"/>
                </a:lnTo>
                <a:cubicBezTo>
                  <a:pt x="8836" y="60044"/>
                  <a:pt x="8615" y="60234"/>
                  <a:pt x="8615" y="60519"/>
                </a:cubicBezTo>
                <a:cubicBezTo>
                  <a:pt x="8615" y="60773"/>
                  <a:pt x="8836" y="60994"/>
                  <a:pt x="9122" y="60994"/>
                </a:cubicBezTo>
                <a:lnTo>
                  <a:pt x="9153" y="60994"/>
                </a:lnTo>
                <a:cubicBezTo>
                  <a:pt x="9407" y="60994"/>
                  <a:pt x="9628" y="60773"/>
                  <a:pt x="9628" y="60519"/>
                </a:cubicBezTo>
                <a:cubicBezTo>
                  <a:pt x="9628" y="60234"/>
                  <a:pt x="9407" y="60044"/>
                  <a:pt x="9153" y="60044"/>
                </a:cubicBezTo>
                <a:close/>
                <a:moveTo>
                  <a:pt x="6841" y="59823"/>
                </a:moveTo>
                <a:cubicBezTo>
                  <a:pt x="6620" y="59823"/>
                  <a:pt x="6430" y="59981"/>
                  <a:pt x="6398" y="60234"/>
                </a:cubicBezTo>
                <a:cubicBezTo>
                  <a:pt x="6335" y="60488"/>
                  <a:pt x="6493" y="60741"/>
                  <a:pt x="6746" y="60773"/>
                </a:cubicBezTo>
                <a:cubicBezTo>
                  <a:pt x="7031" y="60836"/>
                  <a:pt x="7285" y="60678"/>
                  <a:pt x="7348" y="60424"/>
                </a:cubicBezTo>
                <a:cubicBezTo>
                  <a:pt x="7411" y="60171"/>
                  <a:pt x="7253" y="59918"/>
                  <a:pt x="7000" y="59854"/>
                </a:cubicBezTo>
                <a:cubicBezTo>
                  <a:pt x="7000" y="59854"/>
                  <a:pt x="6936" y="59854"/>
                  <a:pt x="6936" y="59854"/>
                </a:cubicBezTo>
                <a:cubicBezTo>
                  <a:pt x="6905" y="59854"/>
                  <a:pt x="6873" y="59823"/>
                  <a:pt x="6841" y="59823"/>
                </a:cubicBezTo>
                <a:close/>
                <a:moveTo>
                  <a:pt x="4751" y="59031"/>
                </a:moveTo>
                <a:cubicBezTo>
                  <a:pt x="4561" y="59031"/>
                  <a:pt x="4403" y="59126"/>
                  <a:pt x="4308" y="59284"/>
                </a:cubicBezTo>
                <a:cubicBezTo>
                  <a:pt x="4181" y="59538"/>
                  <a:pt x="4276" y="59823"/>
                  <a:pt x="4529" y="59949"/>
                </a:cubicBezTo>
                <a:cubicBezTo>
                  <a:pt x="4751" y="60076"/>
                  <a:pt x="5036" y="59981"/>
                  <a:pt x="5163" y="59759"/>
                </a:cubicBezTo>
                <a:cubicBezTo>
                  <a:pt x="5290" y="59538"/>
                  <a:pt x="5226" y="59253"/>
                  <a:pt x="5005" y="59126"/>
                </a:cubicBezTo>
                <a:lnTo>
                  <a:pt x="4973" y="59094"/>
                </a:lnTo>
                <a:cubicBezTo>
                  <a:pt x="4878" y="59063"/>
                  <a:pt x="4815" y="59031"/>
                  <a:pt x="4751" y="59031"/>
                </a:cubicBezTo>
                <a:close/>
                <a:moveTo>
                  <a:pt x="2914" y="57701"/>
                </a:moveTo>
                <a:cubicBezTo>
                  <a:pt x="2788" y="57701"/>
                  <a:pt x="2661" y="57732"/>
                  <a:pt x="2566" y="57827"/>
                </a:cubicBezTo>
                <a:cubicBezTo>
                  <a:pt x="2408" y="58049"/>
                  <a:pt x="2408" y="58334"/>
                  <a:pt x="2598" y="58524"/>
                </a:cubicBezTo>
                <a:cubicBezTo>
                  <a:pt x="2788" y="58682"/>
                  <a:pt x="3104" y="58714"/>
                  <a:pt x="3263" y="58524"/>
                </a:cubicBezTo>
                <a:cubicBezTo>
                  <a:pt x="3453" y="58334"/>
                  <a:pt x="3453" y="58049"/>
                  <a:pt x="3294" y="57859"/>
                </a:cubicBezTo>
                <a:lnTo>
                  <a:pt x="3263" y="57827"/>
                </a:lnTo>
                <a:cubicBezTo>
                  <a:pt x="3168" y="57732"/>
                  <a:pt x="3041" y="57701"/>
                  <a:pt x="2914" y="57701"/>
                </a:cubicBezTo>
                <a:close/>
                <a:moveTo>
                  <a:pt x="1553" y="55896"/>
                </a:moveTo>
                <a:cubicBezTo>
                  <a:pt x="1458" y="55896"/>
                  <a:pt x="1394" y="55927"/>
                  <a:pt x="1299" y="55959"/>
                </a:cubicBezTo>
                <a:cubicBezTo>
                  <a:pt x="1078" y="56086"/>
                  <a:pt x="983" y="56402"/>
                  <a:pt x="1141" y="56624"/>
                </a:cubicBezTo>
                <a:cubicBezTo>
                  <a:pt x="1268" y="56846"/>
                  <a:pt x="1553" y="56941"/>
                  <a:pt x="1806" y="56814"/>
                </a:cubicBezTo>
                <a:cubicBezTo>
                  <a:pt x="2028" y="56687"/>
                  <a:pt x="2123" y="56402"/>
                  <a:pt x="1996" y="56181"/>
                </a:cubicBezTo>
                <a:lnTo>
                  <a:pt x="1964" y="56149"/>
                </a:lnTo>
                <a:cubicBezTo>
                  <a:pt x="1869" y="55991"/>
                  <a:pt x="1711" y="55896"/>
                  <a:pt x="1553" y="55896"/>
                </a:cubicBezTo>
                <a:close/>
                <a:moveTo>
                  <a:pt x="698" y="53805"/>
                </a:moveTo>
                <a:cubicBezTo>
                  <a:pt x="666" y="53805"/>
                  <a:pt x="634" y="53805"/>
                  <a:pt x="603" y="53805"/>
                </a:cubicBezTo>
                <a:cubicBezTo>
                  <a:pt x="349" y="53869"/>
                  <a:pt x="191" y="54122"/>
                  <a:pt x="254" y="54376"/>
                </a:cubicBezTo>
                <a:lnTo>
                  <a:pt x="254" y="54407"/>
                </a:lnTo>
                <a:cubicBezTo>
                  <a:pt x="317" y="54692"/>
                  <a:pt x="571" y="54851"/>
                  <a:pt x="824" y="54787"/>
                </a:cubicBezTo>
                <a:cubicBezTo>
                  <a:pt x="1078" y="54724"/>
                  <a:pt x="1236" y="54439"/>
                  <a:pt x="1173" y="54185"/>
                </a:cubicBezTo>
                <a:lnTo>
                  <a:pt x="729" y="54312"/>
                </a:lnTo>
                <a:lnTo>
                  <a:pt x="1173" y="54154"/>
                </a:lnTo>
                <a:cubicBezTo>
                  <a:pt x="1141" y="53964"/>
                  <a:pt x="919" y="53805"/>
                  <a:pt x="698" y="53805"/>
                </a:cubicBezTo>
                <a:close/>
                <a:moveTo>
                  <a:pt x="476" y="51557"/>
                </a:moveTo>
                <a:cubicBezTo>
                  <a:pt x="222" y="51557"/>
                  <a:pt x="1" y="51779"/>
                  <a:pt x="1" y="52032"/>
                </a:cubicBezTo>
                <a:lnTo>
                  <a:pt x="1" y="52064"/>
                </a:lnTo>
                <a:cubicBezTo>
                  <a:pt x="1" y="52317"/>
                  <a:pt x="222" y="52539"/>
                  <a:pt x="476" y="52539"/>
                </a:cubicBezTo>
                <a:cubicBezTo>
                  <a:pt x="761" y="52539"/>
                  <a:pt x="951" y="52317"/>
                  <a:pt x="951" y="52064"/>
                </a:cubicBezTo>
                <a:lnTo>
                  <a:pt x="951" y="52032"/>
                </a:lnTo>
                <a:cubicBezTo>
                  <a:pt x="951" y="51779"/>
                  <a:pt x="761" y="51557"/>
                  <a:pt x="476" y="51557"/>
                </a:cubicBezTo>
                <a:close/>
                <a:moveTo>
                  <a:pt x="476" y="49277"/>
                </a:moveTo>
                <a:cubicBezTo>
                  <a:pt x="222" y="49277"/>
                  <a:pt x="1" y="49498"/>
                  <a:pt x="1" y="49752"/>
                </a:cubicBezTo>
                <a:lnTo>
                  <a:pt x="1" y="49784"/>
                </a:lnTo>
                <a:cubicBezTo>
                  <a:pt x="1" y="50069"/>
                  <a:pt x="222" y="50259"/>
                  <a:pt x="476" y="50259"/>
                </a:cubicBezTo>
                <a:cubicBezTo>
                  <a:pt x="761" y="50259"/>
                  <a:pt x="951" y="50069"/>
                  <a:pt x="951" y="49784"/>
                </a:cubicBezTo>
                <a:lnTo>
                  <a:pt x="951" y="49752"/>
                </a:lnTo>
                <a:cubicBezTo>
                  <a:pt x="951" y="49498"/>
                  <a:pt x="761" y="49277"/>
                  <a:pt x="476" y="49277"/>
                </a:cubicBezTo>
                <a:close/>
                <a:moveTo>
                  <a:pt x="476" y="47028"/>
                </a:moveTo>
                <a:cubicBezTo>
                  <a:pt x="222" y="47028"/>
                  <a:pt x="1" y="47218"/>
                  <a:pt x="1" y="47503"/>
                </a:cubicBezTo>
                <a:lnTo>
                  <a:pt x="1" y="47535"/>
                </a:lnTo>
                <a:cubicBezTo>
                  <a:pt x="1" y="47788"/>
                  <a:pt x="222" y="48010"/>
                  <a:pt x="476" y="48010"/>
                </a:cubicBezTo>
                <a:cubicBezTo>
                  <a:pt x="761" y="48010"/>
                  <a:pt x="951" y="47788"/>
                  <a:pt x="951" y="47535"/>
                </a:cubicBezTo>
                <a:lnTo>
                  <a:pt x="951" y="47503"/>
                </a:lnTo>
                <a:cubicBezTo>
                  <a:pt x="951" y="47218"/>
                  <a:pt x="761" y="47028"/>
                  <a:pt x="476" y="47028"/>
                </a:cubicBezTo>
                <a:close/>
                <a:moveTo>
                  <a:pt x="476" y="44748"/>
                </a:moveTo>
                <a:cubicBezTo>
                  <a:pt x="222" y="44748"/>
                  <a:pt x="1" y="44970"/>
                  <a:pt x="1" y="45223"/>
                </a:cubicBezTo>
                <a:lnTo>
                  <a:pt x="1" y="45255"/>
                </a:lnTo>
                <a:cubicBezTo>
                  <a:pt x="1" y="45508"/>
                  <a:pt x="222" y="45730"/>
                  <a:pt x="476" y="45730"/>
                </a:cubicBezTo>
                <a:cubicBezTo>
                  <a:pt x="761" y="45730"/>
                  <a:pt x="951" y="45508"/>
                  <a:pt x="951" y="45255"/>
                </a:cubicBezTo>
                <a:lnTo>
                  <a:pt x="951" y="45223"/>
                </a:lnTo>
                <a:cubicBezTo>
                  <a:pt x="951" y="44970"/>
                  <a:pt x="761" y="44748"/>
                  <a:pt x="476" y="44748"/>
                </a:cubicBezTo>
                <a:close/>
                <a:moveTo>
                  <a:pt x="476" y="42468"/>
                </a:moveTo>
                <a:cubicBezTo>
                  <a:pt x="222" y="42468"/>
                  <a:pt x="1" y="42690"/>
                  <a:pt x="1" y="42975"/>
                </a:cubicBezTo>
                <a:cubicBezTo>
                  <a:pt x="1" y="43228"/>
                  <a:pt x="222" y="43450"/>
                  <a:pt x="476" y="43450"/>
                </a:cubicBezTo>
                <a:cubicBezTo>
                  <a:pt x="761" y="43450"/>
                  <a:pt x="951" y="43260"/>
                  <a:pt x="951" y="43006"/>
                </a:cubicBezTo>
                <a:lnTo>
                  <a:pt x="951" y="42975"/>
                </a:lnTo>
                <a:cubicBezTo>
                  <a:pt x="951" y="42690"/>
                  <a:pt x="761" y="42468"/>
                  <a:pt x="476" y="42468"/>
                </a:cubicBezTo>
                <a:close/>
                <a:moveTo>
                  <a:pt x="476" y="40220"/>
                </a:moveTo>
                <a:cubicBezTo>
                  <a:pt x="222" y="40220"/>
                  <a:pt x="1" y="40441"/>
                  <a:pt x="1" y="40695"/>
                </a:cubicBezTo>
                <a:cubicBezTo>
                  <a:pt x="1" y="40948"/>
                  <a:pt x="222" y="41201"/>
                  <a:pt x="476" y="41201"/>
                </a:cubicBezTo>
                <a:cubicBezTo>
                  <a:pt x="761" y="41201"/>
                  <a:pt x="951" y="40980"/>
                  <a:pt x="951" y="40726"/>
                </a:cubicBezTo>
                <a:lnTo>
                  <a:pt x="951" y="40695"/>
                </a:lnTo>
                <a:cubicBezTo>
                  <a:pt x="951" y="40441"/>
                  <a:pt x="761" y="40220"/>
                  <a:pt x="476" y="40220"/>
                </a:cubicBezTo>
                <a:close/>
                <a:moveTo>
                  <a:pt x="476" y="37939"/>
                </a:moveTo>
                <a:cubicBezTo>
                  <a:pt x="222" y="37939"/>
                  <a:pt x="1" y="38161"/>
                  <a:pt x="1" y="38414"/>
                </a:cubicBezTo>
                <a:cubicBezTo>
                  <a:pt x="1" y="38699"/>
                  <a:pt x="222" y="38921"/>
                  <a:pt x="476" y="38921"/>
                </a:cubicBezTo>
                <a:cubicBezTo>
                  <a:pt x="761" y="38921"/>
                  <a:pt x="951" y="38731"/>
                  <a:pt x="951" y="38446"/>
                </a:cubicBezTo>
                <a:lnTo>
                  <a:pt x="951" y="38414"/>
                </a:lnTo>
                <a:cubicBezTo>
                  <a:pt x="951" y="38161"/>
                  <a:pt x="761" y="37939"/>
                  <a:pt x="476" y="37939"/>
                </a:cubicBezTo>
                <a:close/>
                <a:moveTo>
                  <a:pt x="476" y="35691"/>
                </a:moveTo>
                <a:cubicBezTo>
                  <a:pt x="222" y="35691"/>
                  <a:pt x="1" y="35881"/>
                  <a:pt x="1" y="36166"/>
                </a:cubicBezTo>
                <a:lnTo>
                  <a:pt x="1" y="36198"/>
                </a:lnTo>
                <a:cubicBezTo>
                  <a:pt x="1" y="36451"/>
                  <a:pt x="222" y="36673"/>
                  <a:pt x="476" y="36673"/>
                </a:cubicBezTo>
                <a:cubicBezTo>
                  <a:pt x="761" y="36673"/>
                  <a:pt x="951" y="36451"/>
                  <a:pt x="951" y="36198"/>
                </a:cubicBezTo>
                <a:lnTo>
                  <a:pt x="951" y="36166"/>
                </a:lnTo>
                <a:cubicBezTo>
                  <a:pt x="951" y="35881"/>
                  <a:pt x="761" y="35691"/>
                  <a:pt x="476" y="35691"/>
                </a:cubicBezTo>
                <a:close/>
                <a:moveTo>
                  <a:pt x="65841" y="60044"/>
                </a:moveTo>
                <a:lnTo>
                  <a:pt x="65872" y="60044"/>
                </a:lnTo>
                <a:cubicBezTo>
                  <a:pt x="66157" y="60044"/>
                  <a:pt x="66348" y="60266"/>
                  <a:pt x="66348" y="60551"/>
                </a:cubicBezTo>
                <a:cubicBezTo>
                  <a:pt x="66348" y="60804"/>
                  <a:pt x="66157" y="61026"/>
                  <a:pt x="65872" y="61026"/>
                </a:cubicBezTo>
                <a:lnTo>
                  <a:pt x="65841" y="61026"/>
                </a:lnTo>
                <a:cubicBezTo>
                  <a:pt x="65587" y="61026"/>
                  <a:pt x="65366" y="60804"/>
                  <a:pt x="65366" y="60551"/>
                </a:cubicBezTo>
                <a:cubicBezTo>
                  <a:pt x="65366" y="60266"/>
                  <a:pt x="65587" y="60044"/>
                  <a:pt x="65841" y="60044"/>
                </a:cubicBezTo>
                <a:close/>
                <a:moveTo>
                  <a:pt x="63592" y="60044"/>
                </a:moveTo>
                <a:lnTo>
                  <a:pt x="63624" y="60044"/>
                </a:lnTo>
                <a:cubicBezTo>
                  <a:pt x="63877" y="60044"/>
                  <a:pt x="64099" y="60266"/>
                  <a:pt x="64099" y="60551"/>
                </a:cubicBezTo>
                <a:cubicBezTo>
                  <a:pt x="64099" y="60804"/>
                  <a:pt x="63877" y="61026"/>
                  <a:pt x="63624" y="61026"/>
                </a:cubicBezTo>
                <a:cubicBezTo>
                  <a:pt x="63339" y="61026"/>
                  <a:pt x="63117" y="60804"/>
                  <a:pt x="63117" y="60551"/>
                </a:cubicBezTo>
                <a:cubicBezTo>
                  <a:pt x="63117" y="60266"/>
                  <a:pt x="63307" y="60044"/>
                  <a:pt x="63592" y="60044"/>
                </a:cubicBezTo>
                <a:close/>
                <a:moveTo>
                  <a:pt x="61312" y="60044"/>
                </a:moveTo>
                <a:lnTo>
                  <a:pt x="61344" y="60044"/>
                </a:lnTo>
                <a:cubicBezTo>
                  <a:pt x="61597" y="60044"/>
                  <a:pt x="61819" y="60266"/>
                  <a:pt x="61819" y="60551"/>
                </a:cubicBezTo>
                <a:cubicBezTo>
                  <a:pt x="61819" y="60804"/>
                  <a:pt x="61597" y="61026"/>
                  <a:pt x="61344" y="61026"/>
                </a:cubicBezTo>
                <a:cubicBezTo>
                  <a:pt x="61090" y="61026"/>
                  <a:pt x="60837" y="60804"/>
                  <a:pt x="60837" y="60551"/>
                </a:cubicBezTo>
                <a:cubicBezTo>
                  <a:pt x="60837" y="60266"/>
                  <a:pt x="61059" y="60044"/>
                  <a:pt x="61312" y="60044"/>
                </a:cubicBezTo>
                <a:close/>
                <a:moveTo>
                  <a:pt x="59032" y="60044"/>
                </a:moveTo>
                <a:lnTo>
                  <a:pt x="59064" y="60044"/>
                </a:lnTo>
                <a:cubicBezTo>
                  <a:pt x="59349" y="60044"/>
                  <a:pt x="59570" y="60266"/>
                  <a:pt x="59570" y="60551"/>
                </a:cubicBezTo>
                <a:cubicBezTo>
                  <a:pt x="59570" y="60804"/>
                  <a:pt x="59349" y="61026"/>
                  <a:pt x="59064" y="61026"/>
                </a:cubicBezTo>
                <a:cubicBezTo>
                  <a:pt x="58810" y="61026"/>
                  <a:pt x="58589" y="60804"/>
                  <a:pt x="58589" y="60551"/>
                </a:cubicBezTo>
                <a:cubicBezTo>
                  <a:pt x="58589" y="60266"/>
                  <a:pt x="58779" y="60044"/>
                  <a:pt x="59032" y="60044"/>
                </a:cubicBezTo>
                <a:close/>
                <a:moveTo>
                  <a:pt x="56783" y="60044"/>
                </a:moveTo>
                <a:lnTo>
                  <a:pt x="56815" y="60044"/>
                </a:lnTo>
                <a:cubicBezTo>
                  <a:pt x="57068" y="60044"/>
                  <a:pt x="57290" y="60266"/>
                  <a:pt x="57290" y="60551"/>
                </a:cubicBezTo>
                <a:cubicBezTo>
                  <a:pt x="57290" y="60804"/>
                  <a:pt x="57068" y="61026"/>
                  <a:pt x="56815" y="61026"/>
                </a:cubicBezTo>
                <a:lnTo>
                  <a:pt x="56783" y="61026"/>
                </a:lnTo>
                <a:cubicBezTo>
                  <a:pt x="56498" y="61026"/>
                  <a:pt x="56308" y="60804"/>
                  <a:pt x="56308" y="60551"/>
                </a:cubicBezTo>
                <a:cubicBezTo>
                  <a:pt x="56308" y="60266"/>
                  <a:pt x="56498" y="60044"/>
                  <a:pt x="56783" y="60044"/>
                </a:cubicBezTo>
                <a:close/>
                <a:moveTo>
                  <a:pt x="54503" y="60044"/>
                </a:moveTo>
                <a:lnTo>
                  <a:pt x="54535" y="60044"/>
                </a:lnTo>
                <a:cubicBezTo>
                  <a:pt x="54820" y="60044"/>
                  <a:pt x="55010" y="60266"/>
                  <a:pt x="55010" y="60551"/>
                </a:cubicBezTo>
                <a:cubicBezTo>
                  <a:pt x="55010" y="60804"/>
                  <a:pt x="54820" y="61026"/>
                  <a:pt x="54535" y="61026"/>
                </a:cubicBezTo>
                <a:cubicBezTo>
                  <a:pt x="54282" y="61026"/>
                  <a:pt x="54060" y="60804"/>
                  <a:pt x="54060" y="60551"/>
                </a:cubicBezTo>
                <a:cubicBezTo>
                  <a:pt x="54060" y="60266"/>
                  <a:pt x="54250" y="60044"/>
                  <a:pt x="54503" y="60044"/>
                </a:cubicBezTo>
                <a:close/>
                <a:moveTo>
                  <a:pt x="52255" y="60044"/>
                </a:moveTo>
                <a:lnTo>
                  <a:pt x="52286" y="60044"/>
                </a:lnTo>
                <a:cubicBezTo>
                  <a:pt x="52540" y="60044"/>
                  <a:pt x="52761" y="60266"/>
                  <a:pt x="52761" y="60551"/>
                </a:cubicBezTo>
                <a:cubicBezTo>
                  <a:pt x="52761" y="60804"/>
                  <a:pt x="52540" y="61026"/>
                  <a:pt x="52286" y="61026"/>
                </a:cubicBezTo>
                <a:cubicBezTo>
                  <a:pt x="52001" y="61026"/>
                  <a:pt x="51780" y="60804"/>
                  <a:pt x="51780" y="60551"/>
                </a:cubicBezTo>
                <a:cubicBezTo>
                  <a:pt x="51780" y="60266"/>
                  <a:pt x="51970" y="60044"/>
                  <a:pt x="52255" y="60044"/>
                </a:cubicBezTo>
                <a:close/>
                <a:moveTo>
                  <a:pt x="49975" y="60044"/>
                </a:moveTo>
                <a:lnTo>
                  <a:pt x="50006" y="60044"/>
                </a:lnTo>
                <a:cubicBezTo>
                  <a:pt x="50260" y="60044"/>
                  <a:pt x="50481" y="60266"/>
                  <a:pt x="50481" y="60551"/>
                </a:cubicBezTo>
                <a:cubicBezTo>
                  <a:pt x="50481" y="60804"/>
                  <a:pt x="50260" y="61026"/>
                  <a:pt x="50006" y="61026"/>
                </a:cubicBezTo>
                <a:cubicBezTo>
                  <a:pt x="49753" y="61026"/>
                  <a:pt x="49500" y="60804"/>
                  <a:pt x="49500" y="60551"/>
                </a:cubicBezTo>
                <a:cubicBezTo>
                  <a:pt x="49500" y="60266"/>
                  <a:pt x="49721" y="60044"/>
                  <a:pt x="49975" y="60044"/>
                </a:cubicBezTo>
                <a:close/>
                <a:moveTo>
                  <a:pt x="47694" y="60044"/>
                </a:moveTo>
                <a:lnTo>
                  <a:pt x="47726" y="60044"/>
                </a:lnTo>
                <a:cubicBezTo>
                  <a:pt x="48011" y="60044"/>
                  <a:pt x="48201" y="60266"/>
                  <a:pt x="48201" y="60551"/>
                </a:cubicBezTo>
                <a:cubicBezTo>
                  <a:pt x="48201" y="60804"/>
                  <a:pt x="48011" y="61026"/>
                  <a:pt x="47726" y="61026"/>
                </a:cubicBezTo>
                <a:lnTo>
                  <a:pt x="47694" y="61026"/>
                </a:lnTo>
                <a:cubicBezTo>
                  <a:pt x="47441" y="61026"/>
                  <a:pt x="47219" y="60804"/>
                  <a:pt x="47219" y="60551"/>
                </a:cubicBezTo>
                <a:cubicBezTo>
                  <a:pt x="47219" y="60266"/>
                  <a:pt x="47441" y="60044"/>
                  <a:pt x="47694" y="60044"/>
                </a:cubicBezTo>
                <a:close/>
                <a:moveTo>
                  <a:pt x="45446" y="60044"/>
                </a:moveTo>
                <a:lnTo>
                  <a:pt x="45478" y="60044"/>
                </a:lnTo>
                <a:cubicBezTo>
                  <a:pt x="45731" y="60044"/>
                  <a:pt x="45953" y="60266"/>
                  <a:pt x="45953" y="60551"/>
                </a:cubicBezTo>
                <a:cubicBezTo>
                  <a:pt x="45953" y="60804"/>
                  <a:pt x="45731" y="61026"/>
                  <a:pt x="45478" y="61026"/>
                </a:cubicBezTo>
                <a:lnTo>
                  <a:pt x="45446" y="61026"/>
                </a:lnTo>
                <a:cubicBezTo>
                  <a:pt x="45161" y="61026"/>
                  <a:pt x="44971" y="60804"/>
                  <a:pt x="44971" y="60551"/>
                </a:cubicBezTo>
                <a:cubicBezTo>
                  <a:pt x="44971" y="60266"/>
                  <a:pt x="45161" y="60044"/>
                  <a:pt x="45446" y="60044"/>
                </a:cubicBezTo>
                <a:close/>
                <a:moveTo>
                  <a:pt x="43166" y="60044"/>
                </a:moveTo>
                <a:lnTo>
                  <a:pt x="43197" y="60044"/>
                </a:lnTo>
                <a:cubicBezTo>
                  <a:pt x="43482" y="60044"/>
                  <a:pt x="43672" y="60266"/>
                  <a:pt x="43672" y="60551"/>
                </a:cubicBezTo>
                <a:cubicBezTo>
                  <a:pt x="43672" y="60804"/>
                  <a:pt x="43482" y="61026"/>
                  <a:pt x="43197" y="61026"/>
                </a:cubicBezTo>
                <a:cubicBezTo>
                  <a:pt x="42944" y="61026"/>
                  <a:pt x="42722" y="60804"/>
                  <a:pt x="42722" y="60551"/>
                </a:cubicBezTo>
                <a:cubicBezTo>
                  <a:pt x="42722" y="60266"/>
                  <a:pt x="42912" y="60044"/>
                  <a:pt x="43166" y="60044"/>
                </a:cubicBezTo>
                <a:close/>
                <a:moveTo>
                  <a:pt x="40917" y="60044"/>
                </a:moveTo>
                <a:lnTo>
                  <a:pt x="40949" y="60044"/>
                </a:lnTo>
                <a:cubicBezTo>
                  <a:pt x="41202" y="60044"/>
                  <a:pt x="41424" y="60266"/>
                  <a:pt x="41424" y="60551"/>
                </a:cubicBezTo>
                <a:cubicBezTo>
                  <a:pt x="41424" y="60804"/>
                  <a:pt x="41202" y="61026"/>
                  <a:pt x="40949" y="61026"/>
                </a:cubicBezTo>
                <a:cubicBezTo>
                  <a:pt x="40664" y="61026"/>
                  <a:pt x="40442" y="60804"/>
                  <a:pt x="40442" y="60551"/>
                </a:cubicBezTo>
                <a:cubicBezTo>
                  <a:pt x="40442" y="60266"/>
                  <a:pt x="40632" y="60044"/>
                  <a:pt x="40917" y="60044"/>
                </a:cubicBezTo>
                <a:close/>
                <a:moveTo>
                  <a:pt x="38637" y="60044"/>
                </a:moveTo>
                <a:lnTo>
                  <a:pt x="38669" y="60044"/>
                </a:lnTo>
                <a:cubicBezTo>
                  <a:pt x="38922" y="60044"/>
                  <a:pt x="39144" y="60266"/>
                  <a:pt x="39144" y="60551"/>
                </a:cubicBezTo>
                <a:cubicBezTo>
                  <a:pt x="39144" y="60804"/>
                  <a:pt x="38922" y="61026"/>
                  <a:pt x="38669" y="61026"/>
                </a:cubicBezTo>
                <a:lnTo>
                  <a:pt x="38637" y="61026"/>
                </a:lnTo>
                <a:cubicBezTo>
                  <a:pt x="38384" y="61026"/>
                  <a:pt x="38162" y="60804"/>
                  <a:pt x="38162" y="60551"/>
                </a:cubicBezTo>
                <a:cubicBezTo>
                  <a:pt x="38162" y="60266"/>
                  <a:pt x="38352" y="60044"/>
                  <a:pt x="38637" y="60044"/>
                </a:cubicBezTo>
                <a:close/>
                <a:moveTo>
                  <a:pt x="36357" y="60044"/>
                </a:moveTo>
                <a:lnTo>
                  <a:pt x="36389" y="60044"/>
                </a:lnTo>
                <a:cubicBezTo>
                  <a:pt x="36674" y="60044"/>
                  <a:pt x="36864" y="60266"/>
                  <a:pt x="36864" y="60551"/>
                </a:cubicBezTo>
                <a:cubicBezTo>
                  <a:pt x="36864" y="60804"/>
                  <a:pt x="36674" y="61026"/>
                  <a:pt x="36389" y="61026"/>
                </a:cubicBezTo>
                <a:lnTo>
                  <a:pt x="36357" y="61026"/>
                </a:lnTo>
                <a:cubicBezTo>
                  <a:pt x="36104" y="61026"/>
                  <a:pt x="35882" y="60804"/>
                  <a:pt x="35882" y="60551"/>
                </a:cubicBezTo>
                <a:cubicBezTo>
                  <a:pt x="35882" y="60266"/>
                  <a:pt x="36104" y="60044"/>
                  <a:pt x="36357" y="60044"/>
                </a:cubicBezTo>
                <a:close/>
                <a:moveTo>
                  <a:pt x="34108" y="60044"/>
                </a:moveTo>
                <a:lnTo>
                  <a:pt x="34140" y="60044"/>
                </a:lnTo>
                <a:cubicBezTo>
                  <a:pt x="34393" y="60044"/>
                  <a:pt x="34615" y="60266"/>
                  <a:pt x="34615" y="60551"/>
                </a:cubicBezTo>
                <a:cubicBezTo>
                  <a:pt x="34615" y="60804"/>
                  <a:pt x="34393" y="61026"/>
                  <a:pt x="34140" y="61026"/>
                </a:cubicBezTo>
                <a:cubicBezTo>
                  <a:pt x="33855" y="61026"/>
                  <a:pt x="33633" y="60804"/>
                  <a:pt x="33633" y="60551"/>
                </a:cubicBezTo>
                <a:cubicBezTo>
                  <a:pt x="33633" y="60266"/>
                  <a:pt x="33823" y="60044"/>
                  <a:pt x="34108" y="60044"/>
                </a:cubicBezTo>
                <a:close/>
                <a:moveTo>
                  <a:pt x="31828" y="60044"/>
                </a:moveTo>
                <a:lnTo>
                  <a:pt x="31860" y="60044"/>
                </a:lnTo>
                <a:cubicBezTo>
                  <a:pt x="32113" y="60044"/>
                  <a:pt x="32335" y="60266"/>
                  <a:pt x="32335" y="60551"/>
                </a:cubicBezTo>
                <a:cubicBezTo>
                  <a:pt x="32335" y="60804"/>
                  <a:pt x="32113" y="61026"/>
                  <a:pt x="31860" y="61026"/>
                </a:cubicBezTo>
                <a:cubicBezTo>
                  <a:pt x="31607" y="61026"/>
                  <a:pt x="31353" y="60804"/>
                  <a:pt x="31353" y="60551"/>
                </a:cubicBezTo>
                <a:cubicBezTo>
                  <a:pt x="31353" y="60266"/>
                  <a:pt x="31575" y="60044"/>
                  <a:pt x="31828" y="60044"/>
                </a:cubicBezTo>
                <a:close/>
                <a:moveTo>
                  <a:pt x="29548" y="60044"/>
                </a:moveTo>
                <a:lnTo>
                  <a:pt x="29580" y="60044"/>
                </a:lnTo>
                <a:cubicBezTo>
                  <a:pt x="29865" y="60044"/>
                  <a:pt x="30086" y="60266"/>
                  <a:pt x="30086" y="60551"/>
                </a:cubicBezTo>
                <a:cubicBezTo>
                  <a:pt x="30086" y="60804"/>
                  <a:pt x="29865" y="61026"/>
                  <a:pt x="29580" y="61026"/>
                </a:cubicBezTo>
                <a:lnTo>
                  <a:pt x="29548" y="61026"/>
                </a:lnTo>
                <a:cubicBezTo>
                  <a:pt x="29295" y="61026"/>
                  <a:pt x="29073" y="60804"/>
                  <a:pt x="29073" y="60551"/>
                </a:cubicBezTo>
                <a:cubicBezTo>
                  <a:pt x="29073" y="60266"/>
                  <a:pt x="29295" y="60044"/>
                  <a:pt x="29548" y="60044"/>
                </a:cubicBezTo>
                <a:close/>
                <a:moveTo>
                  <a:pt x="27300" y="60044"/>
                </a:moveTo>
                <a:lnTo>
                  <a:pt x="27331" y="60044"/>
                </a:lnTo>
                <a:cubicBezTo>
                  <a:pt x="27585" y="60044"/>
                  <a:pt x="27806" y="60266"/>
                  <a:pt x="27806" y="60551"/>
                </a:cubicBezTo>
                <a:cubicBezTo>
                  <a:pt x="27806" y="60804"/>
                  <a:pt x="27585" y="61026"/>
                  <a:pt x="27331" y="61026"/>
                </a:cubicBezTo>
                <a:lnTo>
                  <a:pt x="27300" y="61026"/>
                </a:lnTo>
                <a:cubicBezTo>
                  <a:pt x="27015" y="61026"/>
                  <a:pt x="26825" y="60804"/>
                  <a:pt x="26825" y="60551"/>
                </a:cubicBezTo>
                <a:cubicBezTo>
                  <a:pt x="26825" y="60266"/>
                  <a:pt x="27015" y="60044"/>
                  <a:pt x="27300" y="60044"/>
                </a:cubicBezTo>
                <a:close/>
                <a:moveTo>
                  <a:pt x="25019" y="60044"/>
                </a:moveTo>
                <a:lnTo>
                  <a:pt x="25051" y="60044"/>
                </a:lnTo>
                <a:cubicBezTo>
                  <a:pt x="25336" y="60044"/>
                  <a:pt x="25526" y="60266"/>
                  <a:pt x="25526" y="60551"/>
                </a:cubicBezTo>
                <a:cubicBezTo>
                  <a:pt x="25526" y="60804"/>
                  <a:pt x="25304" y="61026"/>
                  <a:pt x="25051" y="61026"/>
                </a:cubicBezTo>
                <a:cubicBezTo>
                  <a:pt x="24798" y="61026"/>
                  <a:pt x="24576" y="60804"/>
                  <a:pt x="24576" y="60551"/>
                </a:cubicBezTo>
                <a:cubicBezTo>
                  <a:pt x="24576" y="60266"/>
                  <a:pt x="24766" y="60044"/>
                  <a:pt x="25019" y="60044"/>
                </a:cubicBezTo>
                <a:close/>
                <a:moveTo>
                  <a:pt x="22771" y="60044"/>
                </a:moveTo>
                <a:lnTo>
                  <a:pt x="22803" y="60044"/>
                </a:lnTo>
                <a:cubicBezTo>
                  <a:pt x="23056" y="60044"/>
                  <a:pt x="23278" y="60266"/>
                  <a:pt x="23278" y="60551"/>
                </a:cubicBezTo>
                <a:cubicBezTo>
                  <a:pt x="23278" y="60804"/>
                  <a:pt x="23056" y="61026"/>
                  <a:pt x="22803" y="61026"/>
                </a:cubicBezTo>
                <a:cubicBezTo>
                  <a:pt x="22518" y="61026"/>
                  <a:pt x="22296" y="60804"/>
                  <a:pt x="22296" y="60551"/>
                </a:cubicBezTo>
                <a:cubicBezTo>
                  <a:pt x="22296" y="60266"/>
                  <a:pt x="22486" y="60044"/>
                  <a:pt x="22771" y="60044"/>
                </a:cubicBezTo>
                <a:close/>
                <a:moveTo>
                  <a:pt x="20491" y="60044"/>
                </a:moveTo>
                <a:lnTo>
                  <a:pt x="20522" y="60044"/>
                </a:lnTo>
                <a:cubicBezTo>
                  <a:pt x="20776" y="60044"/>
                  <a:pt x="20997" y="60266"/>
                  <a:pt x="20997" y="60551"/>
                </a:cubicBezTo>
                <a:cubicBezTo>
                  <a:pt x="20997" y="60804"/>
                  <a:pt x="20776" y="61026"/>
                  <a:pt x="20522" y="61026"/>
                </a:cubicBezTo>
                <a:lnTo>
                  <a:pt x="20491" y="61026"/>
                </a:lnTo>
                <a:cubicBezTo>
                  <a:pt x="20237" y="61026"/>
                  <a:pt x="20016" y="60804"/>
                  <a:pt x="20016" y="60551"/>
                </a:cubicBezTo>
                <a:cubicBezTo>
                  <a:pt x="20016" y="60266"/>
                  <a:pt x="20237" y="60044"/>
                  <a:pt x="20491" y="60044"/>
                </a:cubicBezTo>
                <a:close/>
                <a:moveTo>
                  <a:pt x="18211" y="60044"/>
                </a:moveTo>
                <a:lnTo>
                  <a:pt x="18242" y="60044"/>
                </a:lnTo>
                <a:cubicBezTo>
                  <a:pt x="18527" y="60044"/>
                  <a:pt x="18717" y="60266"/>
                  <a:pt x="18717" y="60551"/>
                </a:cubicBezTo>
                <a:cubicBezTo>
                  <a:pt x="18717" y="60804"/>
                  <a:pt x="18527" y="61026"/>
                  <a:pt x="18242" y="61026"/>
                </a:cubicBezTo>
                <a:lnTo>
                  <a:pt x="18211" y="61026"/>
                </a:lnTo>
                <a:cubicBezTo>
                  <a:pt x="17957" y="61026"/>
                  <a:pt x="17735" y="60804"/>
                  <a:pt x="17735" y="60551"/>
                </a:cubicBezTo>
                <a:cubicBezTo>
                  <a:pt x="17735" y="60266"/>
                  <a:pt x="17957" y="60044"/>
                  <a:pt x="18211" y="60044"/>
                </a:cubicBezTo>
                <a:close/>
                <a:moveTo>
                  <a:pt x="15962" y="60044"/>
                </a:moveTo>
                <a:lnTo>
                  <a:pt x="15994" y="60044"/>
                </a:lnTo>
                <a:cubicBezTo>
                  <a:pt x="16247" y="60044"/>
                  <a:pt x="16469" y="60266"/>
                  <a:pt x="16469" y="60551"/>
                </a:cubicBezTo>
                <a:cubicBezTo>
                  <a:pt x="16469" y="60804"/>
                  <a:pt x="16247" y="61026"/>
                  <a:pt x="15994" y="61026"/>
                </a:cubicBezTo>
                <a:cubicBezTo>
                  <a:pt x="15709" y="61026"/>
                  <a:pt x="15487" y="60804"/>
                  <a:pt x="15487" y="60551"/>
                </a:cubicBezTo>
                <a:cubicBezTo>
                  <a:pt x="15487" y="60266"/>
                  <a:pt x="15677" y="60044"/>
                  <a:pt x="15962" y="60044"/>
                </a:cubicBezTo>
                <a:close/>
                <a:moveTo>
                  <a:pt x="13682" y="60044"/>
                </a:moveTo>
                <a:lnTo>
                  <a:pt x="13714" y="60044"/>
                </a:lnTo>
                <a:cubicBezTo>
                  <a:pt x="13967" y="60044"/>
                  <a:pt x="14189" y="60266"/>
                  <a:pt x="14189" y="60551"/>
                </a:cubicBezTo>
                <a:cubicBezTo>
                  <a:pt x="14189" y="60804"/>
                  <a:pt x="13967" y="61026"/>
                  <a:pt x="13714" y="61026"/>
                </a:cubicBezTo>
                <a:cubicBezTo>
                  <a:pt x="13460" y="61026"/>
                  <a:pt x="13207" y="60804"/>
                  <a:pt x="13207" y="60551"/>
                </a:cubicBezTo>
                <a:cubicBezTo>
                  <a:pt x="13207" y="60266"/>
                  <a:pt x="13428" y="60044"/>
                  <a:pt x="13682" y="60044"/>
                </a:cubicBezTo>
                <a:close/>
                <a:moveTo>
                  <a:pt x="124809" y="60044"/>
                </a:moveTo>
                <a:lnTo>
                  <a:pt x="124840" y="60044"/>
                </a:lnTo>
                <a:cubicBezTo>
                  <a:pt x="125094" y="60044"/>
                  <a:pt x="125315" y="60266"/>
                  <a:pt x="125315" y="60551"/>
                </a:cubicBezTo>
                <a:cubicBezTo>
                  <a:pt x="125315" y="60804"/>
                  <a:pt x="125094" y="61026"/>
                  <a:pt x="124840" y="61026"/>
                </a:cubicBezTo>
                <a:lnTo>
                  <a:pt x="124809" y="61026"/>
                </a:lnTo>
                <a:cubicBezTo>
                  <a:pt x="124524" y="61026"/>
                  <a:pt x="124334" y="60804"/>
                  <a:pt x="124334" y="60551"/>
                </a:cubicBezTo>
                <a:cubicBezTo>
                  <a:pt x="124334" y="60266"/>
                  <a:pt x="124524" y="60044"/>
                  <a:pt x="124809" y="60044"/>
                </a:cubicBezTo>
                <a:close/>
                <a:moveTo>
                  <a:pt x="122528" y="60044"/>
                </a:moveTo>
                <a:lnTo>
                  <a:pt x="122560" y="60044"/>
                </a:lnTo>
                <a:cubicBezTo>
                  <a:pt x="122813" y="60044"/>
                  <a:pt x="123035" y="60266"/>
                  <a:pt x="123035" y="60551"/>
                </a:cubicBezTo>
                <a:cubicBezTo>
                  <a:pt x="123035" y="60804"/>
                  <a:pt x="122813" y="61026"/>
                  <a:pt x="122560" y="61026"/>
                </a:cubicBezTo>
                <a:lnTo>
                  <a:pt x="122528" y="61026"/>
                </a:lnTo>
                <a:cubicBezTo>
                  <a:pt x="122275" y="61026"/>
                  <a:pt x="122053" y="60804"/>
                  <a:pt x="122053" y="60551"/>
                </a:cubicBezTo>
                <a:cubicBezTo>
                  <a:pt x="122053" y="60266"/>
                  <a:pt x="122275" y="60044"/>
                  <a:pt x="122528" y="60044"/>
                </a:cubicBezTo>
                <a:close/>
                <a:moveTo>
                  <a:pt x="120248" y="60044"/>
                </a:moveTo>
                <a:lnTo>
                  <a:pt x="120280" y="60044"/>
                </a:lnTo>
                <a:cubicBezTo>
                  <a:pt x="120565" y="60044"/>
                  <a:pt x="120787" y="60266"/>
                  <a:pt x="120787" y="60551"/>
                </a:cubicBezTo>
                <a:cubicBezTo>
                  <a:pt x="120787" y="60804"/>
                  <a:pt x="120565" y="61026"/>
                  <a:pt x="120280" y="61026"/>
                </a:cubicBezTo>
                <a:cubicBezTo>
                  <a:pt x="120027" y="61026"/>
                  <a:pt x="119805" y="60804"/>
                  <a:pt x="119805" y="60551"/>
                </a:cubicBezTo>
                <a:cubicBezTo>
                  <a:pt x="119805" y="60266"/>
                  <a:pt x="119995" y="60044"/>
                  <a:pt x="120248" y="60044"/>
                </a:cubicBezTo>
                <a:close/>
                <a:moveTo>
                  <a:pt x="118000" y="60044"/>
                </a:moveTo>
                <a:lnTo>
                  <a:pt x="118031" y="60044"/>
                </a:lnTo>
                <a:cubicBezTo>
                  <a:pt x="118285" y="60044"/>
                  <a:pt x="118506" y="60266"/>
                  <a:pt x="118506" y="60551"/>
                </a:cubicBezTo>
                <a:cubicBezTo>
                  <a:pt x="118506" y="60804"/>
                  <a:pt x="118285" y="61026"/>
                  <a:pt x="118031" y="61026"/>
                </a:cubicBezTo>
                <a:cubicBezTo>
                  <a:pt x="117746" y="61026"/>
                  <a:pt x="117525" y="60804"/>
                  <a:pt x="117525" y="60551"/>
                </a:cubicBezTo>
                <a:cubicBezTo>
                  <a:pt x="117525" y="60266"/>
                  <a:pt x="117715" y="60044"/>
                  <a:pt x="118000" y="60044"/>
                </a:cubicBezTo>
                <a:close/>
                <a:moveTo>
                  <a:pt x="115720" y="60044"/>
                </a:moveTo>
                <a:lnTo>
                  <a:pt x="115751" y="60044"/>
                </a:lnTo>
                <a:cubicBezTo>
                  <a:pt x="116036" y="60044"/>
                  <a:pt x="116226" y="60266"/>
                  <a:pt x="116226" y="60551"/>
                </a:cubicBezTo>
                <a:cubicBezTo>
                  <a:pt x="116226" y="60804"/>
                  <a:pt x="116005" y="61026"/>
                  <a:pt x="115751" y="61026"/>
                </a:cubicBezTo>
                <a:cubicBezTo>
                  <a:pt x="115498" y="61026"/>
                  <a:pt x="115276" y="60804"/>
                  <a:pt x="115276" y="60551"/>
                </a:cubicBezTo>
                <a:cubicBezTo>
                  <a:pt x="115276" y="60266"/>
                  <a:pt x="115466" y="60044"/>
                  <a:pt x="115720" y="60044"/>
                </a:cubicBezTo>
                <a:close/>
                <a:moveTo>
                  <a:pt x="113471" y="60044"/>
                </a:moveTo>
                <a:lnTo>
                  <a:pt x="113503" y="60044"/>
                </a:lnTo>
                <a:cubicBezTo>
                  <a:pt x="113756" y="60044"/>
                  <a:pt x="113978" y="60266"/>
                  <a:pt x="113978" y="60551"/>
                </a:cubicBezTo>
                <a:cubicBezTo>
                  <a:pt x="113978" y="60804"/>
                  <a:pt x="113756" y="61026"/>
                  <a:pt x="113503" y="61026"/>
                </a:cubicBezTo>
                <a:lnTo>
                  <a:pt x="113471" y="61026"/>
                </a:lnTo>
                <a:cubicBezTo>
                  <a:pt x="113186" y="61026"/>
                  <a:pt x="112964" y="60804"/>
                  <a:pt x="112964" y="60551"/>
                </a:cubicBezTo>
                <a:cubicBezTo>
                  <a:pt x="112964" y="60266"/>
                  <a:pt x="113186" y="60044"/>
                  <a:pt x="113471" y="60044"/>
                </a:cubicBezTo>
                <a:close/>
                <a:moveTo>
                  <a:pt x="111191" y="60044"/>
                </a:moveTo>
                <a:lnTo>
                  <a:pt x="111223" y="60044"/>
                </a:lnTo>
                <a:cubicBezTo>
                  <a:pt x="111476" y="60044"/>
                  <a:pt x="111698" y="60266"/>
                  <a:pt x="111698" y="60551"/>
                </a:cubicBezTo>
                <a:cubicBezTo>
                  <a:pt x="111698" y="60804"/>
                  <a:pt x="111476" y="61026"/>
                  <a:pt x="111223" y="61026"/>
                </a:cubicBezTo>
                <a:cubicBezTo>
                  <a:pt x="110938" y="61026"/>
                  <a:pt x="110716" y="60804"/>
                  <a:pt x="110716" y="60551"/>
                </a:cubicBezTo>
                <a:cubicBezTo>
                  <a:pt x="110716" y="60266"/>
                  <a:pt x="110938" y="60044"/>
                  <a:pt x="111191" y="60044"/>
                </a:cubicBezTo>
                <a:close/>
                <a:moveTo>
                  <a:pt x="108911" y="60044"/>
                </a:moveTo>
                <a:lnTo>
                  <a:pt x="108942" y="60044"/>
                </a:lnTo>
                <a:cubicBezTo>
                  <a:pt x="109227" y="60044"/>
                  <a:pt x="109417" y="60266"/>
                  <a:pt x="109417" y="60551"/>
                </a:cubicBezTo>
                <a:cubicBezTo>
                  <a:pt x="109417" y="60804"/>
                  <a:pt x="109227" y="61026"/>
                  <a:pt x="108942" y="61026"/>
                </a:cubicBezTo>
                <a:cubicBezTo>
                  <a:pt x="108689" y="61026"/>
                  <a:pt x="108467" y="60804"/>
                  <a:pt x="108467" y="60551"/>
                </a:cubicBezTo>
                <a:cubicBezTo>
                  <a:pt x="108467" y="60266"/>
                  <a:pt x="108657" y="60044"/>
                  <a:pt x="108911" y="60044"/>
                </a:cubicBezTo>
                <a:close/>
                <a:moveTo>
                  <a:pt x="106662" y="60044"/>
                </a:moveTo>
                <a:lnTo>
                  <a:pt x="106694" y="60044"/>
                </a:lnTo>
                <a:cubicBezTo>
                  <a:pt x="106947" y="60044"/>
                  <a:pt x="107169" y="60266"/>
                  <a:pt x="107169" y="60551"/>
                </a:cubicBezTo>
                <a:cubicBezTo>
                  <a:pt x="107169" y="60804"/>
                  <a:pt x="106947" y="61026"/>
                  <a:pt x="106694" y="61026"/>
                </a:cubicBezTo>
                <a:cubicBezTo>
                  <a:pt x="106409" y="61026"/>
                  <a:pt x="106187" y="60804"/>
                  <a:pt x="106187" y="60551"/>
                </a:cubicBezTo>
                <a:cubicBezTo>
                  <a:pt x="106187" y="60266"/>
                  <a:pt x="106377" y="60044"/>
                  <a:pt x="106662" y="60044"/>
                </a:cubicBezTo>
                <a:close/>
                <a:moveTo>
                  <a:pt x="104382" y="60044"/>
                </a:moveTo>
                <a:lnTo>
                  <a:pt x="104414" y="60044"/>
                </a:lnTo>
                <a:cubicBezTo>
                  <a:pt x="104667" y="60044"/>
                  <a:pt x="104889" y="60266"/>
                  <a:pt x="104889" y="60551"/>
                </a:cubicBezTo>
                <a:cubicBezTo>
                  <a:pt x="104889" y="60804"/>
                  <a:pt x="104667" y="61026"/>
                  <a:pt x="104414" y="61026"/>
                </a:cubicBezTo>
                <a:lnTo>
                  <a:pt x="104382" y="61026"/>
                </a:lnTo>
                <a:cubicBezTo>
                  <a:pt x="104129" y="61026"/>
                  <a:pt x="103907" y="60804"/>
                  <a:pt x="103907" y="60551"/>
                </a:cubicBezTo>
                <a:cubicBezTo>
                  <a:pt x="103907" y="60266"/>
                  <a:pt x="104129" y="60044"/>
                  <a:pt x="104382" y="60044"/>
                </a:cubicBezTo>
                <a:close/>
                <a:moveTo>
                  <a:pt x="102102" y="60044"/>
                </a:moveTo>
                <a:lnTo>
                  <a:pt x="102134" y="60044"/>
                </a:lnTo>
                <a:cubicBezTo>
                  <a:pt x="102419" y="60044"/>
                  <a:pt x="102609" y="60266"/>
                  <a:pt x="102609" y="60551"/>
                </a:cubicBezTo>
                <a:cubicBezTo>
                  <a:pt x="102609" y="60804"/>
                  <a:pt x="102419" y="61026"/>
                  <a:pt x="102134" y="61026"/>
                </a:cubicBezTo>
                <a:lnTo>
                  <a:pt x="102102" y="61026"/>
                </a:lnTo>
                <a:cubicBezTo>
                  <a:pt x="101849" y="61026"/>
                  <a:pt x="101627" y="60804"/>
                  <a:pt x="101627" y="60551"/>
                </a:cubicBezTo>
                <a:cubicBezTo>
                  <a:pt x="101627" y="60266"/>
                  <a:pt x="101849" y="60044"/>
                  <a:pt x="102102" y="60044"/>
                </a:cubicBezTo>
                <a:close/>
                <a:moveTo>
                  <a:pt x="99853" y="60044"/>
                </a:moveTo>
                <a:lnTo>
                  <a:pt x="99885" y="60044"/>
                </a:lnTo>
                <a:cubicBezTo>
                  <a:pt x="100138" y="60044"/>
                  <a:pt x="100360" y="60266"/>
                  <a:pt x="100360" y="60551"/>
                </a:cubicBezTo>
                <a:cubicBezTo>
                  <a:pt x="100360" y="60804"/>
                  <a:pt x="100138" y="61026"/>
                  <a:pt x="99885" y="61026"/>
                </a:cubicBezTo>
                <a:cubicBezTo>
                  <a:pt x="99632" y="61026"/>
                  <a:pt x="99378" y="60804"/>
                  <a:pt x="99378" y="60551"/>
                </a:cubicBezTo>
                <a:cubicBezTo>
                  <a:pt x="99378" y="60266"/>
                  <a:pt x="99600" y="60044"/>
                  <a:pt x="99853" y="60044"/>
                </a:cubicBezTo>
                <a:close/>
                <a:moveTo>
                  <a:pt x="97573" y="60044"/>
                </a:moveTo>
                <a:lnTo>
                  <a:pt x="97605" y="60044"/>
                </a:lnTo>
                <a:cubicBezTo>
                  <a:pt x="97890" y="60044"/>
                  <a:pt x="98080" y="60266"/>
                  <a:pt x="98080" y="60551"/>
                </a:cubicBezTo>
                <a:cubicBezTo>
                  <a:pt x="98080" y="60804"/>
                  <a:pt x="97890" y="61026"/>
                  <a:pt x="97605" y="61026"/>
                </a:cubicBezTo>
                <a:cubicBezTo>
                  <a:pt x="97352" y="61026"/>
                  <a:pt x="97130" y="60804"/>
                  <a:pt x="97130" y="60551"/>
                </a:cubicBezTo>
                <a:cubicBezTo>
                  <a:pt x="97130" y="60266"/>
                  <a:pt x="97320" y="60044"/>
                  <a:pt x="97573" y="60044"/>
                </a:cubicBezTo>
                <a:close/>
                <a:moveTo>
                  <a:pt x="95325" y="60044"/>
                </a:moveTo>
                <a:lnTo>
                  <a:pt x="95356" y="60044"/>
                </a:lnTo>
                <a:cubicBezTo>
                  <a:pt x="95610" y="60044"/>
                  <a:pt x="95831" y="60266"/>
                  <a:pt x="95831" y="60551"/>
                </a:cubicBezTo>
                <a:cubicBezTo>
                  <a:pt x="95831" y="60804"/>
                  <a:pt x="95610" y="61026"/>
                  <a:pt x="95356" y="61026"/>
                </a:cubicBezTo>
                <a:lnTo>
                  <a:pt x="95325" y="61026"/>
                </a:lnTo>
                <a:cubicBezTo>
                  <a:pt x="95040" y="61026"/>
                  <a:pt x="94850" y="60804"/>
                  <a:pt x="94850" y="60551"/>
                </a:cubicBezTo>
                <a:cubicBezTo>
                  <a:pt x="94850" y="60266"/>
                  <a:pt x="95040" y="60044"/>
                  <a:pt x="95325" y="60044"/>
                </a:cubicBezTo>
                <a:close/>
                <a:moveTo>
                  <a:pt x="93045" y="60044"/>
                </a:moveTo>
                <a:lnTo>
                  <a:pt x="93076" y="60044"/>
                </a:lnTo>
                <a:cubicBezTo>
                  <a:pt x="93330" y="60044"/>
                  <a:pt x="93551" y="60266"/>
                  <a:pt x="93551" y="60551"/>
                </a:cubicBezTo>
                <a:cubicBezTo>
                  <a:pt x="93551" y="60804"/>
                  <a:pt x="93330" y="61026"/>
                  <a:pt x="93076" y="61026"/>
                </a:cubicBezTo>
                <a:lnTo>
                  <a:pt x="93045" y="61026"/>
                </a:lnTo>
                <a:cubicBezTo>
                  <a:pt x="92791" y="61026"/>
                  <a:pt x="92569" y="60804"/>
                  <a:pt x="92569" y="60551"/>
                </a:cubicBezTo>
                <a:cubicBezTo>
                  <a:pt x="92569" y="60266"/>
                  <a:pt x="92791" y="60044"/>
                  <a:pt x="93045" y="60044"/>
                </a:cubicBezTo>
                <a:close/>
                <a:moveTo>
                  <a:pt x="90764" y="60044"/>
                </a:moveTo>
                <a:lnTo>
                  <a:pt x="90796" y="60044"/>
                </a:lnTo>
                <a:cubicBezTo>
                  <a:pt x="91081" y="60044"/>
                  <a:pt x="91271" y="60266"/>
                  <a:pt x="91271" y="60551"/>
                </a:cubicBezTo>
                <a:cubicBezTo>
                  <a:pt x="91271" y="60804"/>
                  <a:pt x="91081" y="61026"/>
                  <a:pt x="90796" y="61026"/>
                </a:cubicBezTo>
                <a:cubicBezTo>
                  <a:pt x="90543" y="61026"/>
                  <a:pt x="90321" y="60804"/>
                  <a:pt x="90321" y="60551"/>
                </a:cubicBezTo>
                <a:cubicBezTo>
                  <a:pt x="90321" y="60266"/>
                  <a:pt x="90511" y="60044"/>
                  <a:pt x="90764" y="60044"/>
                </a:cubicBezTo>
                <a:close/>
                <a:moveTo>
                  <a:pt x="88516" y="60044"/>
                </a:moveTo>
                <a:lnTo>
                  <a:pt x="88548" y="60044"/>
                </a:lnTo>
                <a:cubicBezTo>
                  <a:pt x="88801" y="60044"/>
                  <a:pt x="89023" y="60266"/>
                  <a:pt x="89023" y="60551"/>
                </a:cubicBezTo>
                <a:cubicBezTo>
                  <a:pt x="89023" y="60804"/>
                  <a:pt x="88801" y="61026"/>
                  <a:pt x="88548" y="61026"/>
                </a:cubicBezTo>
                <a:cubicBezTo>
                  <a:pt x="88263" y="61026"/>
                  <a:pt x="88041" y="60804"/>
                  <a:pt x="88041" y="60551"/>
                </a:cubicBezTo>
                <a:cubicBezTo>
                  <a:pt x="88041" y="60266"/>
                  <a:pt x="88231" y="60044"/>
                  <a:pt x="88516" y="60044"/>
                </a:cubicBezTo>
                <a:close/>
                <a:moveTo>
                  <a:pt x="86236" y="60044"/>
                </a:moveTo>
                <a:lnTo>
                  <a:pt x="86267" y="60044"/>
                </a:lnTo>
                <a:cubicBezTo>
                  <a:pt x="86552" y="60044"/>
                  <a:pt x="86742" y="60266"/>
                  <a:pt x="86742" y="60551"/>
                </a:cubicBezTo>
                <a:cubicBezTo>
                  <a:pt x="86742" y="60804"/>
                  <a:pt x="86521" y="61026"/>
                  <a:pt x="86267" y="61026"/>
                </a:cubicBezTo>
                <a:lnTo>
                  <a:pt x="86236" y="61026"/>
                </a:lnTo>
                <a:cubicBezTo>
                  <a:pt x="85982" y="61026"/>
                  <a:pt x="85761" y="60804"/>
                  <a:pt x="85761" y="60551"/>
                </a:cubicBezTo>
                <a:cubicBezTo>
                  <a:pt x="85761" y="60266"/>
                  <a:pt x="85982" y="60044"/>
                  <a:pt x="86236" y="60044"/>
                </a:cubicBezTo>
                <a:close/>
                <a:moveTo>
                  <a:pt x="83987" y="60044"/>
                </a:moveTo>
                <a:lnTo>
                  <a:pt x="84019" y="60044"/>
                </a:lnTo>
                <a:cubicBezTo>
                  <a:pt x="84272" y="60044"/>
                  <a:pt x="84494" y="60266"/>
                  <a:pt x="84494" y="60551"/>
                </a:cubicBezTo>
                <a:cubicBezTo>
                  <a:pt x="84494" y="60804"/>
                  <a:pt x="84272" y="61026"/>
                  <a:pt x="84019" y="61026"/>
                </a:cubicBezTo>
                <a:lnTo>
                  <a:pt x="83987" y="61026"/>
                </a:lnTo>
                <a:cubicBezTo>
                  <a:pt x="83702" y="61026"/>
                  <a:pt x="83480" y="60804"/>
                  <a:pt x="83480" y="60551"/>
                </a:cubicBezTo>
                <a:cubicBezTo>
                  <a:pt x="83480" y="60266"/>
                  <a:pt x="83702" y="60044"/>
                  <a:pt x="83987" y="60044"/>
                </a:cubicBezTo>
                <a:close/>
                <a:moveTo>
                  <a:pt x="81707" y="60044"/>
                </a:moveTo>
                <a:lnTo>
                  <a:pt x="81739" y="60044"/>
                </a:lnTo>
                <a:cubicBezTo>
                  <a:pt x="81992" y="60044"/>
                  <a:pt x="82214" y="60266"/>
                  <a:pt x="82214" y="60551"/>
                </a:cubicBezTo>
                <a:cubicBezTo>
                  <a:pt x="82214" y="60804"/>
                  <a:pt x="81992" y="61026"/>
                  <a:pt x="81739" y="61026"/>
                </a:cubicBezTo>
                <a:cubicBezTo>
                  <a:pt x="81485" y="61026"/>
                  <a:pt x="81232" y="60804"/>
                  <a:pt x="81232" y="60551"/>
                </a:cubicBezTo>
                <a:cubicBezTo>
                  <a:pt x="81232" y="60266"/>
                  <a:pt x="81454" y="60044"/>
                  <a:pt x="81707" y="60044"/>
                </a:cubicBezTo>
                <a:close/>
                <a:moveTo>
                  <a:pt x="79427" y="60044"/>
                </a:moveTo>
                <a:lnTo>
                  <a:pt x="79459" y="60044"/>
                </a:lnTo>
                <a:cubicBezTo>
                  <a:pt x="79744" y="60044"/>
                  <a:pt x="79934" y="60266"/>
                  <a:pt x="79934" y="60551"/>
                </a:cubicBezTo>
                <a:cubicBezTo>
                  <a:pt x="79934" y="60804"/>
                  <a:pt x="79744" y="61026"/>
                  <a:pt x="79459" y="61026"/>
                </a:cubicBezTo>
                <a:cubicBezTo>
                  <a:pt x="79205" y="61026"/>
                  <a:pt x="78983" y="60804"/>
                  <a:pt x="78983" y="60551"/>
                </a:cubicBezTo>
                <a:cubicBezTo>
                  <a:pt x="78983" y="60266"/>
                  <a:pt x="79173" y="60044"/>
                  <a:pt x="79427" y="60044"/>
                </a:cubicBezTo>
                <a:close/>
                <a:moveTo>
                  <a:pt x="77178" y="60044"/>
                </a:moveTo>
                <a:lnTo>
                  <a:pt x="77210" y="60044"/>
                </a:lnTo>
                <a:cubicBezTo>
                  <a:pt x="77463" y="60044"/>
                  <a:pt x="77685" y="60266"/>
                  <a:pt x="77685" y="60551"/>
                </a:cubicBezTo>
                <a:cubicBezTo>
                  <a:pt x="77685" y="60804"/>
                  <a:pt x="77463" y="61026"/>
                  <a:pt x="77210" y="61026"/>
                </a:cubicBezTo>
                <a:lnTo>
                  <a:pt x="77178" y="61026"/>
                </a:lnTo>
                <a:cubicBezTo>
                  <a:pt x="76893" y="61026"/>
                  <a:pt x="76703" y="60804"/>
                  <a:pt x="76703" y="60551"/>
                </a:cubicBezTo>
                <a:cubicBezTo>
                  <a:pt x="76703" y="60266"/>
                  <a:pt x="76893" y="60044"/>
                  <a:pt x="77178" y="60044"/>
                </a:cubicBezTo>
                <a:close/>
                <a:moveTo>
                  <a:pt x="74898" y="60044"/>
                </a:moveTo>
                <a:lnTo>
                  <a:pt x="74930" y="60044"/>
                </a:lnTo>
                <a:cubicBezTo>
                  <a:pt x="75183" y="60044"/>
                  <a:pt x="75405" y="60266"/>
                  <a:pt x="75405" y="60551"/>
                </a:cubicBezTo>
                <a:cubicBezTo>
                  <a:pt x="75405" y="60804"/>
                  <a:pt x="75183" y="61026"/>
                  <a:pt x="74930" y="61026"/>
                </a:cubicBezTo>
                <a:lnTo>
                  <a:pt x="74898" y="61026"/>
                </a:lnTo>
                <a:cubicBezTo>
                  <a:pt x="74645" y="61026"/>
                  <a:pt x="74423" y="60804"/>
                  <a:pt x="74423" y="60551"/>
                </a:cubicBezTo>
                <a:cubicBezTo>
                  <a:pt x="74423" y="60266"/>
                  <a:pt x="74645" y="60044"/>
                  <a:pt x="74898" y="60044"/>
                </a:cubicBezTo>
                <a:close/>
                <a:moveTo>
                  <a:pt x="72618" y="60044"/>
                </a:moveTo>
                <a:lnTo>
                  <a:pt x="72650" y="60044"/>
                </a:lnTo>
                <a:cubicBezTo>
                  <a:pt x="72935" y="60044"/>
                  <a:pt x="73156" y="60266"/>
                  <a:pt x="73156" y="60551"/>
                </a:cubicBezTo>
                <a:cubicBezTo>
                  <a:pt x="73156" y="60804"/>
                  <a:pt x="72935" y="61026"/>
                  <a:pt x="72650" y="61026"/>
                </a:cubicBezTo>
                <a:cubicBezTo>
                  <a:pt x="72396" y="61026"/>
                  <a:pt x="72175" y="60804"/>
                  <a:pt x="72175" y="60551"/>
                </a:cubicBezTo>
                <a:cubicBezTo>
                  <a:pt x="72175" y="60266"/>
                  <a:pt x="72365" y="60044"/>
                  <a:pt x="72618" y="60044"/>
                </a:cubicBezTo>
                <a:close/>
                <a:moveTo>
                  <a:pt x="145330" y="60044"/>
                </a:moveTo>
                <a:lnTo>
                  <a:pt x="145362" y="60044"/>
                </a:lnTo>
                <a:cubicBezTo>
                  <a:pt x="145615" y="60044"/>
                  <a:pt x="145837" y="60266"/>
                  <a:pt x="145837" y="60551"/>
                </a:cubicBezTo>
                <a:cubicBezTo>
                  <a:pt x="145837" y="60804"/>
                  <a:pt x="145615" y="61026"/>
                  <a:pt x="145362" y="61026"/>
                </a:cubicBezTo>
                <a:lnTo>
                  <a:pt x="145330" y="61026"/>
                </a:lnTo>
                <a:cubicBezTo>
                  <a:pt x="145045" y="61026"/>
                  <a:pt x="144855" y="60804"/>
                  <a:pt x="144855" y="60551"/>
                </a:cubicBezTo>
                <a:cubicBezTo>
                  <a:pt x="144855" y="60266"/>
                  <a:pt x="145045" y="60044"/>
                  <a:pt x="145330" y="60044"/>
                </a:cubicBezTo>
                <a:close/>
                <a:moveTo>
                  <a:pt x="147547" y="60044"/>
                </a:moveTo>
                <a:lnTo>
                  <a:pt x="147579" y="60044"/>
                </a:lnTo>
                <a:cubicBezTo>
                  <a:pt x="147832" y="60044"/>
                  <a:pt x="148054" y="60266"/>
                  <a:pt x="148054" y="60551"/>
                </a:cubicBezTo>
                <a:cubicBezTo>
                  <a:pt x="148054" y="60804"/>
                  <a:pt x="147832" y="61026"/>
                  <a:pt x="147579" y="61026"/>
                </a:cubicBezTo>
                <a:lnTo>
                  <a:pt x="147547" y="61026"/>
                </a:lnTo>
                <a:cubicBezTo>
                  <a:pt x="147262" y="61026"/>
                  <a:pt x="147072" y="60804"/>
                  <a:pt x="147072" y="60551"/>
                </a:cubicBezTo>
                <a:cubicBezTo>
                  <a:pt x="147072" y="60266"/>
                  <a:pt x="147262" y="60044"/>
                  <a:pt x="147547" y="60044"/>
                </a:cubicBezTo>
                <a:close/>
                <a:moveTo>
                  <a:pt x="143050" y="60044"/>
                </a:moveTo>
                <a:lnTo>
                  <a:pt x="143082" y="60044"/>
                </a:lnTo>
                <a:cubicBezTo>
                  <a:pt x="143335" y="60044"/>
                  <a:pt x="143557" y="60266"/>
                  <a:pt x="143557" y="60551"/>
                </a:cubicBezTo>
                <a:cubicBezTo>
                  <a:pt x="143557" y="60804"/>
                  <a:pt x="143335" y="61026"/>
                  <a:pt x="143082" y="61026"/>
                </a:cubicBezTo>
                <a:lnTo>
                  <a:pt x="143050" y="61026"/>
                </a:lnTo>
                <a:cubicBezTo>
                  <a:pt x="142797" y="61026"/>
                  <a:pt x="142575" y="60804"/>
                  <a:pt x="142575" y="60551"/>
                </a:cubicBezTo>
                <a:cubicBezTo>
                  <a:pt x="142575" y="60266"/>
                  <a:pt x="142797" y="60044"/>
                  <a:pt x="143050" y="60044"/>
                </a:cubicBezTo>
                <a:close/>
                <a:moveTo>
                  <a:pt x="140770" y="60044"/>
                </a:moveTo>
                <a:lnTo>
                  <a:pt x="140801" y="60044"/>
                </a:lnTo>
                <a:cubicBezTo>
                  <a:pt x="141087" y="60044"/>
                  <a:pt x="141277" y="60266"/>
                  <a:pt x="141277" y="60551"/>
                </a:cubicBezTo>
                <a:cubicBezTo>
                  <a:pt x="141277" y="60804"/>
                  <a:pt x="141087" y="61026"/>
                  <a:pt x="140801" y="61026"/>
                </a:cubicBezTo>
                <a:cubicBezTo>
                  <a:pt x="140548" y="61026"/>
                  <a:pt x="140326" y="60804"/>
                  <a:pt x="140326" y="60551"/>
                </a:cubicBezTo>
                <a:cubicBezTo>
                  <a:pt x="140326" y="60266"/>
                  <a:pt x="140516" y="60044"/>
                  <a:pt x="140770" y="60044"/>
                </a:cubicBezTo>
                <a:close/>
                <a:moveTo>
                  <a:pt x="138521" y="60044"/>
                </a:moveTo>
                <a:lnTo>
                  <a:pt x="138553" y="60044"/>
                </a:lnTo>
                <a:cubicBezTo>
                  <a:pt x="138806" y="60044"/>
                  <a:pt x="139028" y="60266"/>
                  <a:pt x="139028" y="60551"/>
                </a:cubicBezTo>
                <a:cubicBezTo>
                  <a:pt x="139028" y="60804"/>
                  <a:pt x="138806" y="61026"/>
                  <a:pt x="138553" y="61026"/>
                </a:cubicBezTo>
                <a:cubicBezTo>
                  <a:pt x="138268" y="61026"/>
                  <a:pt x="138046" y="60804"/>
                  <a:pt x="138046" y="60551"/>
                </a:cubicBezTo>
                <a:cubicBezTo>
                  <a:pt x="138046" y="60266"/>
                  <a:pt x="138236" y="60044"/>
                  <a:pt x="138521" y="60044"/>
                </a:cubicBezTo>
                <a:close/>
                <a:moveTo>
                  <a:pt x="136241" y="60044"/>
                </a:moveTo>
                <a:lnTo>
                  <a:pt x="136273" y="60044"/>
                </a:lnTo>
                <a:cubicBezTo>
                  <a:pt x="136558" y="60044"/>
                  <a:pt x="136748" y="60266"/>
                  <a:pt x="136748" y="60551"/>
                </a:cubicBezTo>
                <a:cubicBezTo>
                  <a:pt x="136748" y="60804"/>
                  <a:pt x="136526" y="61026"/>
                  <a:pt x="136273" y="61026"/>
                </a:cubicBezTo>
                <a:cubicBezTo>
                  <a:pt x="136019" y="61026"/>
                  <a:pt x="135798" y="60804"/>
                  <a:pt x="135798" y="60551"/>
                </a:cubicBezTo>
                <a:cubicBezTo>
                  <a:pt x="135798" y="60266"/>
                  <a:pt x="135988" y="60044"/>
                  <a:pt x="136241" y="60044"/>
                </a:cubicBezTo>
                <a:close/>
                <a:moveTo>
                  <a:pt x="133993" y="60044"/>
                </a:moveTo>
                <a:lnTo>
                  <a:pt x="134024" y="60044"/>
                </a:lnTo>
                <a:cubicBezTo>
                  <a:pt x="134278" y="60044"/>
                  <a:pt x="134499" y="60266"/>
                  <a:pt x="134499" y="60551"/>
                </a:cubicBezTo>
                <a:cubicBezTo>
                  <a:pt x="134499" y="60804"/>
                  <a:pt x="134278" y="61026"/>
                  <a:pt x="134024" y="61026"/>
                </a:cubicBezTo>
                <a:lnTo>
                  <a:pt x="133993" y="61026"/>
                </a:lnTo>
                <a:cubicBezTo>
                  <a:pt x="133708" y="61026"/>
                  <a:pt x="133486" y="60804"/>
                  <a:pt x="133486" y="60551"/>
                </a:cubicBezTo>
                <a:cubicBezTo>
                  <a:pt x="133486" y="60266"/>
                  <a:pt x="133708" y="60044"/>
                  <a:pt x="133993" y="60044"/>
                </a:cubicBezTo>
                <a:close/>
                <a:moveTo>
                  <a:pt x="131712" y="60044"/>
                </a:moveTo>
                <a:lnTo>
                  <a:pt x="131744" y="60044"/>
                </a:lnTo>
                <a:cubicBezTo>
                  <a:pt x="131997" y="60044"/>
                  <a:pt x="132219" y="60266"/>
                  <a:pt x="132219" y="60551"/>
                </a:cubicBezTo>
                <a:cubicBezTo>
                  <a:pt x="132219" y="60804"/>
                  <a:pt x="131997" y="61026"/>
                  <a:pt x="131744" y="61026"/>
                </a:cubicBezTo>
                <a:cubicBezTo>
                  <a:pt x="131459" y="61026"/>
                  <a:pt x="131237" y="60804"/>
                  <a:pt x="131237" y="60551"/>
                </a:cubicBezTo>
                <a:cubicBezTo>
                  <a:pt x="131237" y="60266"/>
                  <a:pt x="131459" y="60044"/>
                  <a:pt x="131712" y="60044"/>
                </a:cubicBezTo>
                <a:close/>
                <a:moveTo>
                  <a:pt x="129432" y="60044"/>
                </a:moveTo>
                <a:lnTo>
                  <a:pt x="129464" y="60044"/>
                </a:lnTo>
                <a:cubicBezTo>
                  <a:pt x="129749" y="60044"/>
                  <a:pt x="129939" y="60266"/>
                  <a:pt x="129939" y="60551"/>
                </a:cubicBezTo>
                <a:cubicBezTo>
                  <a:pt x="129939" y="60804"/>
                  <a:pt x="129749" y="61026"/>
                  <a:pt x="129464" y="61026"/>
                </a:cubicBezTo>
                <a:cubicBezTo>
                  <a:pt x="129211" y="61026"/>
                  <a:pt x="128989" y="60804"/>
                  <a:pt x="128989" y="60551"/>
                </a:cubicBezTo>
                <a:cubicBezTo>
                  <a:pt x="128989" y="60266"/>
                  <a:pt x="129179" y="60044"/>
                  <a:pt x="129432" y="60044"/>
                </a:cubicBezTo>
                <a:close/>
                <a:moveTo>
                  <a:pt x="127184" y="60044"/>
                </a:moveTo>
                <a:lnTo>
                  <a:pt x="127215" y="60044"/>
                </a:lnTo>
                <a:cubicBezTo>
                  <a:pt x="127469" y="60044"/>
                  <a:pt x="127690" y="60266"/>
                  <a:pt x="127690" y="60551"/>
                </a:cubicBezTo>
                <a:cubicBezTo>
                  <a:pt x="127690" y="60804"/>
                  <a:pt x="127469" y="61026"/>
                  <a:pt x="127215" y="61026"/>
                </a:cubicBezTo>
                <a:cubicBezTo>
                  <a:pt x="126930" y="61026"/>
                  <a:pt x="126709" y="60804"/>
                  <a:pt x="126709" y="60551"/>
                </a:cubicBezTo>
                <a:cubicBezTo>
                  <a:pt x="126709" y="60266"/>
                  <a:pt x="126899" y="60044"/>
                  <a:pt x="127184" y="60044"/>
                </a:cubicBezTo>
                <a:close/>
                <a:moveTo>
                  <a:pt x="183840" y="60044"/>
                </a:moveTo>
                <a:lnTo>
                  <a:pt x="183871" y="60044"/>
                </a:lnTo>
                <a:cubicBezTo>
                  <a:pt x="184156" y="60044"/>
                  <a:pt x="184378" y="60266"/>
                  <a:pt x="184378" y="60551"/>
                </a:cubicBezTo>
                <a:cubicBezTo>
                  <a:pt x="184378" y="60804"/>
                  <a:pt x="184156" y="61026"/>
                  <a:pt x="183871" y="61026"/>
                </a:cubicBezTo>
                <a:cubicBezTo>
                  <a:pt x="183618" y="61026"/>
                  <a:pt x="183396" y="60804"/>
                  <a:pt x="183396" y="60551"/>
                </a:cubicBezTo>
                <a:cubicBezTo>
                  <a:pt x="183396" y="60266"/>
                  <a:pt x="183586" y="60044"/>
                  <a:pt x="183840" y="60044"/>
                </a:cubicBezTo>
                <a:close/>
                <a:moveTo>
                  <a:pt x="181591" y="60044"/>
                </a:moveTo>
                <a:lnTo>
                  <a:pt x="181623" y="60044"/>
                </a:lnTo>
                <a:cubicBezTo>
                  <a:pt x="181876" y="60044"/>
                  <a:pt x="182098" y="60266"/>
                  <a:pt x="182098" y="60551"/>
                </a:cubicBezTo>
                <a:cubicBezTo>
                  <a:pt x="182098" y="60804"/>
                  <a:pt x="181876" y="61026"/>
                  <a:pt x="181623" y="61026"/>
                </a:cubicBezTo>
                <a:lnTo>
                  <a:pt x="181591" y="61026"/>
                </a:lnTo>
                <a:cubicBezTo>
                  <a:pt x="181306" y="61026"/>
                  <a:pt x="181116" y="60804"/>
                  <a:pt x="181116" y="60551"/>
                </a:cubicBezTo>
                <a:cubicBezTo>
                  <a:pt x="181116" y="60266"/>
                  <a:pt x="181338" y="60044"/>
                  <a:pt x="181591" y="60044"/>
                </a:cubicBezTo>
                <a:close/>
                <a:moveTo>
                  <a:pt x="179311" y="60044"/>
                </a:moveTo>
                <a:lnTo>
                  <a:pt x="179343" y="60044"/>
                </a:lnTo>
                <a:cubicBezTo>
                  <a:pt x="179628" y="60044"/>
                  <a:pt x="179818" y="60266"/>
                  <a:pt x="179818" y="60551"/>
                </a:cubicBezTo>
                <a:cubicBezTo>
                  <a:pt x="179818" y="60804"/>
                  <a:pt x="179628" y="61026"/>
                  <a:pt x="179343" y="61026"/>
                </a:cubicBezTo>
                <a:lnTo>
                  <a:pt x="179311" y="61026"/>
                </a:lnTo>
                <a:cubicBezTo>
                  <a:pt x="179058" y="61026"/>
                  <a:pt x="178836" y="60804"/>
                  <a:pt x="178836" y="60551"/>
                </a:cubicBezTo>
                <a:cubicBezTo>
                  <a:pt x="178836" y="60266"/>
                  <a:pt x="179058" y="60044"/>
                  <a:pt x="179311" y="60044"/>
                </a:cubicBezTo>
                <a:close/>
                <a:moveTo>
                  <a:pt x="177063" y="60044"/>
                </a:moveTo>
                <a:lnTo>
                  <a:pt x="177094" y="60044"/>
                </a:lnTo>
                <a:cubicBezTo>
                  <a:pt x="177348" y="60044"/>
                  <a:pt x="177569" y="60266"/>
                  <a:pt x="177569" y="60551"/>
                </a:cubicBezTo>
                <a:cubicBezTo>
                  <a:pt x="177569" y="60804"/>
                  <a:pt x="177348" y="61026"/>
                  <a:pt x="177094" y="61026"/>
                </a:cubicBezTo>
                <a:cubicBezTo>
                  <a:pt x="176809" y="61026"/>
                  <a:pt x="176588" y="60804"/>
                  <a:pt x="176588" y="60551"/>
                </a:cubicBezTo>
                <a:cubicBezTo>
                  <a:pt x="176588" y="60266"/>
                  <a:pt x="176778" y="60044"/>
                  <a:pt x="177063" y="60044"/>
                </a:cubicBezTo>
                <a:close/>
                <a:moveTo>
                  <a:pt x="174782" y="60044"/>
                </a:moveTo>
                <a:lnTo>
                  <a:pt x="174814" y="60044"/>
                </a:lnTo>
                <a:cubicBezTo>
                  <a:pt x="175067" y="60044"/>
                  <a:pt x="175289" y="60266"/>
                  <a:pt x="175289" y="60551"/>
                </a:cubicBezTo>
                <a:cubicBezTo>
                  <a:pt x="175289" y="60804"/>
                  <a:pt x="175067" y="61026"/>
                  <a:pt x="174814" y="61026"/>
                </a:cubicBezTo>
                <a:cubicBezTo>
                  <a:pt x="174561" y="61026"/>
                  <a:pt x="174307" y="60804"/>
                  <a:pt x="174307" y="60551"/>
                </a:cubicBezTo>
                <a:cubicBezTo>
                  <a:pt x="174307" y="60266"/>
                  <a:pt x="174529" y="60044"/>
                  <a:pt x="174782" y="60044"/>
                </a:cubicBezTo>
                <a:close/>
                <a:moveTo>
                  <a:pt x="172502" y="60044"/>
                </a:moveTo>
                <a:lnTo>
                  <a:pt x="172534" y="60044"/>
                </a:lnTo>
                <a:cubicBezTo>
                  <a:pt x="172819" y="60044"/>
                  <a:pt x="173041" y="60266"/>
                  <a:pt x="173041" y="60551"/>
                </a:cubicBezTo>
                <a:cubicBezTo>
                  <a:pt x="173041" y="60804"/>
                  <a:pt x="172819" y="61026"/>
                  <a:pt x="172534" y="61026"/>
                </a:cubicBezTo>
                <a:lnTo>
                  <a:pt x="172502" y="61026"/>
                </a:lnTo>
                <a:cubicBezTo>
                  <a:pt x="172249" y="61026"/>
                  <a:pt x="172027" y="60804"/>
                  <a:pt x="172027" y="60551"/>
                </a:cubicBezTo>
                <a:cubicBezTo>
                  <a:pt x="172027" y="60266"/>
                  <a:pt x="172249" y="60044"/>
                  <a:pt x="172502" y="60044"/>
                </a:cubicBezTo>
                <a:close/>
                <a:moveTo>
                  <a:pt x="170254" y="60044"/>
                </a:moveTo>
                <a:lnTo>
                  <a:pt x="170285" y="60044"/>
                </a:lnTo>
                <a:cubicBezTo>
                  <a:pt x="170539" y="60044"/>
                  <a:pt x="170760" y="60266"/>
                  <a:pt x="170760" y="60551"/>
                </a:cubicBezTo>
                <a:cubicBezTo>
                  <a:pt x="170760" y="60804"/>
                  <a:pt x="170539" y="61026"/>
                  <a:pt x="170285" y="61026"/>
                </a:cubicBezTo>
                <a:lnTo>
                  <a:pt x="170254" y="61026"/>
                </a:lnTo>
                <a:cubicBezTo>
                  <a:pt x="169969" y="61026"/>
                  <a:pt x="169779" y="60804"/>
                  <a:pt x="169779" y="60551"/>
                </a:cubicBezTo>
                <a:cubicBezTo>
                  <a:pt x="169779" y="60266"/>
                  <a:pt x="169969" y="60044"/>
                  <a:pt x="170254" y="60044"/>
                </a:cubicBezTo>
                <a:close/>
                <a:moveTo>
                  <a:pt x="167974" y="60044"/>
                </a:moveTo>
                <a:lnTo>
                  <a:pt x="168005" y="60044"/>
                </a:lnTo>
                <a:cubicBezTo>
                  <a:pt x="168290" y="60044"/>
                  <a:pt x="168480" y="60266"/>
                  <a:pt x="168480" y="60551"/>
                </a:cubicBezTo>
                <a:cubicBezTo>
                  <a:pt x="168480" y="60804"/>
                  <a:pt x="168259" y="61026"/>
                  <a:pt x="168005" y="61026"/>
                </a:cubicBezTo>
                <a:cubicBezTo>
                  <a:pt x="167752" y="61026"/>
                  <a:pt x="167530" y="60804"/>
                  <a:pt x="167530" y="60551"/>
                </a:cubicBezTo>
                <a:cubicBezTo>
                  <a:pt x="167530" y="60266"/>
                  <a:pt x="167720" y="60044"/>
                  <a:pt x="167974" y="60044"/>
                </a:cubicBezTo>
                <a:close/>
                <a:moveTo>
                  <a:pt x="165725" y="60044"/>
                </a:moveTo>
                <a:lnTo>
                  <a:pt x="165757" y="60044"/>
                </a:lnTo>
                <a:cubicBezTo>
                  <a:pt x="166010" y="60044"/>
                  <a:pt x="166232" y="60266"/>
                  <a:pt x="166232" y="60551"/>
                </a:cubicBezTo>
                <a:cubicBezTo>
                  <a:pt x="166232" y="60804"/>
                  <a:pt x="166010" y="61026"/>
                  <a:pt x="165757" y="61026"/>
                </a:cubicBezTo>
                <a:cubicBezTo>
                  <a:pt x="165472" y="61026"/>
                  <a:pt x="165250" y="60804"/>
                  <a:pt x="165250" y="60551"/>
                </a:cubicBezTo>
                <a:cubicBezTo>
                  <a:pt x="165250" y="60266"/>
                  <a:pt x="165440" y="60044"/>
                  <a:pt x="165725" y="60044"/>
                </a:cubicBezTo>
                <a:close/>
                <a:moveTo>
                  <a:pt x="163445" y="60044"/>
                </a:moveTo>
                <a:lnTo>
                  <a:pt x="163477" y="60044"/>
                </a:lnTo>
                <a:cubicBezTo>
                  <a:pt x="163730" y="60044"/>
                  <a:pt x="163952" y="60266"/>
                  <a:pt x="163952" y="60551"/>
                </a:cubicBezTo>
                <a:cubicBezTo>
                  <a:pt x="163952" y="60804"/>
                  <a:pt x="163730" y="61026"/>
                  <a:pt x="163477" y="61026"/>
                </a:cubicBezTo>
                <a:lnTo>
                  <a:pt x="163445" y="61026"/>
                </a:lnTo>
                <a:cubicBezTo>
                  <a:pt x="163192" y="61026"/>
                  <a:pt x="162970" y="60804"/>
                  <a:pt x="162970" y="60551"/>
                </a:cubicBezTo>
                <a:cubicBezTo>
                  <a:pt x="162970" y="60266"/>
                  <a:pt x="163192" y="60044"/>
                  <a:pt x="163445" y="60044"/>
                </a:cubicBezTo>
                <a:close/>
                <a:moveTo>
                  <a:pt x="161165" y="60044"/>
                </a:moveTo>
                <a:lnTo>
                  <a:pt x="161196" y="60044"/>
                </a:lnTo>
                <a:cubicBezTo>
                  <a:pt x="161481" y="60044"/>
                  <a:pt x="161671" y="60266"/>
                  <a:pt x="161671" y="60551"/>
                </a:cubicBezTo>
                <a:cubicBezTo>
                  <a:pt x="161671" y="60804"/>
                  <a:pt x="161481" y="61026"/>
                  <a:pt x="161196" y="61026"/>
                </a:cubicBezTo>
                <a:lnTo>
                  <a:pt x="161165" y="61026"/>
                </a:lnTo>
                <a:cubicBezTo>
                  <a:pt x="160911" y="61026"/>
                  <a:pt x="160690" y="60804"/>
                  <a:pt x="160690" y="60551"/>
                </a:cubicBezTo>
                <a:cubicBezTo>
                  <a:pt x="160690" y="60266"/>
                  <a:pt x="160911" y="60044"/>
                  <a:pt x="161165" y="60044"/>
                </a:cubicBezTo>
                <a:close/>
                <a:moveTo>
                  <a:pt x="158916" y="60044"/>
                </a:moveTo>
                <a:lnTo>
                  <a:pt x="158948" y="60044"/>
                </a:lnTo>
                <a:cubicBezTo>
                  <a:pt x="159201" y="60044"/>
                  <a:pt x="159423" y="60266"/>
                  <a:pt x="159423" y="60551"/>
                </a:cubicBezTo>
                <a:cubicBezTo>
                  <a:pt x="159423" y="60804"/>
                  <a:pt x="159201" y="61026"/>
                  <a:pt x="158948" y="61026"/>
                </a:cubicBezTo>
                <a:cubicBezTo>
                  <a:pt x="158663" y="61026"/>
                  <a:pt x="158441" y="60804"/>
                  <a:pt x="158441" y="60551"/>
                </a:cubicBezTo>
                <a:cubicBezTo>
                  <a:pt x="158441" y="60266"/>
                  <a:pt x="158631" y="60044"/>
                  <a:pt x="158916" y="60044"/>
                </a:cubicBezTo>
                <a:close/>
                <a:moveTo>
                  <a:pt x="156636" y="60044"/>
                </a:moveTo>
                <a:lnTo>
                  <a:pt x="156668" y="60044"/>
                </a:lnTo>
                <a:cubicBezTo>
                  <a:pt x="156921" y="60044"/>
                  <a:pt x="157143" y="60266"/>
                  <a:pt x="157143" y="60551"/>
                </a:cubicBezTo>
                <a:cubicBezTo>
                  <a:pt x="157143" y="60804"/>
                  <a:pt x="156921" y="61026"/>
                  <a:pt x="156668" y="61026"/>
                </a:cubicBezTo>
                <a:cubicBezTo>
                  <a:pt x="156414" y="61026"/>
                  <a:pt x="156161" y="60804"/>
                  <a:pt x="156161" y="60551"/>
                </a:cubicBezTo>
                <a:cubicBezTo>
                  <a:pt x="156161" y="60266"/>
                  <a:pt x="156383" y="60044"/>
                  <a:pt x="156636" y="60044"/>
                </a:cubicBezTo>
                <a:close/>
                <a:moveTo>
                  <a:pt x="154356" y="60044"/>
                </a:moveTo>
                <a:lnTo>
                  <a:pt x="154388" y="60044"/>
                </a:lnTo>
                <a:cubicBezTo>
                  <a:pt x="154673" y="60044"/>
                  <a:pt x="154863" y="60266"/>
                  <a:pt x="154863" y="60551"/>
                </a:cubicBezTo>
                <a:cubicBezTo>
                  <a:pt x="154863" y="60804"/>
                  <a:pt x="154673" y="61026"/>
                  <a:pt x="154388" y="61026"/>
                </a:cubicBezTo>
                <a:lnTo>
                  <a:pt x="154356" y="61026"/>
                </a:lnTo>
                <a:cubicBezTo>
                  <a:pt x="154102" y="61026"/>
                  <a:pt x="153881" y="60804"/>
                  <a:pt x="153881" y="60551"/>
                </a:cubicBezTo>
                <a:cubicBezTo>
                  <a:pt x="153881" y="60266"/>
                  <a:pt x="154102" y="60044"/>
                  <a:pt x="154356" y="60044"/>
                </a:cubicBezTo>
                <a:close/>
                <a:moveTo>
                  <a:pt x="152107" y="60044"/>
                </a:moveTo>
                <a:lnTo>
                  <a:pt x="152139" y="60044"/>
                </a:lnTo>
                <a:cubicBezTo>
                  <a:pt x="152392" y="60044"/>
                  <a:pt x="152614" y="60266"/>
                  <a:pt x="152614" y="60551"/>
                </a:cubicBezTo>
                <a:cubicBezTo>
                  <a:pt x="152614" y="60804"/>
                  <a:pt x="152392" y="61026"/>
                  <a:pt x="152139" y="61026"/>
                </a:cubicBezTo>
                <a:lnTo>
                  <a:pt x="152107" y="61026"/>
                </a:lnTo>
                <a:cubicBezTo>
                  <a:pt x="151822" y="61026"/>
                  <a:pt x="151632" y="60804"/>
                  <a:pt x="151632" y="60551"/>
                </a:cubicBezTo>
                <a:cubicBezTo>
                  <a:pt x="151632" y="60266"/>
                  <a:pt x="151822" y="60044"/>
                  <a:pt x="152107" y="60044"/>
                </a:cubicBezTo>
                <a:close/>
                <a:moveTo>
                  <a:pt x="149827" y="60044"/>
                </a:moveTo>
                <a:lnTo>
                  <a:pt x="149859" y="60044"/>
                </a:lnTo>
                <a:cubicBezTo>
                  <a:pt x="150144" y="60044"/>
                  <a:pt x="150334" y="60266"/>
                  <a:pt x="150334" y="60551"/>
                </a:cubicBezTo>
                <a:cubicBezTo>
                  <a:pt x="150334" y="60804"/>
                  <a:pt x="150112" y="61026"/>
                  <a:pt x="149859" y="61026"/>
                </a:cubicBezTo>
                <a:cubicBezTo>
                  <a:pt x="149605" y="61026"/>
                  <a:pt x="149384" y="60804"/>
                  <a:pt x="149384" y="60551"/>
                </a:cubicBezTo>
                <a:cubicBezTo>
                  <a:pt x="149384" y="60266"/>
                  <a:pt x="149574" y="60044"/>
                  <a:pt x="149827" y="60044"/>
                </a:cubicBezTo>
                <a:close/>
                <a:moveTo>
                  <a:pt x="11402" y="60044"/>
                </a:moveTo>
                <a:lnTo>
                  <a:pt x="11433" y="60044"/>
                </a:lnTo>
                <a:cubicBezTo>
                  <a:pt x="11718" y="60044"/>
                  <a:pt x="11908" y="60266"/>
                  <a:pt x="11908" y="60551"/>
                </a:cubicBezTo>
                <a:cubicBezTo>
                  <a:pt x="11908" y="60804"/>
                  <a:pt x="11718" y="61026"/>
                  <a:pt x="11433" y="61026"/>
                </a:cubicBezTo>
                <a:cubicBezTo>
                  <a:pt x="11180" y="61026"/>
                  <a:pt x="10958" y="60804"/>
                  <a:pt x="10958" y="60551"/>
                </a:cubicBezTo>
                <a:cubicBezTo>
                  <a:pt x="10958" y="60266"/>
                  <a:pt x="11148" y="60044"/>
                  <a:pt x="11402" y="60044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4"/>
          <p:cNvSpPr/>
          <p:nvPr/>
        </p:nvSpPr>
        <p:spPr>
          <a:xfrm>
            <a:off x="817696" y="2024589"/>
            <a:ext cx="69008" cy="137953"/>
          </a:xfrm>
          <a:custGeom>
            <a:avLst/>
            <a:gdLst/>
            <a:ahLst/>
            <a:cxnLst/>
            <a:rect l="l" t="t" r="r" b="b"/>
            <a:pathLst>
              <a:path w="2155" h="4308" extrusionOk="0">
                <a:moveTo>
                  <a:pt x="1" y="1"/>
                </a:moveTo>
                <a:lnTo>
                  <a:pt x="2154" y="2154"/>
                </a:lnTo>
                <a:lnTo>
                  <a:pt x="1" y="4308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4"/>
          <p:cNvSpPr/>
          <p:nvPr/>
        </p:nvSpPr>
        <p:spPr>
          <a:xfrm>
            <a:off x="6412603" y="2078355"/>
            <a:ext cx="2254448" cy="1954205"/>
          </a:xfrm>
          <a:custGeom>
            <a:avLst/>
            <a:gdLst/>
            <a:ahLst/>
            <a:cxnLst/>
            <a:rect l="l" t="t" r="r" b="b"/>
            <a:pathLst>
              <a:path w="70402" h="61026" extrusionOk="0">
                <a:moveTo>
                  <a:pt x="69926" y="27552"/>
                </a:moveTo>
                <a:cubicBezTo>
                  <a:pt x="70211" y="27552"/>
                  <a:pt x="70401" y="27362"/>
                  <a:pt x="70401" y="27077"/>
                </a:cubicBezTo>
                <a:lnTo>
                  <a:pt x="70401" y="27045"/>
                </a:lnTo>
                <a:cubicBezTo>
                  <a:pt x="70401" y="26412"/>
                  <a:pt x="69451" y="26412"/>
                  <a:pt x="69451" y="27045"/>
                </a:cubicBezTo>
                <a:lnTo>
                  <a:pt x="69451" y="27077"/>
                </a:lnTo>
                <a:cubicBezTo>
                  <a:pt x="69451" y="27362"/>
                  <a:pt x="69673" y="27552"/>
                  <a:pt x="69926" y="27552"/>
                </a:cubicBezTo>
                <a:close/>
                <a:moveTo>
                  <a:pt x="61281" y="950"/>
                </a:moveTo>
                <a:lnTo>
                  <a:pt x="61312" y="950"/>
                </a:lnTo>
                <a:cubicBezTo>
                  <a:pt x="61566" y="950"/>
                  <a:pt x="61787" y="728"/>
                  <a:pt x="61787" y="475"/>
                </a:cubicBezTo>
                <a:cubicBezTo>
                  <a:pt x="61787" y="222"/>
                  <a:pt x="61566" y="0"/>
                  <a:pt x="61312" y="0"/>
                </a:cubicBezTo>
                <a:lnTo>
                  <a:pt x="61281" y="0"/>
                </a:lnTo>
                <a:cubicBezTo>
                  <a:pt x="60996" y="0"/>
                  <a:pt x="60805" y="190"/>
                  <a:pt x="60805" y="475"/>
                </a:cubicBezTo>
                <a:cubicBezTo>
                  <a:pt x="60805" y="728"/>
                  <a:pt x="60996" y="950"/>
                  <a:pt x="61281" y="950"/>
                </a:cubicBezTo>
                <a:close/>
                <a:moveTo>
                  <a:pt x="59000" y="950"/>
                </a:moveTo>
                <a:lnTo>
                  <a:pt x="59032" y="950"/>
                </a:lnTo>
                <a:cubicBezTo>
                  <a:pt x="59285" y="950"/>
                  <a:pt x="59507" y="728"/>
                  <a:pt x="59507" y="475"/>
                </a:cubicBezTo>
                <a:cubicBezTo>
                  <a:pt x="59507" y="222"/>
                  <a:pt x="59285" y="0"/>
                  <a:pt x="59032" y="0"/>
                </a:cubicBezTo>
                <a:lnTo>
                  <a:pt x="59000" y="0"/>
                </a:lnTo>
                <a:cubicBezTo>
                  <a:pt x="58747" y="0"/>
                  <a:pt x="58525" y="190"/>
                  <a:pt x="58525" y="475"/>
                </a:cubicBezTo>
                <a:cubicBezTo>
                  <a:pt x="58525" y="728"/>
                  <a:pt x="58747" y="950"/>
                  <a:pt x="59000" y="950"/>
                </a:cubicBezTo>
                <a:close/>
                <a:moveTo>
                  <a:pt x="63561" y="1140"/>
                </a:moveTo>
                <a:cubicBezTo>
                  <a:pt x="63782" y="1140"/>
                  <a:pt x="63972" y="982"/>
                  <a:pt x="64004" y="760"/>
                </a:cubicBezTo>
                <a:cubicBezTo>
                  <a:pt x="64067" y="507"/>
                  <a:pt x="63909" y="253"/>
                  <a:pt x="63656" y="190"/>
                </a:cubicBezTo>
                <a:cubicBezTo>
                  <a:pt x="63402" y="158"/>
                  <a:pt x="63117" y="317"/>
                  <a:pt x="63054" y="570"/>
                </a:cubicBezTo>
                <a:cubicBezTo>
                  <a:pt x="63022" y="823"/>
                  <a:pt x="63149" y="1077"/>
                  <a:pt x="63402" y="1140"/>
                </a:cubicBezTo>
                <a:cubicBezTo>
                  <a:pt x="63402" y="1140"/>
                  <a:pt x="63434" y="1140"/>
                  <a:pt x="63434" y="1140"/>
                </a:cubicBezTo>
                <a:cubicBezTo>
                  <a:pt x="63497" y="1140"/>
                  <a:pt x="63529" y="1140"/>
                  <a:pt x="63561" y="1140"/>
                </a:cubicBezTo>
                <a:close/>
                <a:moveTo>
                  <a:pt x="65683" y="1932"/>
                </a:moveTo>
                <a:cubicBezTo>
                  <a:pt x="65841" y="1932"/>
                  <a:pt x="65999" y="1868"/>
                  <a:pt x="66094" y="1678"/>
                </a:cubicBezTo>
                <a:cubicBezTo>
                  <a:pt x="66221" y="1457"/>
                  <a:pt x="66126" y="1172"/>
                  <a:pt x="65904" y="1045"/>
                </a:cubicBezTo>
                <a:cubicBezTo>
                  <a:pt x="65651" y="918"/>
                  <a:pt x="65366" y="982"/>
                  <a:pt x="65239" y="1235"/>
                </a:cubicBezTo>
                <a:cubicBezTo>
                  <a:pt x="65112" y="1457"/>
                  <a:pt x="65176" y="1742"/>
                  <a:pt x="65398" y="1868"/>
                </a:cubicBezTo>
                <a:lnTo>
                  <a:pt x="65429" y="1900"/>
                </a:lnTo>
                <a:cubicBezTo>
                  <a:pt x="65524" y="1932"/>
                  <a:pt x="65588" y="1932"/>
                  <a:pt x="65683" y="1932"/>
                </a:cubicBezTo>
                <a:close/>
                <a:moveTo>
                  <a:pt x="67488" y="3294"/>
                </a:moveTo>
                <a:cubicBezTo>
                  <a:pt x="67614" y="3294"/>
                  <a:pt x="67741" y="3230"/>
                  <a:pt x="67836" y="3135"/>
                </a:cubicBezTo>
                <a:cubicBezTo>
                  <a:pt x="68026" y="2945"/>
                  <a:pt x="67994" y="2660"/>
                  <a:pt x="67804" y="2470"/>
                </a:cubicBezTo>
                <a:cubicBezTo>
                  <a:pt x="67614" y="2280"/>
                  <a:pt x="67298" y="2280"/>
                  <a:pt x="67139" y="2470"/>
                </a:cubicBezTo>
                <a:cubicBezTo>
                  <a:pt x="66949" y="2660"/>
                  <a:pt x="66949" y="2945"/>
                  <a:pt x="67108" y="3135"/>
                </a:cubicBezTo>
                <a:cubicBezTo>
                  <a:pt x="67139" y="3135"/>
                  <a:pt x="67139" y="3167"/>
                  <a:pt x="67171" y="3167"/>
                </a:cubicBezTo>
                <a:cubicBezTo>
                  <a:pt x="67266" y="3230"/>
                  <a:pt x="67361" y="3294"/>
                  <a:pt x="67488" y="3294"/>
                </a:cubicBezTo>
                <a:close/>
                <a:moveTo>
                  <a:pt x="68849" y="5099"/>
                </a:moveTo>
                <a:cubicBezTo>
                  <a:pt x="68944" y="5099"/>
                  <a:pt x="69039" y="5067"/>
                  <a:pt x="69103" y="5035"/>
                </a:cubicBezTo>
                <a:cubicBezTo>
                  <a:pt x="69324" y="4877"/>
                  <a:pt x="69419" y="4592"/>
                  <a:pt x="69261" y="4370"/>
                </a:cubicBezTo>
                <a:cubicBezTo>
                  <a:pt x="69134" y="4149"/>
                  <a:pt x="68849" y="4054"/>
                  <a:pt x="68628" y="4180"/>
                </a:cubicBezTo>
                <a:cubicBezTo>
                  <a:pt x="68374" y="4307"/>
                  <a:pt x="68311" y="4592"/>
                  <a:pt x="68438" y="4814"/>
                </a:cubicBezTo>
                <a:lnTo>
                  <a:pt x="68438" y="4845"/>
                </a:lnTo>
                <a:cubicBezTo>
                  <a:pt x="68533" y="5004"/>
                  <a:pt x="68691" y="5099"/>
                  <a:pt x="68849" y="5099"/>
                </a:cubicBezTo>
                <a:close/>
                <a:moveTo>
                  <a:pt x="69704" y="7189"/>
                </a:moveTo>
                <a:cubicBezTo>
                  <a:pt x="69736" y="7189"/>
                  <a:pt x="69768" y="7189"/>
                  <a:pt x="69800" y="7157"/>
                </a:cubicBezTo>
                <a:cubicBezTo>
                  <a:pt x="70053" y="7094"/>
                  <a:pt x="70211" y="6841"/>
                  <a:pt x="70148" y="6587"/>
                </a:cubicBezTo>
                <a:lnTo>
                  <a:pt x="70148" y="6555"/>
                </a:lnTo>
                <a:cubicBezTo>
                  <a:pt x="70085" y="6302"/>
                  <a:pt x="69831" y="6144"/>
                  <a:pt x="69578" y="6207"/>
                </a:cubicBezTo>
                <a:cubicBezTo>
                  <a:pt x="69324" y="6270"/>
                  <a:pt x="69166" y="6524"/>
                  <a:pt x="69229" y="6777"/>
                </a:cubicBezTo>
                <a:lnTo>
                  <a:pt x="69673" y="6682"/>
                </a:lnTo>
                <a:lnTo>
                  <a:pt x="69229" y="6809"/>
                </a:lnTo>
                <a:cubicBezTo>
                  <a:pt x="69293" y="7031"/>
                  <a:pt x="69483" y="7189"/>
                  <a:pt x="69704" y="7189"/>
                </a:cubicBezTo>
                <a:close/>
                <a:moveTo>
                  <a:pt x="69926" y="9437"/>
                </a:moveTo>
                <a:cubicBezTo>
                  <a:pt x="70180" y="9437"/>
                  <a:pt x="70401" y="9216"/>
                  <a:pt x="70401" y="8962"/>
                </a:cubicBezTo>
                <a:lnTo>
                  <a:pt x="70401" y="8931"/>
                </a:lnTo>
                <a:cubicBezTo>
                  <a:pt x="70401" y="8646"/>
                  <a:pt x="70180" y="8456"/>
                  <a:pt x="69926" y="8456"/>
                </a:cubicBezTo>
                <a:cubicBezTo>
                  <a:pt x="69673" y="8456"/>
                  <a:pt x="69451" y="8646"/>
                  <a:pt x="69451" y="8931"/>
                </a:cubicBezTo>
                <a:lnTo>
                  <a:pt x="69451" y="8962"/>
                </a:lnTo>
                <a:cubicBezTo>
                  <a:pt x="69451" y="9216"/>
                  <a:pt x="69673" y="9437"/>
                  <a:pt x="69926" y="9437"/>
                </a:cubicBezTo>
                <a:close/>
                <a:moveTo>
                  <a:pt x="69926" y="11686"/>
                </a:moveTo>
                <a:cubicBezTo>
                  <a:pt x="70180" y="11686"/>
                  <a:pt x="70401" y="11496"/>
                  <a:pt x="70401" y="11211"/>
                </a:cubicBezTo>
                <a:lnTo>
                  <a:pt x="70401" y="11179"/>
                </a:lnTo>
                <a:cubicBezTo>
                  <a:pt x="70401" y="10926"/>
                  <a:pt x="70180" y="10704"/>
                  <a:pt x="69926" y="10704"/>
                </a:cubicBezTo>
                <a:cubicBezTo>
                  <a:pt x="69673" y="10704"/>
                  <a:pt x="69451" y="10926"/>
                  <a:pt x="69451" y="11179"/>
                </a:cubicBezTo>
                <a:lnTo>
                  <a:pt x="69451" y="11211"/>
                </a:lnTo>
                <a:cubicBezTo>
                  <a:pt x="69451" y="11496"/>
                  <a:pt x="69673" y="11718"/>
                  <a:pt x="69926" y="11686"/>
                </a:cubicBezTo>
                <a:close/>
                <a:moveTo>
                  <a:pt x="69926" y="13966"/>
                </a:moveTo>
                <a:cubicBezTo>
                  <a:pt x="70180" y="13966"/>
                  <a:pt x="70401" y="13744"/>
                  <a:pt x="70401" y="13491"/>
                </a:cubicBezTo>
                <a:lnTo>
                  <a:pt x="70401" y="13459"/>
                </a:lnTo>
                <a:cubicBezTo>
                  <a:pt x="70401" y="13206"/>
                  <a:pt x="70180" y="12984"/>
                  <a:pt x="69926" y="12984"/>
                </a:cubicBezTo>
                <a:cubicBezTo>
                  <a:pt x="69673" y="12984"/>
                  <a:pt x="69451" y="13206"/>
                  <a:pt x="69451" y="13459"/>
                </a:cubicBezTo>
                <a:lnTo>
                  <a:pt x="69451" y="13491"/>
                </a:lnTo>
                <a:cubicBezTo>
                  <a:pt x="69451" y="13744"/>
                  <a:pt x="69673" y="13966"/>
                  <a:pt x="69926" y="13966"/>
                </a:cubicBezTo>
                <a:close/>
                <a:moveTo>
                  <a:pt x="69926" y="16246"/>
                </a:moveTo>
                <a:cubicBezTo>
                  <a:pt x="70180" y="16246"/>
                  <a:pt x="70401" y="16024"/>
                  <a:pt x="70401" y="15771"/>
                </a:cubicBezTo>
                <a:lnTo>
                  <a:pt x="70401" y="15708"/>
                </a:lnTo>
                <a:cubicBezTo>
                  <a:pt x="70401" y="15454"/>
                  <a:pt x="70180" y="15233"/>
                  <a:pt x="69926" y="15233"/>
                </a:cubicBezTo>
                <a:cubicBezTo>
                  <a:pt x="69673" y="15233"/>
                  <a:pt x="69451" y="15454"/>
                  <a:pt x="69451" y="15708"/>
                </a:cubicBezTo>
                <a:lnTo>
                  <a:pt x="69451" y="15771"/>
                </a:lnTo>
                <a:cubicBezTo>
                  <a:pt x="69451" y="16024"/>
                  <a:pt x="69673" y="16246"/>
                  <a:pt x="69926" y="16246"/>
                </a:cubicBezTo>
                <a:close/>
                <a:moveTo>
                  <a:pt x="69926" y="18495"/>
                </a:moveTo>
                <a:cubicBezTo>
                  <a:pt x="70180" y="18495"/>
                  <a:pt x="70401" y="18305"/>
                  <a:pt x="70401" y="18020"/>
                </a:cubicBezTo>
                <a:cubicBezTo>
                  <a:pt x="70401" y="17766"/>
                  <a:pt x="70180" y="17545"/>
                  <a:pt x="69926" y="17545"/>
                </a:cubicBezTo>
                <a:cubicBezTo>
                  <a:pt x="69673" y="17545"/>
                  <a:pt x="69451" y="17735"/>
                  <a:pt x="69451" y="17988"/>
                </a:cubicBezTo>
                <a:lnTo>
                  <a:pt x="69451" y="18020"/>
                </a:lnTo>
                <a:cubicBezTo>
                  <a:pt x="69451" y="18305"/>
                  <a:pt x="69673" y="18495"/>
                  <a:pt x="69926" y="18495"/>
                </a:cubicBezTo>
                <a:close/>
                <a:moveTo>
                  <a:pt x="69926" y="20775"/>
                </a:moveTo>
                <a:cubicBezTo>
                  <a:pt x="70180" y="20775"/>
                  <a:pt x="70401" y="20553"/>
                  <a:pt x="70401" y="20300"/>
                </a:cubicBezTo>
                <a:cubicBezTo>
                  <a:pt x="70401" y="20015"/>
                  <a:pt x="70180" y="19793"/>
                  <a:pt x="69926" y="19793"/>
                </a:cubicBezTo>
                <a:cubicBezTo>
                  <a:pt x="69673" y="19793"/>
                  <a:pt x="69451" y="19983"/>
                  <a:pt x="69451" y="20268"/>
                </a:cubicBezTo>
                <a:lnTo>
                  <a:pt x="69451" y="20300"/>
                </a:lnTo>
                <a:cubicBezTo>
                  <a:pt x="69451" y="20553"/>
                  <a:pt x="69673" y="20775"/>
                  <a:pt x="69926" y="20775"/>
                </a:cubicBezTo>
                <a:close/>
                <a:moveTo>
                  <a:pt x="69926" y="23055"/>
                </a:moveTo>
                <a:cubicBezTo>
                  <a:pt x="70180" y="23055"/>
                  <a:pt x="70401" y="22833"/>
                  <a:pt x="70401" y="22548"/>
                </a:cubicBezTo>
                <a:cubicBezTo>
                  <a:pt x="70401" y="22295"/>
                  <a:pt x="70180" y="22073"/>
                  <a:pt x="69926" y="22073"/>
                </a:cubicBezTo>
                <a:cubicBezTo>
                  <a:pt x="69673" y="22073"/>
                  <a:pt x="69451" y="22263"/>
                  <a:pt x="69451" y="22517"/>
                </a:cubicBezTo>
                <a:lnTo>
                  <a:pt x="69451" y="22548"/>
                </a:lnTo>
                <a:cubicBezTo>
                  <a:pt x="69451" y="22833"/>
                  <a:pt x="69673" y="23055"/>
                  <a:pt x="69926" y="23055"/>
                </a:cubicBezTo>
                <a:close/>
                <a:moveTo>
                  <a:pt x="69926" y="25303"/>
                </a:moveTo>
                <a:cubicBezTo>
                  <a:pt x="70180" y="25303"/>
                  <a:pt x="70401" y="25082"/>
                  <a:pt x="70401" y="24828"/>
                </a:cubicBezTo>
                <a:lnTo>
                  <a:pt x="70401" y="24797"/>
                </a:lnTo>
                <a:cubicBezTo>
                  <a:pt x="70401" y="24543"/>
                  <a:pt x="70180" y="24322"/>
                  <a:pt x="69926" y="24322"/>
                </a:cubicBezTo>
                <a:cubicBezTo>
                  <a:pt x="69673" y="24322"/>
                  <a:pt x="69451" y="24543"/>
                  <a:pt x="69451" y="24797"/>
                </a:cubicBezTo>
                <a:lnTo>
                  <a:pt x="69451" y="24828"/>
                </a:lnTo>
                <a:cubicBezTo>
                  <a:pt x="69451" y="25082"/>
                  <a:pt x="69673" y="25303"/>
                  <a:pt x="69926" y="25303"/>
                </a:cubicBezTo>
                <a:close/>
                <a:moveTo>
                  <a:pt x="69926" y="29832"/>
                </a:moveTo>
                <a:cubicBezTo>
                  <a:pt x="70211" y="29832"/>
                  <a:pt x="70401" y="29610"/>
                  <a:pt x="70401" y="29357"/>
                </a:cubicBezTo>
                <a:lnTo>
                  <a:pt x="70401" y="29325"/>
                </a:lnTo>
                <a:cubicBezTo>
                  <a:pt x="70401" y="29040"/>
                  <a:pt x="70211" y="28850"/>
                  <a:pt x="69926" y="28850"/>
                </a:cubicBezTo>
                <a:cubicBezTo>
                  <a:pt x="69673" y="28850"/>
                  <a:pt x="69451" y="29040"/>
                  <a:pt x="69451" y="29325"/>
                </a:cubicBezTo>
                <a:lnTo>
                  <a:pt x="69451" y="29357"/>
                </a:lnTo>
                <a:cubicBezTo>
                  <a:pt x="69451" y="29610"/>
                  <a:pt x="69673" y="29832"/>
                  <a:pt x="69926" y="29832"/>
                </a:cubicBezTo>
                <a:close/>
                <a:moveTo>
                  <a:pt x="69926" y="32112"/>
                </a:moveTo>
                <a:cubicBezTo>
                  <a:pt x="70211" y="32112"/>
                  <a:pt x="70401" y="31891"/>
                  <a:pt x="70401" y="31606"/>
                </a:cubicBezTo>
                <a:lnTo>
                  <a:pt x="70401" y="31574"/>
                </a:lnTo>
                <a:cubicBezTo>
                  <a:pt x="70401" y="31321"/>
                  <a:pt x="70211" y="31099"/>
                  <a:pt x="69926" y="31099"/>
                </a:cubicBezTo>
                <a:cubicBezTo>
                  <a:pt x="69673" y="31099"/>
                  <a:pt x="69451" y="31321"/>
                  <a:pt x="69451" y="31574"/>
                </a:cubicBezTo>
                <a:lnTo>
                  <a:pt x="69451" y="31606"/>
                </a:lnTo>
                <a:cubicBezTo>
                  <a:pt x="69451" y="31891"/>
                  <a:pt x="69673" y="32112"/>
                  <a:pt x="69926" y="32112"/>
                </a:cubicBezTo>
                <a:close/>
                <a:moveTo>
                  <a:pt x="69926" y="34361"/>
                </a:moveTo>
                <a:cubicBezTo>
                  <a:pt x="70211" y="34361"/>
                  <a:pt x="70401" y="34139"/>
                  <a:pt x="70401" y="33886"/>
                </a:cubicBezTo>
                <a:lnTo>
                  <a:pt x="70401" y="33854"/>
                </a:lnTo>
                <a:cubicBezTo>
                  <a:pt x="70401" y="33601"/>
                  <a:pt x="70211" y="33379"/>
                  <a:pt x="69926" y="33379"/>
                </a:cubicBezTo>
                <a:cubicBezTo>
                  <a:pt x="69673" y="33379"/>
                  <a:pt x="69451" y="33601"/>
                  <a:pt x="69451" y="33854"/>
                </a:cubicBezTo>
                <a:lnTo>
                  <a:pt x="69451" y="33886"/>
                </a:lnTo>
                <a:cubicBezTo>
                  <a:pt x="69451" y="34139"/>
                  <a:pt x="69673" y="34361"/>
                  <a:pt x="69926" y="34361"/>
                </a:cubicBezTo>
                <a:close/>
                <a:moveTo>
                  <a:pt x="61281" y="60044"/>
                </a:moveTo>
                <a:lnTo>
                  <a:pt x="61312" y="60044"/>
                </a:lnTo>
                <a:cubicBezTo>
                  <a:pt x="61566" y="60044"/>
                  <a:pt x="61787" y="60234"/>
                  <a:pt x="61787" y="60519"/>
                </a:cubicBezTo>
                <a:cubicBezTo>
                  <a:pt x="61787" y="60773"/>
                  <a:pt x="61566" y="60994"/>
                  <a:pt x="61312" y="60994"/>
                </a:cubicBezTo>
                <a:lnTo>
                  <a:pt x="61281" y="60994"/>
                </a:lnTo>
                <a:cubicBezTo>
                  <a:pt x="60996" y="60994"/>
                  <a:pt x="60805" y="60773"/>
                  <a:pt x="60805" y="60519"/>
                </a:cubicBezTo>
                <a:cubicBezTo>
                  <a:pt x="60805" y="60234"/>
                  <a:pt x="61027" y="60044"/>
                  <a:pt x="61281" y="60044"/>
                </a:cubicBezTo>
                <a:close/>
                <a:moveTo>
                  <a:pt x="63561" y="59823"/>
                </a:moveTo>
                <a:cubicBezTo>
                  <a:pt x="63782" y="59823"/>
                  <a:pt x="63972" y="59981"/>
                  <a:pt x="64036" y="60234"/>
                </a:cubicBezTo>
                <a:cubicBezTo>
                  <a:pt x="64067" y="60488"/>
                  <a:pt x="63909" y="60741"/>
                  <a:pt x="63656" y="60773"/>
                </a:cubicBezTo>
                <a:cubicBezTo>
                  <a:pt x="63402" y="60836"/>
                  <a:pt x="63117" y="60678"/>
                  <a:pt x="63086" y="60424"/>
                </a:cubicBezTo>
                <a:cubicBezTo>
                  <a:pt x="63022" y="60171"/>
                  <a:pt x="63149" y="59918"/>
                  <a:pt x="63434" y="59854"/>
                </a:cubicBezTo>
                <a:cubicBezTo>
                  <a:pt x="63434" y="59854"/>
                  <a:pt x="63466" y="59854"/>
                  <a:pt x="63466" y="59854"/>
                </a:cubicBezTo>
                <a:cubicBezTo>
                  <a:pt x="63497" y="59854"/>
                  <a:pt x="63529" y="59823"/>
                  <a:pt x="63561" y="59823"/>
                </a:cubicBezTo>
                <a:close/>
                <a:moveTo>
                  <a:pt x="65683" y="59031"/>
                </a:moveTo>
                <a:cubicBezTo>
                  <a:pt x="65841" y="59031"/>
                  <a:pt x="65999" y="59126"/>
                  <a:pt x="66094" y="59284"/>
                </a:cubicBezTo>
                <a:cubicBezTo>
                  <a:pt x="66221" y="59538"/>
                  <a:pt x="66126" y="59823"/>
                  <a:pt x="65904" y="59949"/>
                </a:cubicBezTo>
                <a:cubicBezTo>
                  <a:pt x="65683" y="60076"/>
                  <a:pt x="65366" y="59981"/>
                  <a:pt x="65239" y="59759"/>
                </a:cubicBezTo>
                <a:cubicBezTo>
                  <a:pt x="65112" y="59538"/>
                  <a:pt x="65176" y="59253"/>
                  <a:pt x="65429" y="59126"/>
                </a:cubicBezTo>
                <a:lnTo>
                  <a:pt x="65461" y="59094"/>
                </a:lnTo>
                <a:cubicBezTo>
                  <a:pt x="65524" y="59063"/>
                  <a:pt x="65588" y="59031"/>
                  <a:pt x="65683" y="59031"/>
                </a:cubicBezTo>
                <a:close/>
                <a:moveTo>
                  <a:pt x="67488" y="57701"/>
                </a:moveTo>
                <a:cubicBezTo>
                  <a:pt x="67614" y="57701"/>
                  <a:pt x="67741" y="57732"/>
                  <a:pt x="67836" y="57827"/>
                </a:cubicBezTo>
                <a:cubicBezTo>
                  <a:pt x="68026" y="58049"/>
                  <a:pt x="68026" y="58334"/>
                  <a:pt x="67836" y="58524"/>
                </a:cubicBezTo>
                <a:cubicBezTo>
                  <a:pt x="67646" y="58682"/>
                  <a:pt x="67329" y="58714"/>
                  <a:pt x="67139" y="58524"/>
                </a:cubicBezTo>
                <a:cubicBezTo>
                  <a:pt x="66949" y="58334"/>
                  <a:pt x="66949" y="58049"/>
                  <a:pt x="67139" y="57859"/>
                </a:cubicBezTo>
                <a:cubicBezTo>
                  <a:pt x="67139" y="57859"/>
                  <a:pt x="67171" y="57827"/>
                  <a:pt x="67171" y="57827"/>
                </a:cubicBezTo>
                <a:cubicBezTo>
                  <a:pt x="67266" y="57732"/>
                  <a:pt x="67361" y="57701"/>
                  <a:pt x="67488" y="57701"/>
                </a:cubicBezTo>
                <a:close/>
                <a:moveTo>
                  <a:pt x="68881" y="55896"/>
                </a:moveTo>
                <a:cubicBezTo>
                  <a:pt x="68944" y="55896"/>
                  <a:pt x="69039" y="55927"/>
                  <a:pt x="69103" y="55959"/>
                </a:cubicBezTo>
                <a:cubicBezTo>
                  <a:pt x="69324" y="56086"/>
                  <a:pt x="69419" y="56402"/>
                  <a:pt x="69293" y="56624"/>
                </a:cubicBezTo>
                <a:cubicBezTo>
                  <a:pt x="69166" y="56846"/>
                  <a:pt x="68849" y="56941"/>
                  <a:pt x="68628" y="56814"/>
                </a:cubicBezTo>
                <a:cubicBezTo>
                  <a:pt x="68406" y="56687"/>
                  <a:pt x="68311" y="56402"/>
                  <a:pt x="68438" y="56181"/>
                </a:cubicBezTo>
                <a:lnTo>
                  <a:pt x="68469" y="56149"/>
                </a:lnTo>
                <a:cubicBezTo>
                  <a:pt x="68533" y="55991"/>
                  <a:pt x="68691" y="55896"/>
                  <a:pt x="68881" y="55896"/>
                </a:cubicBezTo>
                <a:close/>
                <a:moveTo>
                  <a:pt x="69704" y="53805"/>
                </a:moveTo>
                <a:cubicBezTo>
                  <a:pt x="69736" y="53805"/>
                  <a:pt x="69768" y="53805"/>
                  <a:pt x="69800" y="53805"/>
                </a:cubicBezTo>
                <a:cubicBezTo>
                  <a:pt x="70053" y="53869"/>
                  <a:pt x="70211" y="54122"/>
                  <a:pt x="70148" y="54376"/>
                </a:cubicBezTo>
                <a:lnTo>
                  <a:pt x="70148" y="54407"/>
                </a:lnTo>
                <a:cubicBezTo>
                  <a:pt x="70085" y="54692"/>
                  <a:pt x="69831" y="54851"/>
                  <a:pt x="69578" y="54787"/>
                </a:cubicBezTo>
                <a:cubicBezTo>
                  <a:pt x="69324" y="54724"/>
                  <a:pt x="69166" y="54439"/>
                  <a:pt x="69229" y="54185"/>
                </a:cubicBezTo>
                <a:lnTo>
                  <a:pt x="69704" y="54312"/>
                </a:lnTo>
                <a:lnTo>
                  <a:pt x="69229" y="54154"/>
                </a:lnTo>
                <a:cubicBezTo>
                  <a:pt x="69293" y="53964"/>
                  <a:pt x="69483" y="53805"/>
                  <a:pt x="69704" y="53805"/>
                </a:cubicBezTo>
                <a:close/>
                <a:moveTo>
                  <a:pt x="69926" y="51557"/>
                </a:moveTo>
                <a:cubicBezTo>
                  <a:pt x="70211" y="51557"/>
                  <a:pt x="70401" y="51779"/>
                  <a:pt x="70401" y="52032"/>
                </a:cubicBezTo>
                <a:lnTo>
                  <a:pt x="70401" y="52064"/>
                </a:lnTo>
                <a:cubicBezTo>
                  <a:pt x="70401" y="52317"/>
                  <a:pt x="70211" y="52539"/>
                  <a:pt x="69926" y="52539"/>
                </a:cubicBezTo>
                <a:cubicBezTo>
                  <a:pt x="69673" y="52539"/>
                  <a:pt x="69451" y="52317"/>
                  <a:pt x="69451" y="52064"/>
                </a:cubicBezTo>
                <a:lnTo>
                  <a:pt x="69451" y="52032"/>
                </a:lnTo>
                <a:cubicBezTo>
                  <a:pt x="69451" y="51779"/>
                  <a:pt x="69673" y="51557"/>
                  <a:pt x="69926" y="51557"/>
                </a:cubicBezTo>
                <a:close/>
                <a:moveTo>
                  <a:pt x="69926" y="49277"/>
                </a:moveTo>
                <a:cubicBezTo>
                  <a:pt x="70211" y="49277"/>
                  <a:pt x="70401" y="49498"/>
                  <a:pt x="70401" y="49752"/>
                </a:cubicBezTo>
                <a:lnTo>
                  <a:pt x="70401" y="49784"/>
                </a:lnTo>
                <a:cubicBezTo>
                  <a:pt x="70401" y="50069"/>
                  <a:pt x="70211" y="50259"/>
                  <a:pt x="69926" y="50259"/>
                </a:cubicBezTo>
                <a:cubicBezTo>
                  <a:pt x="69673" y="50259"/>
                  <a:pt x="69451" y="50069"/>
                  <a:pt x="69451" y="49784"/>
                </a:cubicBezTo>
                <a:lnTo>
                  <a:pt x="69451" y="49752"/>
                </a:lnTo>
                <a:cubicBezTo>
                  <a:pt x="69451" y="49498"/>
                  <a:pt x="69673" y="49277"/>
                  <a:pt x="69926" y="49277"/>
                </a:cubicBezTo>
                <a:close/>
                <a:moveTo>
                  <a:pt x="69926" y="47028"/>
                </a:moveTo>
                <a:cubicBezTo>
                  <a:pt x="70211" y="47028"/>
                  <a:pt x="70401" y="47218"/>
                  <a:pt x="70401" y="47503"/>
                </a:cubicBezTo>
                <a:lnTo>
                  <a:pt x="70401" y="47535"/>
                </a:lnTo>
                <a:cubicBezTo>
                  <a:pt x="70401" y="47788"/>
                  <a:pt x="70211" y="48010"/>
                  <a:pt x="69926" y="48010"/>
                </a:cubicBezTo>
                <a:cubicBezTo>
                  <a:pt x="69673" y="48010"/>
                  <a:pt x="69451" y="47788"/>
                  <a:pt x="69451" y="47535"/>
                </a:cubicBezTo>
                <a:lnTo>
                  <a:pt x="69451" y="47503"/>
                </a:lnTo>
                <a:cubicBezTo>
                  <a:pt x="69451" y="47218"/>
                  <a:pt x="69673" y="47028"/>
                  <a:pt x="69926" y="47028"/>
                </a:cubicBezTo>
                <a:close/>
                <a:moveTo>
                  <a:pt x="69926" y="44748"/>
                </a:moveTo>
                <a:cubicBezTo>
                  <a:pt x="70211" y="44748"/>
                  <a:pt x="70401" y="44970"/>
                  <a:pt x="70401" y="45223"/>
                </a:cubicBezTo>
                <a:lnTo>
                  <a:pt x="70401" y="45255"/>
                </a:lnTo>
                <a:cubicBezTo>
                  <a:pt x="70401" y="45508"/>
                  <a:pt x="70211" y="45730"/>
                  <a:pt x="69926" y="45730"/>
                </a:cubicBezTo>
                <a:cubicBezTo>
                  <a:pt x="69673" y="45730"/>
                  <a:pt x="69451" y="45508"/>
                  <a:pt x="69451" y="45255"/>
                </a:cubicBezTo>
                <a:lnTo>
                  <a:pt x="69451" y="45223"/>
                </a:lnTo>
                <a:cubicBezTo>
                  <a:pt x="69451" y="44970"/>
                  <a:pt x="69673" y="44748"/>
                  <a:pt x="69926" y="44748"/>
                </a:cubicBezTo>
                <a:close/>
                <a:moveTo>
                  <a:pt x="69926" y="42468"/>
                </a:moveTo>
                <a:cubicBezTo>
                  <a:pt x="70211" y="42468"/>
                  <a:pt x="70401" y="42690"/>
                  <a:pt x="70401" y="42975"/>
                </a:cubicBezTo>
                <a:cubicBezTo>
                  <a:pt x="70401" y="43228"/>
                  <a:pt x="70211" y="43450"/>
                  <a:pt x="69926" y="43450"/>
                </a:cubicBezTo>
                <a:cubicBezTo>
                  <a:pt x="69673" y="43450"/>
                  <a:pt x="69451" y="43260"/>
                  <a:pt x="69451" y="43006"/>
                </a:cubicBezTo>
                <a:lnTo>
                  <a:pt x="69451" y="42975"/>
                </a:lnTo>
                <a:cubicBezTo>
                  <a:pt x="69451" y="42690"/>
                  <a:pt x="69673" y="42468"/>
                  <a:pt x="69926" y="42468"/>
                </a:cubicBezTo>
                <a:close/>
                <a:moveTo>
                  <a:pt x="69926" y="40220"/>
                </a:moveTo>
                <a:cubicBezTo>
                  <a:pt x="70211" y="40220"/>
                  <a:pt x="70401" y="40441"/>
                  <a:pt x="70401" y="40695"/>
                </a:cubicBezTo>
                <a:cubicBezTo>
                  <a:pt x="70401" y="40948"/>
                  <a:pt x="70211" y="41201"/>
                  <a:pt x="69926" y="41201"/>
                </a:cubicBezTo>
                <a:cubicBezTo>
                  <a:pt x="69673" y="41201"/>
                  <a:pt x="69451" y="40980"/>
                  <a:pt x="69451" y="40726"/>
                </a:cubicBezTo>
                <a:lnTo>
                  <a:pt x="69451" y="40695"/>
                </a:lnTo>
                <a:cubicBezTo>
                  <a:pt x="69451" y="40441"/>
                  <a:pt x="69673" y="40220"/>
                  <a:pt x="69926" y="40220"/>
                </a:cubicBezTo>
                <a:close/>
                <a:moveTo>
                  <a:pt x="69926" y="37939"/>
                </a:moveTo>
                <a:cubicBezTo>
                  <a:pt x="70211" y="37939"/>
                  <a:pt x="70401" y="38161"/>
                  <a:pt x="70401" y="38414"/>
                </a:cubicBezTo>
                <a:cubicBezTo>
                  <a:pt x="70401" y="38699"/>
                  <a:pt x="70211" y="38921"/>
                  <a:pt x="69926" y="38921"/>
                </a:cubicBezTo>
                <a:cubicBezTo>
                  <a:pt x="69673" y="38921"/>
                  <a:pt x="69451" y="38731"/>
                  <a:pt x="69451" y="38446"/>
                </a:cubicBezTo>
                <a:lnTo>
                  <a:pt x="69451" y="38414"/>
                </a:lnTo>
                <a:cubicBezTo>
                  <a:pt x="69451" y="38161"/>
                  <a:pt x="69673" y="37939"/>
                  <a:pt x="69926" y="37939"/>
                </a:cubicBezTo>
                <a:close/>
                <a:moveTo>
                  <a:pt x="69926" y="35691"/>
                </a:moveTo>
                <a:cubicBezTo>
                  <a:pt x="70211" y="35691"/>
                  <a:pt x="70401" y="35881"/>
                  <a:pt x="70401" y="36166"/>
                </a:cubicBezTo>
                <a:lnTo>
                  <a:pt x="70401" y="36198"/>
                </a:lnTo>
                <a:cubicBezTo>
                  <a:pt x="70401" y="36451"/>
                  <a:pt x="70211" y="36673"/>
                  <a:pt x="69926" y="36673"/>
                </a:cubicBezTo>
                <a:cubicBezTo>
                  <a:pt x="69673" y="36673"/>
                  <a:pt x="69451" y="36451"/>
                  <a:pt x="69451" y="36198"/>
                </a:cubicBezTo>
                <a:lnTo>
                  <a:pt x="69451" y="36166"/>
                </a:lnTo>
                <a:cubicBezTo>
                  <a:pt x="69451" y="35881"/>
                  <a:pt x="69673" y="35691"/>
                  <a:pt x="69926" y="35691"/>
                </a:cubicBezTo>
                <a:close/>
                <a:moveTo>
                  <a:pt x="4561" y="60044"/>
                </a:moveTo>
                <a:lnTo>
                  <a:pt x="4530" y="60044"/>
                </a:lnTo>
                <a:cubicBezTo>
                  <a:pt x="3896" y="60044"/>
                  <a:pt x="3896" y="61026"/>
                  <a:pt x="4530" y="61026"/>
                </a:cubicBezTo>
                <a:lnTo>
                  <a:pt x="4561" y="61026"/>
                </a:lnTo>
                <a:cubicBezTo>
                  <a:pt x="4815" y="61026"/>
                  <a:pt x="5036" y="60804"/>
                  <a:pt x="5036" y="60551"/>
                </a:cubicBezTo>
                <a:cubicBezTo>
                  <a:pt x="5036" y="60266"/>
                  <a:pt x="4846" y="60044"/>
                  <a:pt x="4561" y="60044"/>
                </a:cubicBezTo>
                <a:close/>
                <a:moveTo>
                  <a:pt x="666" y="60044"/>
                </a:moveTo>
                <a:lnTo>
                  <a:pt x="634" y="60044"/>
                </a:lnTo>
                <a:cubicBezTo>
                  <a:pt x="1" y="60044"/>
                  <a:pt x="1" y="61026"/>
                  <a:pt x="634" y="61026"/>
                </a:cubicBezTo>
                <a:lnTo>
                  <a:pt x="666" y="61026"/>
                </a:lnTo>
                <a:cubicBezTo>
                  <a:pt x="951" y="61026"/>
                  <a:pt x="1141" y="60804"/>
                  <a:pt x="1141" y="60551"/>
                </a:cubicBezTo>
                <a:cubicBezTo>
                  <a:pt x="1141" y="60266"/>
                  <a:pt x="951" y="60044"/>
                  <a:pt x="666" y="60044"/>
                </a:cubicBezTo>
                <a:close/>
                <a:moveTo>
                  <a:pt x="2408" y="60044"/>
                </a:moveTo>
                <a:lnTo>
                  <a:pt x="2376" y="60044"/>
                </a:lnTo>
                <a:cubicBezTo>
                  <a:pt x="1743" y="60044"/>
                  <a:pt x="1743" y="61026"/>
                  <a:pt x="2376" y="61026"/>
                </a:cubicBezTo>
                <a:lnTo>
                  <a:pt x="2408" y="61026"/>
                </a:lnTo>
                <a:cubicBezTo>
                  <a:pt x="2661" y="61026"/>
                  <a:pt x="2883" y="60804"/>
                  <a:pt x="2883" y="60551"/>
                </a:cubicBezTo>
                <a:cubicBezTo>
                  <a:pt x="2883" y="60266"/>
                  <a:pt x="2661" y="60044"/>
                  <a:pt x="2408" y="60044"/>
                </a:cubicBezTo>
                <a:close/>
                <a:moveTo>
                  <a:pt x="6841" y="60044"/>
                </a:moveTo>
                <a:lnTo>
                  <a:pt x="6810" y="60044"/>
                </a:lnTo>
                <a:cubicBezTo>
                  <a:pt x="6525" y="60044"/>
                  <a:pt x="6335" y="60266"/>
                  <a:pt x="6335" y="60551"/>
                </a:cubicBezTo>
                <a:cubicBezTo>
                  <a:pt x="6335" y="60804"/>
                  <a:pt x="6525" y="61026"/>
                  <a:pt x="6810" y="61026"/>
                </a:cubicBezTo>
                <a:cubicBezTo>
                  <a:pt x="7063" y="61026"/>
                  <a:pt x="7285" y="60804"/>
                  <a:pt x="7285" y="60551"/>
                </a:cubicBezTo>
                <a:cubicBezTo>
                  <a:pt x="7285" y="60266"/>
                  <a:pt x="7095" y="60044"/>
                  <a:pt x="6841" y="60044"/>
                </a:cubicBezTo>
                <a:close/>
                <a:moveTo>
                  <a:pt x="9090" y="60044"/>
                </a:moveTo>
                <a:lnTo>
                  <a:pt x="9058" y="60044"/>
                </a:lnTo>
                <a:cubicBezTo>
                  <a:pt x="8805" y="60044"/>
                  <a:pt x="8583" y="60266"/>
                  <a:pt x="8583" y="60551"/>
                </a:cubicBezTo>
                <a:cubicBezTo>
                  <a:pt x="8583" y="60804"/>
                  <a:pt x="8805" y="61026"/>
                  <a:pt x="9058" y="61026"/>
                </a:cubicBezTo>
                <a:cubicBezTo>
                  <a:pt x="9343" y="61026"/>
                  <a:pt x="9565" y="60804"/>
                  <a:pt x="9565" y="60551"/>
                </a:cubicBezTo>
                <a:cubicBezTo>
                  <a:pt x="9565" y="60266"/>
                  <a:pt x="9375" y="60044"/>
                  <a:pt x="9090" y="60044"/>
                </a:cubicBezTo>
                <a:close/>
                <a:moveTo>
                  <a:pt x="11370" y="60044"/>
                </a:moveTo>
                <a:lnTo>
                  <a:pt x="11338" y="60044"/>
                </a:lnTo>
                <a:cubicBezTo>
                  <a:pt x="11085" y="60044"/>
                  <a:pt x="10863" y="60266"/>
                  <a:pt x="10863" y="60551"/>
                </a:cubicBezTo>
                <a:cubicBezTo>
                  <a:pt x="10863" y="60804"/>
                  <a:pt x="11085" y="61026"/>
                  <a:pt x="11338" y="61026"/>
                </a:cubicBezTo>
                <a:cubicBezTo>
                  <a:pt x="11592" y="61026"/>
                  <a:pt x="11845" y="60804"/>
                  <a:pt x="11845" y="60551"/>
                </a:cubicBezTo>
                <a:cubicBezTo>
                  <a:pt x="11845" y="60266"/>
                  <a:pt x="11623" y="60044"/>
                  <a:pt x="11370" y="60044"/>
                </a:cubicBezTo>
                <a:close/>
                <a:moveTo>
                  <a:pt x="13650" y="60044"/>
                </a:moveTo>
                <a:lnTo>
                  <a:pt x="13619" y="60044"/>
                </a:lnTo>
                <a:cubicBezTo>
                  <a:pt x="13334" y="60044"/>
                  <a:pt x="13144" y="60266"/>
                  <a:pt x="13144" y="60551"/>
                </a:cubicBezTo>
                <a:cubicBezTo>
                  <a:pt x="13144" y="60804"/>
                  <a:pt x="13334" y="61026"/>
                  <a:pt x="13619" y="61026"/>
                </a:cubicBezTo>
                <a:lnTo>
                  <a:pt x="13650" y="61026"/>
                </a:lnTo>
                <a:cubicBezTo>
                  <a:pt x="13904" y="61026"/>
                  <a:pt x="14125" y="60804"/>
                  <a:pt x="14125" y="60551"/>
                </a:cubicBezTo>
                <a:cubicBezTo>
                  <a:pt x="14125" y="60266"/>
                  <a:pt x="13904" y="60044"/>
                  <a:pt x="13650" y="60044"/>
                </a:cubicBezTo>
                <a:close/>
                <a:moveTo>
                  <a:pt x="15899" y="60044"/>
                </a:moveTo>
                <a:lnTo>
                  <a:pt x="15867" y="60044"/>
                </a:lnTo>
                <a:cubicBezTo>
                  <a:pt x="15614" y="60044"/>
                  <a:pt x="15392" y="60266"/>
                  <a:pt x="15392" y="60551"/>
                </a:cubicBezTo>
                <a:cubicBezTo>
                  <a:pt x="15392" y="60804"/>
                  <a:pt x="15614" y="61026"/>
                  <a:pt x="15867" y="61026"/>
                </a:cubicBezTo>
                <a:cubicBezTo>
                  <a:pt x="16152" y="61026"/>
                  <a:pt x="16374" y="60804"/>
                  <a:pt x="16374" y="60551"/>
                </a:cubicBezTo>
                <a:cubicBezTo>
                  <a:pt x="16374" y="60266"/>
                  <a:pt x="16184" y="60044"/>
                  <a:pt x="15899" y="60044"/>
                </a:cubicBezTo>
                <a:close/>
                <a:moveTo>
                  <a:pt x="18179" y="60044"/>
                </a:moveTo>
                <a:lnTo>
                  <a:pt x="18147" y="60044"/>
                </a:lnTo>
                <a:cubicBezTo>
                  <a:pt x="17894" y="60044"/>
                  <a:pt x="17672" y="60266"/>
                  <a:pt x="17672" y="60551"/>
                </a:cubicBezTo>
                <a:cubicBezTo>
                  <a:pt x="17672" y="60804"/>
                  <a:pt x="17862" y="61026"/>
                  <a:pt x="18147" y="61026"/>
                </a:cubicBezTo>
                <a:cubicBezTo>
                  <a:pt x="18401" y="61026"/>
                  <a:pt x="18622" y="60804"/>
                  <a:pt x="18622" y="60551"/>
                </a:cubicBezTo>
                <a:cubicBezTo>
                  <a:pt x="18654" y="60266"/>
                  <a:pt x="18432" y="60044"/>
                  <a:pt x="18179" y="60044"/>
                </a:cubicBezTo>
                <a:close/>
                <a:moveTo>
                  <a:pt x="20459" y="60044"/>
                </a:moveTo>
                <a:lnTo>
                  <a:pt x="20396" y="60044"/>
                </a:lnTo>
                <a:cubicBezTo>
                  <a:pt x="20142" y="60044"/>
                  <a:pt x="19921" y="60266"/>
                  <a:pt x="19921" y="60551"/>
                </a:cubicBezTo>
                <a:cubicBezTo>
                  <a:pt x="19921" y="60804"/>
                  <a:pt x="20142" y="61026"/>
                  <a:pt x="20396" y="61026"/>
                </a:cubicBezTo>
                <a:cubicBezTo>
                  <a:pt x="20681" y="61026"/>
                  <a:pt x="20902" y="60804"/>
                  <a:pt x="20902" y="60551"/>
                </a:cubicBezTo>
                <a:cubicBezTo>
                  <a:pt x="20902" y="60266"/>
                  <a:pt x="20712" y="60044"/>
                  <a:pt x="20459" y="60044"/>
                </a:cubicBezTo>
                <a:close/>
                <a:moveTo>
                  <a:pt x="22708" y="60044"/>
                </a:moveTo>
                <a:lnTo>
                  <a:pt x="22676" y="60044"/>
                </a:lnTo>
                <a:cubicBezTo>
                  <a:pt x="22423" y="60044"/>
                  <a:pt x="22201" y="60266"/>
                  <a:pt x="22201" y="60551"/>
                </a:cubicBezTo>
                <a:cubicBezTo>
                  <a:pt x="22201" y="60804"/>
                  <a:pt x="22423" y="61026"/>
                  <a:pt x="22676" y="61026"/>
                </a:cubicBezTo>
                <a:lnTo>
                  <a:pt x="22708" y="61026"/>
                </a:lnTo>
                <a:cubicBezTo>
                  <a:pt x="22993" y="61026"/>
                  <a:pt x="23183" y="60804"/>
                  <a:pt x="23183" y="60551"/>
                </a:cubicBezTo>
                <a:cubicBezTo>
                  <a:pt x="23183" y="60266"/>
                  <a:pt x="22961" y="60044"/>
                  <a:pt x="22708" y="60044"/>
                </a:cubicBezTo>
                <a:close/>
                <a:moveTo>
                  <a:pt x="24988" y="60044"/>
                </a:moveTo>
                <a:lnTo>
                  <a:pt x="24956" y="60044"/>
                </a:lnTo>
                <a:cubicBezTo>
                  <a:pt x="24671" y="60044"/>
                  <a:pt x="24481" y="60266"/>
                  <a:pt x="24481" y="60551"/>
                </a:cubicBezTo>
                <a:cubicBezTo>
                  <a:pt x="24481" y="60804"/>
                  <a:pt x="24671" y="61026"/>
                  <a:pt x="24956" y="61026"/>
                </a:cubicBezTo>
                <a:lnTo>
                  <a:pt x="24988" y="61026"/>
                </a:lnTo>
                <a:cubicBezTo>
                  <a:pt x="25241" y="61026"/>
                  <a:pt x="25463" y="60804"/>
                  <a:pt x="25463" y="60551"/>
                </a:cubicBezTo>
                <a:cubicBezTo>
                  <a:pt x="25463" y="60266"/>
                  <a:pt x="25241" y="60044"/>
                  <a:pt x="24988" y="60044"/>
                </a:cubicBezTo>
                <a:close/>
                <a:moveTo>
                  <a:pt x="27236" y="60044"/>
                </a:moveTo>
                <a:lnTo>
                  <a:pt x="27205" y="60044"/>
                </a:lnTo>
                <a:cubicBezTo>
                  <a:pt x="26951" y="60044"/>
                  <a:pt x="26730" y="60266"/>
                  <a:pt x="26730" y="60551"/>
                </a:cubicBezTo>
                <a:cubicBezTo>
                  <a:pt x="26730" y="60804"/>
                  <a:pt x="26951" y="61026"/>
                  <a:pt x="27205" y="61026"/>
                </a:cubicBezTo>
                <a:cubicBezTo>
                  <a:pt x="27490" y="61026"/>
                  <a:pt x="27711" y="60804"/>
                  <a:pt x="27711" y="60551"/>
                </a:cubicBezTo>
                <a:cubicBezTo>
                  <a:pt x="27711" y="60266"/>
                  <a:pt x="27521" y="60044"/>
                  <a:pt x="27236" y="60044"/>
                </a:cubicBezTo>
                <a:close/>
                <a:moveTo>
                  <a:pt x="29516" y="60044"/>
                </a:moveTo>
                <a:lnTo>
                  <a:pt x="29485" y="60044"/>
                </a:lnTo>
                <a:cubicBezTo>
                  <a:pt x="29231" y="60044"/>
                  <a:pt x="29010" y="60266"/>
                  <a:pt x="29010" y="60551"/>
                </a:cubicBezTo>
                <a:cubicBezTo>
                  <a:pt x="29010" y="60804"/>
                  <a:pt x="29200" y="61026"/>
                  <a:pt x="29485" y="61026"/>
                </a:cubicBezTo>
                <a:cubicBezTo>
                  <a:pt x="29738" y="61026"/>
                  <a:pt x="29960" y="60804"/>
                  <a:pt x="29960" y="60551"/>
                </a:cubicBezTo>
                <a:cubicBezTo>
                  <a:pt x="29991" y="60266"/>
                  <a:pt x="29770" y="60044"/>
                  <a:pt x="29516" y="60044"/>
                </a:cubicBezTo>
                <a:close/>
                <a:moveTo>
                  <a:pt x="31797" y="60044"/>
                </a:moveTo>
                <a:lnTo>
                  <a:pt x="31733" y="60044"/>
                </a:lnTo>
                <a:cubicBezTo>
                  <a:pt x="31480" y="60044"/>
                  <a:pt x="31258" y="60266"/>
                  <a:pt x="31258" y="60551"/>
                </a:cubicBezTo>
                <a:cubicBezTo>
                  <a:pt x="31258" y="60804"/>
                  <a:pt x="31480" y="61026"/>
                  <a:pt x="31733" y="61026"/>
                </a:cubicBezTo>
                <a:lnTo>
                  <a:pt x="31797" y="61026"/>
                </a:lnTo>
                <a:cubicBezTo>
                  <a:pt x="32050" y="61026"/>
                  <a:pt x="32272" y="60804"/>
                  <a:pt x="32272" y="60551"/>
                </a:cubicBezTo>
                <a:cubicBezTo>
                  <a:pt x="32272" y="60266"/>
                  <a:pt x="32050" y="60044"/>
                  <a:pt x="31797" y="60044"/>
                </a:cubicBezTo>
                <a:close/>
                <a:moveTo>
                  <a:pt x="34045" y="60044"/>
                </a:moveTo>
                <a:lnTo>
                  <a:pt x="34013" y="60044"/>
                </a:lnTo>
                <a:cubicBezTo>
                  <a:pt x="33760" y="60044"/>
                  <a:pt x="33538" y="60266"/>
                  <a:pt x="33538" y="60551"/>
                </a:cubicBezTo>
                <a:cubicBezTo>
                  <a:pt x="33538" y="60804"/>
                  <a:pt x="33760" y="61026"/>
                  <a:pt x="34013" y="61026"/>
                </a:cubicBezTo>
                <a:lnTo>
                  <a:pt x="34045" y="61026"/>
                </a:lnTo>
                <a:cubicBezTo>
                  <a:pt x="34298" y="61026"/>
                  <a:pt x="34520" y="60804"/>
                  <a:pt x="34520" y="60551"/>
                </a:cubicBezTo>
                <a:cubicBezTo>
                  <a:pt x="34520" y="60266"/>
                  <a:pt x="34298" y="60044"/>
                  <a:pt x="34045" y="60044"/>
                </a:cubicBezTo>
                <a:close/>
                <a:moveTo>
                  <a:pt x="36325" y="60044"/>
                </a:moveTo>
                <a:lnTo>
                  <a:pt x="36294" y="60044"/>
                </a:lnTo>
                <a:cubicBezTo>
                  <a:pt x="36009" y="60044"/>
                  <a:pt x="35819" y="60266"/>
                  <a:pt x="35819" y="60551"/>
                </a:cubicBezTo>
                <a:cubicBezTo>
                  <a:pt x="35819" y="60804"/>
                  <a:pt x="36009" y="61026"/>
                  <a:pt x="36294" y="61026"/>
                </a:cubicBezTo>
                <a:cubicBezTo>
                  <a:pt x="36547" y="61026"/>
                  <a:pt x="36769" y="60804"/>
                  <a:pt x="36769" y="60551"/>
                </a:cubicBezTo>
                <a:cubicBezTo>
                  <a:pt x="36769" y="60266"/>
                  <a:pt x="36579" y="60044"/>
                  <a:pt x="36325" y="60044"/>
                </a:cubicBezTo>
                <a:close/>
                <a:moveTo>
                  <a:pt x="38574" y="60044"/>
                </a:moveTo>
                <a:lnTo>
                  <a:pt x="38542" y="60044"/>
                </a:lnTo>
                <a:cubicBezTo>
                  <a:pt x="38289" y="60044"/>
                  <a:pt x="38067" y="60266"/>
                  <a:pt x="38067" y="60551"/>
                </a:cubicBezTo>
                <a:cubicBezTo>
                  <a:pt x="38067" y="60804"/>
                  <a:pt x="38289" y="61026"/>
                  <a:pt x="38542" y="61026"/>
                </a:cubicBezTo>
                <a:cubicBezTo>
                  <a:pt x="38827" y="61026"/>
                  <a:pt x="39049" y="60804"/>
                  <a:pt x="39049" y="60551"/>
                </a:cubicBezTo>
                <a:cubicBezTo>
                  <a:pt x="39049" y="60266"/>
                  <a:pt x="38859" y="60044"/>
                  <a:pt x="38574" y="60044"/>
                </a:cubicBezTo>
                <a:close/>
                <a:moveTo>
                  <a:pt x="40854" y="60044"/>
                </a:moveTo>
                <a:lnTo>
                  <a:pt x="40822" y="60044"/>
                </a:lnTo>
                <a:cubicBezTo>
                  <a:pt x="40569" y="60044"/>
                  <a:pt x="40347" y="60266"/>
                  <a:pt x="40347" y="60551"/>
                </a:cubicBezTo>
                <a:cubicBezTo>
                  <a:pt x="40347" y="60804"/>
                  <a:pt x="40569" y="61026"/>
                  <a:pt x="40822" y="61026"/>
                </a:cubicBezTo>
                <a:lnTo>
                  <a:pt x="40854" y="61026"/>
                </a:lnTo>
                <a:cubicBezTo>
                  <a:pt x="41107" y="61026"/>
                  <a:pt x="41329" y="60804"/>
                  <a:pt x="41329" y="60551"/>
                </a:cubicBezTo>
                <a:cubicBezTo>
                  <a:pt x="41329" y="60266"/>
                  <a:pt x="41107" y="60044"/>
                  <a:pt x="40854" y="60044"/>
                </a:cubicBezTo>
                <a:close/>
                <a:moveTo>
                  <a:pt x="43134" y="60044"/>
                </a:moveTo>
                <a:lnTo>
                  <a:pt x="43102" y="60044"/>
                </a:lnTo>
                <a:cubicBezTo>
                  <a:pt x="42817" y="60044"/>
                  <a:pt x="42596" y="60266"/>
                  <a:pt x="42596" y="60551"/>
                </a:cubicBezTo>
                <a:cubicBezTo>
                  <a:pt x="42596" y="60804"/>
                  <a:pt x="42817" y="61026"/>
                  <a:pt x="43102" y="61026"/>
                </a:cubicBezTo>
                <a:lnTo>
                  <a:pt x="43134" y="61026"/>
                </a:lnTo>
                <a:cubicBezTo>
                  <a:pt x="43387" y="61026"/>
                  <a:pt x="43609" y="60804"/>
                  <a:pt x="43609" y="60551"/>
                </a:cubicBezTo>
                <a:cubicBezTo>
                  <a:pt x="43609" y="60266"/>
                  <a:pt x="43387" y="60044"/>
                  <a:pt x="43134" y="60044"/>
                </a:cubicBezTo>
                <a:close/>
                <a:moveTo>
                  <a:pt x="45383" y="60044"/>
                </a:moveTo>
                <a:lnTo>
                  <a:pt x="45351" y="60044"/>
                </a:lnTo>
                <a:cubicBezTo>
                  <a:pt x="45098" y="60044"/>
                  <a:pt x="44876" y="60266"/>
                  <a:pt x="44876" y="60551"/>
                </a:cubicBezTo>
                <a:cubicBezTo>
                  <a:pt x="44876" y="60804"/>
                  <a:pt x="45098" y="61026"/>
                  <a:pt x="45351" y="61026"/>
                </a:cubicBezTo>
                <a:cubicBezTo>
                  <a:pt x="45636" y="61026"/>
                  <a:pt x="45858" y="60804"/>
                  <a:pt x="45858" y="60551"/>
                </a:cubicBezTo>
                <a:cubicBezTo>
                  <a:pt x="45858" y="60266"/>
                  <a:pt x="45668" y="60044"/>
                  <a:pt x="45383" y="60044"/>
                </a:cubicBezTo>
                <a:close/>
                <a:moveTo>
                  <a:pt x="47663" y="60044"/>
                </a:moveTo>
                <a:lnTo>
                  <a:pt x="47631" y="60044"/>
                </a:lnTo>
                <a:cubicBezTo>
                  <a:pt x="47378" y="60044"/>
                  <a:pt x="47156" y="60266"/>
                  <a:pt x="47156" y="60551"/>
                </a:cubicBezTo>
                <a:cubicBezTo>
                  <a:pt x="47156" y="60804"/>
                  <a:pt x="47346" y="61026"/>
                  <a:pt x="47631" y="61026"/>
                </a:cubicBezTo>
                <a:cubicBezTo>
                  <a:pt x="47885" y="61026"/>
                  <a:pt x="48106" y="60804"/>
                  <a:pt x="48106" y="60551"/>
                </a:cubicBezTo>
                <a:cubicBezTo>
                  <a:pt x="48106" y="60266"/>
                  <a:pt x="47916" y="60044"/>
                  <a:pt x="47663" y="60044"/>
                </a:cubicBezTo>
                <a:close/>
                <a:moveTo>
                  <a:pt x="49943" y="60044"/>
                </a:moveTo>
                <a:lnTo>
                  <a:pt x="49911" y="60044"/>
                </a:lnTo>
                <a:cubicBezTo>
                  <a:pt x="49626" y="60044"/>
                  <a:pt x="49405" y="60266"/>
                  <a:pt x="49405" y="60551"/>
                </a:cubicBezTo>
                <a:cubicBezTo>
                  <a:pt x="49405" y="60804"/>
                  <a:pt x="49626" y="61026"/>
                  <a:pt x="49911" y="61026"/>
                </a:cubicBezTo>
                <a:lnTo>
                  <a:pt x="49943" y="61026"/>
                </a:lnTo>
                <a:cubicBezTo>
                  <a:pt x="50196" y="61026"/>
                  <a:pt x="50418" y="60804"/>
                  <a:pt x="50418" y="60551"/>
                </a:cubicBezTo>
                <a:cubicBezTo>
                  <a:pt x="50418" y="60266"/>
                  <a:pt x="50196" y="60044"/>
                  <a:pt x="49943" y="60044"/>
                </a:cubicBezTo>
                <a:close/>
                <a:moveTo>
                  <a:pt x="52191" y="60044"/>
                </a:moveTo>
                <a:lnTo>
                  <a:pt x="52160" y="60044"/>
                </a:lnTo>
                <a:cubicBezTo>
                  <a:pt x="51906" y="60044"/>
                  <a:pt x="51685" y="60266"/>
                  <a:pt x="51685" y="60551"/>
                </a:cubicBezTo>
                <a:cubicBezTo>
                  <a:pt x="51685" y="60804"/>
                  <a:pt x="51906" y="61026"/>
                  <a:pt x="52160" y="61026"/>
                </a:cubicBezTo>
                <a:lnTo>
                  <a:pt x="52191" y="61026"/>
                </a:lnTo>
                <a:cubicBezTo>
                  <a:pt x="52477" y="61026"/>
                  <a:pt x="52667" y="60804"/>
                  <a:pt x="52667" y="60551"/>
                </a:cubicBezTo>
                <a:cubicBezTo>
                  <a:pt x="52667" y="60266"/>
                  <a:pt x="52477" y="60044"/>
                  <a:pt x="52191" y="60044"/>
                </a:cubicBezTo>
                <a:close/>
                <a:moveTo>
                  <a:pt x="54472" y="60044"/>
                </a:moveTo>
                <a:lnTo>
                  <a:pt x="54440" y="60044"/>
                </a:lnTo>
                <a:cubicBezTo>
                  <a:pt x="54155" y="60044"/>
                  <a:pt x="53965" y="60266"/>
                  <a:pt x="53965" y="60551"/>
                </a:cubicBezTo>
                <a:cubicBezTo>
                  <a:pt x="53965" y="60804"/>
                  <a:pt x="54155" y="61026"/>
                  <a:pt x="54440" y="61026"/>
                </a:cubicBezTo>
                <a:cubicBezTo>
                  <a:pt x="54693" y="61026"/>
                  <a:pt x="54915" y="60804"/>
                  <a:pt x="54915" y="60551"/>
                </a:cubicBezTo>
                <a:cubicBezTo>
                  <a:pt x="54915" y="60266"/>
                  <a:pt x="54725" y="60044"/>
                  <a:pt x="54472" y="60044"/>
                </a:cubicBezTo>
                <a:close/>
                <a:moveTo>
                  <a:pt x="56720" y="60044"/>
                </a:moveTo>
                <a:lnTo>
                  <a:pt x="56689" y="60044"/>
                </a:lnTo>
                <a:cubicBezTo>
                  <a:pt x="56435" y="60044"/>
                  <a:pt x="56213" y="60266"/>
                  <a:pt x="56213" y="60551"/>
                </a:cubicBezTo>
                <a:cubicBezTo>
                  <a:pt x="56213" y="60804"/>
                  <a:pt x="56435" y="61026"/>
                  <a:pt x="56689" y="61026"/>
                </a:cubicBezTo>
                <a:cubicBezTo>
                  <a:pt x="56974" y="61026"/>
                  <a:pt x="57195" y="60804"/>
                  <a:pt x="57195" y="60551"/>
                </a:cubicBezTo>
                <a:cubicBezTo>
                  <a:pt x="57195" y="60266"/>
                  <a:pt x="57005" y="60044"/>
                  <a:pt x="56720" y="60044"/>
                </a:cubicBezTo>
                <a:close/>
                <a:moveTo>
                  <a:pt x="59000" y="60044"/>
                </a:moveTo>
                <a:lnTo>
                  <a:pt x="58969" y="60044"/>
                </a:lnTo>
                <a:cubicBezTo>
                  <a:pt x="58715" y="60044"/>
                  <a:pt x="58494" y="60266"/>
                  <a:pt x="58494" y="60551"/>
                </a:cubicBezTo>
                <a:cubicBezTo>
                  <a:pt x="58494" y="60804"/>
                  <a:pt x="58715" y="61026"/>
                  <a:pt x="58969" y="61026"/>
                </a:cubicBezTo>
                <a:cubicBezTo>
                  <a:pt x="59222" y="61026"/>
                  <a:pt x="59475" y="60804"/>
                  <a:pt x="59475" y="60551"/>
                </a:cubicBezTo>
                <a:cubicBezTo>
                  <a:pt x="59475" y="60266"/>
                  <a:pt x="59254" y="60044"/>
                  <a:pt x="59000" y="60044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4"/>
          <p:cNvGrpSpPr/>
          <p:nvPr/>
        </p:nvGrpSpPr>
        <p:grpSpPr>
          <a:xfrm>
            <a:off x="2553892" y="1631129"/>
            <a:ext cx="897527" cy="1004001"/>
            <a:chOff x="2553892" y="1631129"/>
            <a:chExt cx="897527" cy="1004001"/>
          </a:xfrm>
        </p:grpSpPr>
        <p:sp>
          <p:nvSpPr>
            <p:cNvPr id="733" name="Google Shape;733;p24"/>
            <p:cNvSpPr/>
            <p:nvPr/>
          </p:nvSpPr>
          <p:spPr>
            <a:xfrm>
              <a:off x="2553892" y="1631129"/>
              <a:ext cx="897527" cy="1004001"/>
            </a:xfrm>
            <a:custGeom>
              <a:avLst/>
              <a:gdLst/>
              <a:ahLst/>
              <a:cxnLst/>
              <a:rect l="l" t="t" r="r" b="b"/>
              <a:pathLst>
                <a:path w="28028" h="31353" extrusionOk="0">
                  <a:moveTo>
                    <a:pt x="13934" y="0"/>
                  </a:moveTo>
                  <a:cubicBezTo>
                    <a:pt x="21630" y="0"/>
                    <a:pt x="27774" y="6239"/>
                    <a:pt x="27869" y="13934"/>
                  </a:cubicBezTo>
                  <a:cubicBezTo>
                    <a:pt x="28027" y="25018"/>
                    <a:pt x="14441" y="31352"/>
                    <a:pt x="13934" y="31352"/>
                  </a:cubicBezTo>
                  <a:cubicBezTo>
                    <a:pt x="13396" y="31352"/>
                    <a:pt x="0" y="23910"/>
                    <a:pt x="0" y="13934"/>
                  </a:cubicBezTo>
                  <a:cubicBezTo>
                    <a:pt x="0" y="6239"/>
                    <a:pt x="6239" y="0"/>
                    <a:pt x="13934" y="0"/>
                  </a:cubicBezTo>
                  <a:close/>
                  <a:moveTo>
                    <a:pt x="13934" y="3959"/>
                  </a:moveTo>
                  <a:cubicBezTo>
                    <a:pt x="19413" y="3959"/>
                    <a:pt x="23815" y="8361"/>
                    <a:pt x="23815" y="13839"/>
                  </a:cubicBezTo>
                  <a:cubicBezTo>
                    <a:pt x="23815" y="19286"/>
                    <a:pt x="19413" y="23720"/>
                    <a:pt x="13934" y="23720"/>
                  </a:cubicBezTo>
                  <a:cubicBezTo>
                    <a:pt x="8487" y="23720"/>
                    <a:pt x="4054" y="19286"/>
                    <a:pt x="4054" y="13839"/>
                  </a:cubicBezTo>
                  <a:cubicBezTo>
                    <a:pt x="4054" y="8361"/>
                    <a:pt x="8487" y="3959"/>
                    <a:pt x="13934" y="3959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2782052" y="1828868"/>
              <a:ext cx="433072" cy="473613"/>
            </a:xfrm>
            <a:custGeom>
              <a:avLst/>
              <a:gdLst/>
              <a:ahLst/>
              <a:cxnLst/>
              <a:rect l="l" t="t" r="r" b="b"/>
              <a:pathLst>
                <a:path w="13524" h="14790" extrusionOk="0">
                  <a:moveTo>
                    <a:pt x="7640" y="1676"/>
                  </a:moveTo>
                  <a:cubicBezTo>
                    <a:pt x="7689" y="1676"/>
                    <a:pt x="7740" y="1677"/>
                    <a:pt x="7791" y="1679"/>
                  </a:cubicBezTo>
                  <a:cubicBezTo>
                    <a:pt x="9945" y="1774"/>
                    <a:pt x="11686" y="3959"/>
                    <a:pt x="11813" y="5479"/>
                  </a:cubicBezTo>
                  <a:cubicBezTo>
                    <a:pt x="11912" y="6662"/>
                    <a:pt x="11148" y="7902"/>
                    <a:pt x="9968" y="7902"/>
                  </a:cubicBezTo>
                  <a:cubicBezTo>
                    <a:pt x="9632" y="7902"/>
                    <a:pt x="9262" y="7801"/>
                    <a:pt x="8868" y="7569"/>
                  </a:cubicBezTo>
                  <a:cubicBezTo>
                    <a:pt x="8330" y="7221"/>
                    <a:pt x="8488" y="6968"/>
                    <a:pt x="7633" y="6366"/>
                  </a:cubicBezTo>
                  <a:cubicBezTo>
                    <a:pt x="6746" y="5764"/>
                    <a:pt x="6208" y="5543"/>
                    <a:pt x="5638" y="4529"/>
                  </a:cubicBezTo>
                  <a:cubicBezTo>
                    <a:pt x="5081" y="3540"/>
                    <a:pt x="5611" y="1676"/>
                    <a:pt x="7640" y="1676"/>
                  </a:cubicBezTo>
                  <a:close/>
                  <a:moveTo>
                    <a:pt x="7538" y="0"/>
                  </a:moveTo>
                  <a:cubicBezTo>
                    <a:pt x="4466" y="0"/>
                    <a:pt x="1964" y="2312"/>
                    <a:pt x="1616" y="5289"/>
                  </a:cubicBezTo>
                  <a:lnTo>
                    <a:pt x="159" y="8456"/>
                  </a:lnTo>
                  <a:cubicBezTo>
                    <a:pt x="1" y="8804"/>
                    <a:pt x="254" y="9184"/>
                    <a:pt x="634" y="9184"/>
                  </a:cubicBezTo>
                  <a:lnTo>
                    <a:pt x="1774" y="9184"/>
                  </a:lnTo>
                  <a:lnTo>
                    <a:pt x="1806" y="11021"/>
                  </a:lnTo>
                  <a:cubicBezTo>
                    <a:pt x="1806" y="11742"/>
                    <a:pt x="2409" y="12305"/>
                    <a:pt x="3090" y="12305"/>
                  </a:cubicBezTo>
                  <a:cubicBezTo>
                    <a:pt x="3158" y="12305"/>
                    <a:pt x="3226" y="12299"/>
                    <a:pt x="3294" y="12288"/>
                  </a:cubicBezTo>
                  <a:lnTo>
                    <a:pt x="5194" y="11971"/>
                  </a:lnTo>
                  <a:lnTo>
                    <a:pt x="5194" y="11971"/>
                  </a:lnTo>
                  <a:lnTo>
                    <a:pt x="4751" y="14251"/>
                  </a:lnTo>
                  <a:cubicBezTo>
                    <a:pt x="4719" y="14536"/>
                    <a:pt x="4941" y="14790"/>
                    <a:pt x="5194" y="14790"/>
                  </a:cubicBezTo>
                  <a:lnTo>
                    <a:pt x="10768" y="14790"/>
                  </a:lnTo>
                  <a:cubicBezTo>
                    <a:pt x="11053" y="14790"/>
                    <a:pt x="11275" y="14536"/>
                    <a:pt x="11211" y="14251"/>
                  </a:cubicBezTo>
                  <a:lnTo>
                    <a:pt x="10800" y="11053"/>
                  </a:lnTo>
                  <a:cubicBezTo>
                    <a:pt x="10800" y="11021"/>
                    <a:pt x="10768" y="11021"/>
                    <a:pt x="10768" y="11021"/>
                  </a:cubicBezTo>
                  <a:cubicBezTo>
                    <a:pt x="12415" y="9945"/>
                    <a:pt x="13523" y="8108"/>
                    <a:pt x="13523" y="5986"/>
                  </a:cubicBezTo>
                  <a:cubicBezTo>
                    <a:pt x="13523" y="2692"/>
                    <a:pt x="10831" y="0"/>
                    <a:pt x="7538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24"/>
          <p:cNvGrpSpPr/>
          <p:nvPr/>
        </p:nvGrpSpPr>
        <p:grpSpPr>
          <a:xfrm>
            <a:off x="5742276" y="1631129"/>
            <a:ext cx="897527" cy="1004001"/>
            <a:chOff x="5742276" y="1631129"/>
            <a:chExt cx="897527" cy="1004001"/>
          </a:xfrm>
        </p:grpSpPr>
        <p:sp>
          <p:nvSpPr>
            <p:cNvPr id="736" name="Google Shape;736;p24"/>
            <p:cNvSpPr/>
            <p:nvPr/>
          </p:nvSpPr>
          <p:spPr>
            <a:xfrm>
              <a:off x="5742276" y="1631129"/>
              <a:ext cx="897527" cy="1004001"/>
            </a:xfrm>
            <a:custGeom>
              <a:avLst/>
              <a:gdLst/>
              <a:ahLst/>
              <a:cxnLst/>
              <a:rect l="l" t="t" r="r" b="b"/>
              <a:pathLst>
                <a:path w="28028" h="31353" extrusionOk="0">
                  <a:moveTo>
                    <a:pt x="13935" y="0"/>
                  </a:moveTo>
                  <a:cubicBezTo>
                    <a:pt x="21631" y="0"/>
                    <a:pt x="27774" y="6239"/>
                    <a:pt x="27869" y="13934"/>
                  </a:cubicBezTo>
                  <a:cubicBezTo>
                    <a:pt x="28028" y="25018"/>
                    <a:pt x="14442" y="31352"/>
                    <a:pt x="13935" y="31352"/>
                  </a:cubicBezTo>
                  <a:cubicBezTo>
                    <a:pt x="13397" y="31352"/>
                    <a:pt x="1" y="23910"/>
                    <a:pt x="1" y="13934"/>
                  </a:cubicBezTo>
                  <a:cubicBezTo>
                    <a:pt x="1" y="6239"/>
                    <a:pt x="6239" y="0"/>
                    <a:pt x="13935" y="0"/>
                  </a:cubicBezTo>
                  <a:close/>
                  <a:moveTo>
                    <a:pt x="13935" y="3959"/>
                  </a:moveTo>
                  <a:cubicBezTo>
                    <a:pt x="19414" y="3959"/>
                    <a:pt x="23816" y="8361"/>
                    <a:pt x="23816" y="13839"/>
                  </a:cubicBezTo>
                  <a:cubicBezTo>
                    <a:pt x="23816" y="19286"/>
                    <a:pt x="19382" y="23720"/>
                    <a:pt x="13935" y="23720"/>
                  </a:cubicBezTo>
                  <a:cubicBezTo>
                    <a:pt x="8456" y="23720"/>
                    <a:pt x="4054" y="19286"/>
                    <a:pt x="4054" y="13839"/>
                  </a:cubicBezTo>
                  <a:cubicBezTo>
                    <a:pt x="4054" y="8361"/>
                    <a:pt x="8488" y="3959"/>
                    <a:pt x="13935" y="3959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24"/>
            <p:cNvGrpSpPr/>
            <p:nvPr/>
          </p:nvGrpSpPr>
          <p:grpSpPr>
            <a:xfrm>
              <a:off x="5950166" y="1933325"/>
              <a:ext cx="476687" cy="311515"/>
              <a:chOff x="5950166" y="1933325"/>
              <a:chExt cx="476687" cy="311515"/>
            </a:xfrm>
          </p:grpSpPr>
          <p:sp>
            <p:nvSpPr>
              <p:cNvPr id="738" name="Google Shape;738;p24"/>
              <p:cNvSpPr/>
              <p:nvPr/>
            </p:nvSpPr>
            <p:spPr>
              <a:xfrm>
                <a:off x="6062661" y="1933325"/>
                <a:ext cx="251665" cy="311515"/>
              </a:xfrm>
              <a:custGeom>
                <a:avLst/>
                <a:gdLst/>
                <a:ahLst/>
                <a:cxnLst/>
                <a:rect l="l" t="t" r="r" b="b"/>
                <a:pathLst>
                  <a:path w="7859" h="9728" extrusionOk="0">
                    <a:moveTo>
                      <a:pt x="2885" y="0"/>
                    </a:moveTo>
                    <a:cubicBezTo>
                      <a:pt x="2632" y="0"/>
                      <a:pt x="2442" y="222"/>
                      <a:pt x="2442" y="475"/>
                    </a:cubicBezTo>
                    <a:lnTo>
                      <a:pt x="2442" y="2534"/>
                    </a:lnTo>
                    <a:cubicBezTo>
                      <a:pt x="2442" y="2787"/>
                      <a:pt x="2632" y="3009"/>
                      <a:pt x="2885" y="3009"/>
                    </a:cubicBezTo>
                    <a:lnTo>
                      <a:pt x="3202" y="3009"/>
                    </a:lnTo>
                    <a:lnTo>
                      <a:pt x="161" y="9089"/>
                    </a:lnTo>
                    <a:cubicBezTo>
                      <a:pt x="0" y="9385"/>
                      <a:pt x="249" y="9726"/>
                      <a:pt x="561" y="9726"/>
                    </a:cubicBezTo>
                    <a:cubicBezTo>
                      <a:pt x="616" y="9726"/>
                      <a:pt x="674" y="9715"/>
                      <a:pt x="731" y="9691"/>
                    </a:cubicBezTo>
                    <a:lnTo>
                      <a:pt x="3930" y="8456"/>
                    </a:lnTo>
                    <a:lnTo>
                      <a:pt x="7129" y="9691"/>
                    </a:lnTo>
                    <a:cubicBezTo>
                      <a:pt x="7189" y="9716"/>
                      <a:pt x="7250" y="9728"/>
                      <a:pt x="7308" y="9728"/>
                    </a:cubicBezTo>
                    <a:cubicBezTo>
                      <a:pt x="7616" y="9728"/>
                      <a:pt x="7858" y="9409"/>
                      <a:pt x="7699" y="9089"/>
                    </a:cubicBezTo>
                    <a:lnTo>
                      <a:pt x="4658" y="3009"/>
                    </a:lnTo>
                    <a:lnTo>
                      <a:pt x="4975" y="3009"/>
                    </a:lnTo>
                    <a:cubicBezTo>
                      <a:pt x="5228" y="3009"/>
                      <a:pt x="5418" y="2787"/>
                      <a:pt x="5418" y="2534"/>
                    </a:cubicBezTo>
                    <a:lnTo>
                      <a:pt x="5418" y="475"/>
                    </a:lnTo>
                    <a:cubicBezTo>
                      <a:pt x="5418" y="222"/>
                      <a:pt x="5228" y="0"/>
                      <a:pt x="4975" y="0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6265556" y="1944469"/>
                <a:ext cx="161297" cy="74068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2313" extrusionOk="0">
                    <a:moveTo>
                      <a:pt x="3896" y="1"/>
                    </a:moveTo>
                    <a:cubicBezTo>
                      <a:pt x="3421" y="1"/>
                      <a:pt x="3041" y="286"/>
                      <a:pt x="2851" y="697"/>
                    </a:cubicBezTo>
                    <a:lnTo>
                      <a:pt x="1" y="697"/>
                    </a:lnTo>
                    <a:lnTo>
                      <a:pt x="1" y="1616"/>
                    </a:lnTo>
                    <a:lnTo>
                      <a:pt x="2851" y="1616"/>
                    </a:lnTo>
                    <a:cubicBezTo>
                      <a:pt x="3041" y="2028"/>
                      <a:pt x="3421" y="2313"/>
                      <a:pt x="3896" y="2313"/>
                    </a:cubicBezTo>
                    <a:cubicBezTo>
                      <a:pt x="4530" y="2313"/>
                      <a:pt x="5036" y="1806"/>
                      <a:pt x="5036" y="1172"/>
                    </a:cubicBezTo>
                    <a:cubicBezTo>
                      <a:pt x="5036" y="507"/>
                      <a:pt x="4530" y="1"/>
                      <a:pt x="3896" y="1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5950166" y="1944469"/>
                <a:ext cx="161297" cy="74068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2313" extrusionOk="0">
                    <a:moveTo>
                      <a:pt x="1141" y="1"/>
                    </a:moveTo>
                    <a:cubicBezTo>
                      <a:pt x="507" y="1"/>
                      <a:pt x="1" y="507"/>
                      <a:pt x="1" y="1141"/>
                    </a:cubicBezTo>
                    <a:cubicBezTo>
                      <a:pt x="1" y="1774"/>
                      <a:pt x="507" y="2313"/>
                      <a:pt x="1141" y="2313"/>
                    </a:cubicBezTo>
                    <a:cubicBezTo>
                      <a:pt x="1616" y="2313"/>
                      <a:pt x="2028" y="2028"/>
                      <a:pt x="2186" y="1616"/>
                    </a:cubicBezTo>
                    <a:lnTo>
                      <a:pt x="5036" y="1616"/>
                    </a:lnTo>
                    <a:lnTo>
                      <a:pt x="5036" y="697"/>
                    </a:lnTo>
                    <a:lnTo>
                      <a:pt x="2186" y="697"/>
                    </a:lnTo>
                    <a:cubicBezTo>
                      <a:pt x="2028" y="286"/>
                      <a:pt x="1616" y="1"/>
                      <a:pt x="1141" y="1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7336484" y="1631129"/>
            <a:ext cx="897527" cy="1004001"/>
            <a:chOff x="7336484" y="1631129"/>
            <a:chExt cx="897527" cy="1004001"/>
          </a:xfrm>
        </p:grpSpPr>
        <p:sp>
          <p:nvSpPr>
            <p:cNvPr id="742" name="Google Shape;742;p24"/>
            <p:cNvSpPr/>
            <p:nvPr/>
          </p:nvSpPr>
          <p:spPr>
            <a:xfrm>
              <a:off x="7336484" y="1631129"/>
              <a:ext cx="897527" cy="1004001"/>
            </a:xfrm>
            <a:custGeom>
              <a:avLst/>
              <a:gdLst/>
              <a:ahLst/>
              <a:cxnLst/>
              <a:rect l="l" t="t" r="r" b="b"/>
              <a:pathLst>
                <a:path w="28028" h="31353" extrusionOk="0">
                  <a:moveTo>
                    <a:pt x="13935" y="0"/>
                  </a:moveTo>
                  <a:cubicBezTo>
                    <a:pt x="21630" y="0"/>
                    <a:pt x="27743" y="6239"/>
                    <a:pt x="27869" y="13934"/>
                  </a:cubicBezTo>
                  <a:cubicBezTo>
                    <a:pt x="28028" y="25018"/>
                    <a:pt x="14441" y="31352"/>
                    <a:pt x="13935" y="31352"/>
                  </a:cubicBezTo>
                  <a:cubicBezTo>
                    <a:pt x="13396" y="31352"/>
                    <a:pt x="0" y="23910"/>
                    <a:pt x="0" y="13934"/>
                  </a:cubicBezTo>
                  <a:cubicBezTo>
                    <a:pt x="0" y="6239"/>
                    <a:pt x="6239" y="0"/>
                    <a:pt x="13935" y="0"/>
                  </a:cubicBezTo>
                  <a:close/>
                  <a:moveTo>
                    <a:pt x="13935" y="3959"/>
                  </a:moveTo>
                  <a:cubicBezTo>
                    <a:pt x="19382" y="3959"/>
                    <a:pt x="23816" y="8361"/>
                    <a:pt x="23816" y="13839"/>
                  </a:cubicBezTo>
                  <a:cubicBezTo>
                    <a:pt x="23816" y="19286"/>
                    <a:pt x="19382" y="23720"/>
                    <a:pt x="13935" y="23720"/>
                  </a:cubicBezTo>
                  <a:cubicBezTo>
                    <a:pt x="8456" y="23720"/>
                    <a:pt x="4054" y="19286"/>
                    <a:pt x="4054" y="13839"/>
                  </a:cubicBezTo>
                  <a:cubicBezTo>
                    <a:pt x="4054" y="8361"/>
                    <a:pt x="8488" y="3959"/>
                    <a:pt x="13935" y="3959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3" name="Google Shape;743;p24"/>
            <p:cNvGrpSpPr/>
            <p:nvPr/>
          </p:nvGrpSpPr>
          <p:grpSpPr>
            <a:xfrm>
              <a:off x="7621452" y="1829636"/>
              <a:ext cx="322531" cy="471852"/>
              <a:chOff x="7621452" y="1829636"/>
              <a:chExt cx="322531" cy="471852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7621452" y="1829636"/>
                <a:ext cx="322531" cy="250768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7831" extrusionOk="0">
                    <a:moveTo>
                      <a:pt x="5036" y="0"/>
                    </a:moveTo>
                    <a:cubicBezTo>
                      <a:pt x="4933" y="0"/>
                      <a:pt x="4830" y="24"/>
                      <a:pt x="4751" y="71"/>
                    </a:cubicBezTo>
                    <a:lnTo>
                      <a:pt x="222" y="3555"/>
                    </a:lnTo>
                    <a:cubicBezTo>
                      <a:pt x="0" y="3713"/>
                      <a:pt x="0" y="4093"/>
                      <a:pt x="222" y="4252"/>
                    </a:cubicBezTo>
                    <a:cubicBezTo>
                      <a:pt x="982" y="4853"/>
                      <a:pt x="3801" y="7007"/>
                      <a:pt x="4751" y="7735"/>
                    </a:cubicBezTo>
                    <a:cubicBezTo>
                      <a:pt x="4830" y="7799"/>
                      <a:pt x="4933" y="7830"/>
                      <a:pt x="5036" y="7830"/>
                    </a:cubicBezTo>
                    <a:cubicBezTo>
                      <a:pt x="5139" y="7830"/>
                      <a:pt x="5242" y="7799"/>
                      <a:pt x="5321" y="7735"/>
                    </a:cubicBezTo>
                    <a:cubicBezTo>
                      <a:pt x="6018" y="7197"/>
                      <a:pt x="7189" y="6310"/>
                      <a:pt x="9849" y="4252"/>
                    </a:cubicBezTo>
                    <a:cubicBezTo>
                      <a:pt x="10071" y="4093"/>
                      <a:pt x="10071" y="3745"/>
                      <a:pt x="9849" y="3555"/>
                    </a:cubicBezTo>
                    <a:lnTo>
                      <a:pt x="5321" y="71"/>
                    </a:lnTo>
                    <a:cubicBezTo>
                      <a:pt x="5242" y="24"/>
                      <a:pt x="5139" y="0"/>
                      <a:pt x="5036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7621452" y="2028656"/>
                <a:ext cx="322531" cy="162290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5068" extrusionOk="0">
                    <a:moveTo>
                      <a:pt x="1267" y="0"/>
                    </a:moveTo>
                    <a:lnTo>
                      <a:pt x="222" y="792"/>
                    </a:lnTo>
                    <a:cubicBezTo>
                      <a:pt x="0" y="982"/>
                      <a:pt x="0" y="1330"/>
                      <a:pt x="222" y="1520"/>
                    </a:cubicBezTo>
                    <a:lnTo>
                      <a:pt x="2217" y="3040"/>
                    </a:lnTo>
                    <a:cubicBezTo>
                      <a:pt x="3421" y="3959"/>
                      <a:pt x="4719" y="4941"/>
                      <a:pt x="4751" y="4972"/>
                    </a:cubicBezTo>
                    <a:cubicBezTo>
                      <a:pt x="4830" y="5036"/>
                      <a:pt x="4925" y="5067"/>
                      <a:pt x="5024" y="5067"/>
                    </a:cubicBezTo>
                    <a:cubicBezTo>
                      <a:pt x="5123" y="5067"/>
                      <a:pt x="5226" y="5036"/>
                      <a:pt x="5321" y="4972"/>
                    </a:cubicBezTo>
                    <a:cubicBezTo>
                      <a:pt x="6461" y="4086"/>
                      <a:pt x="8773" y="2312"/>
                      <a:pt x="9849" y="1520"/>
                    </a:cubicBezTo>
                    <a:cubicBezTo>
                      <a:pt x="10071" y="1330"/>
                      <a:pt x="10071" y="982"/>
                      <a:pt x="9849" y="792"/>
                    </a:cubicBezTo>
                    <a:lnTo>
                      <a:pt x="8804" y="0"/>
                    </a:lnTo>
                    <a:cubicBezTo>
                      <a:pt x="8108" y="507"/>
                      <a:pt x="6524" y="1710"/>
                      <a:pt x="5859" y="2217"/>
                    </a:cubicBezTo>
                    <a:cubicBezTo>
                      <a:pt x="5622" y="2407"/>
                      <a:pt x="5329" y="2502"/>
                      <a:pt x="5036" y="2502"/>
                    </a:cubicBezTo>
                    <a:cubicBezTo>
                      <a:pt x="4743" y="2502"/>
                      <a:pt x="4450" y="2407"/>
                      <a:pt x="4212" y="2217"/>
                    </a:cubicBezTo>
                    <a:cubicBezTo>
                      <a:pt x="3611" y="1774"/>
                      <a:pt x="2344" y="824"/>
                      <a:pt x="1267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7621452" y="2139198"/>
                <a:ext cx="322531" cy="162290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5068" extrusionOk="0">
                    <a:moveTo>
                      <a:pt x="1267" y="0"/>
                    </a:moveTo>
                    <a:lnTo>
                      <a:pt x="222" y="792"/>
                    </a:lnTo>
                    <a:cubicBezTo>
                      <a:pt x="0" y="982"/>
                      <a:pt x="0" y="1330"/>
                      <a:pt x="222" y="1520"/>
                    </a:cubicBezTo>
                    <a:cubicBezTo>
                      <a:pt x="3991" y="4402"/>
                      <a:pt x="3167" y="3769"/>
                      <a:pt x="4751" y="4972"/>
                    </a:cubicBezTo>
                    <a:cubicBezTo>
                      <a:pt x="4830" y="5036"/>
                      <a:pt x="4925" y="5067"/>
                      <a:pt x="5024" y="5067"/>
                    </a:cubicBezTo>
                    <a:cubicBezTo>
                      <a:pt x="5123" y="5067"/>
                      <a:pt x="5226" y="5036"/>
                      <a:pt x="5321" y="4972"/>
                    </a:cubicBezTo>
                    <a:cubicBezTo>
                      <a:pt x="6588" y="4022"/>
                      <a:pt x="6113" y="4370"/>
                      <a:pt x="9849" y="1520"/>
                    </a:cubicBezTo>
                    <a:cubicBezTo>
                      <a:pt x="10071" y="1330"/>
                      <a:pt x="10071" y="982"/>
                      <a:pt x="9849" y="824"/>
                    </a:cubicBezTo>
                    <a:lnTo>
                      <a:pt x="8804" y="0"/>
                    </a:lnTo>
                    <a:cubicBezTo>
                      <a:pt x="7759" y="792"/>
                      <a:pt x="6588" y="1679"/>
                      <a:pt x="5859" y="2249"/>
                    </a:cubicBezTo>
                    <a:cubicBezTo>
                      <a:pt x="5622" y="2439"/>
                      <a:pt x="5329" y="2534"/>
                      <a:pt x="5036" y="2534"/>
                    </a:cubicBezTo>
                    <a:cubicBezTo>
                      <a:pt x="4743" y="2534"/>
                      <a:pt x="4450" y="2439"/>
                      <a:pt x="4212" y="2249"/>
                    </a:cubicBez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24"/>
          <p:cNvGrpSpPr/>
          <p:nvPr/>
        </p:nvGrpSpPr>
        <p:grpSpPr>
          <a:xfrm>
            <a:off x="959684" y="1631129"/>
            <a:ext cx="897527" cy="1004001"/>
            <a:chOff x="959684" y="1631129"/>
            <a:chExt cx="897527" cy="1004001"/>
          </a:xfrm>
        </p:grpSpPr>
        <p:sp>
          <p:nvSpPr>
            <p:cNvPr id="748" name="Google Shape;748;p24"/>
            <p:cNvSpPr/>
            <p:nvPr/>
          </p:nvSpPr>
          <p:spPr>
            <a:xfrm>
              <a:off x="959684" y="1631129"/>
              <a:ext cx="897527" cy="1004001"/>
            </a:xfrm>
            <a:custGeom>
              <a:avLst/>
              <a:gdLst/>
              <a:ahLst/>
              <a:cxnLst/>
              <a:rect l="l" t="t" r="r" b="b"/>
              <a:pathLst>
                <a:path w="28028" h="31353" extrusionOk="0">
                  <a:moveTo>
                    <a:pt x="13935" y="0"/>
                  </a:moveTo>
                  <a:cubicBezTo>
                    <a:pt x="21630" y="0"/>
                    <a:pt x="27774" y="6239"/>
                    <a:pt x="27869" y="13934"/>
                  </a:cubicBezTo>
                  <a:cubicBezTo>
                    <a:pt x="28027" y="25018"/>
                    <a:pt x="14441" y="31352"/>
                    <a:pt x="13935" y="31352"/>
                  </a:cubicBezTo>
                  <a:cubicBezTo>
                    <a:pt x="13396" y="31352"/>
                    <a:pt x="0" y="23910"/>
                    <a:pt x="0" y="13934"/>
                  </a:cubicBezTo>
                  <a:cubicBezTo>
                    <a:pt x="0" y="6239"/>
                    <a:pt x="6239" y="0"/>
                    <a:pt x="13935" y="0"/>
                  </a:cubicBezTo>
                  <a:close/>
                  <a:moveTo>
                    <a:pt x="13935" y="3959"/>
                  </a:moveTo>
                  <a:cubicBezTo>
                    <a:pt x="19413" y="3959"/>
                    <a:pt x="23815" y="8361"/>
                    <a:pt x="23815" y="13839"/>
                  </a:cubicBezTo>
                  <a:cubicBezTo>
                    <a:pt x="23815" y="19286"/>
                    <a:pt x="19413" y="23720"/>
                    <a:pt x="13935" y="23720"/>
                  </a:cubicBezTo>
                  <a:cubicBezTo>
                    <a:pt x="8488" y="23720"/>
                    <a:pt x="4054" y="19286"/>
                    <a:pt x="4054" y="13839"/>
                  </a:cubicBezTo>
                  <a:cubicBezTo>
                    <a:pt x="4054" y="8361"/>
                    <a:pt x="8488" y="3959"/>
                    <a:pt x="13935" y="3959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1242602" y="1828868"/>
              <a:ext cx="326597" cy="472620"/>
            </a:xfrm>
            <a:custGeom>
              <a:avLst/>
              <a:gdLst/>
              <a:ahLst/>
              <a:cxnLst/>
              <a:rect l="l" t="t" r="r" b="b"/>
              <a:pathLst>
                <a:path w="10199" h="14759" extrusionOk="0">
                  <a:moveTo>
                    <a:pt x="3454" y="3733"/>
                  </a:moveTo>
                  <a:cubicBezTo>
                    <a:pt x="3684" y="3733"/>
                    <a:pt x="3899" y="3888"/>
                    <a:pt x="3928" y="4149"/>
                  </a:cubicBezTo>
                  <a:lnTo>
                    <a:pt x="4910" y="10103"/>
                  </a:lnTo>
                  <a:lnTo>
                    <a:pt x="3896" y="10135"/>
                  </a:lnTo>
                  <a:lnTo>
                    <a:pt x="2946" y="4307"/>
                  </a:lnTo>
                  <a:cubicBezTo>
                    <a:pt x="2915" y="4054"/>
                    <a:pt x="3073" y="3801"/>
                    <a:pt x="3326" y="3737"/>
                  </a:cubicBezTo>
                  <a:lnTo>
                    <a:pt x="3390" y="3737"/>
                  </a:lnTo>
                  <a:cubicBezTo>
                    <a:pt x="3411" y="3735"/>
                    <a:pt x="3432" y="3733"/>
                    <a:pt x="3454" y="3733"/>
                  </a:cubicBezTo>
                  <a:close/>
                  <a:moveTo>
                    <a:pt x="6755" y="3734"/>
                  </a:moveTo>
                  <a:cubicBezTo>
                    <a:pt x="6773" y="3734"/>
                    <a:pt x="6791" y="3735"/>
                    <a:pt x="6810" y="3737"/>
                  </a:cubicBezTo>
                  <a:lnTo>
                    <a:pt x="6873" y="3769"/>
                  </a:lnTo>
                  <a:cubicBezTo>
                    <a:pt x="7126" y="3801"/>
                    <a:pt x="7317" y="4054"/>
                    <a:pt x="7285" y="4307"/>
                  </a:cubicBezTo>
                  <a:lnTo>
                    <a:pt x="6335" y="10135"/>
                  </a:lnTo>
                  <a:lnTo>
                    <a:pt x="5321" y="10103"/>
                  </a:lnTo>
                  <a:lnTo>
                    <a:pt x="6271" y="4149"/>
                  </a:lnTo>
                  <a:cubicBezTo>
                    <a:pt x="6330" y="3914"/>
                    <a:pt x="6525" y="3734"/>
                    <a:pt x="6755" y="3734"/>
                  </a:cubicBezTo>
                  <a:close/>
                  <a:moveTo>
                    <a:pt x="7126" y="11021"/>
                  </a:moveTo>
                  <a:lnTo>
                    <a:pt x="7126" y="12035"/>
                  </a:lnTo>
                  <a:lnTo>
                    <a:pt x="3073" y="12035"/>
                  </a:lnTo>
                  <a:lnTo>
                    <a:pt x="3073" y="11021"/>
                  </a:lnTo>
                  <a:close/>
                  <a:moveTo>
                    <a:pt x="5100" y="0"/>
                  </a:moveTo>
                  <a:cubicBezTo>
                    <a:pt x="2281" y="0"/>
                    <a:pt x="1" y="2312"/>
                    <a:pt x="1" y="5131"/>
                  </a:cubicBezTo>
                  <a:cubicBezTo>
                    <a:pt x="1" y="6841"/>
                    <a:pt x="856" y="8393"/>
                    <a:pt x="2186" y="9311"/>
                  </a:cubicBezTo>
                  <a:lnTo>
                    <a:pt x="2186" y="12446"/>
                  </a:lnTo>
                  <a:cubicBezTo>
                    <a:pt x="2186" y="12668"/>
                    <a:pt x="2408" y="12858"/>
                    <a:pt x="2629" y="12858"/>
                  </a:cubicBezTo>
                  <a:lnTo>
                    <a:pt x="3485" y="12858"/>
                  </a:lnTo>
                  <a:lnTo>
                    <a:pt x="3485" y="14315"/>
                  </a:lnTo>
                  <a:cubicBezTo>
                    <a:pt x="3485" y="14568"/>
                    <a:pt x="3675" y="14758"/>
                    <a:pt x="3928" y="14758"/>
                  </a:cubicBezTo>
                  <a:lnTo>
                    <a:pt x="6271" y="14758"/>
                  </a:lnTo>
                  <a:cubicBezTo>
                    <a:pt x="6525" y="14758"/>
                    <a:pt x="6715" y="14568"/>
                    <a:pt x="6715" y="14315"/>
                  </a:cubicBezTo>
                  <a:lnTo>
                    <a:pt x="6715" y="12858"/>
                  </a:lnTo>
                  <a:lnTo>
                    <a:pt x="7570" y="12858"/>
                  </a:lnTo>
                  <a:cubicBezTo>
                    <a:pt x="7823" y="12858"/>
                    <a:pt x="8013" y="12668"/>
                    <a:pt x="8013" y="12446"/>
                  </a:cubicBezTo>
                  <a:lnTo>
                    <a:pt x="8013" y="9311"/>
                  </a:lnTo>
                  <a:cubicBezTo>
                    <a:pt x="9343" y="8393"/>
                    <a:pt x="10198" y="6841"/>
                    <a:pt x="10198" y="5131"/>
                  </a:cubicBezTo>
                  <a:cubicBezTo>
                    <a:pt x="10198" y="2312"/>
                    <a:pt x="7918" y="0"/>
                    <a:pt x="5100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24"/>
          <p:cNvGrpSpPr/>
          <p:nvPr/>
        </p:nvGrpSpPr>
        <p:grpSpPr>
          <a:xfrm>
            <a:off x="4148068" y="1631129"/>
            <a:ext cx="897527" cy="1004001"/>
            <a:chOff x="4148068" y="1631129"/>
            <a:chExt cx="897527" cy="1004001"/>
          </a:xfrm>
        </p:grpSpPr>
        <p:sp>
          <p:nvSpPr>
            <p:cNvPr id="751" name="Google Shape;751;p24"/>
            <p:cNvSpPr/>
            <p:nvPr/>
          </p:nvSpPr>
          <p:spPr>
            <a:xfrm>
              <a:off x="4148068" y="1631129"/>
              <a:ext cx="897527" cy="1004001"/>
            </a:xfrm>
            <a:custGeom>
              <a:avLst/>
              <a:gdLst/>
              <a:ahLst/>
              <a:cxnLst/>
              <a:rect l="l" t="t" r="r" b="b"/>
              <a:pathLst>
                <a:path w="28028" h="31353" extrusionOk="0">
                  <a:moveTo>
                    <a:pt x="13935" y="0"/>
                  </a:moveTo>
                  <a:cubicBezTo>
                    <a:pt x="21631" y="0"/>
                    <a:pt x="27775" y="6239"/>
                    <a:pt x="27870" y="13934"/>
                  </a:cubicBezTo>
                  <a:cubicBezTo>
                    <a:pt x="28028" y="25018"/>
                    <a:pt x="14442" y="31352"/>
                    <a:pt x="13935" y="31352"/>
                  </a:cubicBezTo>
                  <a:cubicBezTo>
                    <a:pt x="13397" y="31352"/>
                    <a:pt x="1" y="23910"/>
                    <a:pt x="1" y="13934"/>
                  </a:cubicBezTo>
                  <a:cubicBezTo>
                    <a:pt x="1" y="6239"/>
                    <a:pt x="6240" y="0"/>
                    <a:pt x="13935" y="0"/>
                  </a:cubicBezTo>
                  <a:close/>
                  <a:moveTo>
                    <a:pt x="13935" y="3959"/>
                  </a:moveTo>
                  <a:cubicBezTo>
                    <a:pt x="19414" y="3959"/>
                    <a:pt x="23816" y="8361"/>
                    <a:pt x="23816" y="13839"/>
                  </a:cubicBezTo>
                  <a:cubicBezTo>
                    <a:pt x="23816" y="19286"/>
                    <a:pt x="19382" y="23720"/>
                    <a:pt x="13935" y="23720"/>
                  </a:cubicBezTo>
                  <a:cubicBezTo>
                    <a:pt x="8488" y="23720"/>
                    <a:pt x="4054" y="19286"/>
                    <a:pt x="4054" y="13839"/>
                  </a:cubicBezTo>
                  <a:cubicBezTo>
                    <a:pt x="4054" y="8361"/>
                    <a:pt x="8488" y="3959"/>
                    <a:pt x="13935" y="3959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4473609" y="1900855"/>
              <a:ext cx="271807" cy="359036"/>
            </a:xfrm>
            <a:custGeom>
              <a:avLst/>
              <a:gdLst/>
              <a:ahLst/>
              <a:cxnLst/>
              <a:rect l="l" t="t" r="r" b="b"/>
              <a:pathLst>
                <a:path w="8488" h="11212" extrusionOk="0">
                  <a:moveTo>
                    <a:pt x="951" y="1"/>
                  </a:moveTo>
                  <a:cubicBezTo>
                    <a:pt x="476" y="1"/>
                    <a:pt x="64" y="381"/>
                    <a:pt x="64" y="888"/>
                  </a:cubicBezTo>
                  <a:lnTo>
                    <a:pt x="1" y="8172"/>
                  </a:lnTo>
                  <a:cubicBezTo>
                    <a:pt x="1" y="8393"/>
                    <a:pt x="191" y="8615"/>
                    <a:pt x="412" y="8615"/>
                  </a:cubicBezTo>
                  <a:lnTo>
                    <a:pt x="2439" y="8615"/>
                  </a:lnTo>
                  <a:cubicBezTo>
                    <a:pt x="2344" y="8837"/>
                    <a:pt x="2312" y="9058"/>
                    <a:pt x="2312" y="9312"/>
                  </a:cubicBezTo>
                  <a:cubicBezTo>
                    <a:pt x="2281" y="10357"/>
                    <a:pt x="3136" y="11212"/>
                    <a:pt x="4181" y="11212"/>
                  </a:cubicBezTo>
                  <a:cubicBezTo>
                    <a:pt x="4308" y="11212"/>
                    <a:pt x="4403" y="11212"/>
                    <a:pt x="4529" y="11180"/>
                  </a:cubicBezTo>
                  <a:cubicBezTo>
                    <a:pt x="5416" y="11022"/>
                    <a:pt x="6081" y="10262"/>
                    <a:pt x="6081" y="9343"/>
                  </a:cubicBezTo>
                  <a:cubicBezTo>
                    <a:pt x="6081" y="9122"/>
                    <a:pt x="6049" y="8900"/>
                    <a:pt x="5954" y="8678"/>
                  </a:cubicBezTo>
                  <a:lnTo>
                    <a:pt x="7981" y="8678"/>
                  </a:lnTo>
                  <a:cubicBezTo>
                    <a:pt x="7997" y="8681"/>
                    <a:pt x="8014" y="8682"/>
                    <a:pt x="8029" y="8682"/>
                  </a:cubicBezTo>
                  <a:cubicBezTo>
                    <a:pt x="8230" y="8682"/>
                    <a:pt x="8395" y="8501"/>
                    <a:pt x="8425" y="8267"/>
                  </a:cubicBezTo>
                  <a:lnTo>
                    <a:pt x="8456" y="5353"/>
                  </a:lnTo>
                  <a:cubicBezTo>
                    <a:pt x="8456" y="5100"/>
                    <a:pt x="8266" y="4910"/>
                    <a:pt x="8045" y="4878"/>
                  </a:cubicBezTo>
                  <a:cubicBezTo>
                    <a:pt x="7886" y="4878"/>
                    <a:pt x="7760" y="4941"/>
                    <a:pt x="7696" y="5036"/>
                  </a:cubicBezTo>
                  <a:cubicBezTo>
                    <a:pt x="7487" y="5280"/>
                    <a:pt x="7192" y="5400"/>
                    <a:pt x="6895" y="5400"/>
                  </a:cubicBezTo>
                  <a:cubicBezTo>
                    <a:pt x="6652" y="5400"/>
                    <a:pt x="6407" y="5320"/>
                    <a:pt x="6208" y="5163"/>
                  </a:cubicBezTo>
                  <a:cubicBezTo>
                    <a:pt x="5986" y="4941"/>
                    <a:pt x="5859" y="4656"/>
                    <a:pt x="5859" y="4340"/>
                  </a:cubicBezTo>
                  <a:cubicBezTo>
                    <a:pt x="5859" y="3770"/>
                    <a:pt x="6334" y="3326"/>
                    <a:pt x="6904" y="3326"/>
                  </a:cubicBezTo>
                  <a:cubicBezTo>
                    <a:pt x="7221" y="3326"/>
                    <a:pt x="7506" y="3453"/>
                    <a:pt x="7696" y="3706"/>
                  </a:cubicBezTo>
                  <a:cubicBezTo>
                    <a:pt x="7783" y="3793"/>
                    <a:pt x="7899" y="3842"/>
                    <a:pt x="8017" y="3842"/>
                  </a:cubicBezTo>
                  <a:cubicBezTo>
                    <a:pt x="8114" y="3842"/>
                    <a:pt x="8212" y="3809"/>
                    <a:pt x="8298" y="3738"/>
                  </a:cubicBezTo>
                  <a:cubicBezTo>
                    <a:pt x="8393" y="3675"/>
                    <a:pt x="8456" y="3548"/>
                    <a:pt x="8456" y="3421"/>
                  </a:cubicBezTo>
                  <a:lnTo>
                    <a:pt x="8488" y="508"/>
                  </a:lnTo>
                  <a:cubicBezTo>
                    <a:pt x="8488" y="254"/>
                    <a:pt x="8298" y="64"/>
                    <a:pt x="8076" y="64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2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54" name="Google Shape;754;p24"/>
          <p:cNvSpPr txBox="1"/>
          <p:nvPr/>
        </p:nvSpPr>
        <p:spPr>
          <a:xfrm>
            <a:off x="822100" y="309630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24"/>
          <p:cNvSpPr txBox="1"/>
          <p:nvPr/>
        </p:nvSpPr>
        <p:spPr>
          <a:xfrm>
            <a:off x="5604706" y="309630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24"/>
          <p:cNvSpPr txBox="1"/>
          <p:nvPr/>
        </p:nvSpPr>
        <p:spPr>
          <a:xfrm>
            <a:off x="4010504" y="309630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24"/>
          <p:cNvSpPr txBox="1"/>
          <p:nvPr/>
        </p:nvSpPr>
        <p:spPr>
          <a:xfrm>
            <a:off x="7198908" y="309630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24"/>
          <p:cNvSpPr txBox="1"/>
          <p:nvPr/>
        </p:nvSpPr>
        <p:spPr>
          <a:xfrm>
            <a:off x="2416302" y="309630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4"/>
          <p:cNvSpPr txBox="1"/>
          <p:nvPr/>
        </p:nvSpPr>
        <p:spPr>
          <a:xfrm>
            <a:off x="822100" y="281963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60" name="Google Shape;760;p24"/>
          <p:cNvSpPr txBox="1"/>
          <p:nvPr/>
        </p:nvSpPr>
        <p:spPr>
          <a:xfrm>
            <a:off x="2416304" y="281963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61" name="Google Shape;761;p24"/>
          <p:cNvSpPr txBox="1"/>
          <p:nvPr/>
        </p:nvSpPr>
        <p:spPr>
          <a:xfrm>
            <a:off x="4010509" y="281963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62" name="Google Shape;762;p24"/>
          <p:cNvSpPr txBox="1"/>
          <p:nvPr/>
        </p:nvSpPr>
        <p:spPr>
          <a:xfrm>
            <a:off x="5604713" y="281963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63" name="Google Shape;763;p24"/>
          <p:cNvSpPr txBox="1"/>
          <p:nvPr/>
        </p:nvSpPr>
        <p:spPr>
          <a:xfrm>
            <a:off x="7198918" y="281963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660000" y="2044005"/>
            <a:ext cx="7824003" cy="1712672"/>
          </a:xfrm>
          <a:custGeom>
            <a:avLst/>
            <a:gdLst/>
            <a:ahLst/>
            <a:cxnLst/>
            <a:rect l="l" t="t" r="r" b="b"/>
            <a:pathLst>
              <a:path w="257835" h="56440" extrusionOk="0">
                <a:moveTo>
                  <a:pt x="194787" y="1"/>
                </a:moveTo>
                <a:cubicBezTo>
                  <a:pt x="184644" y="1"/>
                  <a:pt x="176388" y="8248"/>
                  <a:pt x="176388" y="18406"/>
                </a:cubicBezTo>
                <a:lnTo>
                  <a:pt x="176388" y="18437"/>
                </a:lnTo>
                <a:cubicBezTo>
                  <a:pt x="176388" y="21351"/>
                  <a:pt x="174678" y="24011"/>
                  <a:pt x="172018" y="25183"/>
                </a:cubicBezTo>
                <a:lnTo>
                  <a:pt x="171036" y="25626"/>
                </a:lnTo>
                <a:cubicBezTo>
                  <a:pt x="170068" y="26063"/>
                  <a:pt x="169030" y="26280"/>
                  <a:pt x="168000" y="26280"/>
                </a:cubicBezTo>
                <a:cubicBezTo>
                  <a:pt x="166266" y="26280"/>
                  <a:pt x="164557" y="25666"/>
                  <a:pt x="163246" y="24454"/>
                </a:cubicBezTo>
                <a:cubicBezTo>
                  <a:pt x="161884" y="23219"/>
                  <a:pt x="160301" y="22174"/>
                  <a:pt x="158590" y="21382"/>
                </a:cubicBezTo>
                <a:cubicBezTo>
                  <a:pt x="158590" y="21351"/>
                  <a:pt x="158559" y="21351"/>
                  <a:pt x="158559" y="21351"/>
                </a:cubicBezTo>
                <a:cubicBezTo>
                  <a:pt x="158369" y="21256"/>
                  <a:pt x="158179" y="21161"/>
                  <a:pt x="157989" y="21097"/>
                </a:cubicBezTo>
                <a:cubicBezTo>
                  <a:pt x="157894" y="21066"/>
                  <a:pt x="157830" y="21034"/>
                  <a:pt x="157767" y="21002"/>
                </a:cubicBezTo>
                <a:cubicBezTo>
                  <a:pt x="157609" y="20939"/>
                  <a:pt x="157450" y="20876"/>
                  <a:pt x="157292" y="20812"/>
                </a:cubicBezTo>
                <a:cubicBezTo>
                  <a:pt x="157197" y="20781"/>
                  <a:pt x="157070" y="20749"/>
                  <a:pt x="156944" y="20686"/>
                </a:cubicBezTo>
                <a:cubicBezTo>
                  <a:pt x="156817" y="20654"/>
                  <a:pt x="156722" y="20622"/>
                  <a:pt x="156595" y="20591"/>
                </a:cubicBezTo>
                <a:cubicBezTo>
                  <a:pt x="156437" y="20527"/>
                  <a:pt x="156279" y="20464"/>
                  <a:pt x="156120" y="20432"/>
                </a:cubicBezTo>
                <a:cubicBezTo>
                  <a:pt x="156025" y="20401"/>
                  <a:pt x="155930" y="20369"/>
                  <a:pt x="155835" y="20337"/>
                </a:cubicBezTo>
                <a:cubicBezTo>
                  <a:pt x="155645" y="20306"/>
                  <a:pt x="155487" y="20242"/>
                  <a:pt x="155297" y="20211"/>
                </a:cubicBezTo>
                <a:cubicBezTo>
                  <a:pt x="155202" y="20179"/>
                  <a:pt x="155138" y="20147"/>
                  <a:pt x="155075" y="20147"/>
                </a:cubicBezTo>
                <a:cubicBezTo>
                  <a:pt x="154853" y="20084"/>
                  <a:pt x="154632" y="20052"/>
                  <a:pt x="154442" y="20021"/>
                </a:cubicBezTo>
                <a:cubicBezTo>
                  <a:pt x="154378" y="19989"/>
                  <a:pt x="154315" y="19989"/>
                  <a:pt x="154252" y="19957"/>
                </a:cubicBezTo>
                <a:cubicBezTo>
                  <a:pt x="154030" y="19926"/>
                  <a:pt x="153808" y="19894"/>
                  <a:pt x="153587" y="19862"/>
                </a:cubicBezTo>
                <a:cubicBezTo>
                  <a:pt x="153523" y="19862"/>
                  <a:pt x="153460" y="19831"/>
                  <a:pt x="153397" y="19831"/>
                </a:cubicBezTo>
                <a:cubicBezTo>
                  <a:pt x="153175" y="19799"/>
                  <a:pt x="152985" y="19767"/>
                  <a:pt x="152763" y="19767"/>
                </a:cubicBezTo>
                <a:cubicBezTo>
                  <a:pt x="152668" y="19736"/>
                  <a:pt x="152605" y="19736"/>
                  <a:pt x="152510" y="19736"/>
                </a:cubicBezTo>
                <a:cubicBezTo>
                  <a:pt x="152415" y="19736"/>
                  <a:pt x="152320" y="19704"/>
                  <a:pt x="152257" y="19704"/>
                </a:cubicBezTo>
                <a:lnTo>
                  <a:pt x="152003" y="19704"/>
                </a:lnTo>
                <a:cubicBezTo>
                  <a:pt x="151845" y="19672"/>
                  <a:pt x="151687" y="19672"/>
                  <a:pt x="151528" y="19672"/>
                </a:cubicBezTo>
                <a:lnTo>
                  <a:pt x="151085" y="19672"/>
                </a:lnTo>
                <a:cubicBezTo>
                  <a:pt x="151022" y="19672"/>
                  <a:pt x="150927" y="19641"/>
                  <a:pt x="150863" y="19641"/>
                </a:cubicBezTo>
                <a:cubicBezTo>
                  <a:pt x="150768" y="19641"/>
                  <a:pt x="150673" y="19672"/>
                  <a:pt x="150578" y="19672"/>
                </a:cubicBezTo>
                <a:lnTo>
                  <a:pt x="150198" y="19672"/>
                </a:lnTo>
                <a:cubicBezTo>
                  <a:pt x="150008" y="19672"/>
                  <a:pt x="149818" y="19672"/>
                  <a:pt x="149628" y="19704"/>
                </a:cubicBezTo>
                <a:cubicBezTo>
                  <a:pt x="149533" y="19704"/>
                  <a:pt x="149406" y="19704"/>
                  <a:pt x="149311" y="19736"/>
                </a:cubicBezTo>
                <a:cubicBezTo>
                  <a:pt x="149090" y="19736"/>
                  <a:pt x="148900" y="19767"/>
                  <a:pt x="148678" y="19799"/>
                </a:cubicBezTo>
                <a:cubicBezTo>
                  <a:pt x="148583" y="19799"/>
                  <a:pt x="148520" y="19799"/>
                  <a:pt x="148425" y="19831"/>
                </a:cubicBezTo>
                <a:cubicBezTo>
                  <a:pt x="148171" y="19862"/>
                  <a:pt x="147918" y="19894"/>
                  <a:pt x="147665" y="19926"/>
                </a:cubicBezTo>
                <a:cubicBezTo>
                  <a:pt x="147633" y="19957"/>
                  <a:pt x="147601" y="19957"/>
                  <a:pt x="147570" y="19957"/>
                </a:cubicBezTo>
                <a:cubicBezTo>
                  <a:pt x="146651" y="20116"/>
                  <a:pt x="145796" y="20337"/>
                  <a:pt x="144941" y="20654"/>
                </a:cubicBezTo>
                <a:cubicBezTo>
                  <a:pt x="144656" y="20749"/>
                  <a:pt x="144403" y="20844"/>
                  <a:pt x="144118" y="20939"/>
                </a:cubicBezTo>
                <a:cubicBezTo>
                  <a:pt x="144086" y="20939"/>
                  <a:pt x="144086" y="20971"/>
                  <a:pt x="144054" y="20971"/>
                </a:cubicBezTo>
                <a:cubicBezTo>
                  <a:pt x="143801" y="21066"/>
                  <a:pt x="143548" y="21192"/>
                  <a:pt x="143326" y="21287"/>
                </a:cubicBezTo>
                <a:cubicBezTo>
                  <a:pt x="143294" y="21287"/>
                  <a:pt x="143263" y="21319"/>
                  <a:pt x="143231" y="21319"/>
                </a:cubicBezTo>
                <a:cubicBezTo>
                  <a:pt x="142978" y="21446"/>
                  <a:pt x="142756" y="21541"/>
                  <a:pt x="142503" y="21667"/>
                </a:cubicBezTo>
                <a:cubicBezTo>
                  <a:pt x="142503" y="21699"/>
                  <a:pt x="142471" y="21699"/>
                  <a:pt x="142439" y="21731"/>
                </a:cubicBezTo>
                <a:cubicBezTo>
                  <a:pt x="142186" y="21826"/>
                  <a:pt x="141964" y="21984"/>
                  <a:pt x="141742" y="22111"/>
                </a:cubicBezTo>
                <a:cubicBezTo>
                  <a:pt x="141711" y="22111"/>
                  <a:pt x="141711" y="22111"/>
                  <a:pt x="141679" y="22142"/>
                </a:cubicBezTo>
                <a:cubicBezTo>
                  <a:pt x="141426" y="22269"/>
                  <a:pt x="141204" y="22427"/>
                  <a:pt x="140951" y="22586"/>
                </a:cubicBezTo>
                <a:cubicBezTo>
                  <a:pt x="140191" y="23093"/>
                  <a:pt x="139462" y="23631"/>
                  <a:pt x="138766" y="24233"/>
                </a:cubicBezTo>
                <a:cubicBezTo>
                  <a:pt x="138671" y="24296"/>
                  <a:pt x="138576" y="24391"/>
                  <a:pt x="138481" y="24454"/>
                </a:cubicBezTo>
                <a:cubicBezTo>
                  <a:pt x="137062" y="25566"/>
                  <a:pt x="135330" y="26133"/>
                  <a:pt x="133573" y="26133"/>
                </a:cubicBezTo>
                <a:cubicBezTo>
                  <a:pt x="132427" y="26133"/>
                  <a:pt x="131271" y="25892"/>
                  <a:pt x="130183" y="25404"/>
                </a:cubicBezTo>
                <a:cubicBezTo>
                  <a:pt x="127270" y="24106"/>
                  <a:pt x="125433" y="21192"/>
                  <a:pt x="125370" y="17994"/>
                </a:cubicBezTo>
                <a:cubicBezTo>
                  <a:pt x="125338" y="17645"/>
                  <a:pt x="125338" y="17297"/>
                  <a:pt x="125306" y="16949"/>
                </a:cubicBezTo>
                <a:cubicBezTo>
                  <a:pt x="124958" y="12515"/>
                  <a:pt x="122994" y="8493"/>
                  <a:pt x="120017" y="5485"/>
                </a:cubicBezTo>
                <a:cubicBezTo>
                  <a:pt x="119827" y="5295"/>
                  <a:pt x="119669" y="5136"/>
                  <a:pt x="119479" y="4978"/>
                </a:cubicBezTo>
                <a:cubicBezTo>
                  <a:pt x="119447" y="4946"/>
                  <a:pt x="119447" y="4915"/>
                  <a:pt x="119416" y="4915"/>
                </a:cubicBezTo>
                <a:cubicBezTo>
                  <a:pt x="119257" y="4756"/>
                  <a:pt x="119099" y="4598"/>
                  <a:pt x="118909" y="4471"/>
                </a:cubicBezTo>
                <a:cubicBezTo>
                  <a:pt x="118877" y="4440"/>
                  <a:pt x="118846" y="4408"/>
                  <a:pt x="118782" y="4345"/>
                </a:cubicBezTo>
                <a:cubicBezTo>
                  <a:pt x="118656" y="4218"/>
                  <a:pt x="118497" y="4123"/>
                  <a:pt x="118339" y="3996"/>
                </a:cubicBezTo>
                <a:cubicBezTo>
                  <a:pt x="118276" y="3933"/>
                  <a:pt x="118212" y="3901"/>
                  <a:pt x="118149" y="3838"/>
                </a:cubicBezTo>
                <a:cubicBezTo>
                  <a:pt x="118022" y="3743"/>
                  <a:pt x="117896" y="3648"/>
                  <a:pt x="117737" y="3521"/>
                </a:cubicBezTo>
                <a:cubicBezTo>
                  <a:pt x="117674" y="3458"/>
                  <a:pt x="117579" y="3426"/>
                  <a:pt x="117484" y="3363"/>
                </a:cubicBezTo>
                <a:cubicBezTo>
                  <a:pt x="117357" y="3268"/>
                  <a:pt x="117231" y="3173"/>
                  <a:pt x="117104" y="3109"/>
                </a:cubicBezTo>
                <a:cubicBezTo>
                  <a:pt x="117009" y="3014"/>
                  <a:pt x="116914" y="2951"/>
                  <a:pt x="116819" y="2888"/>
                </a:cubicBezTo>
                <a:cubicBezTo>
                  <a:pt x="116692" y="2824"/>
                  <a:pt x="116597" y="2761"/>
                  <a:pt x="116471" y="2666"/>
                </a:cubicBezTo>
                <a:cubicBezTo>
                  <a:pt x="116344" y="2603"/>
                  <a:pt x="116249" y="2539"/>
                  <a:pt x="116122" y="2476"/>
                </a:cubicBezTo>
                <a:cubicBezTo>
                  <a:pt x="116027" y="2413"/>
                  <a:pt x="115901" y="2349"/>
                  <a:pt x="115806" y="2286"/>
                </a:cubicBezTo>
                <a:cubicBezTo>
                  <a:pt x="115647" y="2223"/>
                  <a:pt x="115520" y="2159"/>
                  <a:pt x="115394" y="2064"/>
                </a:cubicBezTo>
                <a:cubicBezTo>
                  <a:pt x="115299" y="2033"/>
                  <a:pt x="115204" y="1969"/>
                  <a:pt x="115077" y="1906"/>
                </a:cubicBezTo>
                <a:cubicBezTo>
                  <a:pt x="114950" y="1843"/>
                  <a:pt x="114792" y="1779"/>
                  <a:pt x="114665" y="1716"/>
                </a:cubicBezTo>
                <a:cubicBezTo>
                  <a:pt x="114570" y="1653"/>
                  <a:pt x="114475" y="1621"/>
                  <a:pt x="114380" y="1589"/>
                </a:cubicBezTo>
                <a:cubicBezTo>
                  <a:pt x="114222" y="1526"/>
                  <a:pt x="114064" y="1463"/>
                  <a:pt x="113905" y="1399"/>
                </a:cubicBezTo>
                <a:cubicBezTo>
                  <a:pt x="113810" y="1336"/>
                  <a:pt x="113715" y="1304"/>
                  <a:pt x="113620" y="1273"/>
                </a:cubicBezTo>
                <a:cubicBezTo>
                  <a:pt x="113462" y="1209"/>
                  <a:pt x="113304" y="1146"/>
                  <a:pt x="113145" y="1083"/>
                </a:cubicBezTo>
                <a:lnTo>
                  <a:pt x="112860" y="988"/>
                </a:lnTo>
                <a:cubicBezTo>
                  <a:pt x="112702" y="924"/>
                  <a:pt x="112544" y="893"/>
                  <a:pt x="112385" y="829"/>
                </a:cubicBezTo>
                <a:lnTo>
                  <a:pt x="112069" y="734"/>
                </a:lnTo>
                <a:cubicBezTo>
                  <a:pt x="111910" y="703"/>
                  <a:pt x="111752" y="639"/>
                  <a:pt x="111594" y="608"/>
                </a:cubicBezTo>
                <a:lnTo>
                  <a:pt x="111245" y="513"/>
                </a:lnTo>
                <a:cubicBezTo>
                  <a:pt x="111087" y="481"/>
                  <a:pt x="110960" y="449"/>
                  <a:pt x="110802" y="418"/>
                </a:cubicBezTo>
                <a:cubicBezTo>
                  <a:pt x="110675" y="386"/>
                  <a:pt x="110548" y="354"/>
                  <a:pt x="110422" y="354"/>
                </a:cubicBezTo>
                <a:cubicBezTo>
                  <a:pt x="110263" y="323"/>
                  <a:pt x="110137" y="291"/>
                  <a:pt x="109978" y="259"/>
                </a:cubicBezTo>
                <a:cubicBezTo>
                  <a:pt x="109852" y="259"/>
                  <a:pt x="109725" y="228"/>
                  <a:pt x="109567" y="196"/>
                </a:cubicBezTo>
                <a:cubicBezTo>
                  <a:pt x="109440" y="196"/>
                  <a:pt x="109313" y="164"/>
                  <a:pt x="109155" y="164"/>
                </a:cubicBezTo>
                <a:cubicBezTo>
                  <a:pt x="109028" y="133"/>
                  <a:pt x="108870" y="133"/>
                  <a:pt x="108712" y="101"/>
                </a:cubicBezTo>
                <a:cubicBezTo>
                  <a:pt x="108648" y="101"/>
                  <a:pt x="108553" y="101"/>
                  <a:pt x="108458" y="69"/>
                </a:cubicBezTo>
                <a:lnTo>
                  <a:pt x="108173" y="69"/>
                </a:lnTo>
                <a:cubicBezTo>
                  <a:pt x="108015" y="69"/>
                  <a:pt x="107888" y="38"/>
                  <a:pt x="107730" y="38"/>
                </a:cubicBezTo>
                <a:lnTo>
                  <a:pt x="106273" y="38"/>
                </a:lnTo>
                <a:cubicBezTo>
                  <a:pt x="106115" y="38"/>
                  <a:pt x="105925" y="69"/>
                  <a:pt x="105766" y="69"/>
                </a:cubicBezTo>
                <a:cubicBezTo>
                  <a:pt x="105608" y="101"/>
                  <a:pt x="105418" y="101"/>
                  <a:pt x="105260" y="101"/>
                </a:cubicBezTo>
                <a:cubicBezTo>
                  <a:pt x="105133" y="133"/>
                  <a:pt x="104975" y="133"/>
                  <a:pt x="104816" y="164"/>
                </a:cubicBezTo>
                <a:cubicBezTo>
                  <a:pt x="104658" y="164"/>
                  <a:pt x="104468" y="196"/>
                  <a:pt x="104278" y="228"/>
                </a:cubicBezTo>
                <a:cubicBezTo>
                  <a:pt x="104215" y="228"/>
                  <a:pt x="104151" y="259"/>
                  <a:pt x="104056" y="259"/>
                </a:cubicBezTo>
                <a:cubicBezTo>
                  <a:pt x="103233" y="386"/>
                  <a:pt x="102378" y="576"/>
                  <a:pt x="101586" y="829"/>
                </a:cubicBezTo>
                <a:cubicBezTo>
                  <a:pt x="101554" y="829"/>
                  <a:pt x="101523" y="861"/>
                  <a:pt x="101491" y="861"/>
                </a:cubicBezTo>
                <a:cubicBezTo>
                  <a:pt x="101238" y="956"/>
                  <a:pt x="101016" y="1019"/>
                  <a:pt x="100763" y="1114"/>
                </a:cubicBezTo>
                <a:cubicBezTo>
                  <a:pt x="100699" y="1146"/>
                  <a:pt x="100636" y="1146"/>
                  <a:pt x="100604" y="1178"/>
                </a:cubicBezTo>
                <a:cubicBezTo>
                  <a:pt x="100351" y="1273"/>
                  <a:pt x="100129" y="1368"/>
                  <a:pt x="99908" y="1463"/>
                </a:cubicBezTo>
                <a:cubicBezTo>
                  <a:pt x="99844" y="1463"/>
                  <a:pt x="99781" y="1494"/>
                  <a:pt x="99718" y="1526"/>
                </a:cubicBezTo>
                <a:cubicBezTo>
                  <a:pt x="99496" y="1621"/>
                  <a:pt x="99274" y="1716"/>
                  <a:pt x="99053" y="1843"/>
                </a:cubicBezTo>
                <a:cubicBezTo>
                  <a:pt x="98989" y="1874"/>
                  <a:pt x="98926" y="1874"/>
                  <a:pt x="98863" y="1906"/>
                </a:cubicBezTo>
                <a:cubicBezTo>
                  <a:pt x="98641" y="2033"/>
                  <a:pt x="98419" y="2128"/>
                  <a:pt x="98198" y="2254"/>
                </a:cubicBezTo>
                <a:cubicBezTo>
                  <a:pt x="98166" y="2286"/>
                  <a:pt x="98102" y="2318"/>
                  <a:pt x="98039" y="2349"/>
                </a:cubicBezTo>
                <a:cubicBezTo>
                  <a:pt x="97817" y="2476"/>
                  <a:pt x="97596" y="2603"/>
                  <a:pt x="97406" y="2729"/>
                </a:cubicBezTo>
                <a:cubicBezTo>
                  <a:pt x="97342" y="2761"/>
                  <a:pt x="97279" y="2793"/>
                  <a:pt x="97247" y="2824"/>
                </a:cubicBezTo>
                <a:cubicBezTo>
                  <a:pt x="97026" y="2951"/>
                  <a:pt x="96804" y="3109"/>
                  <a:pt x="96614" y="3236"/>
                </a:cubicBezTo>
                <a:cubicBezTo>
                  <a:pt x="96551" y="3268"/>
                  <a:pt x="96519" y="3299"/>
                  <a:pt x="96456" y="3331"/>
                </a:cubicBezTo>
                <a:cubicBezTo>
                  <a:pt x="96266" y="3489"/>
                  <a:pt x="96044" y="3648"/>
                  <a:pt x="95854" y="3806"/>
                </a:cubicBezTo>
                <a:cubicBezTo>
                  <a:pt x="95791" y="3838"/>
                  <a:pt x="95759" y="3870"/>
                  <a:pt x="95727" y="3901"/>
                </a:cubicBezTo>
                <a:cubicBezTo>
                  <a:pt x="95506" y="4060"/>
                  <a:pt x="95316" y="4218"/>
                  <a:pt x="95126" y="4376"/>
                </a:cubicBezTo>
                <a:cubicBezTo>
                  <a:pt x="95094" y="4408"/>
                  <a:pt x="95062" y="4440"/>
                  <a:pt x="95031" y="4471"/>
                </a:cubicBezTo>
                <a:cubicBezTo>
                  <a:pt x="94809" y="4630"/>
                  <a:pt x="94619" y="4820"/>
                  <a:pt x="94429" y="5010"/>
                </a:cubicBezTo>
                <a:cubicBezTo>
                  <a:pt x="94397" y="5041"/>
                  <a:pt x="94366" y="5041"/>
                  <a:pt x="94334" y="5073"/>
                </a:cubicBezTo>
                <a:cubicBezTo>
                  <a:pt x="94144" y="5263"/>
                  <a:pt x="93954" y="5453"/>
                  <a:pt x="93764" y="5675"/>
                </a:cubicBezTo>
                <a:cubicBezTo>
                  <a:pt x="93732" y="5675"/>
                  <a:pt x="93732" y="5706"/>
                  <a:pt x="93700" y="5706"/>
                </a:cubicBezTo>
                <a:cubicBezTo>
                  <a:pt x="93510" y="5928"/>
                  <a:pt x="93320" y="6118"/>
                  <a:pt x="93130" y="6340"/>
                </a:cubicBezTo>
                <a:cubicBezTo>
                  <a:pt x="93130" y="6371"/>
                  <a:pt x="93099" y="6371"/>
                  <a:pt x="93099" y="6371"/>
                </a:cubicBezTo>
                <a:cubicBezTo>
                  <a:pt x="90280" y="9602"/>
                  <a:pt x="88602" y="13845"/>
                  <a:pt x="88602" y="18469"/>
                </a:cubicBezTo>
                <a:cubicBezTo>
                  <a:pt x="88602" y="21382"/>
                  <a:pt x="86892" y="24011"/>
                  <a:pt x="84231" y="25214"/>
                </a:cubicBezTo>
                <a:lnTo>
                  <a:pt x="83250" y="25658"/>
                </a:lnTo>
                <a:cubicBezTo>
                  <a:pt x="82280" y="26084"/>
                  <a:pt x="81243" y="26297"/>
                  <a:pt x="80215" y="26297"/>
                </a:cubicBezTo>
                <a:cubicBezTo>
                  <a:pt x="78490" y="26297"/>
                  <a:pt x="76788" y="25696"/>
                  <a:pt x="75459" y="24486"/>
                </a:cubicBezTo>
                <a:cubicBezTo>
                  <a:pt x="72197" y="21509"/>
                  <a:pt x="67859" y="19672"/>
                  <a:pt x="63077" y="19672"/>
                </a:cubicBezTo>
                <a:cubicBezTo>
                  <a:pt x="58453" y="19672"/>
                  <a:pt x="54209" y="21382"/>
                  <a:pt x="50979" y="24233"/>
                </a:cubicBezTo>
                <a:cubicBezTo>
                  <a:pt x="49516" y="25515"/>
                  <a:pt x="47661" y="26176"/>
                  <a:pt x="45781" y="26176"/>
                </a:cubicBezTo>
                <a:cubicBezTo>
                  <a:pt x="44690" y="26176"/>
                  <a:pt x="43590" y="25953"/>
                  <a:pt x="42555" y="25499"/>
                </a:cubicBezTo>
                <a:lnTo>
                  <a:pt x="42428" y="25436"/>
                </a:lnTo>
                <a:cubicBezTo>
                  <a:pt x="39451" y="24106"/>
                  <a:pt x="37615" y="21192"/>
                  <a:pt x="37551" y="17994"/>
                </a:cubicBezTo>
                <a:cubicBezTo>
                  <a:pt x="37551" y="17677"/>
                  <a:pt x="37551" y="17392"/>
                  <a:pt x="37520" y="17075"/>
                </a:cubicBezTo>
                <a:cubicBezTo>
                  <a:pt x="36886" y="8113"/>
                  <a:pt x="29634" y="798"/>
                  <a:pt x="20672" y="101"/>
                </a:cubicBezTo>
                <a:cubicBezTo>
                  <a:pt x="20159" y="59"/>
                  <a:pt x="19651" y="39"/>
                  <a:pt x="19147" y="39"/>
                </a:cubicBezTo>
                <a:cubicBezTo>
                  <a:pt x="8534" y="39"/>
                  <a:pt x="0" y="9101"/>
                  <a:pt x="847" y="19894"/>
                </a:cubicBezTo>
                <a:cubicBezTo>
                  <a:pt x="1575" y="28856"/>
                  <a:pt x="8859" y="36077"/>
                  <a:pt x="17790" y="36742"/>
                </a:cubicBezTo>
                <a:cubicBezTo>
                  <a:pt x="18260" y="36776"/>
                  <a:pt x="18726" y="36793"/>
                  <a:pt x="19188" y="36793"/>
                </a:cubicBezTo>
                <a:cubicBezTo>
                  <a:pt x="23801" y="36793"/>
                  <a:pt x="27993" y="35098"/>
                  <a:pt x="31217" y="32276"/>
                </a:cubicBezTo>
                <a:cubicBezTo>
                  <a:pt x="32705" y="30987"/>
                  <a:pt x="34591" y="30319"/>
                  <a:pt x="36501" y="30319"/>
                </a:cubicBezTo>
                <a:cubicBezTo>
                  <a:pt x="37639" y="30319"/>
                  <a:pt x="38787" y="30556"/>
                  <a:pt x="39863" y="31041"/>
                </a:cubicBezTo>
                <a:cubicBezTo>
                  <a:pt x="42808" y="32340"/>
                  <a:pt x="44645" y="35253"/>
                  <a:pt x="44708" y="38452"/>
                </a:cubicBezTo>
                <a:cubicBezTo>
                  <a:pt x="44708" y="39117"/>
                  <a:pt x="44772" y="39750"/>
                  <a:pt x="44835" y="40384"/>
                </a:cubicBezTo>
                <a:cubicBezTo>
                  <a:pt x="45880" y="48713"/>
                  <a:pt x="52626" y="55363"/>
                  <a:pt x="60955" y="56313"/>
                </a:cubicBezTo>
                <a:cubicBezTo>
                  <a:pt x="61663" y="56392"/>
                  <a:pt x="62364" y="56431"/>
                  <a:pt x="63057" y="56431"/>
                </a:cubicBezTo>
                <a:cubicBezTo>
                  <a:pt x="73206" y="56431"/>
                  <a:pt x="81476" y="48179"/>
                  <a:pt x="81476" y="38040"/>
                </a:cubicBezTo>
                <a:lnTo>
                  <a:pt x="81476" y="38009"/>
                </a:lnTo>
                <a:cubicBezTo>
                  <a:pt x="81445" y="35095"/>
                  <a:pt x="83186" y="32435"/>
                  <a:pt x="85847" y="31263"/>
                </a:cubicBezTo>
                <a:lnTo>
                  <a:pt x="86797" y="30820"/>
                </a:lnTo>
                <a:cubicBezTo>
                  <a:pt x="87777" y="30383"/>
                  <a:pt x="88818" y="30166"/>
                  <a:pt x="89847" y="30166"/>
                </a:cubicBezTo>
                <a:cubicBezTo>
                  <a:pt x="91579" y="30166"/>
                  <a:pt x="93276" y="30780"/>
                  <a:pt x="94587" y="31991"/>
                </a:cubicBezTo>
                <a:cubicBezTo>
                  <a:pt x="95981" y="33227"/>
                  <a:pt x="97532" y="34272"/>
                  <a:pt x="99243" y="35063"/>
                </a:cubicBezTo>
                <a:cubicBezTo>
                  <a:pt x="99243" y="35095"/>
                  <a:pt x="99274" y="35095"/>
                  <a:pt x="99274" y="35095"/>
                </a:cubicBezTo>
                <a:cubicBezTo>
                  <a:pt x="99464" y="35190"/>
                  <a:pt x="99686" y="35253"/>
                  <a:pt x="99876" y="35348"/>
                </a:cubicBezTo>
                <a:cubicBezTo>
                  <a:pt x="99939" y="35380"/>
                  <a:pt x="100003" y="35412"/>
                  <a:pt x="100066" y="35443"/>
                </a:cubicBezTo>
                <a:cubicBezTo>
                  <a:pt x="100224" y="35507"/>
                  <a:pt x="100383" y="35570"/>
                  <a:pt x="100541" y="35633"/>
                </a:cubicBezTo>
                <a:cubicBezTo>
                  <a:pt x="100668" y="35665"/>
                  <a:pt x="100763" y="35697"/>
                  <a:pt x="100889" y="35760"/>
                </a:cubicBezTo>
                <a:cubicBezTo>
                  <a:pt x="101016" y="35792"/>
                  <a:pt x="101143" y="35823"/>
                  <a:pt x="101238" y="35855"/>
                </a:cubicBezTo>
                <a:cubicBezTo>
                  <a:pt x="101396" y="35918"/>
                  <a:pt x="101554" y="35982"/>
                  <a:pt x="101713" y="36013"/>
                </a:cubicBezTo>
                <a:cubicBezTo>
                  <a:pt x="101808" y="36045"/>
                  <a:pt x="101903" y="36077"/>
                  <a:pt x="101998" y="36108"/>
                </a:cubicBezTo>
                <a:cubicBezTo>
                  <a:pt x="102188" y="36140"/>
                  <a:pt x="102378" y="36203"/>
                  <a:pt x="102568" y="36235"/>
                </a:cubicBezTo>
                <a:cubicBezTo>
                  <a:pt x="102631" y="36267"/>
                  <a:pt x="102695" y="36298"/>
                  <a:pt x="102790" y="36298"/>
                </a:cubicBezTo>
                <a:cubicBezTo>
                  <a:pt x="102980" y="36362"/>
                  <a:pt x="103201" y="36393"/>
                  <a:pt x="103391" y="36425"/>
                </a:cubicBezTo>
                <a:cubicBezTo>
                  <a:pt x="103455" y="36457"/>
                  <a:pt x="103550" y="36457"/>
                  <a:pt x="103613" y="36488"/>
                </a:cubicBezTo>
                <a:cubicBezTo>
                  <a:pt x="103803" y="36520"/>
                  <a:pt x="104025" y="36552"/>
                  <a:pt x="104246" y="36583"/>
                </a:cubicBezTo>
                <a:cubicBezTo>
                  <a:pt x="104310" y="36583"/>
                  <a:pt x="104373" y="36615"/>
                  <a:pt x="104468" y="36615"/>
                </a:cubicBezTo>
                <a:cubicBezTo>
                  <a:pt x="104658" y="36647"/>
                  <a:pt x="104880" y="36678"/>
                  <a:pt x="105070" y="36678"/>
                </a:cubicBezTo>
                <a:cubicBezTo>
                  <a:pt x="105165" y="36710"/>
                  <a:pt x="105260" y="36710"/>
                  <a:pt x="105355" y="36710"/>
                </a:cubicBezTo>
                <a:cubicBezTo>
                  <a:pt x="105418" y="36742"/>
                  <a:pt x="105513" y="36742"/>
                  <a:pt x="105608" y="36742"/>
                </a:cubicBezTo>
                <a:lnTo>
                  <a:pt x="105861" y="36742"/>
                </a:lnTo>
                <a:cubicBezTo>
                  <a:pt x="106020" y="36773"/>
                  <a:pt x="106178" y="36773"/>
                  <a:pt x="106336" y="36773"/>
                </a:cubicBezTo>
                <a:cubicBezTo>
                  <a:pt x="106463" y="36773"/>
                  <a:pt x="106621" y="36773"/>
                  <a:pt x="106748" y="36805"/>
                </a:cubicBezTo>
                <a:lnTo>
                  <a:pt x="106970" y="36805"/>
                </a:lnTo>
                <a:cubicBezTo>
                  <a:pt x="107065" y="36805"/>
                  <a:pt x="107160" y="36805"/>
                  <a:pt x="107287" y="36773"/>
                </a:cubicBezTo>
                <a:lnTo>
                  <a:pt x="107635" y="36773"/>
                </a:lnTo>
                <a:cubicBezTo>
                  <a:pt x="107825" y="36773"/>
                  <a:pt x="108015" y="36773"/>
                  <a:pt x="108205" y="36742"/>
                </a:cubicBezTo>
                <a:lnTo>
                  <a:pt x="108522" y="36742"/>
                </a:lnTo>
                <a:cubicBezTo>
                  <a:pt x="108743" y="36710"/>
                  <a:pt x="108965" y="36678"/>
                  <a:pt x="109187" y="36647"/>
                </a:cubicBezTo>
                <a:lnTo>
                  <a:pt x="109408" y="36647"/>
                </a:lnTo>
                <a:cubicBezTo>
                  <a:pt x="110295" y="36520"/>
                  <a:pt x="111182" y="36330"/>
                  <a:pt x="112037" y="36077"/>
                </a:cubicBezTo>
                <a:lnTo>
                  <a:pt x="112069" y="36077"/>
                </a:lnTo>
                <a:cubicBezTo>
                  <a:pt x="112354" y="35982"/>
                  <a:pt x="112607" y="35918"/>
                  <a:pt x="112860" y="35823"/>
                </a:cubicBezTo>
                <a:cubicBezTo>
                  <a:pt x="112892" y="35823"/>
                  <a:pt x="112924" y="35792"/>
                  <a:pt x="112955" y="35792"/>
                </a:cubicBezTo>
                <a:cubicBezTo>
                  <a:pt x="113209" y="35697"/>
                  <a:pt x="113462" y="35602"/>
                  <a:pt x="113684" y="35507"/>
                </a:cubicBezTo>
                <a:cubicBezTo>
                  <a:pt x="113747" y="35507"/>
                  <a:pt x="113779" y="35475"/>
                  <a:pt x="113810" y="35475"/>
                </a:cubicBezTo>
                <a:cubicBezTo>
                  <a:pt x="114032" y="35380"/>
                  <a:pt x="114285" y="35285"/>
                  <a:pt x="114507" y="35158"/>
                </a:cubicBezTo>
                <a:cubicBezTo>
                  <a:pt x="114539" y="35158"/>
                  <a:pt x="114570" y="35127"/>
                  <a:pt x="114602" y="35127"/>
                </a:cubicBezTo>
                <a:cubicBezTo>
                  <a:pt x="114855" y="35000"/>
                  <a:pt x="115077" y="34905"/>
                  <a:pt x="115330" y="34778"/>
                </a:cubicBezTo>
                <a:cubicBezTo>
                  <a:pt x="115330" y="34778"/>
                  <a:pt x="115362" y="34747"/>
                  <a:pt x="115394" y="34747"/>
                </a:cubicBezTo>
                <a:cubicBezTo>
                  <a:pt x="115647" y="34620"/>
                  <a:pt x="115901" y="34493"/>
                  <a:pt x="116122" y="34335"/>
                </a:cubicBezTo>
                <a:lnTo>
                  <a:pt x="116154" y="34335"/>
                </a:lnTo>
                <a:cubicBezTo>
                  <a:pt x="117136" y="33765"/>
                  <a:pt x="118086" y="33100"/>
                  <a:pt x="118941" y="32340"/>
                </a:cubicBezTo>
                <a:cubicBezTo>
                  <a:pt x="120464" y="31028"/>
                  <a:pt x="122385" y="30340"/>
                  <a:pt x="124320" y="30340"/>
                </a:cubicBezTo>
                <a:cubicBezTo>
                  <a:pt x="125001" y="30340"/>
                  <a:pt x="125684" y="30425"/>
                  <a:pt x="126351" y="30598"/>
                </a:cubicBezTo>
                <a:cubicBezTo>
                  <a:pt x="126795" y="30725"/>
                  <a:pt x="127238" y="30851"/>
                  <a:pt x="127650" y="31041"/>
                </a:cubicBezTo>
                <a:cubicBezTo>
                  <a:pt x="130563" y="32372"/>
                  <a:pt x="132400" y="35253"/>
                  <a:pt x="132495" y="38484"/>
                </a:cubicBezTo>
                <a:cubicBezTo>
                  <a:pt x="132495" y="39117"/>
                  <a:pt x="132558" y="39750"/>
                  <a:pt x="132622" y="40415"/>
                </a:cubicBezTo>
                <a:cubicBezTo>
                  <a:pt x="132653" y="40574"/>
                  <a:pt x="132685" y="40700"/>
                  <a:pt x="132717" y="40859"/>
                </a:cubicBezTo>
                <a:cubicBezTo>
                  <a:pt x="132748" y="41049"/>
                  <a:pt x="132780" y="41239"/>
                  <a:pt x="132812" y="41397"/>
                </a:cubicBezTo>
                <a:cubicBezTo>
                  <a:pt x="132875" y="41840"/>
                  <a:pt x="132970" y="42252"/>
                  <a:pt x="133065" y="42696"/>
                </a:cubicBezTo>
                <a:cubicBezTo>
                  <a:pt x="133097" y="42727"/>
                  <a:pt x="133097" y="42759"/>
                  <a:pt x="133097" y="42822"/>
                </a:cubicBezTo>
                <a:cubicBezTo>
                  <a:pt x="134585" y="48301"/>
                  <a:pt x="138576" y="52830"/>
                  <a:pt x="143769" y="55015"/>
                </a:cubicBezTo>
                <a:cubicBezTo>
                  <a:pt x="143769" y="55015"/>
                  <a:pt x="143801" y="55015"/>
                  <a:pt x="143833" y="55046"/>
                </a:cubicBezTo>
                <a:cubicBezTo>
                  <a:pt x="144118" y="55141"/>
                  <a:pt x="144403" y="55268"/>
                  <a:pt x="144688" y="55363"/>
                </a:cubicBezTo>
                <a:cubicBezTo>
                  <a:pt x="144909" y="55458"/>
                  <a:pt x="145163" y="55521"/>
                  <a:pt x="145384" y="55616"/>
                </a:cubicBezTo>
                <a:cubicBezTo>
                  <a:pt x="145606" y="55680"/>
                  <a:pt x="145796" y="55711"/>
                  <a:pt x="145986" y="55775"/>
                </a:cubicBezTo>
                <a:cubicBezTo>
                  <a:pt x="146334" y="55870"/>
                  <a:pt x="146683" y="55965"/>
                  <a:pt x="147000" y="56028"/>
                </a:cubicBezTo>
                <a:cubicBezTo>
                  <a:pt x="147158" y="56060"/>
                  <a:pt x="147285" y="56092"/>
                  <a:pt x="147443" y="56123"/>
                </a:cubicBezTo>
                <a:cubicBezTo>
                  <a:pt x="147855" y="56187"/>
                  <a:pt x="148235" y="56250"/>
                  <a:pt x="148646" y="56313"/>
                </a:cubicBezTo>
                <a:lnTo>
                  <a:pt x="148741" y="56313"/>
                </a:lnTo>
                <a:cubicBezTo>
                  <a:pt x="148836" y="56345"/>
                  <a:pt x="148931" y="56345"/>
                  <a:pt x="149026" y="56345"/>
                </a:cubicBezTo>
                <a:cubicBezTo>
                  <a:pt x="149153" y="56345"/>
                  <a:pt x="149248" y="56377"/>
                  <a:pt x="149375" y="56377"/>
                </a:cubicBezTo>
                <a:lnTo>
                  <a:pt x="149565" y="56377"/>
                </a:lnTo>
                <a:cubicBezTo>
                  <a:pt x="149755" y="56408"/>
                  <a:pt x="149945" y="56408"/>
                  <a:pt x="150135" y="56408"/>
                </a:cubicBezTo>
                <a:cubicBezTo>
                  <a:pt x="150293" y="56440"/>
                  <a:pt x="150451" y="56440"/>
                  <a:pt x="150610" y="56440"/>
                </a:cubicBezTo>
                <a:lnTo>
                  <a:pt x="151148" y="56440"/>
                </a:lnTo>
                <a:cubicBezTo>
                  <a:pt x="151307" y="56440"/>
                  <a:pt x="151497" y="56440"/>
                  <a:pt x="151655" y="56408"/>
                </a:cubicBezTo>
                <a:cubicBezTo>
                  <a:pt x="151813" y="56408"/>
                  <a:pt x="151972" y="56408"/>
                  <a:pt x="152130" y="56377"/>
                </a:cubicBezTo>
                <a:cubicBezTo>
                  <a:pt x="152320" y="56377"/>
                  <a:pt x="152510" y="56377"/>
                  <a:pt x="152668" y="56345"/>
                </a:cubicBezTo>
                <a:cubicBezTo>
                  <a:pt x="152827" y="56345"/>
                  <a:pt x="152985" y="56313"/>
                  <a:pt x="153112" y="56282"/>
                </a:cubicBezTo>
                <a:cubicBezTo>
                  <a:pt x="153302" y="56282"/>
                  <a:pt x="153492" y="56250"/>
                  <a:pt x="153682" y="56218"/>
                </a:cubicBezTo>
                <a:cubicBezTo>
                  <a:pt x="153808" y="56187"/>
                  <a:pt x="153935" y="56187"/>
                  <a:pt x="154093" y="56155"/>
                </a:cubicBezTo>
                <a:cubicBezTo>
                  <a:pt x="154283" y="56123"/>
                  <a:pt x="154473" y="56092"/>
                  <a:pt x="154663" y="56028"/>
                </a:cubicBezTo>
                <a:cubicBezTo>
                  <a:pt x="154790" y="56028"/>
                  <a:pt x="154917" y="55996"/>
                  <a:pt x="155012" y="55965"/>
                </a:cubicBezTo>
                <a:cubicBezTo>
                  <a:pt x="155233" y="55901"/>
                  <a:pt x="155424" y="55870"/>
                  <a:pt x="155645" y="55806"/>
                </a:cubicBezTo>
                <a:cubicBezTo>
                  <a:pt x="155740" y="55775"/>
                  <a:pt x="155835" y="55743"/>
                  <a:pt x="155930" y="55743"/>
                </a:cubicBezTo>
                <a:cubicBezTo>
                  <a:pt x="156152" y="55680"/>
                  <a:pt x="156374" y="55616"/>
                  <a:pt x="156595" y="55521"/>
                </a:cubicBezTo>
                <a:cubicBezTo>
                  <a:pt x="156659" y="55521"/>
                  <a:pt x="156722" y="55490"/>
                  <a:pt x="156817" y="55458"/>
                </a:cubicBezTo>
                <a:cubicBezTo>
                  <a:pt x="157039" y="55363"/>
                  <a:pt x="157292" y="55300"/>
                  <a:pt x="157514" y="55205"/>
                </a:cubicBezTo>
                <a:lnTo>
                  <a:pt x="157640" y="55141"/>
                </a:lnTo>
                <a:cubicBezTo>
                  <a:pt x="157894" y="55046"/>
                  <a:pt x="158147" y="54920"/>
                  <a:pt x="158400" y="54825"/>
                </a:cubicBezTo>
                <a:cubicBezTo>
                  <a:pt x="158432" y="54825"/>
                  <a:pt x="158432" y="54793"/>
                  <a:pt x="158464" y="54793"/>
                </a:cubicBezTo>
                <a:cubicBezTo>
                  <a:pt x="164829" y="51911"/>
                  <a:pt x="169263" y="45451"/>
                  <a:pt x="169231" y="38009"/>
                </a:cubicBezTo>
                <a:cubicBezTo>
                  <a:pt x="169231" y="35095"/>
                  <a:pt x="170941" y="32435"/>
                  <a:pt x="173602" y="31263"/>
                </a:cubicBezTo>
                <a:lnTo>
                  <a:pt x="174583" y="30820"/>
                </a:lnTo>
                <a:cubicBezTo>
                  <a:pt x="175551" y="30383"/>
                  <a:pt x="176590" y="30166"/>
                  <a:pt x="177620" y="30166"/>
                </a:cubicBezTo>
                <a:cubicBezTo>
                  <a:pt x="179353" y="30166"/>
                  <a:pt x="181063" y="30780"/>
                  <a:pt x="182374" y="31991"/>
                </a:cubicBezTo>
                <a:cubicBezTo>
                  <a:pt x="185636" y="34968"/>
                  <a:pt x="190006" y="36805"/>
                  <a:pt x="194756" y="36805"/>
                </a:cubicBezTo>
                <a:cubicBezTo>
                  <a:pt x="199349" y="36805"/>
                  <a:pt x="203529" y="35127"/>
                  <a:pt x="206727" y="32372"/>
                </a:cubicBezTo>
                <a:cubicBezTo>
                  <a:pt x="208279" y="31042"/>
                  <a:pt x="210215" y="30340"/>
                  <a:pt x="212169" y="30340"/>
                </a:cubicBezTo>
                <a:cubicBezTo>
                  <a:pt x="213286" y="30340"/>
                  <a:pt x="214408" y="30569"/>
                  <a:pt x="215468" y="31041"/>
                </a:cubicBezTo>
                <a:cubicBezTo>
                  <a:pt x="218382" y="32372"/>
                  <a:pt x="220218" y="35253"/>
                  <a:pt x="220282" y="38484"/>
                </a:cubicBezTo>
                <a:cubicBezTo>
                  <a:pt x="220313" y="38832"/>
                  <a:pt x="220313" y="39180"/>
                  <a:pt x="220345" y="39497"/>
                </a:cubicBezTo>
                <a:cubicBezTo>
                  <a:pt x="221042" y="48428"/>
                  <a:pt x="228262" y="55680"/>
                  <a:pt x="237161" y="56377"/>
                </a:cubicBezTo>
                <a:cubicBezTo>
                  <a:pt x="237657" y="56415"/>
                  <a:pt x="238149" y="56435"/>
                  <a:pt x="238637" y="56435"/>
                </a:cubicBezTo>
                <a:cubicBezTo>
                  <a:pt x="249272" y="56435"/>
                  <a:pt x="257834" y="47360"/>
                  <a:pt x="256986" y="36520"/>
                </a:cubicBezTo>
                <a:cubicBezTo>
                  <a:pt x="256258" y="27589"/>
                  <a:pt x="248974" y="20369"/>
                  <a:pt x="240043" y="19704"/>
                </a:cubicBezTo>
                <a:cubicBezTo>
                  <a:pt x="239576" y="19669"/>
                  <a:pt x="239112" y="19652"/>
                  <a:pt x="238652" y="19652"/>
                </a:cubicBezTo>
                <a:cubicBezTo>
                  <a:pt x="234058" y="19652"/>
                  <a:pt x="229840" y="21348"/>
                  <a:pt x="226616" y="24169"/>
                </a:cubicBezTo>
                <a:cubicBezTo>
                  <a:pt x="225128" y="25459"/>
                  <a:pt x="223242" y="26127"/>
                  <a:pt x="221332" y="26127"/>
                </a:cubicBezTo>
                <a:cubicBezTo>
                  <a:pt x="220194" y="26127"/>
                  <a:pt x="219046" y="25889"/>
                  <a:pt x="217970" y="25404"/>
                </a:cubicBezTo>
                <a:cubicBezTo>
                  <a:pt x="215056" y="24106"/>
                  <a:pt x="213220" y="21192"/>
                  <a:pt x="213125" y="17994"/>
                </a:cubicBezTo>
                <a:cubicBezTo>
                  <a:pt x="213125" y="17645"/>
                  <a:pt x="213125" y="17297"/>
                  <a:pt x="213093" y="16949"/>
                </a:cubicBezTo>
                <a:cubicBezTo>
                  <a:pt x="212396" y="7923"/>
                  <a:pt x="205017" y="639"/>
                  <a:pt x="195960" y="38"/>
                </a:cubicBezTo>
                <a:cubicBezTo>
                  <a:pt x="195567" y="13"/>
                  <a:pt x="195176" y="1"/>
                  <a:pt x="19478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5"/>
          <p:cNvSpPr/>
          <p:nvPr/>
        </p:nvSpPr>
        <p:spPr>
          <a:xfrm>
            <a:off x="812540" y="2189838"/>
            <a:ext cx="858187" cy="824383"/>
          </a:xfrm>
          <a:custGeom>
            <a:avLst/>
            <a:gdLst/>
            <a:ahLst/>
            <a:cxnLst/>
            <a:rect l="l" t="t" r="r" b="b"/>
            <a:pathLst>
              <a:path w="28281" h="27167" extrusionOk="0">
                <a:moveTo>
                  <a:pt x="14129" y="1"/>
                </a:moveTo>
                <a:cubicBezTo>
                  <a:pt x="7124" y="1"/>
                  <a:pt x="1174" y="5388"/>
                  <a:pt x="602" y="12491"/>
                </a:cubicBezTo>
                <a:cubicBezTo>
                  <a:pt x="0" y="19965"/>
                  <a:pt x="5574" y="26520"/>
                  <a:pt x="13048" y="27122"/>
                </a:cubicBezTo>
                <a:cubicBezTo>
                  <a:pt x="13420" y="27152"/>
                  <a:pt x="13790" y="27167"/>
                  <a:pt x="14157" y="27167"/>
                </a:cubicBezTo>
                <a:cubicBezTo>
                  <a:pt x="21160" y="27167"/>
                  <a:pt x="27107" y="21808"/>
                  <a:pt x="27679" y="14676"/>
                </a:cubicBezTo>
                <a:cubicBezTo>
                  <a:pt x="28281" y="7202"/>
                  <a:pt x="22707" y="647"/>
                  <a:pt x="15233" y="45"/>
                </a:cubicBezTo>
                <a:cubicBezTo>
                  <a:pt x="14862" y="15"/>
                  <a:pt x="14494" y="1"/>
                  <a:pt x="141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5"/>
          <p:cNvSpPr/>
          <p:nvPr/>
        </p:nvSpPr>
        <p:spPr>
          <a:xfrm>
            <a:off x="2573984" y="251215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5"/>
          <p:cNvSpPr/>
          <p:nvPr/>
        </p:nvSpPr>
        <p:spPr>
          <a:xfrm>
            <a:off x="2573984" y="2378577"/>
            <a:ext cx="30" cy="79807"/>
          </a:xfrm>
          <a:custGeom>
            <a:avLst/>
            <a:gdLst/>
            <a:ahLst/>
            <a:cxnLst/>
            <a:rect l="l" t="t" r="r" b="b"/>
            <a:pathLst>
              <a:path w="1" h="2630" fill="none" extrusionOk="0">
                <a:moveTo>
                  <a:pt x="1" y="2629"/>
                </a:moveTo>
                <a:lnTo>
                  <a:pt x="1" y="1"/>
                </a:lnTo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5"/>
          <p:cNvSpPr/>
          <p:nvPr/>
        </p:nvSpPr>
        <p:spPr>
          <a:xfrm>
            <a:off x="2573984" y="235263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5"/>
          <p:cNvSpPr/>
          <p:nvPr/>
        </p:nvSpPr>
        <p:spPr>
          <a:xfrm>
            <a:off x="5237801" y="251215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5"/>
          <p:cNvSpPr/>
          <p:nvPr/>
        </p:nvSpPr>
        <p:spPr>
          <a:xfrm>
            <a:off x="5237801" y="2378577"/>
            <a:ext cx="30" cy="79807"/>
          </a:xfrm>
          <a:custGeom>
            <a:avLst/>
            <a:gdLst/>
            <a:ahLst/>
            <a:cxnLst/>
            <a:rect l="l" t="t" r="r" b="b"/>
            <a:pathLst>
              <a:path w="1" h="2630" fill="none" extrusionOk="0">
                <a:moveTo>
                  <a:pt x="0" y="2629"/>
                </a:moveTo>
                <a:lnTo>
                  <a:pt x="0" y="1"/>
                </a:lnTo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5237801" y="235263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5"/>
          <p:cNvSpPr/>
          <p:nvPr/>
        </p:nvSpPr>
        <p:spPr>
          <a:xfrm>
            <a:off x="7901588" y="251215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5"/>
          <p:cNvSpPr/>
          <p:nvPr/>
        </p:nvSpPr>
        <p:spPr>
          <a:xfrm>
            <a:off x="7901588" y="2378577"/>
            <a:ext cx="30" cy="79807"/>
          </a:xfrm>
          <a:custGeom>
            <a:avLst/>
            <a:gdLst/>
            <a:ahLst/>
            <a:cxnLst/>
            <a:rect l="l" t="t" r="r" b="b"/>
            <a:pathLst>
              <a:path w="1" h="2630" fill="none" extrusionOk="0">
                <a:moveTo>
                  <a:pt x="1" y="2629"/>
                </a:moveTo>
                <a:lnTo>
                  <a:pt x="1" y="1"/>
                </a:lnTo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5"/>
          <p:cNvSpPr/>
          <p:nvPr/>
        </p:nvSpPr>
        <p:spPr>
          <a:xfrm>
            <a:off x="7901588" y="235263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19800" cap="rnd" cmpd="sng">
            <a:solidFill>
              <a:srgbClr val="5BCFC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5"/>
          <p:cNvSpPr/>
          <p:nvPr/>
        </p:nvSpPr>
        <p:spPr>
          <a:xfrm>
            <a:off x="1241120" y="328862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5"/>
          <p:cNvSpPr/>
          <p:nvPr/>
        </p:nvSpPr>
        <p:spPr>
          <a:xfrm>
            <a:off x="1241120" y="3341452"/>
            <a:ext cx="30" cy="79807"/>
          </a:xfrm>
          <a:custGeom>
            <a:avLst/>
            <a:gdLst/>
            <a:ahLst/>
            <a:cxnLst/>
            <a:rect l="l" t="t" r="r" b="b"/>
            <a:pathLst>
              <a:path w="1" h="2630" fill="none" extrusionOk="0">
                <a:moveTo>
                  <a:pt x="1" y="1"/>
                </a:moveTo>
                <a:lnTo>
                  <a:pt x="1" y="2629"/>
                </a:lnTo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5"/>
          <p:cNvSpPr/>
          <p:nvPr/>
        </p:nvSpPr>
        <p:spPr>
          <a:xfrm>
            <a:off x="1241120" y="344814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5"/>
          <p:cNvSpPr/>
          <p:nvPr/>
        </p:nvSpPr>
        <p:spPr>
          <a:xfrm>
            <a:off x="3905877" y="328862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5"/>
          <p:cNvSpPr/>
          <p:nvPr/>
        </p:nvSpPr>
        <p:spPr>
          <a:xfrm>
            <a:off x="3905877" y="3341452"/>
            <a:ext cx="30" cy="79807"/>
          </a:xfrm>
          <a:custGeom>
            <a:avLst/>
            <a:gdLst/>
            <a:ahLst/>
            <a:cxnLst/>
            <a:rect l="l" t="t" r="r" b="b"/>
            <a:pathLst>
              <a:path w="1" h="2630" fill="none" extrusionOk="0">
                <a:moveTo>
                  <a:pt x="1" y="1"/>
                </a:moveTo>
                <a:lnTo>
                  <a:pt x="1" y="2629"/>
                </a:lnTo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5"/>
          <p:cNvSpPr/>
          <p:nvPr/>
        </p:nvSpPr>
        <p:spPr>
          <a:xfrm>
            <a:off x="3905877" y="344814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5"/>
          <p:cNvSpPr/>
          <p:nvPr/>
        </p:nvSpPr>
        <p:spPr>
          <a:xfrm>
            <a:off x="6569694" y="328862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5"/>
          <p:cNvSpPr/>
          <p:nvPr/>
        </p:nvSpPr>
        <p:spPr>
          <a:xfrm>
            <a:off x="6569694" y="3341452"/>
            <a:ext cx="30" cy="79807"/>
          </a:xfrm>
          <a:custGeom>
            <a:avLst/>
            <a:gdLst/>
            <a:ahLst/>
            <a:cxnLst/>
            <a:rect l="l" t="t" r="r" b="b"/>
            <a:pathLst>
              <a:path w="1" h="2630" fill="none" extrusionOk="0">
                <a:moveTo>
                  <a:pt x="0" y="1"/>
                </a:moveTo>
                <a:lnTo>
                  <a:pt x="0" y="2629"/>
                </a:lnTo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5"/>
          <p:cNvSpPr/>
          <p:nvPr/>
        </p:nvSpPr>
        <p:spPr>
          <a:xfrm>
            <a:off x="6569694" y="344814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800" cap="rnd" cmpd="sng">
            <a:solidFill>
              <a:srgbClr val="25255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5"/>
          <p:cNvSpPr/>
          <p:nvPr/>
        </p:nvSpPr>
        <p:spPr>
          <a:xfrm>
            <a:off x="2161729" y="2786036"/>
            <a:ext cx="823594" cy="824565"/>
          </a:xfrm>
          <a:custGeom>
            <a:avLst/>
            <a:gdLst/>
            <a:ahLst/>
            <a:cxnLst/>
            <a:rect l="l" t="t" r="r" b="b"/>
            <a:pathLst>
              <a:path w="27141" h="27173" extrusionOk="0">
                <a:moveTo>
                  <a:pt x="13587" y="0"/>
                </a:moveTo>
                <a:cubicBezTo>
                  <a:pt x="6081" y="0"/>
                  <a:pt x="0" y="6081"/>
                  <a:pt x="0" y="13586"/>
                </a:cubicBezTo>
                <a:cubicBezTo>
                  <a:pt x="0" y="21092"/>
                  <a:pt x="6081" y="27172"/>
                  <a:pt x="13587" y="27172"/>
                </a:cubicBezTo>
                <a:cubicBezTo>
                  <a:pt x="21060" y="27172"/>
                  <a:pt x="27141" y="21092"/>
                  <a:pt x="27141" y="13586"/>
                </a:cubicBezTo>
                <a:cubicBezTo>
                  <a:pt x="27141" y="6081"/>
                  <a:pt x="21060" y="0"/>
                  <a:pt x="13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5"/>
          <p:cNvSpPr/>
          <p:nvPr/>
        </p:nvSpPr>
        <p:spPr>
          <a:xfrm>
            <a:off x="3461913" y="2189626"/>
            <a:ext cx="887045" cy="824838"/>
          </a:xfrm>
          <a:custGeom>
            <a:avLst/>
            <a:gdLst/>
            <a:ahLst/>
            <a:cxnLst/>
            <a:rect l="l" t="t" r="r" b="b"/>
            <a:pathLst>
              <a:path w="29232" h="27182" extrusionOk="0">
                <a:moveTo>
                  <a:pt x="14612" y="0"/>
                </a:moveTo>
                <a:cubicBezTo>
                  <a:pt x="8071" y="0"/>
                  <a:pt x="2319" y="4720"/>
                  <a:pt x="1236" y="11390"/>
                </a:cubicBezTo>
                <a:cubicBezTo>
                  <a:pt x="1" y="18800"/>
                  <a:pt x="5036" y="25799"/>
                  <a:pt x="12415" y="27002"/>
                </a:cubicBezTo>
                <a:cubicBezTo>
                  <a:pt x="13156" y="27123"/>
                  <a:pt x="13893" y="27181"/>
                  <a:pt x="14620" y="27181"/>
                </a:cubicBezTo>
                <a:cubicBezTo>
                  <a:pt x="21167" y="27181"/>
                  <a:pt x="26945" y="22461"/>
                  <a:pt x="28028" y="15792"/>
                </a:cubicBezTo>
                <a:cubicBezTo>
                  <a:pt x="29231" y="8381"/>
                  <a:pt x="24228" y="1414"/>
                  <a:pt x="16817" y="179"/>
                </a:cubicBezTo>
                <a:cubicBezTo>
                  <a:pt x="16076" y="59"/>
                  <a:pt x="15339" y="0"/>
                  <a:pt x="14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5"/>
          <p:cNvSpPr/>
          <p:nvPr/>
        </p:nvSpPr>
        <p:spPr>
          <a:xfrm>
            <a:off x="6125730" y="2189656"/>
            <a:ext cx="887986" cy="824807"/>
          </a:xfrm>
          <a:custGeom>
            <a:avLst/>
            <a:gdLst/>
            <a:ahLst/>
            <a:cxnLst/>
            <a:rect l="l" t="t" r="r" b="b"/>
            <a:pathLst>
              <a:path w="29263" h="27181" extrusionOk="0">
                <a:moveTo>
                  <a:pt x="14630" y="0"/>
                </a:moveTo>
                <a:cubicBezTo>
                  <a:pt x="8102" y="0"/>
                  <a:pt x="2319" y="4744"/>
                  <a:pt x="1235" y="11389"/>
                </a:cubicBezTo>
                <a:cubicBezTo>
                  <a:pt x="0" y="18799"/>
                  <a:pt x="5036" y="25798"/>
                  <a:pt x="12446" y="27001"/>
                </a:cubicBezTo>
                <a:cubicBezTo>
                  <a:pt x="13184" y="27122"/>
                  <a:pt x="13918" y="27180"/>
                  <a:pt x="14643" y="27180"/>
                </a:cubicBezTo>
                <a:cubicBezTo>
                  <a:pt x="21167" y="27180"/>
                  <a:pt x="26944" y="22460"/>
                  <a:pt x="28028" y="15791"/>
                </a:cubicBezTo>
                <a:cubicBezTo>
                  <a:pt x="29263" y="8380"/>
                  <a:pt x="24227" y="1413"/>
                  <a:pt x="16817" y="178"/>
                </a:cubicBezTo>
                <a:cubicBezTo>
                  <a:pt x="16082" y="58"/>
                  <a:pt x="15351" y="0"/>
                  <a:pt x="14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5"/>
          <p:cNvSpPr/>
          <p:nvPr/>
        </p:nvSpPr>
        <p:spPr>
          <a:xfrm>
            <a:off x="4825546" y="2786036"/>
            <a:ext cx="824565" cy="824565"/>
          </a:xfrm>
          <a:custGeom>
            <a:avLst/>
            <a:gdLst/>
            <a:ahLst/>
            <a:cxnLst/>
            <a:rect l="l" t="t" r="r" b="b"/>
            <a:pathLst>
              <a:path w="27173" h="27173" extrusionOk="0">
                <a:moveTo>
                  <a:pt x="13586" y="0"/>
                </a:moveTo>
                <a:cubicBezTo>
                  <a:pt x="6081" y="0"/>
                  <a:pt x="0" y="6081"/>
                  <a:pt x="0" y="13586"/>
                </a:cubicBezTo>
                <a:cubicBezTo>
                  <a:pt x="0" y="21092"/>
                  <a:pt x="6081" y="27172"/>
                  <a:pt x="13586" y="27172"/>
                </a:cubicBezTo>
                <a:cubicBezTo>
                  <a:pt x="21092" y="27172"/>
                  <a:pt x="27172" y="21092"/>
                  <a:pt x="27172" y="13586"/>
                </a:cubicBezTo>
                <a:cubicBezTo>
                  <a:pt x="27172" y="6081"/>
                  <a:pt x="21092" y="0"/>
                  <a:pt x="13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5"/>
          <p:cNvSpPr/>
          <p:nvPr/>
        </p:nvSpPr>
        <p:spPr>
          <a:xfrm>
            <a:off x="7490304" y="2786036"/>
            <a:ext cx="823594" cy="824565"/>
          </a:xfrm>
          <a:custGeom>
            <a:avLst/>
            <a:gdLst/>
            <a:ahLst/>
            <a:cxnLst/>
            <a:rect l="l" t="t" r="r" b="b"/>
            <a:pathLst>
              <a:path w="27141" h="27173" extrusionOk="0">
                <a:moveTo>
                  <a:pt x="13555" y="0"/>
                </a:moveTo>
                <a:cubicBezTo>
                  <a:pt x="6081" y="0"/>
                  <a:pt x="0" y="6081"/>
                  <a:pt x="0" y="13586"/>
                </a:cubicBezTo>
                <a:cubicBezTo>
                  <a:pt x="0" y="21092"/>
                  <a:pt x="6081" y="27172"/>
                  <a:pt x="13555" y="27172"/>
                </a:cubicBezTo>
                <a:cubicBezTo>
                  <a:pt x="21060" y="27172"/>
                  <a:pt x="27141" y="21092"/>
                  <a:pt x="27141" y="13586"/>
                </a:cubicBezTo>
                <a:cubicBezTo>
                  <a:pt x="27141" y="6081"/>
                  <a:pt x="21060" y="0"/>
                  <a:pt x="13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5"/>
          <p:cNvSpPr/>
          <p:nvPr/>
        </p:nvSpPr>
        <p:spPr>
          <a:xfrm>
            <a:off x="6322724" y="2347839"/>
            <a:ext cx="494957" cy="509341"/>
          </a:xfrm>
          <a:custGeom>
            <a:avLst/>
            <a:gdLst/>
            <a:ahLst/>
            <a:cxnLst/>
            <a:rect l="l" t="t" r="r" b="b"/>
            <a:pathLst>
              <a:path w="16311" h="16785" extrusionOk="0">
                <a:moveTo>
                  <a:pt x="7569" y="919"/>
                </a:moveTo>
                <a:cubicBezTo>
                  <a:pt x="7443" y="919"/>
                  <a:pt x="7348" y="1014"/>
                  <a:pt x="7348" y="1140"/>
                </a:cubicBezTo>
                <a:cubicBezTo>
                  <a:pt x="7348" y="1299"/>
                  <a:pt x="7443" y="1394"/>
                  <a:pt x="7569" y="1394"/>
                </a:cubicBezTo>
                <a:lnTo>
                  <a:pt x="8710" y="1394"/>
                </a:lnTo>
                <a:cubicBezTo>
                  <a:pt x="8836" y="1394"/>
                  <a:pt x="8963" y="1299"/>
                  <a:pt x="8963" y="1140"/>
                </a:cubicBezTo>
                <a:cubicBezTo>
                  <a:pt x="8963" y="1014"/>
                  <a:pt x="8836" y="919"/>
                  <a:pt x="8710" y="919"/>
                </a:cubicBezTo>
                <a:close/>
                <a:moveTo>
                  <a:pt x="11433" y="475"/>
                </a:moveTo>
                <a:cubicBezTo>
                  <a:pt x="11718" y="475"/>
                  <a:pt x="11971" y="602"/>
                  <a:pt x="12161" y="792"/>
                </a:cubicBezTo>
                <a:cubicBezTo>
                  <a:pt x="12320" y="982"/>
                  <a:pt x="12446" y="1235"/>
                  <a:pt x="12446" y="1520"/>
                </a:cubicBezTo>
                <a:lnTo>
                  <a:pt x="12446" y="1805"/>
                </a:lnTo>
                <a:lnTo>
                  <a:pt x="3833" y="1805"/>
                </a:lnTo>
                <a:lnTo>
                  <a:pt x="3833" y="1520"/>
                </a:lnTo>
                <a:cubicBezTo>
                  <a:pt x="3833" y="1235"/>
                  <a:pt x="3959" y="982"/>
                  <a:pt x="4149" y="792"/>
                </a:cubicBezTo>
                <a:cubicBezTo>
                  <a:pt x="4339" y="602"/>
                  <a:pt x="4593" y="475"/>
                  <a:pt x="4878" y="475"/>
                </a:cubicBezTo>
                <a:close/>
                <a:moveTo>
                  <a:pt x="12446" y="2312"/>
                </a:moveTo>
                <a:lnTo>
                  <a:pt x="12446" y="2882"/>
                </a:lnTo>
                <a:lnTo>
                  <a:pt x="3833" y="2882"/>
                </a:lnTo>
                <a:lnTo>
                  <a:pt x="3833" y="2312"/>
                </a:lnTo>
                <a:close/>
                <a:moveTo>
                  <a:pt x="1711" y="2502"/>
                </a:moveTo>
                <a:lnTo>
                  <a:pt x="1711" y="3737"/>
                </a:lnTo>
                <a:lnTo>
                  <a:pt x="476" y="3737"/>
                </a:lnTo>
                <a:lnTo>
                  <a:pt x="476" y="2502"/>
                </a:lnTo>
                <a:close/>
                <a:moveTo>
                  <a:pt x="15835" y="2502"/>
                </a:moveTo>
                <a:lnTo>
                  <a:pt x="15835" y="3737"/>
                </a:lnTo>
                <a:lnTo>
                  <a:pt x="14600" y="3737"/>
                </a:lnTo>
                <a:lnTo>
                  <a:pt x="14600" y="2502"/>
                </a:lnTo>
                <a:close/>
                <a:moveTo>
                  <a:pt x="8139" y="6334"/>
                </a:moveTo>
                <a:cubicBezTo>
                  <a:pt x="7728" y="6334"/>
                  <a:pt x="7379" y="6492"/>
                  <a:pt x="7094" y="6777"/>
                </a:cubicBezTo>
                <a:cubicBezTo>
                  <a:pt x="6841" y="7031"/>
                  <a:pt x="6683" y="7411"/>
                  <a:pt x="6683" y="7822"/>
                </a:cubicBezTo>
                <a:cubicBezTo>
                  <a:pt x="6683" y="8203"/>
                  <a:pt x="6841" y="8583"/>
                  <a:pt x="7094" y="8868"/>
                </a:cubicBezTo>
                <a:cubicBezTo>
                  <a:pt x="7379" y="9121"/>
                  <a:pt x="7728" y="9279"/>
                  <a:pt x="8139" y="9279"/>
                </a:cubicBezTo>
                <a:cubicBezTo>
                  <a:pt x="8425" y="9279"/>
                  <a:pt x="8710" y="9216"/>
                  <a:pt x="8931" y="9058"/>
                </a:cubicBezTo>
                <a:cubicBezTo>
                  <a:pt x="9153" y="8931"/>
                  <a:pt x="9343" y="8709"/>
                  <a:pt x="9470" y="8456"/>
                </a:cubicBezTo>
                <a:cubicBezTo>
                  <a:pt x="9533" y="8329"/>
                  <a:pt x="9470" y="8203"/>
                  <a:pt x="9375" y="8139"/>
                </a:cubicBezTo>
                <a:cubicBezTo>
                  <a:pt x="9332" y="8118"/>
                  <a:pt x="9287" y="8108"/>
                  <a:pt x="9242" y="8108"/>
                </a:cubicBezTo>
                <a:cubicBezTo>
                  <a:pt x="9153" y="8108"/>
                  <a:pt x="9068" y="8150"/>
                  <a:pt x="9026" y="8234"/>
                </a:cubicBezTo>
                <a:cubicBezTo>
                  <a:pt x="8963" y="8424"/>
                  <a:pt x="8836" y="8551"/>
                  <a:pt x="8678" y="8646"/>
                </a:cubicBezTo>
                <a:cubicBezTo>
                  <a:pt x="8520" y="8741"/>
                  <a:pt x="8330" y="8804"/>
                  <a:pt x="8139" y="8804"/>
                </a:cubicBezTo>
                <a:cubicBezTo>
                  <a:pt x="7886" y="8804"/>
                  <a:pt x="7633" y="8678"/>
                  <a:pt x="7443" y="8519"/>
                </a:cubicBezTo>
                <a:cubicBezTo>
                  <a:pt x="7284" y="8329"/>
                  <a:pt x="7158" y="8076"/>
                  <a:pt x="7158" y="7822"/>
                </a:cubicBezTo>
                <a:cubicBezTo>
                  <a:pt x="7158" y="7537"/>
                  <a:pt x="7284" y="7284"/>
                  <a:pt x="7443" y="7126"/>
                </a:cubicBezTo>
                <a:cubicBezTo>
                  <a:pt x="7633" y="6936"/>
                  <a:pt x="7886" y="6809"/>
                  <a:pt x="8139" y="6809"/>
                </a:cubicBezTo>
                <a:cubicBezTo>
                  <a:pt x="8330" y="6809"/>
                  <a:pt x="8520" y="6872"/>
                  <a:pt x="8678" y="6967"/>
                </a:cubicBezTo>
                <a:cubicBezTo>
                  <a:pt x="8836" y="7062"/>
                  <a:pt x="8963" y="7221"/>
                  <a:pt x="9026" y="7379"/>
                </a:cubicBezTo>
                <a:cubicBezTo>
                  <a:pt x="9068" y="7464"/>
                  <a:pt x="9153" y="7506"/>
                  <a:pt x="9242" y="7506"/>
                </a:cubicBezTo>
                <a:cubicBezTo>
                  <a:pt x="9287" y="7506"/>
                  <a:pt x="9332" y="7495"/>
                  <a:pt x="9375" y="7474"/>
                </a:cubicBezTo>
                <a:cubicBezTo>
                  <a:pt x="9470" y="7411"/>
                  <a:pt x="9533" y="7284"/>
                  <a:pt x="9470" y="7157"/>
                </a:cubicBezTo>
                <a:cubicBezTo>
                  <a:pt x="9343" y="6904"/>
                  <a:pt x="9153" y="6714"/>
                  <a:pt x="8931" y="6556"/>
                </a:cubicBezTo>
                <a:cubicBezTo>
                  <a:pt x="8710" y="6429"/>
                  <a:pt x="8425" y="6334"/>
                  <a:pt x="8139" y="6334"/>
                </a:cubicBezTo>
                <a:close/>
                <a:moveTo>
                  <a:pt x="8456" y="4497"/>
                </a:moveTo>
                <a:cubicBezTo>
                  <a:pt x="8456" y="4497"/>
                  <a:pt x="8488" y="4497"/>
                  <a:pt x="8488" y="4529"/>
                </a:cubicBezTo>
                <a:cubicBezTo>
                  <a:pt x="8520" y="4529"/>
                  <a:pt x="8520" y="4561"/>
                  <a:pt x="8520" y="4561"/>
                </a:cubicBezTo>
                <a:lnTo>
                  <a:pt x="8520" y="4972"/>
                </a:lnTo>
                <a:cubicBezTo>
                  <a:pt x="8520" y="5099"/>
                  <a:pt x="8615" y="5194"/>
                  <a:pt x="8710" y="5226"/>
                </a:cubicBezTo>
                <a:cubicBezTo>
                  <a:pt x="8868" y="5226"/>
                  <a:pt x="9026" y="5289"/>
                  <a:pt x="9153" y="5352"/>
                </a:cubicBezTo>
                <a:cubicBezTo>
                  <a:pt x="9311" y="5416"/>
                  <a:pt x="9438" y="5479"/>
                  <a:pt x="9596" y="5574"/>
                </a:cubicBezTo>
                <a:cubicBezTo>
                  <a:pt x="9633" y="5598"/>
                  <a:pt x="9673" y="5609"/>
                  <a:pt x="9714" y="5609"/>
                </a:cubicBezTo>
                <a:cubicBezTo>
                  <a:pt x="9779" y="5609"/>
                  <a:pt x="9842" y="5581"/>
                  <a:pt x="9881" y="5542"/>
                </a:cubicBezTo>
                <a:lnTo>
                  <a:pt x="10166" y="5257"/>
                </a:lnTo>
                <a:cubicBezTo>
                  <a:pt x="10198" y="5257"/>
                  <a:pt x="10198" y="5226"/>
                  <a:pt x="10230" y="5226"/>
                </a:cubicBezTo>
                <a:cubicBezTo>
                  <a:pt x="10261" y="5226"/>
                  <a:pt x="10293" y="5226"/>
                  <a:pt x="10293" y="5257"/>
                </a:cubicBezTo>
                <a:lnTo>
                  <a:pt x="10705" y="5669"/>
                </a:lnTo>
                <a:cubicBezTo>
                  <a:pt x="10705" y="5669"/>
                  <a:pt x="10736" y="5701"/>
                  <a:pt x="10736" y="5701"/>
                </a:cubicBezTo>
                <a:cubicBezTo>
                  <a:pt x="10736" y="5732"/>
                  <a:pt x="10705" y="5764"/>
                  <a:pt x="10705" y="5764"/>
                </a:cubicBezTo>
                <a:lnTo>
                  <a:pt x="10420" y="6049"/>
                </a:lnTo>
                <a:cubicBezTo>
                  <a:pt x="10325" y="6144"/>
                  <a:pt x="10325" y="6271"/>
                  <a:pt x="10388" y="6366"/>
                </a:cubicBezTo>
                <a:cubicBezTo>
                  <a:pt x="10483" y="6492"/>
                  <a:pt x="10546" y="6651"/>
                  <a:pt x="10610" y="6777"/>
                </a:cubicBezTo>
                <a:cubicBezTo>
                  <a:pt x="10673" y="6936"/>
                  <a:pt x="10705" y="7062"/>
                  <a:pt x="10736" y="7221"/>
                </a:cubicBezTo>
                <a:cubicBezTo>
                  <a:pt x="10768" y="7347"/>
                  <a:pt x="10895" y="7442"/>
                  <a:pt x="10990" y="7442"/>
                </a:cubicBezTo>
                <a:lnTo>
                  <a:pt x="11433" y="7442"/>
                </a:lnTo>
                <a:cubicBezTo>
                  <a:pt x="11465" y="7474"/>
                  <a:pt x="11465" y="7474"/>
                  <a:pt x="11465" y="7506"/>
                </a:cubicBezTo>
                <a:lnTo>
                  <a:pt x="11465" y="8076"/>
                </a:lnTo>
                <a:cubicBezTo>
                  <a:pt x="11465" y="8108"/>
                  <a:pt x="11465" y="8139"/>
                  <a:pt x="11433" y="8139"/>
                </a:cubicBezTo>
                <a:cubicBezTo>
                  <a:pt x="11433" y="8171"/>
                  <a:pt x="11401" y="8171"/>
                  <a:pt x="11401" y="8171"/>
                </a:cubicBezTo>
                <a:lnTo>
                  <a:pt x="10990" y="8171"/>
                </a:lnTo>
                <a:cubicBezTo>
                  <a:pt x="10863" y="8171"/>
                  <a:pt x="10768" y="8266"/>
                  <a:pt x="10736" y="8361"/>
                </a:cubicBezTo>
                <a:cubicBezTo>
                  <a:pt x="10705" y="8519"/>
                  <a:pt x="10673" y="8678"/>
                  <a:pt x="10610" y="8804"/>
                </a:cubicBezTo>
                <a:cubicBezTo>
                  <a:pt x="10546" y="8963"/>
                  <a:pt x="10483" y="9089"/>
                  <a:pt x="10388" y="9248"/>
                </a:cubicBezTo>
                <a:cubicBezTo>
                  <a:pt x="10325" y="9343"/>
                  <a:pt x="10325" y="9469"/>
                  <a:pt x="10420" y="9564"/>
                </a:cubicBezTo>
                <a:lnTo>
                  <a:pt x="10705" y="9818"/>
                </a:lnTo>
                <a:cubicBezTo>
                  <a:pt x="10705" y="9849"/>
                  <a:pt x="10736" y="9849"/>
                  <a:pt x="10736" y="9881"/>
                </a:cubicBezTo>
                <a:cubicBezTo>
                  <a:pt x="10736" y="9913"/>
                  <a:pt x="10705" y="9913"/>
                  <a:pt x="10705" y="9944"/>
                </a:cubicBezTo>
                <a:lnTo>
                  <a:pt x="10293" y="10356"/>
                </a:lnTo>
                <a:cubicBezTo>
                  <a:pt x="10261" y="10356"/>
                  <a:pt x="10261" y="10388"/>
                  <a:pt x="10230" y="10388"/>
                </a:cubicBezTo>
                <a:cubicBezTo>
                  <a:pt x="10198" y="10388"/>
                  <a:pt x="10198" y="10356"/>
                  <a:pt x="10166" y="10356"/>
                </a:cubicBezTo>
                <a:lnTo>
                  <a:pt x="9881" y="10071"/>
                </a:lnTo>
                <a:cubicBezTo>
                  <a:pt x="9846" y="10019"/>
                  <a:pt x="9783" y="9995"/>
                  <a:pt x="9717" y="9995"/>
                </a:cubicBezTo>
                <a:cubicBezTo>
                  <a:pt x="9663" y="9995"/>
                  <a:pt x="9607" y="10011"/>
                  <a:pt x="9565" y="10039"/>
                </a:cubicBezTo>
                <a:cubicBezTo>
                  <a:pt x="9438" y="10134"/>
                  <a:pt x="9311" y="10198"/>
                  <a:pt x="9153" y="10261"/>
                </a:cubicBezTo>
                <a:cubicBezTo>
                  <a:pt x="9026" y="10324"/>
                  <a:pt x="8868" y="10356"/>
                  <a:pt x="8710" y="10388"/>
                </a:cubicBezTo>
                <a:cubicBezTo>
                  <a:pt x="8583" y="10419"/>
                  <a:pt x="8520" y="10514"/>
                  <a:pt x="8520" y="10641"/>
                </a:cubicBezTo>
                <a:lnTo>
                  <a:pt x="8520" y="11053"/>
                </a:lnTo>
                <a:cubicBezTo>
                  <a:pt x="8520" y="11053"/>
                  <a:pt x="8520" y="11084"/>
                  <a:pt x="8488" y="11116"/>
                </a:cubicBezTo>
                <a:lnTo>
                  <a:pt x="7791" y="11116"/>
                </a:lnTo>
                <a:cubicBezTo>
                  <a:pt x="7791" y="11084"/>
                  <a:pt x="7791" y="11053"/>
                  <a:pt x="7791" y="11053"/>
                </a:cubicBezTo>
                <a:lnTo>
                  <a:pt x="7791" y="10641"/>
                </a:lnTo>
                <a:cubicBezTo>
                  <a:pt x="7791" y="10514"/>
                  <a:pt x="7696" y="10419"/>
                  <a:pt x="7569" y="10388"/>
                </a:cubicBezTo>
                <a:cubicBezTo>
                  <a:pt x="7411" y="10388"/>
                  <a:pt x="7253" y="10324"/>
                  <a:pt x="7126" y="10261"/>
                </a:cubicBezTo>
                <a:cubicBezTo>
                  <a:pt x="6968" y="10198"/>
                  <a:pt x="6841" y="10134"/>
                  <a:pt x="6714" y="10039"/>
                </a:cubicBezTo>
                <a:cubicBezTo>
                  <a:pt x="6678" y="10015"/>
                  <a:pt x="6637" y="10005"/>
                  <a:pt x="6595" y="10005"/>
                </a:cubicBezTo>
                <a:cubicBezTo>
                  <a:pt x="6527" y="10005"/>
                  <a:pt x="6456" y="10032"/>
                  <a:pt x="6398" y="10071"/>
                </a:cubicBezTo>
                <a:lnTo>
                  <a:pt x="6113" y="10356"/>
                </a:lnTo>
                <a:cubicBezTo>
                  <a:pt x="6113" y="10388"/>
                  <a:pt x="6081" y="10388"/>
                  <a:pt x="6049" y="10388"/>
                </a:cubicBezTo>
                <a:cubicBezTo>
                  <a:pt x="6049" y="10388"/>
                  <a:pt x="6018" y="10388"/>
                  <a:pt x="6018" y="10356"/>
                </a:cubicBezTo>
                <a:lnTo>
                  <a:pt x="5606" y="9944"/>
                </a:lnTo>
                <a:cubicBezTo>
                  <a:pt x="5574" y="9944"/>
                  <a:pt x="5574" y="9913"/>
                  <a:pt x="5574" y="9881"/>
                </a:cubicBezTo>
                <a:cubicBezTo>
                  <a:pt x="5574" y="9881"/>
                  <a:pt x="5574" y="9849"/>
                  <a:pt x="5606" y="9849"/>
                </a:cubicBezTo>
                <a:lnTo>
                  <a:pt x="5859" y="9564"/>
                </a:lnTo>
                <a:cubicBezTo>
                  <a:pt x="5954" y="9469"/>
                  <a:pt x="5954" y="9343"/>
                  <a:pt x="5891" y="9248"/>
                </a:cubicBezTo>
                <a:cubicBezTo>
                  <a:pt x="5828" y="9089"/>
                  <a:pt x="5733" y="8963"/>
                  <a:pt x="5701" y="8836"/>
                </a:cubicBezTo>
                <a:cubicBezTo>
                  <a:pt x="5638" y="8678"/>
                  <a:pt x="5574" y="8519"/>
                  <a:pt x="5543" y="8361"/>
                </a:cubicBezTo>
                <a:cubicBezTo>
                  <a:pt x="5511" y="8234"/>
                  <a:pt x="5416" y="8171"/>
                  <a:pt x="5289" y="8171"/>
                </a:cubicBezTo>
                <a:lnTo>
                  <a:pt x="4909" y="8171"/>
                </a:lnTo>
                <a:cubicBezTo>
                  <a:pt x="4878" y="8171"/>
                  <a:pt x="4878" y="8171"/>
                  <a:pt x="4846" y="8139"/>
                </a:cubicBezTo>
                <a:cubicBezTo>
                  <a:pt x="4846" y="8139"/>
                  <a:pt x="4814" y="8108"/>
                  <a:pt x="4814" y="8108"/>
                </a:cubicBezTo>
                <a:lnTo>
                  <a:pt x="4814" y="7506"/>
                </a:lnTo>
                <a:cubicBezTo>
                  <a:pt x="4814" y="7506"/>
                  <a:pt x="4846" y="7474"/>
                  <a:pt x="4846" y="7474"/>
                </a:cubicBezTo>
                <a:cubicBezTo>
                  <a:pt x="4878" y="7442"/>
                  <a:pt x="4878" y="7442"/>
                  <a:pt x="4909" y="7442"/>
                </a:cubicBezTo>
                <a:lnTo>
                  <a:pt x="5321" y="7442"/>
                </a:lnTo>
                <a:cubicBezTo>
                  <a:pt x="5416" y="7442"/>
                  <a:pt x="5543" y="7347"/>
                  <a:pt x="5543" y="7221"/>
                </a:cubicBezTo>
                <a:cubicBezTo>
                  <a:pt x="5574" y="7062"/>
                  <a:pt x="5638" y="6936"/>
                  <a:pt x="5701" y="6777"/>
                </a:cubicBezTo>
                <a:cubicBezTo>
                  <a:pt x="5764" y="6651"/>
                  <a:pt x="5828" y="6492"/>
                  <a:pt x="5923" y="6366"/>
                </a:cubicBezTo>
                <a:cubicBezTo>
                  <a:pt x="5986" y="6271"/>
                  <a:pt x="5954" y="6144"/>
                  <a:pt x="5859" y="6049"/>
                </a:cubicBezTo>
                <a:lnTo>
                  <a:pt x="5606" y="5796"/>
                </a:lnTo>
                <a:cubicBezTo>
                  <a:pt x="5574" y="5764"/>
                  <a:pt x="5574" y="5732"/>
                  <a:pt x="5574" y="5732"/>
                </a:cubicBezTo>
                <a:cubicBezTo>
                  <a:pt x="5574" y="5701"/>
                  <a:pt x="5574" y="5669"/>
                  <a:pt x="5606" y="5669"/>
                </a:cubicBezTo>
                <a:lnTo>
                  <a:pt x="6018" y="5257"/>
                </a:lnTo>
                <a:cubicBezTo>
                  <a:pt x="6018" y="5226"/>
                  <a:pt x="6049" y="5226"/>
                  <a:pt x="6049" y="5226"/>
                </a:cubicBezTo>
                <a:cubicBezTo>
                  <a:pt x="6081" y="5226"/>
                  <a:pt x="6113" y="5226"/>
                  <a:pt x="6113" y="5257"/>
                </a:cubicBezTo>
                <a:lnTo>
                  <a:pt x="6398" y="5542"/>
                </a:lnTo>
                <a:cubicBezTo>
                  <a:pt x="6450" y="5595"/>
                  <a:pt x="6512" y="5618"/>
                  <a:pt x="6573" y="5618"/>
                </a:cubicBezTo>
                <a:cubicBezTo>
                  <a:pt x="6623" y="5618"/>
                  <a:pt x="6672" y="5602"/>
                  <a:pt x="6714" y="5574"/>
                </a:cubicBezTo>
                <a:cubicBezTo>
                  <a:pt x="6841" y="5479"/>
                  <a:pt x="6999" y="5416"/>
                  <a:pt x="7126" y="5352"/>
                </a:cubicBezTo>
                <a:cubicBezTo>
                  <a:pt x="7284" y="5289"/>
                  <a:pt x="7443" y="5226"/>
                  <a:pt x="7601" y="5194"/>
                </a:cubicBezTo>
                <a:cubicBezTo>
                  <a:pt x="7696" y="5194"/>
                  <a:pt x="7791" y="5067"/>
                  <a:pt x="7791" y="4972"/>
                </a:cubicBezTo>
                <a:lnTo>
                  <a:pt x="7791" y="4561"/>
                </a:lnTo>
                <a:cubicBezTo>
                  <a:pt x="7791" y="4561"/>
                  <a:pt x="7791" y="4529"/>
                  <a:pt x="7791" y="4529"/>
                </a:cubicBezTo>
                <a:cubicBezTo>
                  <a:pt x="7823" y="4497"/>
                  <a:pt x="7854" y="4497"/>
                  <a:pt x="7854" y="4497"/>
                </a:cubicBezTo>
                <a:close/>
                <a:moveTo>
                  <a:pt x="7854" y="3991"/>
                </a:moveTo>
                <a:cubicBezTo>
                  <a:pt x="7696" y="3991"/>
                  <a:pt x="7569" y="4054"/>
                  <a:pt x="7443" y="4181"/>
                </a:cubicBezTo>
                <a:cubicBezTo>
                  <a:pt x="7348" y="4276"/>
                  <a:pt x="7284" y="4402"/>
                  <a:pt x="7284" y="4561"/>
                </a:cubicBezTo>
                <a:lnTo>
                  <a:pt x="7284" y="4782"/>
                </a:lnTo>
                <a:cubicBezTo>
                  <a:pt x="7158" y="4814"/>
                  <a:pt x="7063" y="4846"/>
                  <a:pt x="6936" y="4909"/>
                </a:cubicBezTo>
                <a:cubicBezTo>
                  <a:pt x="6841" y="4941"/>
                  <a:pt x="6714" y="5004"/>
                  <a:pt x="6619" y="5067"/>
                </a:cubicBezTo>
                <a:lnTo>
                  <a:pt x="6461" y="4909"/>
                </a:lnTo>
                <a:cubicBezTo>
                  <a:pt x="6366" y="4814"/>
                  <a:pt x="6208" y="4751"/>
                  <a:pt x="6081" y="4751"/>
                </a:cubicBezTo>
                <a:cubicBezTo>
                  <a:pt x="5923" y="4751"/>
                  <a:pt x="5764" y="4814"/>
                  <a:pt x="5669" y="4909"/>
                </a:cubicBezTo>
                <a:lnTo>
                  <a:pt x="5258" y="5321"/>
                </a:lnTo>
                <a:cubicBezTo>
                  <a:pt x="5131" y="5447"/>
                  <a:pt x="5099" y="5574"/>
                  <a:pt x="5099" y="5732"/>
                </a:cubicBezTo>
                <a:cubicBezTo>
                  <a:pt x="5099" y="5859"/>
                  <a:pt x="5131" y="6017"/>
                  <a:pt x="5258" y="6144"/>
                </a:cubicBezTo>
                <a:lnTo>
                  <a:pt x="5384" y="6271"/>
                </a:lnTo>
                <a:cubicBezTo>
                  <a:pt x="5353" y="6397"/>
                  <a:pt x="5289" y="6492"/>
                  <a:pt x="5226" y="6619"/>
                </a:cubicBezTo>
                <a:cubicBezTo>
                  <a:pt x="5194" y="6714"/>
                  <a:pt x="5163" y="6841"/>
                  <a:pt x="5131" y="6936"/>
                </a:cubicBezTo>
                <a:lnTo>
                  <a:pt x="4909" y="6936"/>
                </a:lnTo>
                <a:cubicBezTo>
                  <a:pt x="4751" y="6936"/>
                  <a:pt x="4624" y="6999"/>
                  <a:pt x="4498" y="7126"/>
                </a:cubicBezTo>
                <a:cubicBezTo>
                  <a:pt x="4403" y="7221"/>
                  <a:pt x="4339" y="7347"/>
                  <a:pt x="4339" y="7506"/>
                </a:cubicBezTo>
                <a:lnTo>
                  <a:pt x="4339" y="8108"/>
                </a:lnTo>
                <a:cubicBezTo>
                  <a:pt x="4339" y="8266"/>
                  <a:pt x="4403" y="8393"/>
                  <a:pt x="4498" y="8488"/>
                </a:cubicBezTo>
                <a:cubicBezTo>
                  <a:pt x="4624" y="8614"/>
                  <a:pt x="4751" y="8678"/>
                  <a:pt x="4909" y="8678"/>
                </a:cubicBezTo>
                <a:lnTo>
                  <a:pt x="5131" y="8678"/>
                </a:lnTo>
                <a:cubicBezTo>
                  <a:pt x="5163" y="8773"/>
                  <a:pt x="5194" y="8899"/>
                  <a:pt x="5226" y="8994"/>
                </a:cubicBezTo>
                <a:cubicBezTo>
                  <a:pt x="5289" y="9121"/>
                  <a:pt x="5353" y="9216"/>
                  <a:pt x="5384" y="9343"/>
                </a:cubicBezTo>
                <a:lnTo>
                  <a:pt x="5258" y="9469"/>
                </a:lnTo>
                <a:cubicBezTo>
                  <a:pt x="5131" y="9596"/>
                  <a:pt x="5099" y="9754"/>
                  <a:pt x="5099" y="9881"/>
                </a:cubicBezTo>
                <a:cubicBezTo>
                  <a:pt x="5099" y="10039"/>
                  <a:pt x="5131" y="10166"/>
                  <a:pt x="5258" y="10293"/>
                </a:cubicBezTo>
                <a:lnTo>
                  <a:pt x="5669" y="10704"/>
                </a:lnTo>
                <a:cubicBezTo>
                  <a:pt x="5764" y="10799"/>
                  <a:pt x="5923" y="10863"/>
                  <a:pt x="6081" y="10863"/>
                </a:cubicBezTo>
                <a:cubicBezTo>
                  <a:pt x="6208" y="10863"/>
                  <a:pt x="6366" y="10799"/>
                  <a:pt x="6461" y="10704"/>
                </a:cubicBezTo>
                <a:lnTo>
                  <a:pt x="6619" y="10546"/>
                </a:lnTo>
                <a:cubicBezTo>
                  <a:pt x="6714" y="10609"/>
                  <a:pt x="6841" y="10673"/>
                  <a:pt x="6936" y="10704"/>
                </a:cubicBezTo>
                <a:cubicBezTo>
                  <a:pt x="7063" y="10768"/>
                  <a:pt x="7158" y="10799"/>
                  <a:pt x="7284" y="10831"/>
                </a:cubicBezTo>
                <a:lnTo>
                  <a:pt x="7284" y="11053"/>
                </a:lnTo>
                <a:cubicBezTo>
                  <a:pt x="7284" y="11211"/>
                  <a:pt x="7348" y="11338"/>
                  <a:pt x="7443" y="11433"/>
                </a:cubicBezTo>
                <a:cubicBezTo>
                  <a:pt x="7569" y="11559"/>
                  <a:pt x="7696" y="11623"/>
                  <a:pt x="7854" y="11623"/>
                </a:cubicBezTo>
                <a:lnTo>
                  <a:pt x="8425" y="11623"/>
                </a:lnTo>
                <a:cubicBezTo>
                  <a:pt x="8583" y="11623"/>
                  <a:pt x="8741" y="11559"/>
                  <a:pt x="8836" y="11433"/>
                </a:cubicBezTo>
                <a:cubicBezTo>
                  <a:pt x="8931" y="11338"/>
                  <a:pt x="8995" y="11211"/>
                  <a:pt x="8995" y="11053"/>
                </a:cubicBezTo>
                <a:lnTo>
                  <a:pt x="8995" y="10831"/>
                </a:lnTo>
                <a:cubicBezTo>
                  <a:pt x="9121" y="10799"/>
                  <a:pt x="9248" y="10768"/>
                  <a:pt x="9343" y="10704"/>
                </a:cubicBezTo>
                <a:cubicBezTo>
                  <a:pt x="9470" y="10673"/>
                  <a:pt x="9565" y="10609"/>
                  <a:pt x="9691" y="10546"/>
                </a:cubicBezTo>
                <a:lnTo>
                  <a:pt x="9818" y="10704"/>
                </a:lnTo>
                <a:cubicBezTo>
                  <a:pt x="9945" y="10799"/>
                  <a:pt x="10071" y="10863"/>
                  <a:pt x="10230" y="10863"/>
                </a:cubicBezTo>
                <a:cubicBezTo>
                  <a:pt x="10388" y="10863"/>
                  <a:pt x="10515" y="10799"/>
                  <a:pt x="10641" y="10704"/>
                </a:cubicBezTo>
                <a:lnTo>
                  <a:pt x="11053" y="10293"/>
                </a:lnTo>
                <a:cubicBezTo>
                  <a:pt x="11148" y="10166"/>
                  <a:pt x="11211" y="10039"/>
                  <a:pt x="11211" y="9881"/>
                </a:cubicBezTo>
                <a:cubicBezTo>
                  <a:pt x="11211" y="9754"/>
                  <a:pt x="11148" y="9596"/>
                  <a:pt x="11053" y="9469"/>
                </a:cubicBezTo>
                <a:lnTo>
                  <a:pt x="10895" y="9343"/>
                </a:lnTo>
                <a:cubicBezTo>
                  <a:pt x="10958" y="9216"/>
                  <a:pt x="10990" y="9121"/>
                  <a:pt x="11053" y="8994"/>
                </a:cubicBezTo>
                <a:cubicBezTo>
                  <a:pt x="11085" y="8899"/>
                  <a:pt x="11148" y="8773"/>
                  <a:pt x="11180" y="8678"/>
                </a:cubicBezTo>
                <a:lnTo>
                  <a:pt x="11370" y="8678"/>
                </a:lnTo>
                <a:cubicBezTo>
                  <a:pt x="11528" y="8678"/>
                  <a:pt x="11686" y="8614"/>
                  <a:pt x="11781" y="8488"/>
                </a:cubicBezTo>
                <a:cubicBezTo>
                  <a:pt x="11876" y="8393"/>
                  <a:pt x="11940" y="8266"/>
                  <a:pt x="11940" y="8108"/>
                </a:cubicBezTo>
                <a:lnTo>
                  <a:pt x="11940" y="7506"/>
                </a:lnTo>
                <a:cubicBezTo>
                  <a:pt x="11940" y="7347"/>
                  <a:pt x="11876" y="7221"/>
                  <a:pt x="11781" y="7126"/>
                </a:cubicBezTo>
                <a:cubicBezTo>
                  <a:pt x="11686" y="6999"/>
                  <a:pt x="11528" y="6936"/>
                  <a:pt x="11370" y="6936"/>
                </a:cubicBezTo>
                <a:lnTo>
                  <a:pt x="11180" y="6936"/>
                </a:lnTo>
                <a:cubicBezTo>
                  <a:pt x="11148" y="6841"/>
                  <a:pt x="11085" y="6714"/>
                  <a:pt x="11053" y="6619"/>
                </a:cubicBezTo>
                <a:cubicBezTo>
                  <a:pt x="10990" y="6492"/>
                  <a:pt x="10958" y="6366"/>
                  <a:pt x="10895" y="6271"/>
                </a:cubicBezTo>
                <a:lnTo>
                  <a:pt x="11053" y="6144"/>
                </a:lnTo>
                <a:cubicBezTo>
                  <a:pt x="11148" y="6017"/>
                  <a:pt x="11211" y="5859"/>
                  <a:pt x="11211" y="5732"/>
                </a:cubicBezTo>
                <a:cubicBezTo>
                  <a:pt x="11211" y="5574"/>
                  <a:pt x="11148" y="5447"/>
                  <a:pt x="11053" y="5321"/>
                </a:cubicBezTo>
                <a:lnTo>
                  <a:pt x="10641" y="4909"/>
                </a:lnTo>
                <a:cubicBezTo>
                  <a:pt x="10515" y="4814"/>
                  <a:pt x="10388" y="4751"/>
                  <a:pt x="10230" y="4751"/>
                </a:cubicBezTo>
                <a:cubicBezTo>
                  <a:pt x="10071" y="4751"/>
                  <a:pt x="9945" y="4814"/>
                  <a:pt x="9818" y="4909"/>
                </a:cubicBezTo>
                <a:lnTo>
                  <a:pt x="9691" y="5067"/>
                </a:lnTo>
                <a:cubicBezTo>
                  <a:pt x="9565" y="5004"/>
                  <a:pt x="9470" y="4941"/>
                  <a:pt x="9343" y="4909"/>
                </a:cubicBezTo>
                <a:cubicBezTo>
                  <a:pt x="9248" y="4846"/>
                  <a:pt x="9121" y="4814"/>
                  <a:pt x="8995" y="4782"/>
                </a:cubicBezTo>
                <a:lnTo>
                  <a:pt x="8995" y="4561"/>
                </a:lnTo>
                <a:cubicBezTo>
                  <a:pt x="8995" y="4402"/>
                  <a:pt x="8931" y="4276"/>
                  <a:pt x="8836" y="4181"/>
                </a:cubicBezTo>
                <a:cubicBezTo>
                  <a:pt x="8741" y="4054"/>
                  <a:pt x="8583" y="3991"/>
                  <a:pt x="8425" y="3991"/>
                </a:cubicBezTo>
                <a:close/>
                <a:moveTo>
                  <a:pt x="14093" y="3357"/>
                </a:moveTo>
                <a:lnTo>
                  <a:pt x="14093" y="3801"/>
                </a:lnTo>
                <a:cubicBezTo>
                  <a:pt x="14093" y="3927"/>
                  <a:pt x="14157" y="4022"/>
                  <a:pt x="14220" y="4117"/>
                </a:cubicBezTo>
                <a:cubicBezTo>
                  <a:pt x="14315" y="4181"/>
                  <a:pt x="14410" y="4244"/>
                  <a:pt x="14537" y="4244"/>
                </a:cubicBezTo>
                <a:lnTo>
                  <a:pt x="14948" y="4244"/>
                </a:lnTo>
                <a:lnTo>
                  <a:pt x="14948" y="11401"/>
                </a:lnTo>
                <a:lnTo>
                  <a:pt x="14537" y="11401"/>
                </a:lnTo>
                <a:cubicBezTo>
                  <a:pt x="14410" y="11401"/>
                  <a:pt x="14315" y="11433"/>
                  <a:pt x="14220" y="11528"/>
                </a:cubicBezTo>
                <a:cubicBezTo>
                  <a:pt x="14157" y="11591"/>
                  <a:pt x="14093" y="11718"/>
                  <a:pt x="14093" y="11844"/>
                </a:cubicBezTo>
                <a:lnTo>
                  <a:pt x="14093" y="12256"/>
                </a:lnTo>
                <a:lnTo>
                  <a:pt x="12953" y="12256"/>
                </a:lnTo>
                <a:lnTo>
                  <a:pt x="12953" y="8931"/>
                </a:lnTo>
                <a:cubicBezTo>
                  <a:pt x="12953" y="8804"/>
                  <a:pt x="12827" y="8678"/>
                  <a:pt x="12700" y="8678"/>
                </a:cubicBezTo>
                <a:cubicBezTo>
                  <a:pt x="12573" y="8678"/>
                  <a:pt x="12446" y="8804"/>
                  <a:pt x="12446" y="8931"/>
                </a:cubicBezTo>
                <a:lnTo>
                  <a:pt x="12446" y="12256"/>
                </a:lnTo>
                <a:lnTo>
                  <a:pt x="3833" y="12256"/>
                </a:lnTo>
                <a:lnTo>
                  <a:pt x="3833" y="8931"/>
                </a:lnTo>
                <a:cubicBezTo>
                  <a:pt x="3833" y="8804"/>
                  <a:pt x="3737" y="8678"/>
                  <a:pt x="3611" y="8678"/>
                </a:cubicBezTo>
                <a:cubicBezTo>
                  <a:pt x="3452" y="8678"/>
                  <a:pt x="3357" y="8804"/>
                  <a:pt x="3357" y="8931"/>
                </a:cubicBezTo>
                <a:lnTo>
                  <a:pt x="3357" y="12256"/>
                </a:lnTo>
                <a:lnTo>
                  <a:pt x="2186" y="12256"/>
                </a:lnTo>
                <a:lnTo>
                  <a:pt x="2186" y="11844"/>
                </a:lnTo>
                <a:cubicBezTo>
                  <a:pt x="2186" y="11718"/>
                  <a:pt x="2154" y="11591"/>
                  <a:pt x="2059" y="11528"/>
                </a:cubicBezTo>
                <a:cubicBezTo>
                  <a:pt x="1996" y="11433"/>
                  <a:pt x="1869" y="11401"/>
                  <a:pt x="1742" y="11401"/>
                </a:cubicBezTo>
                <a:lnTo>
                  <a:pt x="1331" y="11401"/>
                </a:lnTo>
                <a:lnTo>
                  <a:pt x="1331" y="4244"/>
                </a:lnTo>
                <a:lnTo>
                  <a:pt x="1742" y="4244"/>
                </a:lnTo>
                <a:cubicBezTo>
                  <a:pt x="1869" y="4244"/>
                  <a:pt x="1996" y="4181"/>
                  <a:pt x="2059" y="4117"/>
                </a:cubicBezTo>
                <a:cubicBezTo>
                  <a:pt x="2154" y="4022"/>
                  <a:pt x="2186" y="3927"/>
                  <a:pt x="2186" y="3801"/>
                </a:cubicBezTo>
                <a:lnTo>
                  <a:pt x="2186" y="3357"/>
                </a:lnTo>
                <a:lnTo>
                  <a:pt x="3357" y="3357"/>
                </a:lnTo>
                <a:lnTo>
                  <a:pt x="3357" y="7822"/>
                </a:lnTo>
                <a:cubicBezTo>
                  <a:pt x="3357" y="7949"/>
                  <a:pt x="3452" y="8076"/>
                  <a:pt x="3611" y="8076"/>
                </a:cubicBezTo>
                <a:cubicBezTo>
                  <a:pt x="3737" y="8076"/>
                  <a:pt x="3833" y="7949"/>
                  <a:pt x="3833" y="7822"/>
                </a:cubicBezTo>
                <a:lnTo>
                  <a:pt x="3833" y="3357"/>
                </a:lnTo>
                <a:lnTo>
                  <a:pt x="12446" y="3357"/>
                </a:lnTo>
                <a:lnTo>
                  <a:pt x="12446" y="7822"/>
                </a:lnTo>
                <a:cubicBezTo>
                  <a:pt x="12446" y="7949"/>
                  <a:pt x="12541" y="8076"/>
                  <a:pt x="12700" y="8076"/>
                </a:cubicBezTo>
                <a:cubicBezTo>
                  <a:pt x="12827" y="8076"/>
                  <a:pt x="12922" y="7949"/>
                  <a:pt x="12922" y="7822"/>
                </a:cubicBezTo>
                <a:lnTo>
                  <a:pt x="12922" y="3357"/>
                </a:lnTo>
                <a:close/>
                <a:moveTo>
                  <a:pt x="1711" y="11876"/>
                </a:moveTo>
                <a:lnTo>
                  <a:pt x="1711" y="13111"/>
                </a:lnTo>
                <a:lnTo>
                  <a:pt x="476" y="13111"/>
                </a:lnTo>
                <a:lnTo>
                  <a:pt x="476" y="11876"/>
                </a:lnTo>
                <a:close/>
                <a:moveTo>
                  <a:pt x="15835" y="11876"/>
                </a:moveTo>
                <a:lnTo>
                  <a:pt x="15835" y="13111"/>
                </a:lnTo>
                <a:lnTo>
                  <a:pt x="14600" y="13111"/>
                </a:lnTo>
                <a:lnTo>
                  <a:pt x="14600" y="11876"/>
                </a:lnTo>
                <a:close/>
                <a:moveTo>
                  <a:pt x="12446" y="12731"/>
                </a:moveTo>
                <a:lnTo>
                  <a:pt x="12446" y="13301"/>
                </a:lnTo>
                <a:lnTo>
                  <a:pt x="3833" y="13301"/>
                </a:lnTo>
                <a:lnTo>
                  <a:pt x="3833" y="12731"/>
                </a:lnTo>
                <a:close/>
                <a:moveTo>
                  <a:pt x="8139" y="14695"/>
                </a:moveTo>
                <a:cubicBezTo>
                  <a:pt x="8235" y="14695"/>
                  <a:pt x="8330" y="14726"/>
                  <a:pt x="8393" y="14790"/>
                </a:cubicBezTo>
                <a:cubicBezTo>
                  <a:pt x="8456" y="14853"/>
                  <a:pt x="8488" y="14948"/>
                  <a:pt x="8488" y="15043"/>
                </a:cubicBezTo>
                <a:cubicBezTo>
                  <a:pt x="8488" y="15138"/>
                  <a:pt x="8456" y="15233"/>
                  <a:pt x="8393" y="15296"/>
                </a:cubicBezTo>
                <a:cubicBezTo>
                  <a:pt x="8330" y="15360"/>
                  <a:pt x="8235" y="15391"/>
                  <a:pt x="8139" y="15391"/>
                </a:cubicBezTo>
                <a:cubicBezTo>
                  <a:pt x="8044" y="15391"/>
                  <a:pt x="7949" y="15360"/>
                  <a:pt x="7886" y="15296"/>
                </a:cubicBezTo>
                <a:cubicBezTo>
                  <a:pt x="7823" y="15233"/>
                  <a:pt x="7791" y="15138"/>
                  <a:pt x="7791" y="15043"/>
                </a:cubicBezTo>
                <a:cubicBezTo>
                  <a:pt x="7791" y="14948"/>
                  <a:pt x="7823" y="14853"/>
                  <a:pt x="7886" y="14790"/>
                </a:cubicBezTo>
                <a:cubicBezTo>
                  <a:pt x="7949" y="14726"/>
                  <a:pt x="8044" y="14695"/>
                  <a:pt x="8139" y="14695"/>
                </a:cubicBezTo>
                <a:close/>
                <a:moveTo>
                  <a:pt x="8139" y="14188"/>
                </a:moveTo>
                <a:cubicBezTo>
                  <a:pt x="7918" y="14188"/>
                  <a:pt x="7696" y="14283"/>
                  <a:pt x="7538" y="14441"/>
                </a:cubicBezTo>
                <a:cubicBezTo>
                  <a:pt x="7411" y="14600"/>
                  <a:pt x="7316" y="14821"/>
                  <a:pt x="7316" y="15043"/>
                </a:cubicBezTo>
                <a:cubicBezTo>
                  <a:pt x="7316" y="15265"/>
                  <a:pt x="7411" y="15486"/>
                  <a:pt x="7538" y="15645"/>
                </a:cubicBezTo>
                <a:cubicBezTo>
                  <a:pt x="7696" y="15771"/>
                  <a:pt x="7918" y="15866"/>
                  <a:pt x="8139" y="15866"/>
                </a:cubicBezTo>
                <a:cubicBezTo>
                  <a:pt x="8393" y="15866"/>
                  <a:pt x="8583" y="15771"/>
                  <a:pt x="8741" y="15645"/>
                </a:cubicBezTo>
                <a:cubicBezTo>
                  <a:pt x="8900" y="15486"/>
                  <a:pt x="8995" y="15265"/>
                  <a:pt x="8995" y="15043"/>
                </a:cubicBezTo>
                <a:cubicBezTo>
                  <a:pt x="8995" y="14821"/>
                  <a:pt x="8900" y="14600"/>
                  <a:pt x="8741" y="14441"/>
                </a:cubicBezTo>
                <a:cubicBezTo>
                  <a:pt x="8583" y="14283"/>
                  <a:pt x="8393" y="14188"/>
                  <a:pt x="8139" y="14188"/>
                </a:cubicBezTo>
                <a:close/>
                <a:moveTo>
                  <a:pt x="4878" y="0"/>
                </a:moveTo>
                <a:cubicBezTo>
                  <a:pt x="4434" y="0"/>
                  <a:pt x="4086" y="159"/>
                  <a:pt x="3801" y="444"/>
                </a:cubicBezTo>
                <a:cubicBezTo>
                  <a:pt x="3516" y="729"/>
                  <a:pt x="3357" y="1109"/>
                  <a:pt x="3357" y="1520"/>
                </a:cubicBezTo>
                <a:lnTo>
                  <a:pt x="3357" y="2882"/>
                </a:lnTo>
                <a:lnTo>
                  <a:pt x="2186" y="2882"/>
                </a:lnTo>
                <a:lnTo>
                  <a:pt x="2186" y="2470"/>
                </a:lnTo>
                <a:cubicBezTo>
                  <a:pt x="2186" y="2344"/>
                  <a:pt x="2154" y="2217"/>
                  <a:pt x="2059" y="2154"/>
                </a:cubicBezTo>
                <a:cubicBezTo>
                  <a:pt x="1996" y="2059"/>
                  <a:pt x="1869" y="2027"/>
                  <a:pt x="1742" y="2027"/>
                </a:cubicBezTo>
                <a:lnTo>
                  <a:pt x="412" y="2027"/>
                </a:lnTo>
                <a:cubicBezTo>
                  <a:pt x="317" y="2027"/>
                  <a:pt x="191" y="2059"/>
                  <a:pt x="127" y="2154"/>
                </a:cubicBezTo>
                <a:cubicBezTo>
                  <a:pt x="32" y="2217"/>
                  <a:pt x="1" y="2344"/>
                  <a:pt x="1" y="2470"/>
                </a:cubicBezTo>
                <a:lnTo>
                  <a:pt x="1" y="3801"/>
                </a:lnTo>
                <a:cubicBezTo>
                  <a:pt x="1" y="3896"/>
                  <a:pt x="32" y="4022"/>
                  <a:pt x="127" y="4086"/>
                </a:cubicBezTo>
                <a:cubicBezTo>
                  <a:pt x="191" y="4181"/>
                  <a:pt x="286" y="4212"/>
                  <a:pt x="412" y="4212"/>
                </a:cubicBezTo>
                <a:lnTo>
                  <a:pt x="856" y="4212"/>
                </a:lnTo>
                <a:lnTo>
                  <a:pt x="856" y="11401"/>
                </a:lnTo>
                <a:lnTo>
                  <a:pt x="412" y="11401"/>
                </a:lnTo>
                <a:cubicBezTo>
                  <a:pt x="317" y="11401"/>
                  <a:pt x="191" y="11433"/>
                  <a:pt x="127" y="11528"/>
                </a:cubicBezTo>
                <a:cubicBezTo>
                  <a:pt x="32" y="11591"/>
                  <a:pt x="1" y="11718"/>
                  <a:pt x="1" y="11813"/>
                </a:cubicBezTo>
                <a:lnTo>
                  <a:pt x="1" y="13175"/>
                </a:lnTo>
                <a:cubicBezTo>
                  <a:pt x="1" y="13270"/>
                  <a:pt x="32" y="13396"/>
                  <a:pt x="127" y="13460"/>
                </a:cubicBezTo>
                <a:cubicBezTo>
                  <a:pt x="191" y="13555"/>
                  <a:pt x="286" y="13586"/>
                  <a:pt x="412" y="13586"/>
                </a:cubicBezTo>
                <a:lnTo>
                  <a:pt x="1742" y="13586"/>
                </a:lnTo>
                <a:cubicBezTo>
                  <a:pt x="1869" y="13586"/>
                  <a:pt x="1996" y="13555"/>
                  <a:pt x="2059" y="13460"/>
                </a:cubicBezTo>
                <a:cubicBezTo>
                  <a:pt x="2154" y="13396"/>
                  <a:pt x="2186" y="13270"/>
                  <a:pt x="2186" y="13175"/>
                </a:cubicBezTo>
                <a:lnTo>
                  <a:pt x="2186" y="12731"/>
                </a:lnTo>
                <a:lnTo>
                  <a:pt x="3357" y="12731"/>
                </a:lnTo>
                <a:lnTo>
                  <a:pt x="3357" y="15265"/>
                </a:lnTo>
                <a:cubicBezTo>
                  <a:pt x="3357" y="15676"/>
                  <a:pt x="3516" y="16056"/>
                  <a:pt x="3801" y="16310"/>
                </a:cubicBezTo>
                <a:cubicBezTo>
                  <a:pt x="4086" y="16595"/>
                  <a:pt x="4466" y="16785"/>
                  <a:pt x="4878" y="16785"/>
                </a:cubicBezTo>
                <a:lnTo>
                  <a:pt x="7601" y="16785"/>
                </a:lnTo>
                <a:cubicBezTo>
                  <a:pt x="7728" y="16785"/>
                  <a:pt x="7823" y="16658"/>
                  <a:pt x="7823" y="16531"/>
                </a:cubicBezTo>
                <a:cubicBezTo>
                  <a:pt x="7823" y="16405"/>
                  <a:pt x="7728" y="16278"/>
                  <a:pt x="7601" y="16278"/>
                </a:cubicBezTo>
                <a:lnTo>
                  <a:pt x="4878" y="16278"/>
                </a:lnTo>
                <a:cubicBezTo>
                  <a:pt x="4593" y="16278"/>
                  <a:pt x="4339" y="16151"/>
                  <a:pt x="4149" y="15993"/>
                </a:cubicBezTo>
                <a:cubicBezTo>
                  <a:pt x="3959" y="15803"/>
                  <a:pt x="3833" y="15550"/>
                  <a:pt x="3833" y="15265"/>
                </a:cubicBezTo>
                <a:lnTo>
                  <a:pt x="3833" y="13808"/>
                </a:lnTo>
                <a:lnTo>
                  <a:pt x="12446" y="13808"/>
                </a:lnTo>
                <a:lnTo>
                  <a:pt x="12446" y="15265"/>
                </a:lnTo>
                <a:cubicBezTo>
                  <a:pt x="12446" y="15550"/>
                  <a:pt x="12320" y="15803"/>
                  <a:pt x="12161" y="15993"/>
                </a:cubicBezTo>
                <a:cubicBezTo>
                  <a:pt x="11971" y="16151"/>
                  <a:pt x="11718" y="16278"/>
                  <a:pt x="11433" y="16278"/>
                </a:cubicBezTo>
                <a:lnTo>
                  <a:pt x="8710" y="16278"/>
                </a:lnTo>
                <a:cubicBezTo>
                  <a:pt x="8551" y="16278"/>
                  <a:pt x="8456" y="16405"/>
                  <a:pt x="8456" y="16531"/>
                </a:cubicBezTo>
                <a:cubicBezTo>
                  <a:pt x="8456" y="16658"/>
                  <a:pt x="8551" y="16785"/>
                  <a:pt x="8710" y="16785"/>
                </a:cubicBezTo>
                <a:lnTo>
                  <a:pt x="11433" y="16785"/>
                </a:lnTo>
                <a:cubicBezTo>
                  <a:pt x="11845" y="16785"/>
                  <a:pt x="12225" y="16595"/>
                  <a:pt x="12510" y="16310"/>
                </a:cubicBezTo>
                <a:cubicBezTo>
                  <a:pt x="12763" y="16056"/>
                  <a:pt x="12953" y="15676"/>
                  <a:pt x="12953" y="15265"/>
                </a:cubicBezTo>
                <a:lnTo>
                  <a:pt x="12953" y="12731"/>
                </a:lnTo>
                <a:lnTo>
                  <a:pt x="14093" y="12731"/>
                </a:lnTo>
                <a:lnTo>
                  <a:pt x="14093" y="13175"/>
                </a:lnTo>
                <a:cubicBezTo>
                  <a:pt x="14093" y="13270"/>
                  <a:pt x="14157" y="13396"/>
                  <a:pt x="14220" y="13460"/>
                </a:cubicBezTo>
                <a:cubicBezTo>
                  <a:pt x="14315" y="13555"/>
                  <a:pt x="14410" y="13586"/>
                  <a:pt x="14537" y="13586"/>
                </a:cubicBezTo>
                <a:lnTo>
                  <a:pt x="15867" y="13586"/>
                </a:lnTo>
                <a:cubicBezTo>
                  <a:pt x="15993" y="13586"/>
                  <a:pt x="16120" y="13555"/>
                  <a:pt x="16183" y="13460"/>
                </a:cubicBezTo>
                <a:cubicBezTo>
                  <a:pt x="16278" y="13396"/>
                  <a:pt x="16310" y="13270"/>
                  <a:pt x="16310" y="13175"/>
                </a:cubicBezTo>
                <a:lnTo>
                  <a:pt x="16310" y="11813"/>
                </a:lnTo>
                <a:cubicBezTo>
                  <a:pt x="16310" y="11718"/>
                  <a:pt x="16278" y="11591"/>
                  <a:pt x="16183" y="11528"/>
                </a:cubicBezTo>
                <a:cubicBezTo>
                  <a:pt x="16120" y="11433"/>
                  <a:pt x="15993" y="11401"/>
                  <a:pt x="15867" y="11401"/>
                </a:cubicBezTo>
                <a:lnTo>
                  <a:pt x="15455" y="11401"/>
                </a:lnTo>
                <a:lnTo>
                  <a:pt x="15455" y="4212"/>
                </a:lnTo>
                <a:lnTo>
                  <a:pt x="15867" y="4212"/>
                </a:lnTo>
                <a:cubicBezTo>
                  <a:pt x="15993" y="4212"/>
                  <a:pt x="16120" y="4181"/>
                  <a:pt x="16183" y="4086"/>
                </a:cubicBezTo>
                <a:cubicBezTo>
                  <a:pt x="16278" y="4022"/>
                  <a:pt x="16310" y="3927"/>
                  <a:pt x="16310" y="3801"/>
                </a:cubicBezTo>
                <a:lnTo>
                  <a:pt x="16310" y="2470"/>
                </a:lnTo>
                <a:cubicBezTo>
                  <a:pt x="16310" y="2344"/>
                  <a:pt x="16278" y="2217"/>
                  <a:pt x="16183" y="2154"/>
                </a:cubicBezTo>
                <a:cubicBezTo>
                  <a:pt x="16120" y="2059"/>
                  <a:pt x="15993" y="2027"/>
                  <a:pt x="15867" y="2027"/>
                </a:cubicBezTo>
                <a:lnTo>
                  <a:pt x="14537" y="2027"/>
                </a:lnTo>
                <a:cubicBezTo>
                  <a:pt x="14410" y="2027"/>
                  <a:pt x="14315" y="2059"/>
                  <a:pt x="14220" y="2154"/>
                </a:cubicBezTo>
                <a:cubicBezTo>
                  <a:pt x="14157" y="2217"/>
                  <a:pt x="14093" y="2344"/>
                  <a:pt x="14093" y="2470"/>
                </a:cubicBezTo>
                <a:lnTo>
                  <a:pt x="14093" y="2882"/>
                </a:lnTo>
                <a:lnTo>
                  <a:pt x="12953" y="2882"/>
                </a:lnTo>
                <a:lnTo>
                  <a:pt x="12953" y="1520"/>
                </a:lnTo>
                <a:cubicBezTo>
                  <a:pt x="12953" y="1109"/>
                  <a:pt x="12763" y="729"/>
                  <a:pt x="12510" y="444"/>
                </a:cubicBezTo>
                <a:cubicBezTo>
                  <a:pt x="12225" y="159"/>
                  <a:pt x="11845" y="0"/>
                  <a:pt x="11433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5"/>
          <p:cNvSpPr/>
          <p:nvPr/>
        </p:nvSpPr>
        <p:spPr>
          <a:xfrm>
            <a:off x="7621967" y="2943612"/>
            <a:ext cx="560290" cy="509371"/>
          </a:xfrm>
          <a:custGeom>
            <a:avLst/>
            <a:gdLst/>
            <a:ahLst/>
            <a:cxnLst/>
            <a:rect l="l" t="t" r="r" b="b"/>
            <a:pathLst>
              <a:path w="18464" h="16786" extrusionOk="0">
                <a:moveTo>
                  <a:pt x="12731" y="1521"/>
                </a:moveTo>
                <a:cubicBezTo>
                  <a:pt x="12604" y="1521"/>
                  <a:pt x="12478" y="1648"/>
                  <a:pt x="12478" y="1806"/>
                </a:cubicBezTo>
                <a:cubicBezTo>
                  <a:pt x="12478" y="1964"/>
                  <a:pt x="12604" y="2059"/>
                  <a:pt x="12731" y="2059"/>
                </a:cubicBezTo>
                <a:lnTo>
                  <a:pt x="16595" y="2059"/>
                </a:lnTo>
                <a:cubicBezTo>
                  <a:pt x="16721" y="2059"/>
                  <a:pt x="16848" y="1964"/>
                  <a:pt x="16848" y="1806"/>
                </a:cubicBezTo>
                <a:cubicBezTo>
                  <a:pt x="16848" y="1648"/>
                  <a:pt x="16721" y="1521"/>
                  <a:pt x="16595" y="1521"/>
                </a:cubicBezTo>
                <a:close/>
                <a:moveTo>
                  <a:pt x="10704" y="1774"/>
                </a:moveTo>
                <a:cubicBezTo>
                  <a:pt x="10863" y="1774"/>
                  <a:pt x="10989" y="1838"/>
                  <a:pt x="11084" y="1933"/>
                </a:cubicBezTo>
                <a:cubicBezTo>
                  <a:pt x="11179" y="2028"/>
                  <a:pt x="11243" y="2154"/>
                  <a:pt x="11243" y="2281"/>
                </a:cubicBezTo>
                <a:cubicBezTo>
                  <a:pt x="11243" y="2439"/>
                  <a:pt x="11179" y="2566"/>
                  <a:pt x="11084" y="2661"/>
                </a:cubicBezTo>
                <a:cubicBezTo>
                  <a:pt x="10989" y="2756"/>
                  <a:pt x="10863" y="2820"/>
                  <a:pt x="10704" y="2820"/>
                </a:cubicBezTo>
                <a:cubicBezTo>
                  <a:pt x="10578" y="2820"/>
                  <a:pt x="10419" y="2756"/>
                  <a:pt x="10324" y="2661"/>
                </a:cubicBezTo>
                <a:cubicBezTo>
                  <a:pt x="10261" y="2566"/>
                  <a:pt x="10198" y="2439"/>
                  <a:pt x="10198" y="2281"/>
                </a:cubicBezTo>
                <a:cubicBezTo>
                  <a:pt x="10198" y="2154"/>
                  <a:pt x="10229" y="2028"/>
                  <a:pt x="10324" y="1933"/>
                </a:cubicBezTo>
                <a:cubicBezTo>
                  <a:pt x="10419" y="1838"/>
                  <a:pt x="10578" y="1774"/>
                  <a:pt x="10704" y="1774"/>
                </a:cubicBezTo>
                <a:close/>
                <a:moveTo>
                  <a:pt x="12731" y="2503"/>
                </a:moveTo>
                <a:cubicBezTo>
                  <a:pt x="12604" y="2503"/>
                  <a:pt x="12478" y="2629"/>
                  <a:pt x="12478" y="2788"/>
                </a:cubicBezTo>
                <a:cubicBezTo>
                  <a:pt x="12478" y="2915"/>
                  <a:pt x="12604" y="3041"/>
                  <a:pt x="12731" y="3041"/>
                </a:cubicBezTo>
                <a:lnTo>
                  <a:pt x="15835" y="3041"/>
                </a:lnTo>
                <a:cubicBezTo>
                  <a:pt x="15961" y="3041"/>
                  <a:pt x="16088" y="2915"/>
                  <a:pt x="16088" y="2788"/>
                </a:cubicBezTo>
                <a:cubicBezTo>
                  <a:pt x="16088" y="2629"/>
                  <a:pt x="15961" y="2503"/>
                  <a:pt x="15835" y="2503"/>
                </a:cubicBezTo>
                <a:close/>
                <a:moveTo>
                  <a:pt x="10704" y="1236"/>
                </a:moveTo>
                <a:cubicBezTo>
                  <a:pt x="10419" y="1236"/>
                  <a:pt x="10134" y="1363"/>
                  <a:pt x="9944" y="1553"/>
                </a:cubicBezTo>
                <a:cubicBezTo>
                  <a:pt x="9754" y="1743"/>
                  <a:pt x="9659" y="1996"/>
                  <a:pt x="9659" y="2281"/>
                </a:cubicBezTo>
                <a:cubicBezTo>
                  <a:pt x="9659" y="2566"/>
                  <a:pt x="9754" y="2851"/>
                  <a:pt x="9944" y="3041"/>
                </a:cubicBezTo>
                <a:cubicBezTo>
                  <a:pt x="10134" y="3231"/>
                  <a:pt x="10419" y="3358"/>
                  <a:pt x="10704" y="3358"/>
                </a:cubicBezTo>
                <a:cubicBezTo>
                  <a:pt x="10989" y="3358"/>
                  <a:pt x="11274" y="3231"/>
                  <a:pt x="11464" y="3041"/>
                </a:cubicBezTo>
                <a:cubicBezTo>
                  <a:pt x="11654" y="2851"/>
                  <a:pt x="11749" y="2598"/>
                  <a:pt x="11749" y="2281"/>
                </a:cubicBezTo>
                <a:cubicBezTo>
                  <a:pt x="11749" y="1996"/>
                  <a:pt x="11654" y="1711"/>
                  <a:pt x="11464" y="1553"/>
                </a:cubicBezTo>
                <a:cubicBezTo>
                  <a:pt x="11274" y="1363"/>
                  <a:pt x="10989" y="1236"/>
                  <a:pt x="10704" y="1236"/>
                </a:cubicBezTo>
                <a:close/>
                <a:moveTo>
                  <a:pt x="12731" y="4245"/>
                </a:moveTo>
                <a:cubicBezTo>
                  <a:pt x="12604" y="4245"/>
                  <a:pt x="12478" y="4371"/>
                  <a:pt x="12478" y="4530"/>
                </a:cubicBezTo>
                <a:cubicBezTo>
                  <a:pt x="12478" y="4656"/>
                  <a:pt x="12604" y="4783"/>
                  <a:pt x="12731" y="4783"/>
                </a:cubicBezTo>
                <a:lnTo>
                  <a:pt x="16595" y="4783"/>
                </a:lnTo>
                <a:cubicBezTo>
                  <a:pt x="16721" y="4783"/>
                  <a:pt x="16848" y="4656"/>
                  <a:pt x="16848" y="4530"/>
                </a:cubicBezTo>
                <a:cubicBezTo>
                  <a:pt x="16848" y="4371"/>
                  <a:pt x="16721" y="4245"/>
                  <a:pt x="16595" y="4245"/>
                </a:cubicBezTo>
                <a:close/>
                <a:moveTo>
                  <a:pt x="10704" y="4498"/>
                </a:moveTo>
                <a:cubicBezTo>
                  <a:pt x="10863" y="4498"/>
                  <a:pt x="10989" y="4530"/>
                  <a:pt x="11084" y="4625"/>
                </a:cubicBezTo>
                <a:cubicBezTo>
                  <a:pt x="11179" y="4720"/>
                  <a:pt x="11243" y="4878"/>
                  <a:pt x="11243" y="5005"/>
                </a:cubicBezTo>
                <a:cubicBezTo>
                  <a:pt x="11243" y="5163"/>
                  <a:pt x="11179" y="5290"/>
                  <a:pt x="11084" y="5385"/>
                </a:cubicBezTo>
                <a:cubicBezTo>
                  <a:pt x="10989" y="5480"/>
                  <a:pt x="10863" y="5511"/>
                  <a:pt x="10704" y="5511"/>
                </a:cubicBezTo>
                <a:cubicBezTo>
                  <a:pt x="10578" y="5511"/>
                  <a:pt x="10419" y="5480"/>
                  <a:pt x="10324" y="5385"/>
                </a:cubicBezTo>
                <a:cubicBezTo>
                  <a:pt x="10261" y="5290"/>
                  <a:pt x="10198" y="5163"/>
                  <a:pt x="10198" y="5005"/>
                </a:cubicBezTo>
                <a:cubicBezTo>
                  <a:pt x="10198" y="4878"/>
                  <a:pt x="10229" y="4720"/>
                  <a:pt x="10324" y="4625"/>
                </a:cubicBezTo>
                <a:cubicBezTo>
                  <a:pt x="10419" y="4561"/>
                  <a:pt x="10578" y="4498"/>
                  <a:pt x="10704" y="4498"/>
                </a:cubicBezTo>
                <a:close/>
                <a:moveTo>
                  <a:pt x="12731" y="5226"/>
                </a:moveTo>
                <a:cubicBezTo>
                  <a:pt x="12604" y="5226"/>
                  <a:pt x="12478" y="5353"/>
                  <a:pt x="12478" y="5480"/>
                </a:cubicBezTo>
                <a:cubicBezTo>
                  <a:pt x="12478" y="5638"/>
                  <a:pt x="12604" y="5765"/>
                  <a:pt x="12731" y="5765"/>
                </a:cubicBezTo>
                <a:lnTo>
                  <a:pt x="15835" y="5765"/>
                </a:lnTo>
                <a:cubicBezTo>
                  <a:pt x="15961" y="5765"/>
                  <a:pt x="16088" y="5638"/>
                  <a:pt x="16088" y="5480"/>
                </a:cubicBezTo>
                <a:cubicBezTo>
                  <a:pt x="16088" y="5353"/>
                  <a:pt x="15961" y="5226"/>
                  <a:pt x="15835" y="5226"/>
                </a:cubicBezTo>
                <a:close/>
                <a:moveTo>
                  <a:pt x="10704" y="3960"/>
                </a:moveTo>
                <a:cubicBezTo>
                  <a:pt x="10419" y="3960"/>
                  <a:pt x="10134" y="4055"/>
                  <a:pt x="9944" y="4245"/>
                </a:cubicBezTo>
                <a:cubicBezTo>
                  <a:pt x="9754" y="4435"/>
                  <a:pt x="9659" y="4720"/>
                  <a:pt x="9659" y="5005"/>
                </a:cubicBezTo>
                <a:cubicBezTo>
                  <a:pt x="9659" y="5290"/>
                  <a:pt x="9754" y="5575"/>
                  <a:pt x="9944" y="5765"/>
                </a:cubicBezTo>
                <a:cubicBezTo>
                  <a:pt x="10134" y="5955"/>
                  <a:pt x="10419" y="6050"/>
                  <a:pt x="10704" y="6050"/>
                </a:cubicBezTo>
                <a:cubicBezTo>
                  <a:pt x="10989" y="6050"/>
                  <a:pt x="11274" y="5955"/>
                  <a:pt x="11464" y="5765"/>
                </a:cubicBezTo>
                <a:cubicBezTo>
                  <a:pt x="11654" y="5575"/>
                  <a:pt x="11749" y="5290"/>
                  <a:pt x="11749" y="5005"/>
                </a:cubicBezTo>
                <a:cubicBezTo>
                  <a:pt x="11749" y="4720"/>
                  <a:pt x="11654" y="4435"/>
                  <a:pt x="11464" y="4245"/>
                </a:cubicBezTo>
                <a:cubicBezTo>
                  <a:pt x="11274" y="4055"/>
                  <a:pt x="10989" y="3960"/>
                  <a:pt x="10704" y="3960"/>
                </a:cubicBezTo>
                <a:close/>
                <a:moveTo>
                  <a:pt x="12731" y="6968"/>
                </a:moveTo>
                <a:cubicBezTo>
                  <a:pt x="12604" y="6968"/>
                  <a:pt x="12478" y="7095"/>
                  <a:pt x="12478" y="7253"/>
                </a:cubicBezTo>
                <a:cubicBezTo>
                  <a:pt x="12478" y="7380"/>
                  <a:pt x="12604" y="7507"/>
                  <a:pt x="12731" y="7507"/>
                </a:cubicBezTo>
                <a:lnTo>
                  <a:pt x="16595" y="7507"/>
                </a:lnTo>
                <a:cubicBezTo>
                  <a:pt x="16721" y="7507"/>
                  <a:pt x="16848" y="7380"/>
                  <a:pt x="16848" y="7253"/>
                </a:cubicBezTo>
                <a:cubicBezTo>
                  <a:pt x="16848" y="7095"/>
                  <a:pt x="16721" y="6968"/>
                  <a:pt x="16595" y="6968"/>
                </a:cubicBezTo>
                <a:close/>
                <a:moveTo>
                  <a:pt x="1679" y="1"/>
                </a:moveTo>
                <a:cubicBezTo>
                  <a:pt x="1204" y="1"/>
                  <a:pt x="792" y="191"/>
                  <a:pt x="507" y="476"/>
                </a:cubicBezTo>
                <a:cubicBezTo>
                  <a:pt x="190" y="793"/>
                  <a:pt x="0" y="1204"/>
                  <a:pt x="0" y="1648"/>
                </a:cubicBezTo>
                <a:lnTo>
                  <a:pt x="0" y="7760"/>
                </a:lnTo>
                <a:cubicBezTo>
                  <a:pt x="0" y="7918"/>
                  <a:pt x="127" y="8045"/>
                  <a:pt x="285" y="8045"/>
                </a:cubicBezTo>
                <a:cubicBezTo>
                  <a:pt x="443" y="8045"/>
                  <a:pt x="538" y="7918"/>
                  <a:pt x="538" y="7760"/>
                </a:cubicBezTo>
                <a:lnTo>
                  <a:pt x="538" y="1648"/>
                </a:lnTo>
                <a:cubicBezTo>
                  <a:pt x="538" y="1363"/>
                  <a:pt x="665" y="1078"/>
                  <a:pt x="887" y="856"/>
                </a:cubicBezTo>
                <a:cubicBezTo>
                  <a:pt x="1077" y="666"/>
                  <a:pt x="1362" y="539"/>
                  <a:pt x="1679" y="539"/>
                </a:cubicBezTo>
                <a:lnTo>
                  <a:pt x="16785" y="539"/>
                </a:lnTo>
                <a:cubicBezTo>
                  <a:pt x="17101" y="539"/>
                  <a:pt x="17386" y="666"/>
                  <a:pt x="17576" y="856"/>
                </a:cubicBezTo>
                <a:cubicBezTo>
                  <a:pt x="17798" y="1078"/>
                  <a:pt x="17925" y="1363"/>
                  <a:pt x="17925" y="1648"/>
                </a:cubicBezTo>
                <a:cubicBezTo>
                  <a:pt x="17925" y="1806"/>
                  <a:pt x="18020" y="1933"/>
                  <a:pt x="18178" y="1933"/>
                </a:cubicBezTo>
                <a:cubicBezTo>
                  <a:pt x="18337" y="1933"/>
                  <a:pt x="18463" y="1806"/>
                  <a:pt x="18463" y="1648"/>
                </a:cubicBezTo>
                <a:cubicBezTo>
                  <a:pt x="18463" y="1204"/>
                  <a:pt x="18273" y="793"/>
                  <a:pt x="17956" y="476"/>
                </a:cubicBezTo>
                <a:cubicBezTo>
                  <a:pt x="17671" y="191"/>
                  <a:pt x="17260" y="1"/>
                  <a:pt x="16785" y="1"/>
                </a:cubicBezTo>
                <a:close/>
                <a:moveTo>
                  <a:pt x="5321" y="6081"/>
                </a:moveTo>
                <a:lnTo>
                  <a:pt x="5321" y="8235"/>
                </a:lnTo>
                <a:lnTo>
                  <a:pt x="4370" y="8235"/>
                </a:lnTo>
                <a:lnTo>
                  <a:pt x="4370" y="6081"/>
                </a:lnTo>
                <a:close/>
                <a:moveTo>
                  <a:pt x="7094" y="4688"/>
                </a:moveTo>
                <a:lnTo>
                  <a:pt x="7094" y="8235"/>
                </a:lnTo>
                <a:lnTo>
                  <a:pt x="5859" y="8235"/>
                </a:lnTo>
                <a:lnTo>
                  <a:pt x="5859" y="5796"/>
                </a:lnTo>
                <a:cubicBezTo>
                  <a:pt x="5859" y="5670"/>
                  <a:pt x="5764" y="5543"/>
                  <a:pt x="5606" y="5543"/>
                </a:cubicBezTo>
                <a:lnTo>
                  <a:pt x="4085" y="5543"/>
                </a:lnTo>
                <a:cubicBezTo>
                  <a:pt x="3959" y="5543"/>
                  <a:pt x="3832" y="5670"/>
                  <a:pt x="3832" y="5796"/>
                </a:cubicBezTo>
                <a:lnTo>
                  <a:pt x="3832" y="8235"/>
                </a:lnTo>
                <a:lnTo>
                  <a:pt x="2597" y="8235"/>
                </a:lnTo>
                <a:lnTo>
                  <a:pt x="2597" y="4688"/>
                </a:lnTo>
                <a:close/>
                <a:moveTo>
                  <a:pt x="10704" y="7190"/>
                </a:moveTo>
                <a:cubicBezTo>
                  <a:pt x="10863" y="7190"/>
                  <a:pt x="10989" y="7253"/>
                  <a:pt x="11084" y="7348"/>
                </a:cubicBezTo>
                <a:cubicBezTo>
                  <a:pt x="11179" y="7443"/>
                  <a:pt x="11243" y="7570"/>
                  <a:pt x="11243" y="7728"/>
                </a:cubicBezTo>
                <a:cubicBezTo>
                  <a:pt x="11243" y="7855"/>
                  <a:pt x="11179" y="7982"/>
                  <a:pt x="11084" y="8077"/>
                </a:cubicBezTo>
                <a:cubicBezTo>
                  <a:pt x="10989" y="8172"/>
                  <a:pt x="10863" y="8235"/>
                  <a:pt x="10704" y="8235"/>
                </a:cubicBezTo>
                <a:cubicBezTo>
                  <a:pt x="10578" y="8235"/>
                  <a:pt x="10419" y="8172"/>
                  <a:pt x="10324" y="8077"/>
                </a:cubicBezTo>
                <a:cubicBezTo>
                  <a:pt x="10261" y="7982"/>
                  <a:pt x="10198" y="7855"/>
                  <a:pt x="10198" y="7728"/>
                </a:cubicBezTo>
                <a:cubicBezTo>
                  <a:pt x="10198" y="7570"/>
                  <a:pt x="10229" y="7443"/>
                  <a:pt x="10324" y="7348"/>
                </a:cubicBezTo>
                <a:cubicBezTo>
                  <a:pt x="10419" y="7253"/>
                  <a:pt x="10578" y="7190"/>
                  <a:pt x="10704" y="7190"/>
                </a:cubicBezTo>
                <a:close/>
                <a:moveTo>
                  <a:pt x="12731" y="7950"/>
                </a:moveTo>
                <a:cubicBezTo>
                  <a:pt x="12604" y="7950"/>
                  <a:pt x="12478" y="8045"/>
                  <a:pt x="12478" y="8203"/>
                </a:cubicBezTo>
                <a:cubicBezTo>
                  <a:pt x="12478" y="8362"/>
                  <a:pt x="12604" y="8488"/>
                  <a:pt x="12731" y="8488"/>
                </a:cubicBezTo>
                <a:lnTo>
                  <a:pt x="15835" y="8488"/>
                </a:lnTo>
                <a:cubicBezTo>
                  <a:pt x="15961" y="8488"/>
                  <a:pt x="16088" y="8362"/>
                  <a:pt x="16088" y="8203"/>
                </a:cubicBezTo>
                <a:cubicBezTo>
                  <a:pt x="16088" y="8045"/>
                  <a:pt x="15961" y="7950"/>
                  <a:pt x="15835" y="7950"/>
                </a:cubicBezTo>
                <a:close/>
                <a:moveTo>
                  <a:pt x="4861" y="1228"/>
                </a:moveTo>
                <a:cubicBezTo>
                  <a:pt x="4798" y="1228"/>
                  <a:pt x="4735" y="1252"/>
                  <a:pt x="4687" y="1299"/>
                </a:cubicBezTo>
                <a:lnTo>
                  <a:pt x="3642" y="2186"/>
                </a:lnTo>
                <a:cubicBezTo>
                  <a:pt x="3547" y="2281"/>
                  <a:pt x="3515" y="2471"/>
                  <a:pt x="3610" y="2566"/>
                </a:cubicBezTo>
                <a:cubicBezTo>
                  <a:pt x="3661" y="2634"/>
                  <a:pt x="3740" y="2666"/>
                  <a:pt x="3816" y="2666"/>
                </a:cubicBezTo>
                <a:cubicBezTo>
                  <a:pt x="3882" y="2666"/>
                  <a:pt x="3946" y="2642"/>
                  <a:pt x="3990" y="2598"/>
                </a:cubicBezTo>
                <a:lnTo>
                  <a:pt x="4845" y="1869"/>
                </a:lnTo>
                <a:lnTo>
                  <a:pt x="7474" y="4150"/>
                </a:lnTo>
                <a:lnTo>
                  <a:pt x="2249" y="4150"/>
                </a:lnTo>
                <a:lnTo>
                  <a:pt x="3072" y="3421"/>
                </a:lnTo>
                <a:cubicBezTo>
                  <a:pt x="3199" y="3295"/>
                  <a:pt x="3199" y="3136"/>
                  <a:pt x="3104" y="3041"/>
                </a:cubicBezTo>
                <a:cubicBezTo>
                  <a:pt x="3053" y="2973"/>
                  <a:pt x="2984" y="2942"/>
                  <a:pt x="2911" y="2942"/>
                </a:cubicBezTo>
                <a:cubicBezTo>
                  <a:pt x="2848" y="2942"/>
                  <a:pt x="2782" y="2965"/>
                  <a:pt x="2724" y="3010"/>
                </a:cubicBezTo>
                <a:lnTo>
                  <a:pt x="1362" y="4181"/>
                </a:lnTo>
                <a:cubicBezTo>
                  <a:pt x="1299" y="4245"/>
                  <a:pt x="1235" y="4340"/>
                  <a:pt x="1235" y="4403"/>
                </a:cubicBezTo>
                <a:cubicBezTo>
                  <a:pt x="1235" y="4561"/>
                  <a:pt x="1362" y="4688"/>
                  <a:pt x="1520" y="4688"/>
                </a:cubicBezTo>
                <a:lnTo>
                  <a:pt x="2059" y="4688"/>
                </a:lnTo>
                <a:lnTo>
                  <a:pt x="2059" y="8520"/>
                </a:lnTo>
                <a:cubicBezTo>
                  <a:pt x="2059" y="8678"/>
                  <a:pt x="2185" y="8773"/>
                  <a:pt x="2312" y="8773"/>
                </a:cubicBezTo>
                <a:lnTo>
                  <a:pt x="7379" y="8773"/>
                </a:lnTo>
                <a:cubicBezTo>
                  <a:pt x="7506" y="8773"/>
                  <a:pt x="7632" y="8678"/>
                  <a:pt x="7632" y="8520"/>
                </a:cubicBezTo>
                <a:lnTo>
                  <a:pt x="7632" y="4688"/>
                </a:lnTo>
                <a:lnTo>
                  <a:pt x="8171" y="4688"/>
                </a:lnTo>
                <a:cubicBezTo>
                  <a:pt x="8266" y="4688"/>
                  <a:pt x="8329" y="4656"/>
                  <a:pt x="8392" y="4593"/>
                </a:cubicBezTo>
                <a:cubicBezTo>
                  <a:pt x="8487" y="4466"/>
                  <a:pt x="8456" y="4308"/>
                  <a:pt x="8361" y="4213"/>
                </a:cubicBezTo>
                <a:lnTo>
                  <a:pt x="5036" y="1299"/>
                </a:lnTo>
                <a:cubicBezTo>
                  <a:pt x="4988" y="1252"/>
                  <a:pt x="4925" y="1228"/>
                  <a:pt x="4861" y="1228"/>
                </a:cubicBezTo>
                <a:close/>
                <a:moveTo>
                  <a:pt x="10704" y="6651"/>
                </a:moveTo>
                <a:cubicBezTo>
                  <a:pt x="10419" y="6651"/>
                  <a:pt x="10134" y="6778"/>
                  <a:pt x="9944" y="6968"/>
                </a:cubicBezTo>
                <a:cubicBezTo>
                  <a:pt x="9754" y="7158"/>
                  <a:pt x="9659" y="7411"/>
                  <a:pt x="9659" y="7728"/>
                </a:cubicBezTo>
                <a:cubicBezTo>
                  <a:pt x="9659" y="8013"/>
                  <a:pt x="9754" y="8267"/>
                  <a:pt x="9944" y="8457"/>
                </a:cubicBezTo>
                <a:cubicBezTo>
                  <a:pt x="10134" y="8647"/>
                  <a:pt x="10419" y="8773"/>
                  <a:pt x="10704" y="8773"/>
                </a:cubicBezTo>
                <a:cubicBezTo>
                  <a:pt x="10989" y="8773"/>
                  <a:pt x="11274" y="8647"/>
                  <a:pt x="11464" y="8457"/>
                </a:cubicBezTo>
                <a:cubicBezTo>
                  <a:pt x="11654" y="8267"/>
                  <a:pt x="11749" y="8013"/>
                  <a:pt x="11749" y="7728"/>
                </a:cubicBezTo>
                <a:cubicBezTo>
                  <a:pt x="11749" y="7443"/>
                  <a:pt x="11654" y="7158"/>
                  <a:pt x="11464" y="6968"/>
                </a:cubicBezTo>
                <a:cubicBezTo>
                  <a:pt x="11274" y="6778"/>
                  <a:pt x="10989" y="6651"/>
                  <a:pt x="10704" y="6651"/>
                </a:cubicBezTo>
                <a:close/>
                <a:moveTo>
                  <a:pt x="8202" y="10832"/>
                </a:moveTo>
                <a:cubicBezTo>
                  <a:pt x="8044" y="10832"/>
                  <a:pt x="7917" y="10958"/>
                  <a:pt x="7917" y="11117"/>
                </a:cubicBezTo>
                <a:cubicBezTo>
                  <a:pt x="7917" y="11243"/>
                  <a:pt x="8044" y="11370"/>
                  <a:pt x="8202" y="11370"/>
                </a:cubicBezTo>
                <a:lnTo>
                  <a:pt x="9786" y="11370"/>
                </a:lnTo>
                <a:cubicBezTo>
                  <a:pt x="9913" y="11370"/>
                  <a:pt x="10039" y="11243"/>
                  <a:pt x="10039" y="11117"/>
                </a:cubicBezTo>
                <a:cubicBezTo>
                  <a:pt x="10039" y="10958"/>
                  <a:pt x="9944" y="10832"/>
                  <a:pt x="9786" y="10832"/>
                </a:cubicBezTo>
                <a:close/>
                <a:moveTo>
                  <a:pt x="17925" y="10135"/>
                </a:moveTo>
                <a:lnTo>
                  <a:pt x="17925" y="10958"/>
                </a:lnTo>
                <a:cubicBezTo>
                  <a:pt x="17925" y="11275"/>
                  <a:pt x="17798" y="11560"/>
                  <a:pt x="17576" y="11750"/>
                </a:cubicBezTo>
                <a:cubicBezTo>
                  <a:pt x="17386" y="11940"/>
                  <a:pt x="17101" y="12067"/>
                  <a:pt x="16785" y="12067"/>
                </a:cubicBezTo>
                <a:lnTo>
                  <a:pt x="1679" y="12067"/>
                </a:lnTo>
                <a:cubicBezTo>
                  <a:pt x="1362" y="12067"/>
                  <a:pt x="1077" y="11940"/>
                  <a:pt x="887" y="11750"/>
                </a:cubicBezTo>
                <a:cubicBezTo>
                  <a:pt x="665" y="11560"/>
                  <a:pt x="538" y="11275"/>
                  <a:pt x="538" y="10958"/>
                </a:cubicBezTo>
                <a:lnTo>
                  <a:pt x="538" y="10135"/>
                </a:lnTo>
                <a:close/>
                <a:moveTo>
                  <a:pt x="10989" y="12637"/>
                </a:moveTo>
                <a:lnTo>
                  <a:pt x="10989" y="14759"/>
                </a:lnTo>
                <a:lnTo>
                  <a:pt x="9596" y="14759"/>
                </a:lnTo>
                <a:cubicBezTo>
                  <a:pt x="9469" y="14759"/>
                  <a:pt x="9343" y="14885"/>
                  <a:pt x="9343" y="15044"/>
                </a:cubicBezTo>
                <a:cubicBezTo>
                  <a:pt x="9343" y="15170"/>
                  <a:pt x="9438" y="15297"/>
                  <a:pt x="9596" y="15297"/>
                </a:cubicBezTo>
                <a:lnTo>
                  <a:pt x="12604" y="15297"/>
                </a:lnTo>
                <a:cubicBezTo>
                  <a:pt x="12731" y="15297"/>
                  <a:pt x="12858" y="15360"/>
                  <a:pt x="12921" y="15424"/>
                </a:cubicBezTo>
                <a:cubicBezTo>
                  <a:pt x="13016" y="15519"/>
                  <a:pt x="13079" y="15645"/>
                  <a:pt x="13079" y="15772"/>
                </a:cubicBezTo>
                <a:cubicBezTo>
                  <a:pt x="13079" y="15899"/>
                  <a:pt x="13016" y="16025"/>
                  <a:pt x="12921" y="16089"/>
                </a:cubicBezTo>
                <a:cubicBezTo>
                  <a:pt x="12826" y="16184"/>
                  <a:pt x="12731" y="16247"/>
                  <a:pt x="12604" y="16247"/>
                </a:cubicBezTo>
                <a:lnTo>
                  <a:pt x="5384" y="16247"/>
                </a:lnTo>
                <a:cubicBezTo>
                  <a:pt x="5257" y="16247"/>
                  <a:pt x="5131" y="16184"/>
                  <a:pt x="5067" y="16089"/>
                </a:cubicBezTo>
                <a:cubicBezTo>
                  <a:pt x="4972" y="16025"/>
                  <a:pt x="4909" y="15899"/>
                  <a:pt x="4909" y="15772"/>
                </a:cubicBezTo>
                <a:cubicBezTo>
                  <a:pt x="4909" y="15645"/>
                  <a:pt x="4972" y="15519"/>
                  <a:pt x="5067" y="15424"/>
                </a:cubicBezTo>
                <a:cubicBezTo>
                  <a:pt x="5131" y="15360"/>
                  <a:pt x="5257" y="15297"/>
                  <a:pt x="5384" y="15297"/>
                </a:cubicBezTo>
                <a:lnTo>
                  <a:pt x="8392" y="15297"/>
                </a:lnTo>
                <a:cubicBezTo>
                  <a:pt x="8519" y="15297"/>
                  <a:pt x="8646" y="15170"/>
                  <a:pt x="8646" y="15044"/>
                </a:cubicBezTo>
                <a:cubicBezTo>
                  <a:pt x="8646" y="14885"/>
                  <a:pt x="8519" y="14759"/>
                  <a:pt x="8392" y="14759"/>
                </a:cubicBezTo>
                <a:lnTo>
                  <a:pt x="6999" y="14759"/>
                </a:lnTo>
                <a:lnTo>
                  <a:pt x="6999" y="12637"/>
                </a:lnTo>
                <a:close/>
                <a:moveTo>
                  <a:pt x="18178" y="2629"/>
                </a:moveTo>
                <a:cubicBezTo>
                  <a:pt x="18020" y="2629"/>
                  <a:pt x="17925" y="2725"/>
                  <a:pt x="17925" y="2883"/>
                </a:cubicBezTo>
                <a:lnTo>
                  <a:pt x="17925" y="9597"/>
                </a:lnTo>
                <a:lnTo>
                  <a:pt x="538" y="9597"/>
                </a:lnTo>
                <a:lnTo>
                  <a:pt x="538" y="8995"/>
                </a:lnTo>
                <a:cubicBezTo>
                  <a:pt x="538" y="8837"/>
                  <a:pt x="412" y="8710"/>
                  <a:pt x="253" y="8710"/>
                </a:cubicBezTo>
                <a:cubicBezTo>
                  <a:pt x="127" y="8710"/>
                  <a:pt x="0" y="8837"/>
                  <a:pt x="0" y="8995"/>
                </a:cubicBezTo>
                <a:lnTo>
                  <a:pt x="0" y="10958"/>
                </a:lnTo>
                <a:cubicBezTo>
                  <a:pt x="0" y="11433"/>
                  <a:pt x="190" y="11845"/>
                  <a:pt x="475" y="12130"/>
                </a:cubicBezTo>
                <a:cubicBezTo>
                  <a:pt x="792" y="12447"/>
                  <a:pt x="1204" y="12637"/>
                  <a:pt x="1647" y="12637"/>
                </a:cubicBezTo>
                <a:lnTo>
                  <a:pt x="6461" y="12637"/>
                </a:lnTo>
                <a:lnTo>
                  <a:pt x="6461" y="14759"/>
                </a:lnTo>
                <a:lnTo>
                  <a:pt x="5384" y="14759"/>
                </a:lnTo>
                <a:cubicBezTo>
                  <a:pt x="5099" y="14759"/>
                  <a:pt x="4845" y="14885"/>
                  <a:pt x="4655" y="15044"/>
                </a:cubicBezTo>
                <a:cubicBezTo>
                  <a:pt x="4497" y="15234"/>
                  <a:pt x="4370" y="15487"/>
                  <a:pt x="4370" y="15772"/>
                </a:cubicBezTo>
                <a:cubicBezTo>
                  <a:pt x="4370" y="16057"/>
                  <a:pt x="4497" y="16310"/>
                  <a:pt x="4655" y="16469"/>
                </a:cubicBezTo>
                <a:cubicBezTo>
                  <a:pt x="4845" y="16659"/>
                  <a:pt x="5099" y="16785"/>
                  <a:pt x="5384" y="16785"/>
                </a:cubicBezTo>
                <a:lnTo>
                  <a:pt x="12573" y="16785"/>
                </a:lnTo>
                <a:cubicBezTo>
                  <a:pt x="12858" y="16785"/>
                  <a:pt x="13111" y="16659"/>
                  <a:pt x="13301" y="16469"/>
                </a:cubicBezTo>
                <a:cubicBezTo>
                  <a:pt x="13491" y="16310"/>
                  <a:pt x="13586" y="16057"/>
                  <a:pt x="13586" y="15772"/>
                </a:cubicBezTo>
                <a:cubicBezTo>
                  <a:pt x="13586" y="15487"/>
                  <a:pt x="13491" y="15234"/>
                  <a:pt x="13301" y="15044"/>
                </a:cubicBezTo>
                <a:cubicBezTo>
                  <a:pt x="13111" y="14885"/>
                  <a:pt x="12858" y="14759"/>
                  <a:pt x="12573" y="14759"/>
                </a:cubicBezTo>
                <a:lnTo>
                  <a:pt x="11528" y="14759"/>
                </a:lnTo>
                <a:lnTo>
                  <a:pt x="11528" y="12637"/>
                </a:lnTo>
                <a:lnTo>
                  <a:pt x="16785" y="12637"/>
                </a:lnTo>
                <a:cubicBezTo>
                  <a:pt x="17260" y="12637"/>
                  <a:pt x="17671" y="12447"/>
                  <a:pt x="17956" y="12130"/>
                </a:cubicBezTo>
                <a:cubicBezTo>
                  <a:pt x="18273" y="11845"/>
                  <a:pt x="18463" y="11433"/>
                  <a:pt x="18463" y="10958"/>
                </a:cubicBezTo>
                <a:lnTo>
                  <a:pt x="18463" y="2883"/>
                </a:lnTo>
                <a:cubicBezTo>
                  <a:pt x="18463" y="2725"/>
                  <a:pt x="18337" y="2629"/>
                  <a:pt x="18178" y="2629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/>
          <p:nvPr/>
        </p:nvSpPr>
        <p:spPr>
          <a:xfrm>
            <a:off x="5011009" y="2944583"/>
            <a:ext cx="454568" cy="507854"/>
          </a:xfrm>
          <a:custGeom>
            <a:avLst/>
            <a:gdLst/>
            <a:ahLst/>
            <a:cxnLst/>
            <a:rect l="l" t="t" r="r" b="b"/>
            <a:pathLst>
              <a:path w="14980" h="16736" extrusionOk="0">
                <a:moveTo>
                  <a:pt x="3452" y="3231"/>
                </a:moveTo>
                <a:cubicBezTo>
                  <a:pt x="3737" y="3231"/>
                  <a:pt x="3991" y="3358"/>
                  <a:pt x="4181" y="3548"/>
                </a:cubicBezTo>
                <a:cubicBezTo>
                  <a:pt x="4371" y="3738"/>
                  <a:pt x="4497" y="3991"/>
                  <a:pt x="4497" y="4276"/>
                </a:cubicBezTo>
                <a:cubicBezTo>
                  <a:pt x="4497" y="4561"/>
                  <a:pt x="4371" y="4814"/>
                  <a:pt x="4181" y="4973"/>
                </a:cubicBezTo>
                <a:cubicBezTo>
                  <a:pt x="3991" y="5163"/>
                  <a:pt x="3737" y="5289"/>
                  <a:pt x="3452" y="5289"/>
                </a:cubicBezTo>
                <a:cubicBezTo>
                  <a:pt x="3167" y="5289"/>
                  <a:pt x="2914" y="5163"/>
                  <a:pt x="2724" y="4973"/>
                </a:cubicBezTo>
                <a:cubicBezTo>
                  <a:pt x="2534" y="4814"/>
                  <a:pt x="2439" y="4561"/>
                  <a:pt x="2439" y="4276"/>
                </a:cubicBezTo>
                <a:cubicBezTo>
                  <a:pt x="2439" y="3991"/>
                  <a:pt x="2534" y="3738"/>
                  <a:pt x="2724" y="3548"/>
                </a:cubicBezTo>
                <a:cubicBezTo>
                  <a:pt x="2914" y="3358"/>
                  <a:pt x="3167" y="3231"/>
                  <a:pt x="3452" y="3231"/>
                </a:cubicBezTo>
                <a:close/>
                <a:moveTo>
                  <a:pt x="3452" y="2756"/>
                </a:moveTo>
                <a:cubicBezTo>
                  <a:pt x="3040" y="2756"/>
                  <a:pt x="2660" y="2914"/>
                  <a:pt x="2375" y="3199"/>
                </a:cubicBezTo>
                <a:cubicBezTo>
                  <a:pt x="2122" y="3453"/>
                  <a:pt x="1932" y="3833"/>
                  <a:pt x="1932" y="4276"/>
                </a:cubicBezTo>
                <a:cubicBezTo>
                  <a:pt x="1932" y="4688"/>
                  <a:pt x="2122" y="5068"/>
                  <a:pt x="2375" y="5321"/>
                </a:cubicBezTo>
                <a:cubicBezTo>
                  <a:pt x="2660" y="5606"/>
                  <a:pt x="3040" y="5764"/>
                  <a:pt x="3452" y="5764"/>
                </a:cubicBezTo>
                <a:cubicBezTo>
                  <a:pt x="3864" y="5764"/>
                  <a:pt x="4244" y="5606"/>
                  <a:pt x="4529" y="5321"/>
                </a:cubicBezTo>
                <a:cubicBezTo>
                  <a:pt x="4814" y="5068"/>
                  <a:pt x="4972" y="4688"/>
                  <a:pt x="4972" y="4276"/>
                </a:cubicBezTo>
                <a:cubicBezTo>
                  <a:pt x="4972" y="3833"/>
                  <a:pt x="4814" y="3453"/>
                  <a:pt x="4529" y="3199"/>
                </a:cubicBezTo>
                <a:cubicBezTo>
                  <a:pt x="4244" y="2914"/>
                  <a:pt x="3864" y="2756"/>
                  <a:pt x="3452" y="2756"/>
                </a:cubicBezTo>
                <a:close/>
                <a:moveTo>
                  <a:pt x="6556" y="4403"/>
                </a:moveTo>
                <a:cubicBezTo>
                  <a:pt x="6714" y="5194"/>
                  <a:pt x="7126" y="5891"/>
                  <a:pt x="7664" y="6429"/>
                </a:cubicBezTo>
                <a:cubicBezTo>
                  <a:pt x="8203" y="6968"/>
                  <a:pt x="8899" y="7379"/>
                  <a:pt x="9691" y="7538"/>
                </a:cubicBezTo>
                <a:cubicBezTo>
                  <a:pt x="9501" y="7791"/>
                  <a:pt x="9279" y="8013"/>
                  <a:pt x="9026" y="8171"/>
                </a:cubicBezTo>
                <a:cubicBezTo>
                  <a:pt x="8678" y="8393"/>
                  <a:pt x="8266" y="8520"/>
                  <a:pt x="7823" y="8520"/>
                </a:cubicBezTo>
                <a:cubicBezTo>
                  <a:pt x="7221" y="8520"/>
                  <a:pt x="6651" y="8266"/>
                  <a:pt x="6239" y="7855"/>
                </a:cubicBezTo>
                <a:cubicBezTo>
                  <a:pt x="5827" y="7443"/>
                  <a:pt x="5574" y="6873"/>
                  <a:pt x="5574" y="6239"/>
                </a:cubicBezTo>
                <a:cubicBezTo>
                  <a:pt x="5574" y="5828"/>
                  <a:pt x="5701" y="5416"/>
                  <a:pt x="5922" y="5068"/>
                </a:cubicBezTo>
                <a:cubicBezTo>
                  <a:pt x="6081" y="4814"/>
                  <a:pt x="6302" y="4561"/>
                  <a:pt x="6556" y="4403"/>
                </a:cubicBezTo>
                <a:close/>
                <a:moveTo>
                  <a:pt x="6682" y="3769"/>
                </a:moveTo>
                <a:cubicBezTo>
                  <a:pt x="6651" y="3769"/>
                  <a:pt x="6619" y="3801"/>
                  <a:pt x="6587" y="3833"/>
                </a:cubicBezTo>
                <a:cubicBezTo>
                  <a:pt x="6144" y="4054"/>
                  <a:pt x="5764" y="4403"/>
                  <a:pt x="5511" y="4814"/>
                </a:cubicBezTo>
                <a:cubicBezTo>
                  <a:pt x="5226" y="5226"/>
                  <a:pt x="5099" y="5733"/>
                  <a:pt x="5099" y="6271"/>
                </a:cubicBezTo>
                <a:cubicBezTo>
                  <a:pt x="5099" y="6999"/>
                  <a:pt x="5384" y="7696"/>
                  <a:pt x="5891" y="8203"/>
                </a:cubicBezTo>
                <a:cubicBezTo>
                  <a:pt x="6397" y="8710"/>
                  <a:pt x="7062" y="8995"/>
                  <a:pt x="7823" y="8995"/>
                </a:cubicBezTo>
                <a:cubicBezTo>
                  <a:pt x="8361" y="8995"/>
                  <a:pt x="8868" y="8868"/>
                  <a:pt x="9279" y="8583"/>
                </a:cubicBezTo>
                <a:cubicBezTo>
                  <a:pt x="9723" y="8330"/>
                  <a:pt x="10071" y="7950"/>
                  <a:pt x="10293" y="7475"/>
                </a:cubicBezTo>
                <a:cubicBezTo>
                  <a:pt x="10388" y="7316"/>
                  <a:pt x="10261" y="7126"/>
                  <a:pt x="10103" y="7126"/>
                </a:cubicBezTo>
                <a:cubicBezTo>
                  <a:pt x="9279" y="6999"/>
                  <a:pt x="8551" y="6619"/>
                  <a:pt x="8013" y="6081"/>
                </a:cubicBezTo>
                <a:cubicBezTo>
                  <a:pt x="7442" y="5511"/>
                  <a:pt x="7062" y="4783"/>
                  <a:pt x="6967" y="3991"/>
                </a:cubicBezTo>
                <a:cubicBezTo>
                  <a:pt x="6936" y="3833"/>
                  <a:pt x="6841" y="3769"/>
                  <a:pt x="6682" y="3769"/>
                </a:cubicBezTo>
                <a:close/>
                <a:moveTo>
                  <a:pt x="2787" y="7189"/>
                </a:moveTo>
                <a:cubicBezTo>
                  <a:pt x="3072" y="7189"/>
                  <a:pt x="3326" y="7284"/>
                  <a:pt x="3516" y="7475"/>
                </a:cubicBezTo>
                <a:cubicBezTo>
                  <a:pt x="3706" y="7665"/>
                  <a:pt x="3832" y="7918"/>
                  <a:pt x="3832" y="8203"/>
                </a:cubicBezTo>
                <a:cubicBezTo>
                  <a:pt x="3832" y="8488"/>
                  <a:pt x="3706" y="8741"/>
                  <a:pt x="3516" y="8931"/>
                </a:cubicBezTo>
                <a:cubicBezTo>
                  <a:pt x="3326" y="9121"/>
                  <a:pt x="3072" y="9216"/>
                  <a:pt x="2787" y="9216"/>
                </a:cubicBezTo>
                <a:cubicBezTo>
                  <a:pt x="2502" y="9216"/>
                  <a:pt x="2249" y="9121"/>
                  <a:pt x="2059" y="8931"/>
                </a:cubicBezTo>
                <a:cubicBezTo>
                  <a:pt x="1869" y="8741"/>
                  <a:pt x="1774" y="8488"/>
                  <a:pt x="1774" y="8203"/>
                </a:cubicBezTo>
                <a:cubicBezTo>
                  <a:pt x="1774" y="7918"/>
                  <a:pt x="1869" y="7665"/>
                  <a:pt x="2059" y="7475"/>
                </a:cubicBezTo>
                <a:cubicBezTo>
                  <a:pt x="2249" y="7284"/>
                  <a:pt x="2502" y="7189"/>
                  <a:pt x="2787" y="7189"/>
                </a:cubicBezTo>
                <a:close/>
                <a:moveTo>
                  <a:pt x="2787" y="6683"/>
                </a:moveTo>
                <a:cubicBezTo>
                  <a:pt x="2375" y="6683"/>
                  <a:pt x="1995" y="6841"/>
                  <a:pt x="1710" y="7126"/>
                </a:cubicBezTo>
                <a:cubicBezTo>
                  <a:pt x="1457" y="7411"/>
                  <a:pt x="1267" y="7791"/>
                  <a:pt x="1267" y="8203"/>
                </a:cubicBezTo>
                <a:cubicBezTo>
                  <a:pt x="1267" y="8615"/>
                  <a:pt x="1457" y="8995"/>
                  <a:pt x="1710" y="9280"/>
                </a:cubicBezTo>
                <a:cubicBezTo>
                  <a:pt x="1995" y="9533"/>
                  <a:pt x="2375" y="9723"/>
                  <a:pt x="2787" y="9723"/>
                </a:cubicBezTo>
                <a:cubicBezTo>
                  <a:pt x="3199" y="9723"/>
                  <a:pt x="3579" y="9533"/>
                  <a:pt x="3864" y="9280"/>
                </a:cubicBezTo>
                <a:cubicBezTo>
                  <a:pt x="4149" y="8995"/>
                  <a:pt x="4307" y="8615"/>
                  <a:pt x="4307" y="8203"/>
                </a:cubicBezTo>
                <a:cubicBezTo>
                  <a:pt x="4307" y="7791"/>
                  <a:pt x="4149" y="7411"/>
                  <a:pt x="3864" y="7126"/>
                </a:cubicBezTo>
                <a:cubicBezTo>
                  <a:pt x="3579" y="6841"/>
                  <a:pt x="3199" y="6683"/>
                  <a:pt x="2787" y="6683"/>
                </a:cubicBezTo>
                <a:close/>
                <a:moveTo>
                  <a:pt x="7031" y="32"/>
                </a:moveTo>
                <a:cubicBezTo>
                  <a:pt x="5067" y="32"/>
                  <a:pt x="3326" y="824"/>
                  <a:pt x="2059" y="2091"/>
                </a:cubicBezTo>
                <a:cubicBezTo>
                  <a:pt x="792" y="3389"/>
                  <a:pt x="0" y="5131"/>
                  <a:pt x="0" y="7063"/>
                </a:cubicBezTo>
                <a:cubicBezTo>
                  <a:pt x="0" y="7918"/>
                  <a:pt x="127" y="8741"/>
                  <a:pt x="412" y="9501"/>
                </a:cubicBezTo>
                <a:cubicBezTo>
                  <a:pt x="697" y="10293"/>
                  <a:pt x="1140" y="10990"/>
                  <a:pt x="1647" y="11623"/>
                </a:cubicBezTo>
                <a:cubicBezTo>
                  <a:pt x="1702" y="11678"/>
                  <a:pt x="1779" y="11712"/>
                  <a:pt x="1852" y="11712"/>
                </a:cubicBezTo>
                <a:cubicBezTo>
                  <a:pt x="1905" y="11712"/>
                  <a:pt x="1956" y="11695"/>
                  <a:pt x="1995" y="11655"/>
                </a:cubicBezTo>
                <a:cubicBezTo>
                  <a:pt x="2090" y="11560"/>
                  <a:pt x="2122" y="11401"/>
                  <a:pt x="2027" y="11306"/>
                </a:cubicBezTo>
                <a:cubicBezTo>
                  <a:pt x="1552" y="10736"/>
                  <a:pt x="1140" y="10071"/>
                  <a:pt x="887" y="9311"/>
                </a:cubicBezTo>
                <a:cubicBezTo>
                  <a:pt x="634" y="8615"/>
                  <a:pt x="475" y="7855"/>
                  <a:pt x="475" y="7063"/>
                </a:cubicBezTo>
                <a:cubicBezTo>
                  <a:pt x="475" y="5258"/>
                  <a:pt x="1204" y="3643"/>
                  <a:pt x="2407" y="2439"/>
                </a:cubicBezTo>
                <a:cubicBezTo>
                  <a:pt x="3579" y="1267"/>
                  <a:pt x="5226" y="539"/>
                  <a:pt x="7031" y="539"/>
                </a:cubicBezTo>
                <a:cubicBezTo>
                  <a:pt x="7347" y="539"/>
                  <a:pt x="7696" y="571"/>
                  <a:pt x="8013" y="602"/>
                </a:cubicBezTo>
                <a:cubicBezTo>
                  <a:pt x="8203" y="634"/>
                  <a:pt x="8361" y="697"/>
                  <a:pt x="8488" y="761"/>
                </a:cubicBezTo>
                <a:cubicBezTo>
                  <a:pt x="8741" y="919"/>
                  <a:pt x="8836" y="1172"/>
                  <a:pt x="8773" y="1426"/>
                </a:cubicBezTo>
                <a:cubicBezTo>
                  <a:pt x="8773" y="1616"/>
                  <a:pt x="8678" y="1837"/>
                  <a:pt x="8519" y="2059"/>
                </a:cubicBezTo>
                <a:cubicBezTo>
                  <a:pt x="8393" y="2249"/>
                  <a:pt x="8298" y="2471"/>
                  <a:pt x="8234" y="2693"/>
                </a:cubicBezTo>
                <a:cubicBezTo>
                  <a:pt x="8171" y="2914"/>
                  <a:pt x="8139" y="3168"/>
                  <a:pt x="8139" y="3421"/>
                </a:cubicBezTo>
                <a:cubicBezTo>
                  <a:pt x="8139" y="3643"/>
                  <a:pt x="8171" y="3864"/>
                  <a:pt x="8234" y="4054"/>
                </a:cubicBezTo>
                <a:cubicBezTo>
                  <a:pt x="8266" y="4276"/>
                  <a:pt x="8361" y="4498"/>
                  <a:pt x="8488" y="4688"/>
                </a:cubicBezTo>
                <a:cubicBezTo>
                  <a:pt x="8529" y="4750"/>
                  <a:pt x="8610" y="4798"/>
                  <a:pt x="8689" y="4798"/>
                </a:cubicBezTo>
                <a:cubicBezTo>
                  <a:pt x="8730" y="4798"/>
                  <a:pt x="8771" y="4784"/>
                  <a:pt x="8804" y="4751"/>
                </a:cubicBezTo>
                <a:cubicBezTo>
                  <a:pt x="8931" y="4688"/>
                  <a:pt x="8963" y="4529"/>
                  <a:pt x="8899" y="4434"/>
                </a:cubicBezTo>
                <a:cubicBezTo>
                  <a:pt x="8804" y="4276"/>
                  <a:pt x="8741" y="4118"/>
                  <a:pt x="8678" y="3928"/>
                </a:cubicBezTo>
                <a:cubicBezTo>
                  <a:pt x="8646" y="3769"/>
                  <a:pt x="8614" y="3611"/>
                  <a:pt x="8614" y="3421"/>
                </a:cubicBezTo>
                <a:cubicBezTo>
                  <a:pt x="8614" y="3199"/>
                  <a:pt x="8646" y="3009"/>
                  <a:pt x="8709" y="2851"/>
                </a:cubicBezTo>
                <a:cubicBezTo>
                  <a:pt x="8773" y="2661"/>
                  <a:pt x="8836" y="2471"/>
                  <a:pt x="8931" y="2312"/>
                </a:cubicBezTo>
                <a:cubicBezTo>
                  <a:pt x="9121" y="2027"/>
                  <a:pt x="9248" y="1742"/>
                  <a:pt x="9279" y="1489"/>
                </a:cubicBezTo>
                <a:cubicBezTo>
                  <a:pt x="9343" y="1046"/>
                  <a:pt x="9153" y="602"/>
                  <a:pt x="8773" y="381"/>
                </a:cubicBezTo>
                <a:cubicBezTo>
                  <a:pt x="8583" y="254"/>
                  <a:pt x="8361" y="159"/>
                  <a:pt x="8076" y="127"/>
                </a:cubicBezTo>
                <a:cubicBezTo>
                  <a:pt x="7728" y="64"/>
                  <a:pt x="7379" y="32"/>
                  <a:pt x="7031" y="32"/>
                </a:cubicBezTo>
                <a:close/>
                <a:moveTo>
                  <a:pt x="14220" y="11211"/>
                </a:moveTo>
                <a:cubicBezTo>
                  <a:pt x="14283" y="11211"/>
                  <a:pt x="14346" y="11211"/>
                  <a:pt x="14410" y="11275"/>
                </a:cubicBezTo>
                <a:cubicBezTo>
                  <a:pt x="14441" y="11306"/>
                  <a:pt x="14473" y="11401"/>
                  <a:pt x="14473" y="11465"/>
                </a:cubicBezTo>
                <a:cubicBezTo>
                  <a:pt x="14473" y="11528"/>
                  <a:pt x="14441" y="11591"/>
                  <a:pt x="14410" y="11655"/>
                </a:cubicBezTo>
                <a:cubicBezTo>
                  <a:pt x="14346" y="11686"/>
                  <a:pt x="14283" y="11718"/>
                  <a:pt x="14220" y="11718"/>
                </a:cubicBezTo>
                <a:lnTo>
                  <a:pt x="12415" y="11718"/>
                </a:lnTo>
                <a:cubicBezTo>
                  <a:pt x="12320" y="11718"/>
                  <a:pt x="12288" y="11686"/>
                  <a:pt x="12225" y="11655"/>
                </a:cubicBezTo>
                <a:cubicBezTo>
                  <a:pt x="12193" y="11591"/>
                  <a:pt x="12161" y="11528"/>
                  <a:pt x="12161" y="11465"/>
                </a:cubicBezTo>
                <a:cubicBezTo>
                  <a:pt x="12161" y="11401"/>
                  <a:pt x="12193" y="11306"/>
                  <a:pt x="12225" y="11275"/>
                </a:cubicBezTo>
                <a:cubicBezTo>
                  <a:pt x="12256" y="11211"/>
                  <a:pt x="12320" y="11211"/>
                  <a:pt x="12415" y="11211"/>
                </a:cubicBezTo>
                <a:close/>
                <a:moveTo>
                  <a:pt x="9564" y="9755"/>
                </a:moveTo>
                <a:cubicBezTo>
                  <a:pt x="9849" y="9755"/>
                  <a:pt x="10103" y="9850"/>
                  <a:pt x="10293" y="10040"/>
                </a:cubicBezTo>
                <a:cubicBezTo>
                  <a:pt x="10483" y="10230"/>
                  <a:pt x="10578" y="10483"/>
                  <a:pt x="10578" y="10768"/>
                </a:cubicBezTo>
                <a:cubicBezTo>
                  <a:pt x="10578" y="11053"/>
                  <a:pt x="10483" y="11306"/>
                  <a:pt x="10293" y="11496"/>
                </a:cubicBezTo>
                <a:cubicBezTo>
                  <a:pt x="10103" y="11686"/>
                  <a:pt x="9849" y="11781"/>
                  <a:pt x="9564" y="11781"/>
                </a:cubicBezTo>
                <a:cubicBezTo>
                  <a:pt x="9279" y="11781"/>
                  <a:pt x="9026" y="11686"/>
                  <a:pt x="8836" y="11496"/>
                </a:cubicBezTo>
                <a:cubicBezTo>
                  <a:pt x="8646" y="11306"/>
                  <a:pt x="8551" y="11053"/>
                  <a:pt x="8551" y="10768"/>
                </a:cubicBezTo>
                <a:cubicBezTo>
                  <a:pt x="8551" y="10483"/>
                  <a:pt x="8646" y="10230"/>
                  <a:pt x="8836" y="10040"/>
                </a:cubicBezTo>
                <a:cubicBezTo>
                  <a:pt x="9026" y="9850"/>
                  <a:pt x="9279" y="9755"/>
                  <a:pt x="9564" y="9755"/>
                </a:cubicBezTo>
                <a:close/>
                <a:moveTo>
                  <a:pt x="5574" y="10166"/>
                </a:moveTo>
                <a:cubicBezTo>
                  <a:pt x="5859" y="10166"/>
                  <a:pt x="6112" y="10293"/>
                  <a:pt x="6302" y="10483"/>
                </a:cubicBezTo>
                <a:cubicBezTo>
                  <a:pt x="6492" y="10673"/>
                  <a:pt x="6619" y="10926"/>
                  <a:pt x="6619" y="11211"/>
                </a:cubicBezTo>
                <a:cubicBezTo>
                  <a:pt x="6619" y="11496"/>
                  <a:pt x="6492" y="11750"/>
                  <a:pt x="6302" y="11908"/>
                </a:cubicBezTo>
                <a:cubicBezTo>
                  <a:pt x="6112" y="12098"/>
                  <a:pt x="5859" y="12225"/>
                  <a:pt x="5574" y="12225"/>
                </a:cubicBezTo>
                <a:cubicBezTo>
                  <a:pt x="5289" y="12225"/>
                  <a:pt x="5036" y="12098"/>
                  <a:pt x="4877" y="11908"/>
                </a:cubicBezTo>
                <a:cubicBezTo>
                  <a:pt x="4687" y="11750"/>
                  <a:pt x="4561" y="11496"/>
                  <a:pt x="4561" y="11211"/>
                </a:cubicBezTo>
                <a:cubicBezTo>
                  <a:pt x="4561" y="10926"/>
                  <a:pt x="4687" y="10673"/>
                  <a:pt x="4877" y="10483"/>
                </a:cubicBezTo>
                <a:cubicBezTo>
                  <a:pt x="5036" y="10293"/>
                  <a:pt x="5289" y="10166"/>
                  <a:pt x="5574" y="10166"/>
                </a:cubicBezTo>
                <a:close/>
                <a:moveTo>
                  <a:pt x="9564" y="9248"/>
                </a:moveTo>
                <a:cubicBezTo>
                  <a:pt x="9153" y="9248"/>
                  <a:pt x="8773" y="9438"/>
                  <a:pt x="8488" y="9691"/>
                </a:cubicBezTo>
                <a:cubicBezTo>
                  <a:pt x="8203" y="9976"/>
                  <a:pt x="8044" y="10356"/>
                  <a:pt x="8044" y="10768"/>
                </a:cubicBezTo>
                <a:cubicBezTo>
                  <a:pt x="8044" y="11180"/>
                  <a:pt x="8203" y="11560"/>
                  <a:pt x="8488" y="11845"/>
                </a:cubicBezTo>
                <a:cubicBezTo>
                  <a:pt x="8773" y="12130"/>
                  <a:pt x="9153" y="12288"/>
                  <a:pt x="9564" y="12288"/>
                </a:cubicBezTo>
                <a:cubicBezTo>
                  <a:pt x="9976" y="12288"/>
                  <a:pt x="10356" y="12130"/>
                  <a:pt x="10641" y="11845"/>
                </a:cubicBezTo>
                <a:cubicBezTo>
                  <a:pt x="10894" y="11560"/>
                  <a:pt x="11084" y="11180"/>
                  <a:pt x="11084" y="10768"/>
                </a:cubicBezTo>
                <a:cubicBezTo>
                  <a:pt x="11084" y="10356"/>
                  <a:pt x="10894" y="9976"/>
                  <a:pt x="10641" y="9691"/>
                </a:cubicBezTo>
                <a:cubicBezTo>
                  <a:pt x="10356" y="9438"/>
                  <a:pt x="9976" y="9248"/>
                  <a:pt x="9564" y="9248"/>
                </a:cubicBezTo>
                <a:close/>
                <a:moveTo>
                  <a:pt x="5574" y="9691"/>
                </a:moveTo>
                <a:cubicBezTo>
                  <a:pt x="5162" y="9691"/>
                  <a:pt x="4782" y="9850"/>
                  <a:pt x="4529" y="10135"/>
                </a:cubicBezTo>
                <a:cubicBezTo>
                  <a:pt x="4244" y="10388"/>
                  <a:pt x="4086" y="10768"/>
                  <a:pt x="4086" y="11211"/>
                </a:cubicBezTo>
                <a:cubicBezTo>
                  <a:pt x="4086" y="11623"/>
                  <a:pt x="4244" y="12003"/>
                  <a:pt x="4529" y="12257"/>
                </a:cubicBezTo>
                <a:cubicBezTo>
                  <a:pt x="4782" y="12542"/>
                  <a:pt x="5162" y="12700"/>
                  <a:pt x="5574" y="12700"/>
                </a:cubicBezTo>
                <a:cubicBezTo>
                  <a:pt x="6017" y="12700"/>
                  <a:pt x="6397" y="12542"/>
                  <a:pt x="6651" y="12257"/>
                </a:cubicBezTo>
                <a:cubicBezTo>
                  <a:pt x="6936" y="12003"/>
                  <a:pt x="7094" y="11623"/>
                  <a:pt x="7094" y="11211"/>
                </a:cubicBezTo>
                <a:cubicBezTo>
                  <a:pt x="7094" y="10768"/>
                  <a:pt x="6936" y="10388"/>
                  <a:pt x="6651" y="10135"/>
                </a:cubicBezTo>
                <a:cubicBezTo>
                  <a:pt x="6397" y="9850"/>
                  <a:pt x="6017" y="9691"/>
                  <a:pt x="5574" y="9691"/>
                </a:cubicBezTo>
                <a:close/>
                <a:moveTo>
                  <a:pt x="13301" y="1"/>
                </a:moveTo>
                <a:cubicBezTo>
                  <a:pt x="12890" y="1"/>
                  <a:pt x="12573" y="1267"/>
                  <a:pt x="12415" y="3358"/>
                </a:cubicBezTo>
                <a:cubicBezTo>
                  <a:pt x="12383" y="3706"/>
                  <a:pt x="12351" y="4086"/>
                  <a:pt x="12320" y="4498"/>
                </a:cubicBezTo>
                <a:cubicBezTo>
                  <a:pt x="12256" y="4561"/>
                  <a:pt x="12161" y="4656"/>
                  <a:pt x="12098" y="4719"/>
                </a:cubicBezTo>
                <a:cubicBezTo>
                  <a:pt x="11908" y="4941"/>
                  <a:pt x="11686" y="5131"/>
                  <a:pt x="11433" y="5226"/>
                </a:cubicBezTo>
                <a:cubicBezTo>
                  <a:pt x="11179" y="5353"/>
                  <a:pt x="10894" y="5416"/>
                  <a:pt x="10609" y="5416"/>
                </a:cubicBezTo>
                <a:cubicBezTo>
                  <a:pt x="10419" y="5416"/>
                  <a:pt x="10229" y="5384"/>
                  <a:pt x="10071" y="5353"/>
                </a:cubicBezTo>
                <a:cubicBezTo>
                  <a:pt x="9881" y="5289"/>
                  <a:pt x="9723" y="5226"/>
                  <a:pt x="9564" y="5131"/>
                </a:cubicBezTo>
                <a:cubicBezTo>
                  <a:pt x="9533" y="5110"/>
                  <a:pt x="9494" y="5099"/>
                  <a:pt x="9454" y="5099"/>
                </a:cubicBezTo>
                <a:cubicBezTo>
                  <a:pt x="9374" y="5099"/>
                  <a:pt x="9290" y="5142"/>
                  <a:pt x="9248" y="5226"/>
                </a:cubicBezTo>
                <a:cubicBezTo>
                  <a:pt x="9184" y="5321"/>
                  <a:pt x="9216" y="5479"/>
                  <a:pt x="9343" y="5543"/>
                </a:cubicBezTo>
                <a:cubicBezTo>
                  <a:pt x="9533" y="5669"/>
                  <a:pt x="9723" y="5764"/>
                  <a:pt x="9944" y="5828"/>
                </a:cubicBezTo>
                <a:cubicBezTo>
                  <a:pt x="10166" y="5859"/>
                  <a:pt x="10388" y="5891"/>
                  <a:pt x="10609" y="5891"/>
                </a:cubicBezTo>
                <a:cubicBezTo>
                  <a:pt x="10958" y="5891"/>
                  <a:pt x="11306" y="5828"/>
                  <a:pt x="11623" y="5669"/>
                </a:cubicBezTo>
                <a:cubicBezTo>
                  <a:pt x="11876" y="5574"/>
                  <a:pt x="12098" y="5416"/>
                  <a:pt x="12288" y="5226"/>
                </a:cubicBezTo>
                <a:lnTo>
                  <a:pt x="12288" y="5226"/>
                </a:lnTo>
                <a:cubicBezTo>
                  <a:pt x="12225" y="6841"/>
                  <a:pt x="12161" y="8741"/>
                  <a:pt x="12161" y="10768"/>
                </a:cubicBezTo>
                <a:cubicBezTo>
                  <a:pt x="12035" y="10800"/>
                  <a:pt x="11940" y="10863"/>
                  <a:pt x="11876" y="10926"/>
                </a:cubicBezTo>
                <a:cubicBezTo>
                  <a:pt x="11749" y="11085"/>
                  <a:pt x="11654" y="11275"/>
                  <a:pt x="11654" y="11465"/>
                </a:cubicBezTo>
                <a:cubicBezTo>
                  <a:pt x="11654" y="11528"/>
                  <a:pt x="11654" y="11591"/>
                  <a:pt x="11686" y="11655"/>
                </a:cubicBezTo>
                <a:cubicBezTo>
                  <a:pt x="11084" y="12257"/>
                  <a:pt x="10356" y="12763"/>
                  <a:pt x="9564" y="13112"/>
                </a:cubicBezTo>
                <a:cubicBezTo>
                  <a:pt x="8804" y="13428"/>
                  <a:pt x="7918" y="13618"/>
                  <a:pt x="6999" y="13618"/>
                </a:cubicBezTo>
                <a:cubicBezTo>
                  <a:pt x="6207" y="13618"/>
                  <a:pt x="5447" y="13492"/>
                  <a:pt x="4751" y="13238"/>
                </a:cubicBezTo>
                <a:cubicBezTo>
                  <a:pt x="4022" y="12953"/>
                  <a:pt x="3357" y="12573"/>
                  <a:pt x="2787" y="12066"/>
                </a:cubicBezTo>
                <a:cubicBezTo>
                  <a:pt x="2747" y="12027"/>
                  <a:pt x="2696" y="12009"/>
                  <a:pt x="2644" y="12009"/>
                </a:cubicBezTo>
                <a:cubicBezTo>
                  <a:pt x="2571" y="12009"/>
                  <a:pt x="2494" y="12043"/>
                  <a:pt x="2439" y="12098"/>
                </a:cubicBezTo>
                <a:cubicBezTo>
                  <a:pt x="2344" y="12193"/>
                  <a:pt x="2375" y="12352"/>
                  <a:pt x="2470" y="12447"/>
                </a:cubicBezTo>
                <a:cubicBezTo>
                  <a:pt x="3104" y="12985"/>
                  <a:pt x="3801" y="13397"/>
                  <a:pt x="4592" y="13682"/>
                </a:cubicBezTo>
                <a:cubicBezTo>
                  <a:pt x="5352" y="13967"/>
                  <a:pt x="6176" y="14093"/>
                  <a:pt x="6999" y="14093"/>
                </a:cubicBezTo>
                <a:cubicBezTo>
                  <a:pt x="7981" y="14093"/>
                  <a:pt x="8931" y="13903"/>
                  <a:pt x="9754" y="13555"/>
                </a:cubicBezTo>
                <a:cubicBezTo>
                  <a:pt x="10578" y="13207"/>
                  <a:pt x="11338" y="12700"/>
                  <a:pt x="11971" y="12066"/>
                </a:cubicBezTo>
                <a:cubicBezTo>
                  <a:pt x="12035" y="12130"/>
                  <a:pt x="12130" y="12161"/>
                  <a:pt x="12193" y="12193"/>
                </a:cubicBezTo>
                <a:cubicBezTo>
                  <a:pt x="12098" y="12352"/>
                  <a:pt x="12003" y="12542"/>
                  <a:pt x="11940" y="12732"/>
                </a:cubicBezTo>
                <a:cubicBezTo>
                  <a:pt x="11813" y="13048"/>
                  <a:pt x="11749" y="13428"/>
                  <a:pt x="11749" y="13808"/>
                </a:cubicBezTo>
                <a:cubicBezTo>
                  <a:pt x="11749" y="13967"/>
                  <a:pt x="11749" y="14125"/>
                  <a:pt x="11781" y="14283"/>
                </a:cubicBezTo>
                <a:cubicBezTo>
                  <a:pt x="11809" y="14393"/>
                  <a:pt x="11884" y="14479"/>
                  <a:pt x="12007" y="14479"/>
                </a:cubicBezTo>
                <a:cubicBezTo>
                  <a:pt x="12026" y="14479"/>
                  <a:pt x="12045" y="14477"/>
                  <a:pt x="12066" y="14473"/>
                </a:cubicBezTo>
                <a:cubicBezTo>
                  <a:pt x="12193" y="14473"/>
                  <a:pt x="12288" y="14347"/>
                  <a:pt x="12256" y="14220"/>
                </a:cubicBezTo>
                <a:cubicBezTo>
                  <a:pt x="12225" y="14062"/>
                  <a:pt x="12225" y="13935"/>
                  <a:pt x="12225" y="13808"/>
                </a:cubicBezTo>
                <a:cubicBezTo>
                  <a:pt x="12225" y="13492"/>
                  <a:pt x="12288" y="13175"/>
                  <a:pt x="12383" y="12890"/>
                </a:cubicBezTo>
                <a:cubicBezTo>
                  <a:pt x="12478" y="12637"/>
                  <a:pt x="12636" y="12415"/>
                  <a:pt x="12795" y="12225"/>
                </a:cubicBezTo>
                <a:lnTo>
                  <a:pt x="13903" y="12225"/>
                </a:lnTo>
                <a:cubicBezTo>
                  <a:pt x="14283" y="12447"/>
                  <a:pt x="14410" y="12858"/>
                  <a:pt x="14410" y="13302"/>
                </a:cubicBezTo>
                <a:cubicBezTo>
                  <a:pt x="14410" y="13777"/>
                  <a:pt x="14283" y="14283"/>
                  <a:pt x="14093" y="14632"/>
                </a:cubicBezTo>
                <a:cubicBezTo>
                  <a:pt x="14093" y="14695"/>
                  <a:pt x="14061" y="14727"/>
                  <a:pt x="14030" y="14790"/>
                </a:cubicBezTo>
                <a:cubicBezTo>
                  <a:pt x="13871" y="15043"/>
                  <a:pt x="13871" y="15328"/>
                  <a:pt x="13903" y="15613"/>
                </a:cubicBezTo>
                <a:cubicBezTo>
                  <a:pt x="13935" y="15835"/>
                  <a:pt x="14030" y="16025"/>
                  <a:pt x="14125" y="16215"/>
                </a:cubicBezTo>
                <a:cubicBezTo>
                  <a:pt x="13871" y="16152"/>
                  <a:pt x="13618" y="16057"/>
                  <a:pt x="13428" y="15930"/>
                </a:cubicBezTo>
                <a:cubicBezTo>
                  <a:pt x="13111" y="15708"/>
                  <a:pt x="12826" y="15455"/>
                  <a:pt x="12636" y="15138"/>
                </a:cubicBezTo>
                <a:cubicBezTo>
                  <a:pt x="12575" y="15077"/>
                  <a:pt x="12487" y="15042"/>
                  <a:pt x="12407" y="15042"/>
                </a:cubicBezTo>
                <a:cubicBezTo>
                  <a:pt x="12363" y="15042"/>
                  <a:pt x="12322" y="15053"/>
                  <a:pt x="12288" y="15075"/>
                </a:cubicBezTo>
                <a:cubicBezTo>
                  <a:pt x="12161" y="15138"/>
                  <a:pt x="12130" y="15297"/>
                  <a:pt x="12193" y="15423"/>
                </a:cubicBezTo>
                <a:cubicBezTo>
                  <a:pt x="12446" y="15772"/>
                  <a:pt x="12763" y="16120"/>
                  <a:pt x="13143" y="16342"/>
                </a:cubicBezTo>
                <a:cubicBezTo>
                  <a:pt x="13523" y="16563"/>
                  <a:pt x="13966" y="16690"/>
                  <a:pt x="14410" y="16722"/>
                </a:cubicBezTo>
                <a:cubicBezTo>
                  <a:pt x="14431" y="16732"/>
                  <a:pt x="14452" y="16736"/>
                  <a:pt x="14472" y="16736"/>
                </a:cubicBezTo>
                <a:cubicBezTo>
                  <a:pt x="14512" y="16736"/>
                  <a:pt x="14547" y="16722"/>
                  <a:pt x="14568" y="16722"/>
                </a:cubicBezTo>
                <a:cubicBezTo>
                  <a:pt x="14663" y="16690"/>
                  <a:pt x="14695" y="16627"/>
                  <a:pt x="14758" y="16563"/>
                </a:cubicBezTo>
                <a:cubicBezTo>
                  <a:pt x="14790" y="16500"/>
                  <a:pt x="14790" y="16437"/>
                  <a:pt x="14790" y="16373"/>
                </a:cubicBezTo>
                <a:cubicBezTo>
                  <a:pt x="14758" y="16310"/>
                  <a:pt x="14726" y="16247"/>
                  <a:pt x="14695" y="16183"/>
                </a:cubicBezTo>
                <a:cubicBezTo>
                  <a:pt x="14568" y="16025"/>
                  <a:pt x="14441" y="15772"/>
                  <a:pt x="14378" y="15518"/>
                </a:cubicBezTo>
                <a:cubicBezTo>
                  <a:pt x="14346" y="15360"/>
                  <a:pt x="14346" y="15170"/>
                  <a:pt x="14441" y="15012"/>
                </a:cubicBezTo>
                <a:cubicBezTo>
                  <a:pt x="14473" y="14980"/>
                  <a:pt x="14505" y="14917"/>
                  <a:pt x="14536" y="14853"/>
                </a:cubicBezTo>
                <a:cubicBezTo>
                  <a:pt x="14726" y="14473"/>
                  <a:pt x="14916" y="13872"/>
                  <a:pt x="14916" y="13302"/>
                </a:cubicBezTo>
                <a:cubicBezTo>
                  <a:pt x="14916" y="12890"/>
                  <a:pt x="14790" y="12478"/>
                  <a:pt x="14536" y="12130"/>
                </a:cubicBezTo>
                <a:cubicBezTo>
                  <a:pt x="14631" y="12098"/>
                  <a:pt x="14695" y="12066"/>
                  <a:pt x="14758" y="12003"/>
                </a:cubicBezTo>
                <a:cubicBezTo>
                  <a:pt x="14885" y="11845"/>
                  <a:pt x="14980" y="11655"/>
                  <a:pt x="14980" y="11465"/>
                </a:cubicBezTo>
                <a:cubicBezTo>
                  <a:pt x="14980" y="11243"/>
                  <a:pt x="14885" y="11053"/>
                  <a:pt x="14758" y="10926"/>
                </a:cubicBezTo>
                <a:cubicBezTo>
                  <a:pt x="14663" y="10863"/>
                  <a:pt x="14568" y="10800"/>
                  <a:pt x="14473" y="10736"/>
                </a:cubicBezTo>
                <a:cubicBezTo>
                  <a:pt x="14473" y="10135"/>
                  <a:pt x="14473" y="9501"/>
                  <a:pt x="14441" y="8868"/>
                </a:cubicBezTo>
                <a:cubicBezTo>
                  <a:pt x="14441" y="8203"/>
                  <a:pt x="14410" y="7538"/>
                  <a:pt x="14410" y="6904"/>
                </a:cubicBezTo>
                <a:cubicBezTo>
                  <a:pt x="14410" y="6778"/>
                  <a:pt x="14283" y="6651"/>
                  <a:pt x="14156" y="6651"/>
                </a:cubicBezTo>
                <a:cubicBezTo>
                  <a:pt x="14030" y="6651"/>
                  <a:pt x="13903" y="6778"/>
                  <a:pt x="13903" y="6904"/>
                </a:cubicBezTo>
                <a:cubicBezTo>
                  <a:pt x="13935" y="7538"/>
                  <a:pt x="13966" y="8203"/>
                  <a:pt x="13966" y="8900"/>
                </a:cubicBezTo>
                <a:cubicBezTo>
                  <a:pt x="13966" y="9438"/>
                  <a:pt x="13966" y="10071"/>
                  <a:pt x="13966" y="10705"/>
                </a:cubicBezTo>
                <a:lnTo>
                  <a:pt x="12636" y="10705"/>
                </a:lnTo>
                <a:cubicBezTo>
                  <a:pt x="12668" y="7855"/>
                  <a:pt x="12763" y="5258"/>
                  <a:pt x="12890" y="3389"/>
                </a:cubicBezTo>
                <a:cubicBezTo>
                  <a:pt x="13048" y="1584"/>
                  <a:pt x="13175" y="476"/>
                  <a:pt x="13301" y="476"/>
                </a:cubicBezTo>
                <a:cubicBezTo>
                  <a:pt x="13301" y="476"/>
                  <a:pt x="13396" y="951"/>
                  <a:pt x="13523" y="1774"/>
                </a:cubicBezTo>
                <a:cubicBezTo>
                  <a:pt x="13650" y="2724"/>
                  <a:pt x="13776" y="4149"/>
                  <a:pt x="13840" y="5828"/>
                </a:cubicBezTo>
                <a:cubicBezTo>
                  <a:pt x="13840" y="5941"/>
                  <a:pt x="13941" y="6054"/>
                  <a:pt x="14053" y="6054"/>
                </a:cubicBezTo>
                <a:cubicBezTo>
                  <a:pt x="14066" y="6054"/>
                  <a:pt x="14080" y="6053"/>
                  <a:pt x="14093" y="6049"/>
                </a:cubicBezTo>
                <a:cubicBezTo>
                  <a:pt x="14251" y="6049"/>
                  <a:pt x="14346" y="5923"/>
                  <a:pt x="14346" y="5796"/>
                </a:cubicBezTo>
                <a:cubicBezTo>
                  <a:pt x="14251" y="4086"/>
                  <a:pt x="14156" y="2661"/>
                  <a:pt x="13998" y="1679"/>
                </a:cubicBezTo>
                <a:cubicBezTo>
                  <a:pt x="13840" y="602"/>
                  <a:pt x="13618" y="1"/>
                  <a:pt x="13301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5"/>
          <p:cNvSpPr/>
          <p:nvPr/>
        </p:nvSpPr>
        <p:spPr>
          <a:xfrm>
            <a:off x="3648347" y="2348082"/>
            <a:ext cx="513195" cy="508855"/>
          </a:xfrm>
          <a:custGeom>
            <a:avLst/>
            <a:gdLst/>
            <a:ahLst/>
            <a:cxnLst/>
            <a:rect l="l" t="t" r="r" b="b"/>
            <a:pathLst>
              <a:path w="16912" h="16769" extrusionOk="0">
                <a:moveTo>
                  <a:pt x="4086" y="1766"/>
                </a:moveTo>
                <a:lnTo>
                  <a:pt x="4498" y="2146"/>
                </a:lnTo>
                <a:cubicBezTo>
                  <a:pt x="4466" y="2304"/>
                  <a:pt x="4466" y="2526"/>
                  <a:pt x="4529" y="2652"/>
                </a:cubicBezTo>
                <a:lnTo>
                  <a:pt x="4846" y="3381"/>
                </a:lnTo>
                <a:cubicBezTo>
                  <a:pt x="4814" y="3381"/>
                  <a:pt x="4783" y="3413"/>
                  <a:pt x="4751" y="3413"/>
                </a:cubicBezTo>
                <a:lnTo>
                  <a:pt x="3611" y="2272"/>
                </a:lnTo>
                <a:lnTo>
                  <a:pt x="4086" y="1766"/>
                </a:lnTo>
                <a:close/>
                <a:moveTo>
                  <a:pt x="3262" y="2621"/>
                </a:moveTo>
                <a:lnTo>
                  <a:pt x="4371" y="3729"/>
                </a:lnTo>
                <a:cubicBezTo>
                  <a:pt x="4276" y="3824"/>
                  <a:pt x="4181" y="3919"/>
                  <a:pt x="4118" y="3983"/>
                </a:cubicBezTo>
                <a:cubicBezTo>
                  <a:pt x="4022" y="4078"/>
                  <a:pt x="3927" y="4173"/>
                  <a:pt x="3864" y="4268"/>
                </a:cubicBezTo>
                <a:lnTo>
                  <a:pt x="2724" y="3127"/>
                </a:lnTo>
                <a:lnTo>
                  <a:pt x="3262" y="2621"/>
                </a:lnTo>
                <a:close/>
                <a:moveTo>
                  <a:pt x="2376" y="3476"/>
                </a:moveTo>
                <a:lnTo>
                  <a:pt x="3516" y="4648"/>
                </a:lnTo>
                <a:cubicBezTo>
                  <a:pt x="3516" y="4679"/>
                  <a:pt x="3484" y="4711"/>
                  <a:pt x="3484" y="4743"/>
                </a:cubicBezTo>
                <a:lnTo>
                  <a:pt x="2756" y="4426"/>
                </a:lnTo>
                <a:cubicBezTo>
                  <a:pt x="2663" y="4389"/>
                  <a:pt x="2559" y="4373"/>
                  <a:pt x="2458" y="4373"/>
                </a:cubicBezTo>
                <a:cubicBezTo>
                  <a:pt x="2386" y="4373"/>
                  <a:pt x="2315" y="4381"/>
                  <a:pt x="2249" y="4394"/>
                </a:cubicBezTo>
                <a:lnTo>
                  <a:pt x="1869" y="3983"/>
                </a:lnTo>
                <a:lnTo>
                  <a:pt x="2376" y="3476"/>
                </a:lnTo>
                <a:close/>
                <a:moveTo>
                  <a:pt x="5511" y="8321"/>
                </a:moveTo>
                <a:lnTo>
                  <a:pt x="8520" y="11330"/>
                </a:lnTo>
                <a:cubicBezTo>
                  <a:pt x="8203" y="11330"/>
                  <a:pt x="7886" y="11298"/>
                  <a:pt x="7601" y="11203"/>
                </a:cubicBezTo>
                <a:cubicBezTo>
                  <a:pt x="7126" y="11076"/>
                  <a:pt x="6714" y="10823"/>
                  <a:pt x="6366" y="10475"/>
                </a:cubicBezTo>
                <a:cubicBezTo>
                  <a:pt x="5796" y="9873"/>
                  <a:pt x="5511" y="9113"/>
                  <a:pt x="5511" y="8353"/>
                </a:cubicBezTo>
                <a:lnTo>
                  <a:pt x="5511" y="8321"/>
                </a:lnTo>
                <a:close/>
                <a:moveTo>
                  <a:pt x="8424" y="5376"/>
                </a:moveTo>
                <a:cubicBezTo>
                  <a:pt x="9248" y="5376"/>
                  <a:pt x="10008" y="5693"/>
                  <a:pt x="10578" y="6263"/>
                </a:cubicBezTo>
                <a:cubicBezTo>
                  <a:pt x="10926" y="6611"/>
                  <a:pt x="11180" y="7023"/>
                  <a:pt x="11306" y="7466"/>
                </a:cubicBezTo>
                <a:cubicBezTo>
                  <a:pt x="11401" y="7783"/>
                  <a:pt x="11465" y="8100"/>
                  <a:pt x="11433" y="8416"/>
                </a:cubicBezTo>
                <a:lnTo>
                  <a:pt x="10325" y="7276"/>
                </a:lnTo>
                <a:cubicBezTo>
                  <a:pt x="10277" y="7229"/>
                  <a:pt x="10214" y="7205"/>
                  <a:pt x="10150" y="7205"/>
                </a:cubicBezTo>
                <a:cubicBezTo>
                  <a:pt x="10087" y="7205"/>
                  <a:pt x="10024" y="7229"/>
                  <a:pt x="9976" y="7276"/>
                </a:cubicBezTo>
                <a:cubicBezTo>
                  <a:pt x="9881" y="7371"/>
                  <a:pt x="9881" y="7529"/>
                  <a:pt x="9976" y="7624"/>
                </a:cubicBezTo>
                <a:lnTo>
                  <a:pt x="15233" y="12882"/>
                </a:lnTo>
                <a:lnTo>
                  <a:pt x="14727" y="13388"/>
                </a:lnTo>
                <a:lnTo>
                  <a:pt x="7063" y="5756"/>
                </a:lnTo>
                <a:cubicBezTo>
                  <a:pt x="7316" y="5629"/>
                  <a:pt x="7569" y="5534"/>
                  <a:pt x="7823" y="5471"/>
                </a:cubicBezTo>
                <a:lnTo>
                  <a:pt x="9185" y="6864"/>
                </a:lnTo>
                <a:cubicBezTo>
                  <a:pt x="9232" y="6912"/>
                  <a:pt x="9295" y="6936"/>
                  <a:pt x="9359" y="6936"/>
                </a:cubicBezTo>
                <a:cubicBezTo>
                  <a:pt x="9422" y="6936"/>
                  <a:pt x="9485" y="6912"/>
                  <a:pt x="9533" y="6864"/>
                </a:cubicBezTo>
                <a:cubicBezTo>
                  <a:pt x="9628" y="6769"/>
                  <a:pt x="9628" y="6611"/>
                  <a:pt x="9533" y="6516"/>
                </a:cubicBezTo>
                <a:lnTo>
                  <a:pt x="8424" y="5376"/>
                </a:lnTo>
                <a:close/>
                <a:moveTo>
                  <a:pt x="6651" y="6009"/>
                </a:moveTo>
                <a:lnTo>
                  <a:pt x="14378" y="13737"/>
                </a:lnTo>
                <a:lnTo>
                  <a:pt x="13840" y="14275"/>
                </a:lnTo>
                <a:lnTo>
                  <a:pt x="6113" y="6548"/>
                </a:lnTo>
                <a:cubicBezTo>
                  <a:pt x="6208" y="6453"/>
                  <a:pt x="6271" y="6358"/>
                  <a:pt x="6366" y="6263"/>
                </a:cubicBezTo>
                <a:cubicBezTo>
                  <a:pt x="6461" y="6168"/>
                  <a:pt x="6556" y="6073"/>
                  <a:pt x="6651" y="6009"/>
                </a:cubicBezTo>
                <a:close/>
                <a:moveTo>
                  <a:pt x="10495" y="1520"/>
                </a:moveTo>
                <a:cubicBezTo>
                  <a:pt x="10538" y="1520"/>
                  <a:pt x="10578" y="1528"/>
                  <a:pt x="10610" y="1544"/>
                </a:cubicBezTo>
                <a:lnTo>
                  <a:pt x="10641" y="1544"/>
                </a:lnTo>
                <a:lnTo>
                  <a:pt x="11750" y="1987"/>
                </a:lnTo>
                <a:cubicBezTo>
                  <a:pt x="11845" y="2051"/>
                  <a:pt x="11908" y="2082"/>
                  <a:pt x="11940" y="2177"/>
                </a:cubicBezTo>
                <a:cubicBezTo>
                  <a:pt x="11971" y="2272"/>
                  <a:pt x="11971" y="2367"/>
                  <a:pt x="11940" y="2462"/>
                </a:cubicBezTo>
                <a:cubicBezTo>
                  <a:pt x="11813" y="2747"/>
                  <a:pt x="11686" y="3064"/>
                  <a:pt x="11591" y="3349"/>
                </a:cubicBezTo>
                <a:cubicBezTo>
                  <a:pt x="11528" y="3444"/>
                  <a:pt x="11560" y="3603"/>
                  <a:pt x="11655" y="3666"/>
                </a:cubicBezTo>
                <a:cubicBezTo>
                  <a:pt x="11813" y="3761"/>
                  <a:pt x="11940" y="3856"/>
                  <a:pt x="12098" y="3983"/>
                </a:cubicBezTo>
                <a:cubicBezTo>
                  <a:pt x="12225" y="4109"/>
                  <a:pt x="12351" y="4204"/>
                  <a:pt x="12478" y="4331"/>
                </a:cubicBezTo>
                <a:cubicBezTo>
                  <a:pt x="12605" y="4489"/>
                  <a:pt x="12731" y="4616"/>
                  <a:pt x="12858" y="4743"/>
                </a:cubicBezTo>
                <a:cubicBezTo>
                  <a:pt x="12953" y="4869"/>
                  <a:pt x="13080" y="5028"/>
                  <a:pt x="13175" y="5154"/>
                </a:cubicBezTo>
                <a:cubicBezTo>
                  <a:pt x="13221" y="5223"/>
                  <a:pt x="13299" y="5275"/>
                  <a:pt x="13375" y="5275"/>
                </a:cubicBezTo>
                <a:cubicBezTo>
                  <a:pt x="13404" y="5275"/>
                  <a:pt x="13433" y="5267"/>
                  <a:pt x="13460" y="5249"/>
                </a:cubicBezTo>
                <a:lnTo>
                  <a:pt x="14378" y="4869"/>
                </a:lnTo>
                <a:cubicBezTo>
                  <a:pt x="14410" y="4853"/>
                  <a:pt x="14450" y="4846"/>
                  <a:pt x="14493" y="4846"/>
                </a:cubicBezTo>
                <a:cubicBezTo>
                  <a:pt x="14537" y="4846"/>
                  <a:pt x="14584" y="4853"/>
                  <a:pt x="14632" y="4869"/>
                </a:cubicBezTo>
                <a:cubicBezTo>
                  <a:pt x="14727" y="4901"/>
                  <a:pt x="14790" y="4996"/>
                  <a:pt x="14822" y="5059"/>
                </a:cubicBezTo>
                <a:lnTo>
                  <a:pt x="15297" y="6199"/>
                </a:lnTo>
                <a:cubicBezTo>
                  <a:pt x="15328" y="6294"/>
                  <a:pt x="15328" y="6389"/>
                  <a:pt x="15297" y="6453"/>
                </a:cubicBezTo>
                <a:cubicBezTo>
                  <a:pt x="15265" y="6548"/>
                  <a:pt x="15202" y="6611"/>
                  <a:pt x="15107" y="6643"/>
                </a:cubicBezTo>
                <a:lnTo>
                  <a:pt x="14220" y="7023"/>
                </a:lnTo>
                <a:cubicBezTo>
                  <a:pt x="14093" y="7054"/>
                  <a:pt x="14030" y="7181"/>
                  <a:pt x="14062" y="7308"/>
                </a:cubicBezTo>
                <a:cubicBezTo>
                  <a:pt x="14125" y="7656"/>
                  <a:pt x="14157" y="8004"/>
                  <a:pt x="14157" y="8353"/>
                </a:cubicBezTo>
                <a:cubicBezTo>
                  <a:pt x="14157" y="8733"/>
                  <a:pt x="14125" y="9081"/>
                  <a:pt x="14062" y="9430"/>
                </a:cubicBezTo>
                <a:cubicBezTo>
                  <a:pt x="14030" y="9556"/>
                  <a:pt x="14093" y="9651"/>
                  <a:pt x="14188" y="9715"/>
                </a:cubicBezTo>
                <a:lnTo>
                  <a:pt x="15107" y="10063"/>
                </a:lnTo>
                <a:cubicBezTo>
                  <a:pt x="15202" y="10126"/>
                  <a:pt x="15265" y="10190"/>
                  <a:pt x="15297" y="10253"/>
                </a:cubicBezTo>
                <a:cubicBezTo>
                  <a:pt x="15328" y="10348"/>
                  <a:pt x="15328" y="10443"/>
                  <a:pt x="15297" y="10538"/>
                </a:cubicBezTo>
                <a:lnTo>
                  <a:pt x="14822" y="11646"/>
                </a:lnTo>
                <a:cubicBezTo>
                  <a:pt x="14822" y="11678"/>
                  <a:pt x="14790" y="11710"/>
                  <a:pt x="14758" y="11741"/>
                </a:cubicBezTo>
                <a:lnTo>
                  <a:pt x="11908" y="8860"/>
                </a:lnTo>
                <a:cubicBezTo>
                  <a:pt x="11971" y="8353"/>
                  <a:pt x="11940" y="7814"/>
                  <a:pt x="11781" y="7339"/>
                </a:cubicBezTo>
                <a:cubicBezTo>
                  <a:pt x="11623" y="6801"/>
                  <a:pt x="11338" y="6326"/>
                  <a:pt x="10926" y="5914"/>
                </a:cubicBezTo>
                <a:cubicBezTo>
                  <a:pt x="10230" y="5218"/>
                  <a:pt x="9343" y="4901"/>
                  <a:pt x="8456" y="4901"/>
                </a:cubicBezTo>
                <a:cubicBezTo>
                  <a:pt x="7538" y="4901"/>
                  <a:pt x="6651" y="5249"/>
                  <a:pt x="6018" y="5914"/>
                </a:cubicBezTo>
                <a:cubicBezTo>
                  <a:pt x="5353" y="6548"/>
                  <a:pt x="4973" y="7434"/>
                  <a:pt x="4973" y="8353"/>
                </a:cubicBezTo>
                <a:cubicBezTo>
                  <a:pt x="4973" y="9240"/>
                  <a:pt x="5321" y="10126"/>
                  <a:pt x="6018" y="10823"/>
                </a:cubicBezTo>
                <a:cubicBezTo>
                  <a:pt x="6429" y="11235"/>
                  <a:pt x="6904" y="11520"/>
                  <a:pt x="7411" y="11678"/>
                </a:cubicBezTo>
                <a:cubicBezTo>
                  <a:pt x="7757" y="11786"/>
                  <a:pt x="8118" y="11835"/>
                  <a:pt x="8474" y="11835"/>
                </a:cubicBezTo>
                <a:cubicBezTo>
                  <a:pt x="8639" y="11835"/>
                  <a:pt x="8802" y="11825"/>
                  <a:pt x="8963" y="11805"/>
                </a:cubicBezTo>
                <a:lnTo>
                  <a:pt x="10135" y="12977"/>
                </a:lnTo>
                <a:cubicBezTo>
                  <a:pt x="10182" y="13024"/>
                  <a:pt x="10245" y="13048"/>
                  <a:pt x="10309" y="13048"/>
                </a:cubicBezTo>
                <a:cubicBezTo>
                  <a:pt x="10372" y="13048"/>
                  <a:pt x="10435" y="13024"/>
                  <a:pt x="10483" y="12977"/>
                </a:cubicBezTo>
                <a:cubicBezTo>
                  <a:pt x="10578" y="12882"/>
                  <a:pt x="10578" y="12723"/>
                  <a:pt x="10483" y="12628"/>
                </a:cubicBezTo>
                <a:lnTo>
                  <a:pt x="5543" y="7688"/>
                </a:lnTo>
                <a:cubicBezTo>
                  <a:pt x="5606" y="7434"/>
                  <a:pt x="5701" y="7181"/>
                  <a:pt x="5828" y="6959"/>
                </a:cubicBezTo>
                <a:lnTo>
                  <a:pt x="13492" y="14623"/>
                </a:lnTo>
                <a:lnTo>
                  <a:pt x="12985" y="15130"/>
                </a:lnTo>
                <a:lnTo>
                  <a:pt x="11275" y="13420"/>
                </a:lnTo>
                <a:cubicBezTo>
                  <a:pt x="11227" y="13372"/>
                  <a:pt x="11164" y="13349"/>
                  <a:pt x="11101" y="13349"/>
                </a:cubicBezTo>
                <a:cubicBezTo>
                  <a:pt x="11037" y="13349"/>
                  <a:pt x="10974" y="13372"/>
                  <a:pt x="10926" y="13420"/>
                </a:cubicBezTo>
                <a:cubicBezTo>
                  <a:pt x="10831" y="13515"/>
                  <a:pt x="10831" y="13673"/>
                  <a:pt x="10926" y="13768"/>
                </a:cubicBezTo>
                <a:lnTo>
                  <a:pt x="11845" y="14687"/>
                </a:lnTo>
                <a:cubicBezTo>
                  <a:pt x="11813" y="14687"/>
                  <a:pt x="11781" y="14718"/>
                  <a:pt x="11750" y="14718"/>
                </a:cubicBezTo>
                <a:lnTo>
                  <a:pt x="10641" y="15193"/>
                </a:lnTo>
                <a:cubicBezTo>
                  <a:pt x="10594" y="15209"/>
                  <a:pt x="10546" y="15217"/>
                  <a:pt x="10499" y="15217"/>
                </a:cubicBezTo>
                <a:cubicBezTo>
                  <a:pt x="10451" y="15217"/>
                  <a:pt x="10404" y="15209"/>
                  <a:pt x="10356" y="15193"/>
                </a:cubicBezTo>
                <a:cubicBezTo>
                  <a:pt x="10293" y="15162"/>
                  <a:pt x="10198" y="15098"/>
                  <a:pt x="10166" y="15003"/>
                </a:cubicBezTo>
                <a:lnTo>
                  <a:pt x="9818" y="14117"/>
                </a:lnTo>
                <a:cubicBezTo>
                  <a:pt x="9765" y="14012"/>
                  <a:pt x="9691" y="13950"/>
                  <a:pt x="9595" y="13950"/>
                </a:cubicBezTo>
                <a:cubicBezTo>
                  <a:pt x="9575" y="13950"/>
                  <a:pt x="9555" y="13953"/>
                  <a:pt x="9533" y="13958"/>
                </a:cubicBezTo>
                <a:cubicBezTo>
                  <a:pt x="9185" y="14022"/>
                  <a:pt x="8805" y="14053"/>
                  <a:pt x="8456" y="14053"/>
                </a:cubicBezTo>
                <a:cubicBezTo>
                  <a:pt x="8108" y="14053"/>
                  <a:pt x="7728" y="14022"/>
                  <a:pt x="7379" y="13958"/>
                </a:cubicBezTo>
                <a:cubicBezTo>
                  <a:pt x="7363" y="13953"/>
                  <a:pt x="7345" y="13950"/>
                  <a:pt x="7327" y="13950"/>
                </a:cubicBezTo>
                <a:cubicBezTo>
                  <a:pt x="7243" y="13950"/>
                  <a:pt x="7152" y="14007"/>
                  <a:pt x="7126" y="14085"/>
                </a:cubicBezTo>
                <a:lnTo>
                  <a:pt x="6746" y="15003"/>
                </a:lnTo>
                <a:cubicBezTo>
                  <a:pt x="6714" y="15098"/>
                  <a:pt x="6651" y="15162"/>
                  <a:pt x="6556" y="15193"/>
                </a:cubicBezTo>
                <a:cubicBezTo>
                  <a:pt x="6524" y="15209"/>
                  <a:pt x="6485" y="15217"/>
                  <a:pt x="6441" y="15217"/>
                </a:cubicBezTo>
                <a:cubicBezTo>
                  <a:pt x="6398" y="15217"/>
                  <a:pt x="6350" y="15209"/>
                  <a:pt x="6303" y="15193"/>
                </a:cubicBezTo>
                <a:lnTo>
                  <a:pt x="5163" y="14718"/>
                </a:lnTo>
                <a:cubicBezTo>
                  <a:pt x="5068" y="14687"/>
                  <a:pt x="5004" y="14623"/>
                  <a:pt x="4973" y="14528"/>
                </a:cubicBezTo>
                <a:cubicBezTo>
                  <a:pt x="4941" y="14465"/>
                  <a:pt x="4941" y="14338"/>
                  <a:pt x="4973" y="14275"/>
                </a:cubicBezTo>
                <a:lnTo>
                  <a:pt x="5353" y="13388"/>
                </a:lnTo>
                <a:cubicBezTo>
                  <a:pt x="5384" y="13262"/>
                  <a:pt x="5353" y="13135"/>
                  <a:pt x="5258" y="13072"/>
                </a:cubicBezTo>
                <a:cubicBezTo>
                  <a:pt x="5131" y="12977"/>
                  <a:pt x="4973" y="12850"/>
                  <a:pt x="4846" y="12755"/>
                </a:cubicBezTo>
                <a:cubicBezTo>
                  <a:pt x="4719" y="12628"/>
                  <a:pt x="4561" y="12501"/>
                  <a:pt x="4434" y="12375"/>
                </a:cubicBezTo>
                <a:cubicBezTo>
                  <a:pt x="4308" y="12248"/>
                  <a:pt x="4181" y="12121"/>
                  <a:pt x="4086" y="11995"/>
                </a:cubicBezTo>
                <a:cubicBezTo>
                  <a:pt x="3959" y="11836"/>
                  <a:pt x="3864" y="11710"/>
                  <a:pt x="3769" y="11551"/>
                </a:cubicBezTo>
                <a:cubicBezTo>
                  <a:pt x="3698" y="11480"/>
                  <a:pt x="3627" y="11445"/>
                  <a:pt x="3542" y="11445"/>
                </a:cubicBezTo>
                <a:cubicBezTo>
                  <a:pt x="3514" y="11445"/>
                  <a:pt x="3484" y="11448"/>
                  <a:pt x="3452" y="11456"/>
                </a:cubicBezTo>
                <a:lnTo>
                  <a:pt x="2566" y="11836"/>
                </a:lnTo>
                <a:cubicBezTo>
                  <a:pt x="2518" y="11852"/>
                  <a:pt x="2471" y="11860"/>
                  <a:pt x="2423" y="11860"/>
                </a:cubicBezTo>
                <a:cubicBezTo>
                  <a:pt x="2376" y="11860"/>
                  <a:pt x="2328" y="11852"/>
                  <a:pt x="2281" y="11836"/>
                </a:cubicBezTo>
                <a:cubicBezTo>
                  <a:pt x="2217" y="11805"/>
                  <a:pt x="2154" y="11741"/>
                  <a:pt x="2122" y="11646"/>
                </a:cubicBezTo>
                <a:cubicBezTo>
                  <a:pt x="1964" y="11266"/>
                  <a:pt x="1774" y="10918"/>
                  <a:pt x="1647" y="10538"/>
                </a:cubicBezTo>
                <a:cubicBezTo>
                  <a:pt x="1616" y="10443"/>
                  <a:pt x="1616" y="10348"/>
                  <a:pt x="1647" y="10253"/>
                </a:cubicBezTo>
                <a:cubicBezTo>
                  <a:pt x="1679" y="10190"/>
                  <a:pt x="1742" y="10095"/>
                  <a:pt x="1837" y="10063"/>
                </a:cubicBezTo>
                <a:lnTo>
                  <a:pt x="2724" y="9715"/>
                </a:lnTo>
                <a:cubicBezTo>
                  <a:pt x="2819" y="9651"/>
                  <a:pt x="2914" y="9556"/>
                  <a:pt x="2882" y="9430"/>
                </a:cubicBezTo>
                <a:cubicBezTo>
                  <a:pt x="2819" y="9081"/>
                  <a:pt x="2787" y="8733"/>
                  <a:pt x="2787" y="8353"/>
                </a:cubicBezTo>
                <a:cubicBezTo>
                  <a:pt x="2787" y="8004"/>
                  <a:pt x="2819" y="7656"/>
                  <a:pt x="2882" y="7308"/>
                </a:cubicBezTo>
                <a:cubicBezTo>
                  <a:pt x="2914" y="7181"/>
                  <a:pt x="2851" y="7054"/>
                  <a:pt x="2724" y="7023"/>
                </a:cubicBezTo>
                <a:lnTo>
                  <a:pt x="1837" y="6643"/>
                </a:lnTo>
                <a:cubicBezTo>
                  <a:pt x="1742" y="6611"/>
                  <a:pt x="1679" y="6548"/>
                  <a:pt x="1647" y="6453"/>
                </a:cubicBezTo>
                <a:cubicBezTo>
                  <a:pt x="1616" y="6389"/>
                  <a:pt x="1616" y="6294"/>
                  <a:pt x="1647" y="6199"/>
                </a:cubicBezTo>
                <a:cubicBezTo>
                  <a:pt x="1806" y="5819"/>
                  <a:pt x="1964" y="5439"/>
                  <a:pt x="2122" y="5059"/>
                </a:cubicBezTo>
                <a:cubicBezTo>
                  <a:pt x="2172" y="4935"/>
                  <a:pt x="2300" y="4849"/>
                  <a:pt x="2445" y="4849"/>
                </a:cubicBezTo>
                <a:cubicBezTo>
                  <a:pt x="2485" y="4849"/>
                  <a:pt x="2525" y="4856"/>
                  <a:pt x="2566" y="4869"/>
                </a:cubicBezTo>
                <a:lnTo>
                  <a:pt x="3452" y="5249"/>
                </a:lnTo>
                <a:cubicBezTo>
                  <a:pt x="3484" y="5270"/>
                  <a:pt x="3523" y="5281"/>
                  <a:pt x="3563" y="5281"/>
                </a:cubicBezTo>
                <a:cubicBezTo>
                  <a:pt x="3642" y="5281"/>
                  <a:pt x="3727" y="5239"/>
                  <a:pt x="3769" y="5154"/>
                </a:cubicBezTo>
                <a:cubicBezTo>
                  <a:pt x="3959" y="4869"/>
                  <a:pt x="4213" y="4584"/>
                  <a:pt x="4434" y="4331"/>
                </a:cubicBezTo>
                <a:cubicBezTo>
                  <a:pt x="4688" y="4078"/>
                  <a:pt x="4973" y="3856"/>
                  <a:pt x="5258" y="3666"/>
                </a:cubicBezTo>
                <a:cubicBezTo>
                  <a:pt x="5353" y="3603"/>
                  <a:pt x="5416" y="3476"/>
                  <a:pt x="5353" y="3349"/>
                </a:cubicBezTo>
                <a:lnTo>
                  <a:pt x="5004" y="2462"/>
                </a:lnTo>
                <a:cubicBezTo>
                  <a:pt x="4909" y="2272"/>
                  <a:pt x="5004" y="2082"/>
                  <a:pt x="5163" y="1987"/>
                </a:cubicBezTo>
                <a:lnTo>
                  <a:pt x="6303" y="1544"/>
                </a:lnTo>
                <a:cubicBezTo>
                  <a:pt x="6350" y="1528"/>
                  <a:pt x="6398" y="1520"/>
                  <a:pt x="6441" y="1520"/>
                </a:cubicBezTo>
                <a:cubicBezTo>
                  <a:pt x="6485" y="1520"/>
                  <a:pt x="6524" y="1528"/>
                  <a:pt x="6556" y="1544"/>
                </a:cubicBezTo>
                <a:cubicBezTo>
                  <a:pt x="6651" y="1576"/>
                  <a:pt x="6714" y="1639"/>
                  <a:pt x="6746" y="1734"/>
                </a:cubicBezTo>
                <a:lnTo>
                  <a:pt x="7126" y="2621"/>
                </a:lnTo>
                <a:cubicBezTo>
                  <a:pt x="7158" y="2716"/>
                  <a:pt x="7284" y="2779"/>
                  <a:pt x="7379" y="2779"/>
                </a:cubicBezTo>
                <a:cubicBezTo>
                  <a:pt x="7728" y="2716"/>
                  <a:pt x="8108" y="2684"/>
                  <a:pt x="8456" y="2684"/>
                </a:cubicBezTo>
                <a:cubicBezTo>
                  <a:pt x="8805" y="2684"/>
                  <a:pt x="9185" y="2716"/>
                  <a:pt x="9533" y="2779"/>
                </a:cubicBezTo>
                <a:cubicBezTo>
                  <a:pt x="9628" y="2779"/>
                  <a:pt x="9755" y="2747"/>
                  <a:pt x="9786" y="2621"/>
                </a:cubicBezTo>
                <a:lnTo>
                  <a:pt x="10166" y="1734"/>
                </a:lnTo>
                <a:cubicBezTo>
                  <a:pt x="10166" y="1734"/>
                  <a:pt x="10166" y="1734"/>
                  <a:pt x="10166" y="1702"/>
                </a:cubicBezTo>
                <a:cubicBezTo>
                  <a:pt x="10230" y="1639"/>
                  <a:pt x="10293" y="1576"/>
                  <a:pt x="10356" y="1544"/>
                </a:cubicBezTo>
                <a:cubicBezTo>
                  <a:pt x="10404" y="1528"/>
                  <a:pt x="10451" y="1520"/>
                  <a:pt x="10495" y="1520"/>
                </a:cubicBezTo>
                <a:close/>
                <a:moveTo>
                  <a:pt x="15455" y="13357"/>
                </a:moveTo>
                <a:lnTo>
                  <a:pt x="15835" y="14623"/>
                </a:lnTo>
                <a:lnTo>
                  <a:pt x="14727" y="15732"/>
                </a:lnTo>
                <a:lnTo>
                  <a:pt x="13460" y="15352"/>
                </a:lnTo>
                <a:lnTo>
                  <a:pt x="15455" y="13357"/>
                </a:lnTo>
                <a:close/>
                <a:moveTo>
                  <a:pt x="15993" y="15162"/>
                </a:moveTo>
                <a:lnTo>
                  <a:pt x="16278" y="16175"/>
                </a:lnTo>
                <a:lnTo>
                  <a:pt x="15265" y="15890"/>
                </a:lnTo>
                <a:lnTo>
                  <a:pt x="15993" y="15162"/>
                </a:lnTo>
                <a:close/>
                <a:moveTo>
                  <a:pt x="2570" y="0"/>
                </a:moveTo>
                <a:cubicBezTo>
                  <a:pt x="2289" y="0"/>
                  <a:pt x="2012" y="103"/>
                  <a:pt x="1806" y="309"/>
                </a:cubicBezTo>
                <a:lnTo>
                  <a:pt x="1521" y="626"/>
                </a:lnTo>
                <a:cubicBezTo>
                  <a:pt x="1426" y="721"/>
                  <a:pt x="1426" y="879"/>
                  <a:pt x="1521" y="974"/>
                </a:cubicBezTo>
                <a:cubicBezTo>
                  <a:pt x="1568" y="1022"/>
                  <a:pt x="1631" y="1045"/>
                  <a:pt x="1695" y="1045"/>
                </a:cubicBezTo>
                <a:cubicBezTo>
                  <a:pt x="1758" y="1045"/>
                  <a:pt x="1821" y="1022"/>
                  <a:pt x="1869" y="974"/>
                </a:cubicBezTo>
                <a:lnTo>
                  <a:pt x="2154" y="657"/>
                </a:lnTo>
                <a:cubicBezTo>
                  <a:pt x="2265" y="546"/>
                  <a:pt x="2423" y="491"/>
                  <a:pt x="2582" y="491"/>
                </a:cubicBezTo>
                <a:cubicBezTo>
                  <a:pt x="2740" y="491"/>
                  <a:pt x="2898" y="546"/>
                  <a:pt x="3009" y="657"/>
                </a:cubicBezTo>
                <a:lnTo>
                  <a:pt x="3769" y="1417"/>
                </a:lnTo>
                <a:lnTo>
                  <a:pt x="1521" y="3634"/>
                </a:lnTo>
                <a:lnTo>
                  <a:pt x="761" y="2906"/>
                </a:lnTo>
                <a:cubicBezTo>
                  <a:pt x="539" y="2652"/>
                  <a:pt x="539" y="2272"/>
                  <a:pt x="761" y="2051"/>
                </a:cubicBezTo>
                <a:lnTo>
                  <a:pt x="1077" y="1734"/>
                </a:lnTo>
                <a:cubicBezTo>
                  <a:pt x="1172" y="1639"/>
                  <a:pt x="1172" y="1481"/>
                  <a:pt x="1077" y="1386"/>
                </a:cubicBezTo>
                <a:cubicBezTo>
                  <a:pt x="1030" y="1338"/>
                  <a:pt x="966" y="1314"/>
                  <a:pt x="903" y="1314"/>
                </a:cubicBezTo>
                <a:cubicBezTo>
                  <a:pt x="840" y="1314"/>
                  <a:pt x="776" y="1338"/>
                  <a:pt x="729" y="1386"/>
                </a:cubicBezTo>
                <a:lnTo>
                  <a:pt x="412" y="1702"/>
                </a:lnTo>
                <a:cubicBezTo>
                  <a:pt x="1" y="2114"/>
                  <a:pt x="1" y="2811"/>
                  <a:pt x="412" y="3254"/>
                </a:cubicBezTo>
                <a:lnTo>
                  <a:pt x="1806" y="4648"/>
                </a:lnTo>
                <a:cubicBezTo>
                  <a:pt x="1742" y="4711"/>
                  <a:pt x="1711" y="4806"/>
                  <a:pt x="1679" y="4901"/>
                </a:cubicBezTo>
                <a:lnTo>
                  <a:pt x="1204" y="6041"/>
                </a:lnTo>
                <a:cubicBezTo>
                  <a:pt x="1109" y="6231"/>
                  <a:pt x="1109" y="6453"/>
                  <a:pt x="1204" y="6643"/>
                </a:cubicBezTo>
                <a:cubicBezTo>
                  <a:pt x="1267" y="6864"/>
                  <a:pt x="1457" y="7023"/>
                  <a:pt x="1647" y="7118"/>
                </a:cubicBezTo>
                <a:lnTo>
                  <a:pt x="2376" y="7403"/>
                </a:lnTo>
                <a:cubicBezTo>
                  <a:pt x="2312" y="7719"/>
                  <a:pt x="2281" y="8036"/>
                  <a:pt x="2281" y="8385"/>
                </a:cubicBezTo>
                <a:cubicBezTo>
                  <a:pt x="2281" y="8701"/>
                  <a:pt x="2312" y="9018"/>
                  <a:pt x="2376" y="9335"/>
                </a:cubicBezTo>
                <a:lnTo>
                  <a:pt x="1647" y="9620"/>
                </a:lnTo>
                <a:cubicBezTo>
                  <a:pt x="1426" y="9715"/>
                  <a:pt x="1267" y="9873"/>
                  <a:pt x="1204" y="10095"/>
                </a:cubicBezTo>
                <a:cubicBezTo>
                  <a:pt x="1109" y="10285"/>
                  <a:pt x="1109" y="10506"/>
                  <a:pt x="1204" y="10728"/>
                </a:cubicBezTo>
                <a:cubicBezTo>
                  <a:pt x="1362" y="11076"/>
                  <a:pt x="1489" y="11488"/>
                  <a:pt x="1679" y="11868"/>
                </a:cubicBezTo>
                <a:cubicBezTo>
                  <a:pt x="1774" y="12058"/>
                  <a:pt x="1932" y="12216"/>
                  <a:pt x="2122" y="12311"/>
                </a:cubicBezTo>
                <a:cubicBezTo>
                  <a:pt x="2227" y="12346"/>
                  <a:pt x="2350" y="12371"/>
                  <a:pt x="2471" y="12371"/>
                </a:cubicBezTo>
                <a:cubicBezTo>
                  <a:pt x="2571" y="12371"/>
                  <a:pt x="2670" y="12354"/>
                  <a:pt x="2756" y="12311"/>
                </a:cubicBezTo>
                <a:lnTo>
                  <a:pt x="3484" y="11995"/>
                </a:lnTo>
                <a:cubicBezTo>
                  <a:pt x="3547" y="12121"/>
                  <a:pt x="3642" y="12216"/>
                  <a:pt x="3706" y="12311"/>
                </a:cubicBezTo>
                <a:cubicBezTo>
                  <a:pt x="3832" y="12470"/>
                  <a:pt x="3959" y="12596"/>
                  <a:pt x="4118" y="12723"/>
                </a:cubicBezTo>
                <a:cubicBezTo>
                  <a:pt x="4244" y="12882"/>
                  <a:pt x="4403" y="13008"/>
                  <a:pt x="4529" y="13135"/>
                </a:cubicBezTo>
                <a:cubicBezTo>
                  <a:pt x="4624" y="13198"/>
                  <a:pt x="4751" y="13293"/>
                  <a:pt x="4846" y="13357"/>
                </a:cubicBezTo>
                <a:lnTo>
                  <a:pt x="4529" y="14085"/>
                </a:lnTo>
                <a:cubicBezTo>
                  <a:pt x="4466" y="14307"/>
                  <a:pt x="4466" y="14528"/>
                  <a:pt x="4529" y="14718"/>
                </a:cubicBezTo>
                <a:cubicBezTo>
                  <a:pt x="4624" y="14908"/>
                  <a:pt x="4783" y="15098"/>
                  <a:pt x="5004" y="15193"/>
                </a:cubicBezTo>
                <a:lnTo>
                  <a:pt x="6113" y="15637"/>
                </a:lnTo>
                <a:cubicBezTo>
                  <a:pt x="6223" y="15684"/>
                  <a:pt x="6334" y="15708"/>
                  <a:pt x="6445" y="15708"/>
                </a:cubicBezTo>
                <a:cubicBezTo>
                  <a:pt x="6556" y="15708"/>
                  <a:pt x="6667" y="15684"/>
                  <a:pt x="6778" y="15637"/>
                </a:cubicBezTo>
                <a:cubicBezTo>
                  <a:pt x="6968" y="15573"/>
                  <a:pt x="7126" y="15415"/>
                  <a:pt x="7221" y="15193"/>
                </a:cubicBezTo>
                <a:lnTo>
                  <a:pt x="7506" y="14465"/>
                </a:lnTo>
                <a:cubicBezTo>
                  <a:pt x="7823" y="14528"/>
                  <a:pt x="8171" y="14560"/>
                  <a:pt x="8488" y="14560"/>
                </a:cubicBezTo>
                <a:cubicBezTo>
                  <a:pt x="8805" y="14560"/>
                  <a:pt x="9121" y="14528"/>
                  <a:pt x="9438" y="14465"/>
                </a:cubicBezTo>
                <a:lnTo>
                  <a:pt x="9723" y="15193"/>
                </a:lnTo>
                <a:cubicBezTo>
                  <a:pt x="9818" y="15415"/>
                  <a:pt x="9976" y="15573"/>
                  <a:pt x="10198" y="15637"/>
                </a:cubicBezTo>
                <a:cubicBezTo>
                  <a:pt x="10293" y="15684"/>
                  <a:pt x="10396" y="15708"/>
                  <a:pt x="10503" y="15708"/>
                </a:cubicBezTo>
                <a:cubicBezTo>
                  <a:pt x="10610" y="15708"/>
                  <a:pt x="10721" y="15684"/>
                  <a:pt x="10831" y="15637"/>
                </a:cubicBezTo>
                <a:lnTo>
                  <a:pt x="11971" y="15193"/>
                </a:lnTo>
                <a:cubicBezTo>
                  <a:pt x="12035" y="15130"/>
                  <a:pt x="12130" y="15098"/>
                  <a:pt x="12193" y="15035"/>
                </a:cubicBezTo>
                <a:lnTo>
                  <a:pt x="12827" y="15637"/>
                </a:lnTo>
                <a:cubicBezTo>
                  <a:pt x="12858" y="15700"/>
                  <a:pt x="12890" y="15700"/>
                  <a:pt x="12953" y="15732"/>
                </a:cubicBezTo>
                <a:cubicBezTo>
                  <a:pt x="14157" y="16080"/>
                  <a:pt x="15360" y="16397"/>
                  <a:pt x="16563" y="16745"/>
                </a:cubicBezTo>
                <a:cubicBezTo>
                  <a:pt x="16579" y="16761"/>
                  <a:pt x="16603" y="16769"/>
                  <a:pt x="16627" y="16769"/>
                </a:cubicBezTo>
                <a:cubicBezTo>
                  <a:pt x="16651" y="16769"/>
                  <a:pt x="16674" y="16761"/>
                  <a:pt x="16690" y="16745"/>
                </a:cubicBezTo>
                <a:cubicBezTo>
                  <a:pt x="16817" y="16713"/>
                  <a:pt x="16912" y="16587"/>
                  <a:pt x="16880" y="16460"/>
                </a:cubicBezTo>
                <a:lnTo>
                  <a:pt x="15835" y="12850"/>
                </a:lnTo>
                <a:cubicBezTo>
                  <a:pt x="15803" y="12786"/>
                  <a:pt x="15803" y="12755"/>
                  <a:pt x="15772" y="12723"/>
                </a:cubicBezTo>
                <a:lnTo>
                  <a:pt x="15138" y="12090"/>
                </a:lnTo>
                <a:cubicBezTo>
                  <a:pt x="15202" y="12026"/>
                  <a:pt x="15265" y="11931"/>
                  <a:pt x="15297" y="11836"/>
                </a:cubicBezTo>
                <a:lnTo>
                  <a:pt x="15740" y="10728"/>
                </a:lnTo>
                <a:cubicBezTo>
                  <a:pt x="15835" y="10506"/>
                  <a:pt x="15835" y="10285"/>
                  <a:pt x="15740" y="10095"/>
                </a:cubicBezTo>
                <a:cubicBezTo>
                  <a:pt x="15677" y="9873"/>
                  <a:pt x="15518" y="9715"/>
                  <a:pt x="15297" y="9620"/>
                </a:cubicBezTo>
                <a:lnTo>
                  <a:pt x="14568" y="9335"/>
                </a:lnTo>
                <a:cubicBezTo>
                  <a:pt x="14632" y="9018"/>
                  <a:pt x="14663" y="8670"/>
                  <a:pt x="14663" y="8353"/>
                </a:cubicBezTo>
                <a:cubicBezTo>
                  <a:pt x="14663" y="8036"/>
                  <a:pt x="14632" y="7719"/>
                  <a:pt x="14568" y="7403"/>
                </a:cubicBezTo>
                <a:lnTo>
                  <a:pt x="15297" y="7118"/>
                </a:lnTo>
                <a:cubicBezTo>
                  <a:pt x="15518" y="7023"/>
                  <a:pt x="15677" y="6833"/>
                  <a:pt x="15740" y="6643"/>
                </a:cubicBezTo>
                <a:cubicBezTo>
                  <a:pt x="15835" y="6453"/>
                  <a:pt x="15835" y="6231"/>
                  <a:pt x="15740" y="6009"/>
                </a:cubicBezTo>
                <a:lnTo>
                  <a:pt x="15297" y="4869"/>
                </a:lnTo>
                <a:cubicBezTo>
                  <a:pt x="15202" y="4679"/>
                  <a:pt x="15043" y="4521"/>
                  <a:pt x="14822" y="4426"/>
                </a:cubicBezTo>
                <a:cubicBezTo>
                  <a:pt x="14727" y="4378"/>
                  <a:pt x="14624" y="4355"/>
                  <a:pt x="14517" y="4355"/>
                </a:cubicBezTo>
                <a:cubicBezTo>
                  <a:pt x="14410" y="4355"/>
                  <a:pt x="14299" y="4378"/>
                  <a:pt x="14188" y="4426"/>
                </a:cubicBezTo>
                <a:lnTo>
                  <a:pt x="13460" y="4711"/>
                </a:lnTo>
                <a:cubicBezTo>
                  <a:pt x="13397" y="4616"/>
                  <a:pt x="13333" y="4521"/>
                  <a:pt x="13238" y="4426"/>
                </a:cubicBezTo>
                <a:cubicBezTo>
                  <a:pt x="13112" y="4268"/>
                  <a:pt x="12985" y="4141"/>
                  <a:pt x="12858" y="3983"/>
                </a:cubicBezTo>
                <a:cubicBezTo>
                  <a:pt x="12700" y="3856"/>
                  <a:pt x="12573" y="3729"/>
                  <a:pt x="12415" y="3603"/>
                </a:cubicBezTo>
                <a:cubicBezTo>
                  <a:pt x="12320" y="3508"/>
                  <a:pt x="12225" y="3444"/>
                  <a:pt x="12130" y="3381"/>
                </a:cubicBezTo>
                <a:cubicBezTo>
                  <a:pt x="12225" y="3127"/>
                  <a:pt x="12320" y="2874"/>
                  <a:pt x="12415" y="2652"/>
                </a:cubicBezTo>
                <a:cubicBezTo>
                  <a:pt x="12510" y="2431"/>
                  <a:pt x="12478" y="2209"/>
                  <a:pt x="12415" y="2019"/>
                </a:cubicBezTo>
                <a:cubicBezTo>
                  <a:pt x="12320" y="1797"/>
                  <a:pt x="12161" y="1639"/>
                  <a:pt x="11940" y="1544"/>
                </a:cubicBezTo>
                <a:lnTo>
                  <a:pt x="10831" y="1101"/>
                </a:lnTo>
                <a:cubicBezTo>
                  <a:pt x="10721" y="1053"/>
                  <a:pt x="10610" y="1029"/>
                  <a:pt x="10503" y="1029"/>
                </a:cubicBezTo>
                <a:cubicBezTo>
                  <a:pt x="10396" y="1029"/>
                  <a:pt x="10293" y="1053"/>
                  <a:pt x="10198" y="1101"/>
                </a:cubicBezTo>
                <a:cubicBezTo>
                  <a:pt x="9976" y="1164"/>
                  <a:pt x="9818" y="1322"/>
                  <a:pt x="9723" y="1544"/>
                </a:cubicBezTo>
                <a:lnTo>
                  <a:pt x="9438" y="2272"/>
                </a:lnTo>
                <a:cubicBezTo>
                  <a:pt x="9121" y="2209"/>
                  <a:pt x="8805" y="2177"/>
                  <a:pt x="8488" y="2177"/>
                </a:cubicBezTo>
                <a:cubicBezTo>
                  <a:pt x="8139" y="2177"/>
                  <a:pt x="7823" y="2209"/>
                  <a:pt x="7506" y="2272"/>
                </a:cubicBezTo>
                <a:lnTo>
                  <a:pt x="7221" y="1544"/>
                </a:lnTo>
                <a:cubicBezTo>
                  <a:pt x="7126" y="1322"/>
                  <a:pt x="6968" y="1164"/>
                  <a:pt x="6746" y="1101"/>
                </a:cubicBezTo>
                <a:cubicBezTo>
                  <a:pt x="6651" y="1053"/>
                  <a:pt x="6548" y="1029"/>
                  <a:pt x="6441" y="1029"/>
                </a:cubicBezTo>
                <a:cubicBezTo>
                  <a:pt x="6334" y="1029"/>
                  <a:pt x="6223" y="1053"/>
                  <a:pt x="6113" y="1101"/>
                </a:cubicBezTo>
                <a:lnTo>
                  <a:pt x="5004" y="1544"/>
                </a:lnTo>
                <a:cubicBezTo>
                  <a:pt x="4941" y="1576"/>
                  <a:pt x="4814" y="1639"/>
                  <a:pt x="4751" y="1702"/>
                </a:cubicBezTo>
                <a:lnTo>
                  <a:pt x="3357" y="309"/>
                </a:lnTo>
                <a:cubicBezTo>
                  <a:pt x="3136" y="103"/>
                  <a:pt x="2851" y="0"/>
                  <a:pt x="2570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5"/>
          <p:cNvSpPr/>
          <p:nvPr/>
        </p:nvSpPr>
        <p:spPr>
          <a:xfrm>
            <a:off x="2401023" y="2943612"/>
            <a:ext cx="345023" cy="509371"/>
          </a:xfrm>
          <a:custGeom>
            <a:avLst/>
            <a:gdLst/>
            <a:ahLst/>
            <a:cxnLst/>
            <a:rect l="l" t="t" r="r" b="b"/>
            <a:pathLst>
              <a:path w="11370" h="16786" extrusionOk="0">
                <a:moveTo>
                  <a:pt x="4845" y="2313"/>
                </a:moveTo>
                <a:cubicBezTo>
                  <a:pt x="5004" y="2313"/>
                  <a:pt x="5162" y="2376"/>
                  <a:pt x="5257" y="2503"/>
                </a:cubicBezTo>
                <a:cubicBezTo>
                  <a:pt x="5384" y="2598"/>
                  <a:pt x="5447" y="2756"/>
                  <a:pt x="5447" y="2915"/>
                </a:cubicBezTo>
                <a:lnTo>
                  <a:pt x="5447" y="5448"/>
                </a:lnTo>
                <a:cubicBezTo>
                  <a:pt x="5447" y="5638"/>
                  <a:pt x="5384" y="5765"/>
                  <a:pt x="5289" y="5891"/>
                </a:cubicBezTo>
                <a:cubicBezTo>
                  <a:pt x="5162" y="6018"/>
                  <a:pt x="5004" y="6081"/>
                  <a:pt x="4845" y="6081"/>
                </a:cubicBezTo>
                <a:cubicBezTo>
                  <a:pt x="4687" y="6081"/>
                  <a:pt x="4529" y="5986"/>
                  <a:pt x="4402" y="5891"/>
                </a:cubicBezTo>
                <a:cubicBezTo>
                  <a:pt x="4307" y="5765"/>
                  <a:pt x="4212" y="5638"/>
                  <a:pt x="4212" y="5448"/>
                </a:cubicBezTo>
                <a:cubicBezTo>
                  <a:pt x="4212" y="5321"/>
                  <a:pt x="4117" y="5226"/>
                  <a:pt x="3990" y="5226"/>
                </a:cubicBezTo>
                <a:cubicBezTo>
                  <a:pt x="3832" y="5226"/>
                  <a:pt x="3737" y="5321"/>
                  <a:pt x="3737" y="5448"/>
                </a:cubicBezTo>
                <a:cubicBezTo>
                  <a:pt x="3737" y="5765"/>
                  <a:pt x="3864" y="6050"/>
                  <a:pt x="4054" y="6240"/>
                </a:cubicBezTo>
                <a:cubicBezTo>
                  <a:pt x="4244" y="6430"/>
                  <a:pt x="4529" y="6556"/>
                  <a:pt x="4845" y="6556"/>
                </a:cubicBezTo>
                <a:cubicBezTo>
                  <a:pt x="5067" y="6556"/>
                  <a:pt x="5289" y="6493"/>
                  <a:pt x="5447" y="6366"/>
                </a:cubicBezTo>
                <a:lnTo>
                  <a:pt x="5447" y="8108"/>
                </a:lnTo>
                <a:cubicBezTo>
                  <a:pt x="5447" y="8298"/>
                  <a:pt x="5384" y="8457"/>
                  <a:pt x="5257" y="8552"/>
                </a:cubicBezTo>
                <a:cubicBezTo>
                  <a:pt x="5162" y="8678"/>
                  <a:pt x="5004" y="8742"/>
                  <a:pt x="4845" y="8742"/>
                </a:cubicBezTo>
                <a:cubicBezTo>
                  <a:pt x="4687" y="8742"/>
                  <a:pt x="4529" y="8678"/>
                  <a:pt x="4402" y="8552"/>
                </a:cubicBezTo>
                <a:cubicBezTo>
                  <a:pt x="4307" y="8457"/>
                  <a:pt x="4212" y="8298"/>
                  <a:pt x="4212" y="8108"/>
                </a:cubicBezTo>
                <a:lnTo>
                  <a:pt x="4212" y="7855"/>
                </a:lnTo>
                <a:cubicBezTo>
                  <a:pt x="4212" y="7728"/>
                  <a:pt x="4117" y="7602"/>
                  <a:pt x="3990" y="7602"/>
                </a:cubicBezTo>
                <a:cubicBezTo>
                  <a:pt x="3895" y="7602"/>
                  <a:pt x="3800" y="7665"/>
                  <a:pt x="3769" y="7728"/>
                </a:cubicBezTo>
                <a:cubicBezTo>
                  <a:pt x="3705" y="7823"/>
                  <a:pt x="3610" y="7887"/>
                  <a:pt x="3515" y="7950"/>
                </a:cubicBezTo>
                <a:cubicBezTo>
                  <a:pt x="3420" y="8013"/>
                  <a:pt x="3294" y="8045"/>
                  <a:pt x="3199" y="8045"/>
                </a:cubicBezTo>
                <a:cubicBezTo>
                  <a:pt x="2977" y="8045"/>
                  <a:pt x="2819" y="7950"/>
                  <a:pt x="2692" y="7823"/>
                </a:cubicBezTo>
                <a:cubicBezTo>
                  <a:pt x="2565" y="7697"/>
                  <a:pt x="2470" y="7507"/>
                  <a:pt x="2470" y="7316"/>
                </a:cubicBezTo>
                <a:cubicBezTo>
                  <a:pt x="2470" y="7253"/>
                  <a:pt x="2470" y="7190"/>
                  <a:pt x="2502" y="7158"/>
                </a:cubicBezTo>
                <a:cubicBezTo>
                  <a:pt x="2534" y="6968"/>
                  <a:pt x="2629" y="6841"/>
                  <a:pt x="2787" y="6746"/>
                </a:cubicBezTo>
                <a:cubicBezTo>
                  <a:pt x="2882" y="6651"/>
                  <a:pt x="3040" y="6620"/>
                  <a:pt x="3167" y="6620"/>
                </a:cubicBezTo>
                <a:cubicBezTo>
                  <a:pt x="3262" y="6620"/>
                  <a:pt x="3325" y="6620"/>
                  <a:pt x="3389" y="6651"/>
                </a:cubicBezTo>
                <a:cubicBezTo>
                  <a:pt x="3410" y="6657"/>
                  <a:pt x="3433" y="6660"/>
                  <a:pt x="3456" y="6660"/>
                </a:cubicBezTo>
                <a:cubicBezTo>
                  <a:pt x="3566" y="6660"/>
                  <a:pt x="3679" y="6598"/>
                  <a:pt x="3705" y="6493"/>
                </a:cubicBezTo>
                <a:cubicBezTo>
                  <a:pt x="3737" y="6366"/>
                  <a:pt x="3674" y="6240"/>
                  <a:pt x="3547" y="6176"/>
                </a:cubicBezTo>
                <a:cubicBezTo>
                  <a:pt x="3420" y="6145"/>
                  <a:pt x="3294" y="6113"/>
                  <a:pt x="3167" y="6113"/>
                </a:cubicBezTo>
                <a:cubicBezTo>
                  <a:pt x="2945" y="6113"/>
                  <a:pt x="2692" y="6208"/>
                  <a:pt x="2502" y="6335"/>
                </a:cubicBezTo>
                <a:cubicBezTo>
                  <a:pt x="2407" y="6398"/>
                  <a:pt x="2312" y="6461"/>
                  <a:pt x="2249" y="6556"/>
                </a:cubicBezTo>
                <a:cubicBezTo>
                  <a:pt x="2059" y="6493"/>
                  <a:pt x="1900" y="6366"/>
                  <a:pt x="1774" y="6208"/>
                </a:cubicBezTo>
                <a:cubicBezTo>
                  <a:pt x="1647" y="6018"/>
                  <a:pt x="1552" y="5796"/>
                  <a:pt x="1552" y="5511"/>
                </a:cubicBezTo>
                <a:cubicBezTo>
                  <a:pt x="1552" y="5258"/>
                  <a:pt x="1647" y="5005"/>
                  <a:pt x="1774" y="4815"/>
                </a:cubicBezTo>
                <a:cubicBezTo>
                  <a:pt x="1932" y="4625"/>
                  <a:pt x="2154" y="4466"/>
                  <a:pt x="2407" y="4435"/>
                </a:cubicBezTo>
                <a:cubicBezTo>
                  <a:pt x="2534" y="4403"/>
                  <a:pt x="2629" y="4245"/>
                  <a:pt x="2597" y="4118"/>
                </a:cubicBezTo>
                <a:cubicBezTo>
                  <a:pt x="2565" y="4055"/>
                  <a:pt x="2534" y="3991"/>
                  <a:pt x="2502" y="3896"/>
                </a:cubicBezTo>
                <a:cubicBezTo>
                  <a:pt x="2470" y="3833"/>
                  <a:pt x="2470" y="3770"/>
                  <a:pt x="2470" y="3706"/>
                </a:cubicBezTo>
                <a:cubicBezTo>
                  <a:pt x="2470" y="3516"/>
                  <a:pt x="2565" y="3326"/>
                  <a:pt x="2692" y="3200"/>
                </a:cubicBezTo>
                <a:cubicBezTo>
                  <a:pt x="2819" y="3073"/>
                  <a:pt x="2977" y="3010"/>
                  <a:pt x="3199" y="3010"/>
                </a:cubicBezTo>
                <a:cubicBezTo>
                  <a:pt x="3294" y="3010"/>
                  <a:pt x="3420" y="3041"/>
                  <a:pt x="3515" y="3105"/>
                </a:cubicBezTo>
                <a:cubicBezTo>
                  <a:pt x="3674" y="3168"/>
                  <a:pt x="3800" y="3326"/>
                  <a:pt x="3864" y="3485"/>
                </a:cubicBezTo>
                <a:cubicBezTo>
                  <a:pt x="3864" y="3548"/>
                  <a:pt x="3895" y="3643"/>
                  <a:pt x="3895" y="3706"/>
                </a:cubicBezTo>
                <a:cubicBezTo>
                  <a:pt x="3895" y="3865"/>
                  <a:pt x="3864" y="3991"/>
                  <a:pt x="3769" y="4118"/>
                </a:cubicBezTo>
                <a:cubicBezTo>
                  <a:pt x="3705" y="4213"/>
                  <a:pt x="3579" y="4308"/>
                  <a:pt x="3452" y="4371"/>
                </a:cubicBezTo>
                <a:cubicBezTo>
                  <a:pt x="3357" y="4403"/>
                  <a:pt x="3294" y="4561"/>
                  <a:pt x="3357" y="4688"/>
                </a:cubicBezTo>
                <a:cubicBezTo>
                  <a:pt x="3380" y="4781"/>
                  <a:pt x="3471" y="4839"/>
                  <a:pt x="3568" y="4839"/>
                </a:cubicBezTo>
                <a:cubicBezTo>
                  <a:pt x="3604" y="4839"/>
                  <a:pt x="3640" y="4832"/>
                  <a:pt x="3674" y="4815"/>
                </a:cubicBezTo>
                <a:cubicBezTo>
                  <a:pt x="3895" y="4720"/>
                  <a:pt x="4054" y="4561"/>
                  <a:pt x="4180" y="4371"/>
                </a:cubicBezTo>
                <a:cubicBezTo>
                  <a:pt x="4307" y="4181"/>
                  <a:pt x="4370" y="3960"/>
                  <a:pt x="4370" y="3706"/>
                </a:cubicBezTo>
                <a:cubicBezTo>
                  <a:pt x="4370" y="3580"/>
                  <a:pt x="4370" y="3421"/>
                  <a:pt x="4307" y="3295"/>
                </a:cubicBezTo>
                <a:cubicBezTo>
                  <a:pt x="4275" y="3231"/>
                  <a:pt x="4275" y="3168"/>
                  <a:pt x="4212" y="3105"/>
                </a:cubicBezTo>
                <a:lnTo>
                  <a:pt x="4212" y="2915"/>
                </a:lnTo>
                <a:cubicBezTo>
                  <a:pt x="4212" y="2756"/>
                  <a:pt x="4307" y="2598"/>
                  <a:pt x="4402" y="2503"/>
                </a:cubicBezTo>
                <a:cubicBezTo>
                  <a:pt x="4529" y="2376"/>
                  <a:pt x="4687" y="2313"/>
                  <a:pt x="4845" y="2313"/>
                </a:cubicBezTo>
                <a:close/>
                <a:moveTo>
                  <a:pt x="6556" y="2313"/>
                </a:moveTo>
                <a:cubicBezTo>
                  <a:pt x="6714" y="2313"/>
                  <a:pt x="6872" y="2376"/>
                  <a:pt x="6999" y="2471"/>
                </a:cubicBezTo>
                <a:cubicBezTo>
                  <a:pt x="7094" y="2598"/>
                  <a:pt x="7157" y="2756"/>
                  <a:pt x="7157" y="2915"/>
                </a:cubicBezTo>
                <a:lnTo>
                  <a:pt x="7157" y="3105"/>
                </a:lnTo>
                <a:cubicBezTo>
                  <a:pt x="7126" y="3168"/>
                  <a:pt x="7094" y="3231"/>
                  <a:pt x="7094" y="3295"/>
                </a:cubicBezTo>
                <a:cubicBezTo>
                  <a:pt x="7031" y="3421"/>
                  <a:pt x="6999" y="3548"/>
                  <a:pt x="6999" y="3706"/>
                </a:cubicBezTo>
                <a:cubicBezTo>
                  <a:pt x="6999" y="3960"/>
                  <a:pt x="7094" y="4181"/>
                  <a:pt x="7221" y="4371"/>
                </a:cubicBezTo>
                <a:cubicBezTo>
                  <a:pt x="7347" y="4561"/>
                  <a:pt x="7506" y="4720"/>
                  <a:pt x="7727" y="4815"/>
                </a:cubicBezTo>
                <a:cubicBezTo>
                  <a:pt x="7761" y="4832"/>
                  <a:pt x="7797" y="4839"/>
                  <a:pt x="7833" y="4839"/>
                </a:cubicBezTo>
                <a:cubicBezTo>
                  <a:pt x="7930" y="4839"/>
                  <a:pt x="8021" y="4781"/>
                  <a:pt x="8044" y="4688"/>
                </a:cubicBezTo>
                <a:cubicBezTo>
                  <a:pt x="8107" y="4561"/>
                  <a:pt x="8044" y="4403"/>
                  <a:pt x="7917" y="4371"/>
                </a:cubicBezTo>
                <a:cubicBezTo>
                  <a:pt x="7791" y="4308"/>
                  <a:pt x="7696" y="4213"/>
                  <a:pt x="7632" y="4086"/>
                </a:cubicBezTo>
                <a:cubicBezTo>
                  <a:pt x="7537" y="3991"/>
                  <a:pt x="7506" y="3865"/>
                  <a:pt x="7506" y="3706"/>
                </a:cubicBezTo>
                <a:cubicBezTo>
                  <a:pt x="7506" y="3611"/>
                  <a:pt x="7506" y="3548"/>
                  <a:pt x="7537" y="3485"/>
                </a:cubicBezTo>
                <a:cubicBezTo>
                  <a:pt x="7601" y="3295"/>
                  <a:pt x="7727" y="3168"/>
                  <a:pt x="7886" y="3073"/>
                </a:cubicBezTo>
                <a:cubicBezTo>
                  <a:pt x="7981" y="3041"/>
                  <a:pt x="8076" y="3010"/>
                  <a:pt x="8202" y="3010"/>
                </a:cubicBezTo>
                <a:cubicBezTo>
                  <a:pt x="8392" y="3010"/>
                  <a:pt x="8582" y="3073"/>
                  <a:pt x="8709" y="3200"/>
                </a:cubicBezTo>
                <a:cubicBezTo>
                  <a:pt x="8836" y="3326"/>
                  <a:pt x="8931" y="3516"/>
                  <a:pt x="8931" y="3706"/>
                </a:cubicBezTo>
                <a:cubicBezTo>
                  <a:pt x="8931" y="3770"/>
                  <a:pt x="8899" y="3833"/>
                  <a:pt x="8899" y="3896"/>
                </a:cubicBezTo>
                <a:cubicBezTo>
                  <a:pt x="8867" y="3960"/>
                  <a:pt x="8867" y="3991"/>
                  <a:pt x="8836" y="4055"/>
                </a:cubicBezTo>
                <a:cubicBezTo>
                  <a:pt x="8804" y="4055"/>
                  <a:pt x="8804" y="4086"/>
                  <a:pt x="8804" y="4118"/>
                </a:cubicBezTo>
                <a:cubicBezTo>
                  <a:pt x="8772" y="4245"/>
                  <a:pt x="8836" y="4371"/>
                  <a:pt x="8994" y="4403"/>
                </a:cubicBezTo>
                <a:cubicBezTo>
                  <a:pt x="9247" y="4466"/>
                  <a:pt x="9469" y="4625"/>
                  <a:pt x="9596" y="4815"/>
                </a:cubicBezTo>
                <a:cubicBezTo>
                  <a:pt x="9754" y="5005"/>
                  <a:pt x="9849" y="5258"/>
                  <a:pt x="9849" y="5511"/>
                </a:cubicBezTo>
                <a:cubicBezTo>
                  <a:pt x="9849" y="5796"/>
                  <a:pt x="9754" y="6018"/>
                  <a:pt x="9596" y="6208"/>
                </a:cubicBezTo>
                <a:cubicBezTo>
                  <a:pt x="9501" y="6366"/>
                  <a:pt x="9311" y="6493"/>
                  <a:pt x="9152" y="6556"/>
                </a:cubicBezTo>
                <a:cubicBezTo>
                  <a:pt x="9057" y="6461"/>
                  <a:pt x="8962" y="6398"/>
                  <a:pt x="8867" y="6335"/>
                </a:cubicBezTo>
                <a:cubicBezTo>
                  <a:pt x="8677" y="6208"/>
                  <a:pt x="8456" y="6113"/>
                  <a:pt x="8202" y="6113"/>
                </a:cubicBezTo>
                <a:cubicBezTo>
                  <a:pt x="8076" y="6113"/>
                  <a:pt x="7949" y="6145"/>
                  <a:pt x="7822" y="6176"/>
                </a:cubicBezTo>
                <a:cubicBezTo>
                  <a:pt x="7696" y="6240"/>
                  <a:pt x="7632" y="6366"/>
                  <a:pt x="7664" y="6493"/>
                </a:cubicBezTo>
                <a:cubicBezTo>
                  <a:pt x="7716" y="6598"/>
                  <a:pt x="7812" y="6660"/>
                  <a:pt x="7916" y="6660"/>
                </a:cubicBezTo>
                <a:cubicBezTo>
                  <a:pt x="7937" y="6660"/>
                  <a:pt x="7959" y="6657"/>
                  <a:pt x="7981" y="6651"/>
                </a:cubicBezTo>
                <a:cubicBezTo>
                  <a:pt x="8076" y="6620"/>
                  <a:pt x="8139" y="6620"/>
                  <a:pt x="8202" y="6620"/>
                </a:cubicBezTo>
                <a:cubicBezTo>
                  <a:pt x="8361" y="6620"/>
                  <a:pt x="8487" y="6651"/>
                  <a:pt x="8614" y="6746"/>
                </a:cubicBezTo>
                <a:cubicBezTo>
                  <a:pt x="8741" y="6841"/>
                  <a:pt x="8836" y="6968"/>
                  <a:pt x="8899" y="7126"/>
                </a:cubicBezTo>
                <a:cubicBezTo>
                  <a:pt x="8899" y="7190"/>
                  <a:pt x="8931" y="7253"/>
                  <a:pt x="8931" y="7316"/>
                </a:cubicBezTo>
                <a:cubicBezTo>
                  <a:pt x="8931" y="7507"/>
                  <a:pt x="8836" y="7697"/>
                  <a:pt x="8709" y="7823"/>
                </a:cubicBezTo>
                <a:cubicBezTo>
                  <a:pt x="8582" y="7950"/>
                  <a:pt x="8392" y="8013"/>
                  <a:pt x="8202" y="8013"/>
                </a:cubicBezTo>
                <a:cubicBezTo>
                  <a:pt x="8107" y="8013"/>
                  <a:pt x="7981" y="7982"/>
                  <a:pt x="7886" y="7950"/>
                </a:cubicBezTo>
                <a:cubicBezTo>
                  <a:pt x="7791" y="7887"/>
                  <a:pt x="7696" y="7823"/>
                  <a:pt x="7632" y="7728"/>
                </a:cubicBezTo>
                <a:cubicBezTo>
                  <a:pt x="7601" y="7633"/>
                  <a:pt x="7506" y="7602"/>
                  <a:pt x="7411" y="7602"/>
                </a:cubicBezTo>
                <a:cubicBezTo>
                  <a:pt x="7284" y="7602"/>
                  <a:pt x="7157" y="7697"/>
                  <a:pt x="7157" y="7855"/>
                </a:cubicBezTo>
                <a:lnTo>
                  <a:pt x="7157" y="8108"/>
                </a:lnTo>
                <a:cubicBezTo>
                  <a:pt x="7157" y="8267"/>
                  <a:pt x="7094" y="8425"/>
                  <a:pt x="6999" y="8552"/>
                </a:cubicBezTo>
                <a:cubicBezTo>
                  <a:pt x="6872" y="8678"/>
                  <a:pt x="6714" y="8742"/>
                  <a:pt x="6556" y="8742"/>
                </a:cubicBezTo>
                <a:cubicBezTo>
                  <a:pt x="6397" y="8742"/>
                  <a:pt x="6239" y="8647"/>
                  <a:pt x="6112" y="8552"/>
                </a:cubicBezTo>
                <a:cubicBezTo>
                  <a:pt x="6017" y="8425"/>
                  <a:pt x="5954" y="8267"/>
                  <a:pt x="5954" y="8108"/>
                </a:cubicBezTo>
                <a:lnTo>
                  <a:pt x="5954" y="6366"/>
                </a:lnTo>
                <a:cubicBezTo>
                  <a:pt x="6112" y="6493"/>
                  <a:pt x="6334" y="6556"/>
                  <a:pt x="6556" y="6556"/>
                </a:cubicBezTo>
                <a:cubicBezTo>
                  <a:pt x="6872" y="6556"/>
                  <a:pt x="7126" y="6430"/>
                  <a:pt x="7347" y="6240"/>
                </a:cubicBezTo>
                <a:cubicBezTo>
                  <a:pt x="7537" y="6018"/>
                  <a:pt x="7664" y="5765"/>
                  <a:pt x="7664" y="5448"/>
                </a:cubicBezTo>
                <a:cubicBezTo>
                  <a:pt x="7664" y="5321"/>
                  <a:pt x="7537" y="5195"/>
                  <a:pt x="7411" y="5195"/>
                </a:cubicBezTo>
                <a:cubicBezTo>
                  <a:pt x="7284" y="5195"/>
                  <a:pt x="7157" y="5321"/>
                  <a:pt x="7157" y="5448"/>
                </a:cubicBezTo>
                <a:cubicBezTo>
                  <a:pt x="7157" y="5606"/>
                  <a:pt x="7094" y="5765"/>
                  <a:pt x="6999" y="5891"/>
                </a:cubicBezTo>
                <a:cubicBezTo>
                  <a:pt x="6872" y="5986"/>
                  <a:pt x="6714" y="6081"/>
                  <a:pt x="6556" y="6081"/>
                </a:cubicBezTo>
                <a:cubicBezTo>
                  <a:pt x="6397" y="6081"/>
                  <a:pt x="6239" y="5986"/>
                  <a:pt x="6112" y="5891"/>
                </a:cubicBezTo>
                <a:cubicBezTo>
                  <a:pt x="6017" y="5765"/>
                  <a:pt x="5954" y="5606"/>
                  <a:pt x="5954" y="5448"/>
                </a:cubicBezTo>
                <a:lnTo>
                  <a:pt x="5954" y="2915"/>
                </a:lnTo>
                <a:cubicBezTo>
                  <a:pt x="5954" y="2756"/>
                  <a:pt x="6017" y="2598"/>
                  <a:pt x="6112" y="2471"/>
                </a:cubicBezTo>
                <a:cubicBezTo>
                  <a:pt x="6239" y="2376"/>
                  <a:pt x="6397" y="2313"/>
                  <a:pt x="6556" y="2313"/>
                </a:cubicBezTo>
                <a:close/>
                <a:moveTo>
                  <a:pt x="5701" y="1"/>
                </a:moveTo>
                <a:cubicBezTo>
                  <a:pt x="4117" y="1"/>
                  <a:pt x="2692" y="634"/>
                  <a:pt x="1679" y="1648"/>
                </a:cubicBezTo>
                <a:cubicBezTo>
                  <a:pt x="633" y="2693"/>
                  <a:pt x="0" y="4118"/>
                  <a:pt x="0" y="5670"/>
                </a:cubicBezTo>
                <a:cubicBezTo>
                  <a:pt x="0" y="6303"/>
                  <a:pt x="127" y="6936"/>
                  <a:pt x="317" y="7507"/>
                </a:cubicBezTo>
                <a:cubicBezTo>
                  <a:pt x="538" y="8108"/>
                  <a:pt x="823" y="8678"/>
                  <a:pt x="1204" y="9153"/>
                </a:cubicBezTo>
                <a:cubicBezTo>
                  <a:pt x="1259" y="9227"/>
                  <a:pt x="1337" y="9258"/>
                  <a:pt x="1410" y="9258"/>
                </a:cubicBezTo>
                <a:cubicBezTo>
                  <a:pt x="1462" y="9258"/>
                  <a:pt x="1513" y="9243"/>
                  <a:pt x="1552" y="9217"/>
                </a:cubicBezTo>
                <a:cubicBezTo>
                  <a:pt x="1679" y="9122"/>
                  <a:pt x="1679" y="8963"/>
                  <a:pt x="1615" y="8868"/>
                </a:cubicBezTo>
                <a:cubicBezTo>
                  <a:pt x="1267" y="8425"/>
                  <a:pt x="982" y="7918"/>
                  <a:pt x="792" y="7348"/>
                </a:cubicBezTo>
                <a:cubicBezTo>
                  <a:pt x="602" y="6841"/>
                  <a:pt x="507" y="6271"/>
                  <a:pt x="507" y="5670"/>
                </a:cubicBezTo>
                <a:cubicBezTo>
                  <a:pt x="507" y="4245"/>
                  <a:pt x="1077" y="2946"/>
                  <a:pt x="2027" y="1996"/>
                </a:cubicBezTo>
                <a:cubicBezTo>
                  <a:pt x="2945" y="1078"/>
                  <a:pt x="4244" y="476"/>
                  <a:pt x="5669" y="476"/>
                </a:cubicBezTo>
                <a:cubicBezTo>
                  <a:pt x="6176" y="476"/>
                  <a:pt x="6682" y="571"/>
                  <a:pt x="7126" y="698"/>
                </a:cubicBezTo>
                <a:cubicBezTo>
                  <a:pt x="7601" y="824"/>
                  <a:pt x="8044" y="1046"/>
                  <a:pt x="8456" y="1299"/>
                </a:cubicBezTo>
                <a:cubicBezTo>
                  <a:pt x="8487" y="1321"/>
                  <a:pt x="8526" y="1331"/>
                  <a:pt x="8566" y="1331"/>
                </a:cubicBezTo>
                <a:cubicBezTo>
                  <a:pt x="8646" y="1331"/>
                  <a:pt x="8730" y="1289"/>
                  <a:pt x="8772" y="1204"/>
                </a:cubicBezTo>
                <a:cubicBezTo>
                  <a:pt x="8867" y="1109"/>
                  <a:pt x="8836" y="951"/>
                  <a:pt x="8709" y="888"/>
                </a:cubicBezTo>
                <a:cubicBezTo>
                  <a:pt x="8266" y="603"/>
                  <a:pt x="7791" y="381"/>
                  <a:pt x="7252" y="223"/>
                </a:cubicBezTo>
                <a:cubicBezTo>
                  <a:pt x="6746" y="64"/>
                  <a:pt x="6239" y="1"/>
                  <a:pt x="5701" y="1"/>
                </a:cubicBezTo>
                <a:close/>
                <a:moveTo>
                  <a:pt x="5701" y="8805"/>
                </a:moveTo>
                <a:cubicBezTo>
                  <a:pt x="5903" y="9066"/>
                  <a:pt x="6186" y="9221"/>
                  <a:pt x="6500" y="9221"/>
                </a:cubicBezTo>
                <a:cubicBezTo>
                  <a:pt x="6529" y="9221"/>
                  <a:pt x="6558" y="9219"/>
                  <a:pt x="6587" y="9217"/>
                </a:cubicBezTo>
                <a:lnTo>
                  <a:pt x="6587" y="9217"/>
                </a:lnTo>
                <a:lnTo>
                  <a:pt x="6049" y="12130"/>
                </a:lnTo>
                <a:lnTo>
                  <a:pt x="5320" y="12130"/>
                </a:lnTo>
                <a:lnTo>
                  <a:pt x="4782" y="9217"/>
                </a:lnTo>
                <a:lnTo>
                  <a:pt x="4782" y="9217"/>
                </a:lnTo>
                <a:cubicBezTo>
                  <a:pt x="4812" y="9219"/>
                  <a:pt x="4841" y="9221"/>
                  <a:pt x="4870" y="9221"/>
                </a:cubicBezTo>
                <a:cubicBezTo>
                  <a:pt x="5188" y="9221"/>
                  <a:pt x="5498" y="9066"/>
                  <a:pt x="5701" y="8805"/>
                </a:cubicBezTo>
                <a:close/>
                <a:moveTo>
                  <a:pt x="7696" y="12637"/>
                </a:moveTo>
                <a:lnTo>
                  <a:pt x="7696" y="13999"/>
                </a:lnTo>
                <a:lnTo>
                  <a:pt x="6239" y="13999"/>
                </a:lnTo>
                <a:cubicBezTo>
                  <a:pt x="6112" y="13999"/>
                  <a:pt x="5986" y="14125"/>
                  <a:pt x="5986" y="14252"/>
                </a:cubicBezTo>
                <a:cubicBezTo>
                  <a:pt x="5986" y="14379"/>
                  <a:pt x="6112" y="14505"/>
                  <a:pt x="6239" y="14505"/>
                </a:cubicBezTo>
                <a:lnTo>
                  <a:pt x="7696" y="14505"/>
                </a:lnTo>
                <a:cubicBezTo>
                  <a:pt x="7569" y="15519"/>
                  <a:pt x="6714" y="16279"/>
                  <a:pt x="5701" y="16279"/>
                </a:cubicBezTo>
                <a:cubicBezTo>
                  <a:pt x="5130" y="16279"/>
                  <a:pt x="4624" y="16057"/>
                  <a:pt x="4275" y="15677"/>
                </a:cubicBezTo>
                <a:cubicBezTo>
                  <a:pt x="3959" y="15392"/>
                  <a:pt x="3737" y="14980"/>
                  <a:pt x="3674" y="14505"/>
                </a:cubicBezTo>
                <a:lnTo>
                  <a:pt x="5130" y="14505"/>
                </a:lnTo>
                <a:cubicBezTo>
                  <a:pt x="5257" y="14505"/>
                  <a:pt x="5384" y="14410"/>
                  <a:pt x="5384" y="14252"/>
                </a:cubicBezTo>
                <a:cubicBezTo>
                  <a:pt x="5384" y="14125"/>
                  <a:pt x="5257" y="14030"/>
                  <a:pt x="5130" y="14030"/>
                </a:cubicBezTo>
                <a:lnTo>
                  <a:pt x="3674" y="14030"/>
                </a:lnTo>
                <a:lnTo>
                  <a:pt x="3674" y="12637"/>
                </a:lnTo>
                <a:close/>
                <a:moveTo>
                  <a:pt x="9453" y="1513"/>
                </a:moveTo>
                <a:cubicBezTo>
                  <a:pt x="9390" y="1513"/>
                  <a:pt x="9327" y="1537"/>
                  <a:pt x="9279" y="1584"/>
                </a:cubicBezTo>
                <a:cubicBezTo>
                  <a:pt x="9184" y="1711"/>
                  <a:pt x="9184" y="1838"/>
                  <a:pt x="9279" y="1933"/>
                </a:cubicBezTo>
                <a:cubicBezTo>
                  <a:pt x="9786" y="2439"/>
                  <a:pt x="10198" y="3010"/>
                  <a:pt x="10483" y="3643"/>
                </a:cubicBezTo>
                <a:cubicBezTo>
                  <a:pt x="10736" y="4276"/>
                  <a:pt x="10863" y="4941"/>
                  <a:pt x="10863" y="5670"/>
                </a:cubicBezTo>
                <a:cubicBezTo>
                  <a:pt x="10863" y="6620"/>
                  <a:pt x="10609" y="7507"/>
                  <a:pt x="10166" y="8298"/>
                </a:cubicBezTo>
                <a:cubicBezTo>
                  <a:pt x="9691" y="9090"/>
                  <a:pt x="9057" y="9723"/>
                  <a:pt x="8234" y="10198"/>
                </a:cubicBezTo>
                <a:cubicBezTo>
                  <a:pt x="8076" y="10293"/>
                  <a:pt x="7949" y="10388"/>
                  <a:pt x="7854" y="10547"/>
                </a:cubicBezTo>
                <a:cubicBezTo>
                  <a:pt x="7759" y="10673"/>
                  <a:pt x="7696" y="10832"/>
                  <a:pt x="7696" y="11053"/>
                </a:cubicBezTo>
                <a:lnTo>
                  <a:pt x="7696" y="12130"/>
                </a:lnTo>
                <a:lnTo>
                  <a:pt x="6556" y="12130"/>
                </a:lnTo>
                <a:lnTo>
                  <a:pt x="7126" y="9058"/>
                </a:lnTo>
                <a:cubicBezTo>
                  <a:pt x="7189" y="9027"/>
                  <a:pt x="7252" y="8963"/>
                  <a:pt x="7316" y="8900"/>
                </a:cubicBezTo>
                <a:cubicBezTo>
                  <a:pt x="7474" y="8742"/>
                  <a:pt x="7569" y="8583"/>
                  <a:pt x="7632" y="8362"/>
                </a:cubicBezTo>
                <a:cubicBezTo>
                  <a:pt x="7791" y="8457"/>
                  <a:pt x="7981" y="8520"/>
                  <a:pt x="8202" y="8520"/>
                </a:cubicBezTo>
                <a:cubicBezTo>
                  <a:pt x="8519" y="8520"/>
                  <a:pt x="8836" y="8393"/>
                  <a:pt x="9057" y="8172"/>
                </a:cubicBezTo>
                <a:cubicBezTo>
                  <a:pt x="9247" y="7950"/>
                  <a:pt x="9406" y="7665"/>
                  <a:pt x="9406" y="7316"/>
                </a:cubicBezTo>
                <a:cubicBezTo>
                  <a:pt x="9406" y="7221"/>
                  <a:pt x="9374" y="7095"/>
                  <a:pt x="9342" y="7000"/>
                </a:cubicBezTo>
                <a:cubicBezTo>
                  <a:pt x="9596" y="6905"/>
                  <a:pt x="9817" y="6715"/>
                  <a:pt x="9976" y="6525"/>
                </a:cubicBezTo>
                <a:cubicBezTo>
                  <a:pt x="10198" y="6240"/>
                  <a:pt x="10324" y="5891"/>
                  <a:pt x="10324" y="5511"/>
                </a:cubicBezTo>
                <a:cubicBezTo>
                  <a:pt x="10324" y="5131"/>
                  <a:pt x="10198" y="4783"/>
                  <a:pt x="9976" y="4498"/>
                </a:cubicBezTo>
                <a:cubicBezTo>
                  <a:pt x="9817" y="4308"/>
                  <a:pt x="9596" y="4150"/>
                  <a:pt x="9342" y="4023"/>
                </a:cubicBezTo>
                <a:cubicBezTo>
                  <a:pt x="9374" y="3928"/>
                  <a:pt x="9406" y="3833"/>
                  <a:pt x="9406" y="3706"/>
                </a:cubicBezTo>
                <a:cubicBezTo>
                  <a:pt x="9406" y="3390"/>
                  <a:pt x="9279" y="3073"/>
                  <a:pt x="9057" y="2851"/>
                </a:cubicBezTo>
                <a:cubicBezTo>
                  <a:pt x="8836" y="2661"/>
                  <a:pt x="8519" y="2503"/>
                  <a:pt x="8202" y="2503"/>
                </a:cubicBezTo>
                <a:cubicBezTo>
                  <a:pt x="7981" y="2503"/>
                  <a:pt x="7791" y="2566"/>
                  <a:pt x="7632" y="2661"/>
                </a:cubicBezTo>
                <a:cubicBezTo>
                  <a:pt x="7569" y="2471"/>
                  <a:pt x="7474" y="2281"/>
                  <a:pt x="7316" y="2123"/>
                </a:cubicBezTo>
                <a:cubicBezTo>
                  <a:pt x="7126" y="1933"/>
                  <a:pt x="6841" y="1806"/>
                  <a:pt x="6556" y="1806"/>
                </a:cubicBezTo>
                <a:cubicBezTo>
                  <a:pt x="6207" y="1806"/>
                  <a:pt x="5891" y="1964"/>
                  <a:pt x="5701" y="2218"/>
                </a:cubicBezTo>
                <a:cubicBezTo>
                  <a:pt x="5479" y="1964"/>
                  <a:pt x="5162" y="1806"/>
                  <a:pt x="4845" y="1806"/>
                </a:cubicBezTo>
                <a:cubicBezTo>
                  <a:pt x="4529" y="1806"/>
                  <a:pt x="4244" y="1933"/>
                  <a:pt x="4054" y="2123"/>
                </a:cubicBezTo>
                <a:cubicBezTo>
                  <a:pt x="3895" y="2281"/>
                  <a:pt x="3800" y="2439"/>
                  <a:pt x="3769" y="2661"/>
                </a:cubicBezTo>
                <a:cubicBezTo>
                  <a:pt x="3579" y="2566"/>
                  <a:pt x="3389" y="2503"/>
                  <a:pt x="3167" y="2503"/>
                </a:cubicBezTo>
                <a:cubicBezTo>
                  <a:pt x="2850" y="2503"/>
                  <a:pt x="2565" y="2629"/>
                  <a:pt x="2344" y="2851"/>
                </a:cubicBezTo>
                <a:cubicBezTo>
                  <a:pt x="2122" y="3073"/>
                  <a:pt x="1995" y="3358"/>
                  <a:pt x="1995" y="3706"/>
                </a:cubicBezTo>
                <a:cubicBezTo>
                  <a:pt x="1995" y="3801"/>
                  <a:pt x="1995" y="3928"/>
                  <a:pt x="2027" y="4023"/>
                </a:cubicBezTo>
                <a:cubicBezTo>
                  <a:pt x="1774" y="4118"/>
                  <a:pt x="1552" y="4308"/>
                  <a:pt x="1394" y="4498"/>
                </a:cubicBezTo>
                <a:cubicBezTo>
                  <a:pt x="1172" y="4783"/>
                  <a:pt x="1045" y="5131"/>
                  <a:pt x="1045" y="5511"/>
                </a:cubicBezTo>
                <a:cubicBezTo>
                  <a:pt x="1045" y="5891"/>
                  <a:pt x="1172" y="6240"/>
                  <a:pt x="1394" y="6525"/>
                </a:cubicBezTo>
                <a:cubicBezTo>
                  <a:pt x="1552" y="6715"/>
                  <a:pt x="1774" y="6873"/>
                  <a:pt x="2027" y="7000"/>
                </a:cubicBezTo>
                <a:cubicBezTo>
                  <a:pt x="1995" y="7095"/>
                  <a:pt x="1995" y="7190"/>
                  <a:pt x="1995" y="7316"/>
                </a:cubicBezTo>
                <a:cubicBezTo>
                  <a:pt x="1995" y="7633"/>
                  <a:pt x="2122" y="7950"/>
                  <a:pt x="2344" y="8172"/>
                </a:cubicBezTo>
                <a:cubicBezTo>
                  <a:pt x="2565" y="8393"/>
                  <a:pt x="2850" y="8520"/>
                  <a:pt x="3167" y="8520"/>
                </a:cubicBezTo>
                <a:cubicBezTo>
                  <a:pt x="3389" y="8520"/>
                  <a:pt x="3579" y="8457"/>
                  <a:pt x="3737" y="8362"/>
                </a:cubicBezTo>
                <a:lnTo>
                  <a:pt x="3769" y="8362"/>
                </a:lnTo>
                <a:cubicBezTo>
                  <a:pt x="3800" y="8552"/>
                  <a:pt x="3895" y="8742"/>
                  <a:pt x="4054" y="8900"/>
                </a:cubicBezTo>
                <a:cubicBezTo>
                  <a:pt x="4117" y="8963"/>
                  <a:pt x="4180" y="8995"/>
                  <a:pt x="4275" y="9058"/>
                </a:cubicBezTo>
                <a:lnTo>
                  <a:pt x="4845" y="12130"/>
                </a:lnTo>
                <a:lnTo>
                  <a:pt x="3674" y="12130"/>
                </a:lnTo>
                <a:lnTo>
                  <a:pt x="3674" y="11053"/>
                </a:lnTo>
                <a:cubicBezTo>
                  <a:pt x="3674" y="10863"/>
                  <a:pt x="3610" y="10673"/>
                  <a:pt x="3515" y="10547"/>
                </a:cubicBezTo>
                <a:cubicBezTo>
                  <a:pt x="3452" y="10388"/>
                  <a:pt x="3294" y="10262"/>
                  <a:pt x="3135" y="10167"/>
                </a:cubicBezTo>
                <a:cubicBezTo>
                  <a:pt x="3009" y="10103"/>
                  <a:pt x="2850" y="10008"/>
                  <a:pt x="2724" y="9913"/>
                </a:cubicBezTo>
                <a:cubicBezTo>
                  <a:pt x="2597" y="9818"/>
                  <a:pt x="2470" y="9723"/>
                  <a:pt x="2344" y="9628"/>
                </a:cubicBezTo>
                <a:cubicBezTo>
                  <a:pt x="2285" y="9584"/>
                  <a:pt x="2226" y="9561"/>
                  <a:pt x="2170" y="9561"/>
                </a:cubicBezTo>
                <a:cubicBezTo>
                  <a:pt x="2106" y="9561"/>
                  <a:pt x="2046" y="9592"/>
                  <a:pt x="1995" y="9660"/>
                </a:cubicBezTo>
                <a:cubicBezTo>
                  <a:pt x="1900" y="9755"/>
                  <a:pt x="1900" y="9913"/>
                  <a:pt x="2027" y="9977"/>
                </a:cubicBezTo>
                <a:cubicBezTo>
                  <a:pt x="2154" y="10103"/>
                  <a:pt x="2312" y="10230"/>
                  <a:pt x="2439" y="10325"/>
                </a:cubicBezTo>
                <a:cubicBezTo>
                  <a:pt x="2597" y="10420"/>
                  <a:pt x="2755" y="10515"/>
                  <a:pt x="2882" y="10610"/>
                </a:cubicBezTo>
                <a:cubicBezTo>
                  <a:pt x="2977" y="10673"/>
                  <a:pt x="3072" y="10705"/>
                  <a:pt x="3104" y="10800"/>
                </a:cubicBezTo>
                <a:cubicBezTo>
                  <a:pt x="3167" y="10863"/>
                  <a:pt x="3167" y="10958"/>
                  <a:pt x="3167" y="11053"/>
                </a:cubicBezTo>
                <a:lnTo>
                  <a:pt x="3167" y="14252"/>
                </a:lnTo>
                <a:cubicBezTo>
                  <a:pt x="3167" y="14949"/>
                  <a:pt x="3452" y="15582"/>
                  <a:pt x="3927" y="16025"/>
                </a:cubicBezTo>
                <a:cubicBezTo>
                  <a:pt x="4370" y="16500"/>
                  <a:pt x="5004" y="16785"/>
                  <a:pt x="5701" y="16785"/>
                </a:cubicBezTo>
                <a:cubicBezTo>
                  <a:pt x="7062" y="16785"/>
                  <a:pt x="8202" y="15645"/>
                  <a:pt x="8202" y="14252"/>
                </a:cubicBezTo>
                <a:lnTo>
                  <a:pt x="8202" y="11053"/>
                </a:lnTo>
                <a:cubicBezTo>
                  <a:pt x="8202" y="10927"/>
                  <a:pt x="8234" y="10863"/>
                  <a:pt x="8266" y="10800"/>
                </a:cubicBezTo>
                <a:cubicBezTo>
                  <a:pt x="8329" y="10705"/>
                  <a:pt x="8392" y="10642"/>
                  <a:pt x="8487" y="10610"/>
                </a:cubicBezTo>
                <a:cubicBezTo>
                  <a:pt x="9374" y="10103"/>
                  <a:pt x="10103" y="9407"/>
                  <a:pt x="10609" y="8520"/>
                </a:cubicBezTo>
                <a:cubicBezTo>
                  <a:pt x="11084" y="7697"/>
                  <a:pt x="11369" y="6715"/>
                  <a:pt x="11369" y="5670"/>
                </a:cubicBezTo>
                <a:cubicBezTo>
                  <a:pt x="11369" y="4878"/>
                  <a:pt x="11211" y="4150"/>
                  <a:pt x="10926" y="3453"/>
                </a:cubicBezTo>
                <a:cubicBezTo>
                  <a:pt x="10609" y="2756"/>
                  <a:pt x="10166" y="2123"/>
                  <a:pt x="9627" y="1584"/>
                </a:cubicBezTo>
                <a:cubicBezTo>
                  <a:pt x="9580" y="1537"/>
                  <a:pt x="9517" y="1513"/>
                  <a:pt x="9453" y="1513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5"/>
          <p:cNvSpPr/>
          <p:nvPr/>
        </p:nvSpPr>
        <p:spPr>
          <a:xfrm>
            <a:off x="987413" y="2347839"/>
            <a:ext cx="508400" cy="508400"/>
          </a:xfrm>
          <a:custGeom>
            <a:avLst/>
            <a:gdLst/>
            <a:ahLst/>
            <a:cxnLst/>
            <a:rect l="l" t="t" r="r" b="b"/>
            <a:pathLst>
              <a:path w="16754" h="16754" extrusionOk="0">
                <a:moveTo>
                  <a:pt x="10895" y="5891"/>
                </a:moveTo>
                <a:cubicBezTo>
                  <a:pt x="11022" y="5891"/>
                  <a:pt x="11117" y="5954"/>
                  <a:pt x="11180" y="6017"/>
                </a:cubicBezTo>
                <a:cubicBezTo>
                  <a:pt x="11275" y="6081"/>
                  <a:pt x="11307" y="6207"/>
                  <a:pt x="11307" y="6302"/>
                </a:cubicBezTo>
                <a:cubicBezTo>
                  <a:pt x="11307" y="6429"/>
                  <a:pt x="11275" y="6524"/>
                  <a:pt x="11180" y="6619"/>
                </a:cubicBezTo>
                <a:cubicBezTo>
                  <a:pt x="11117" y="6682"/>
                  <a:pt x="11022" y="6714"/>
                  <a:pt x="10895" y="6714"/>
                </a:cubicBezTo>
                <a:cubicBezTo>
                  <a:pt x="10800" y="6714"/>
                  <a:pt x="10673" y="6682"/>
                  <a:pt x="10610" y="6619"/>
                </a:cubicBezTo>
                <a:cubicBezTo>
                  <a:pt x="10547" y="6524"/>
                  <a:pt x="10483" y="6429"/>
                  <a:pt x="10483" y="6302"/>
                </a:cubicBezTo>
                <a:cubicBezTo>
                  <a:pt x="10483" y="6207"/>
                  <a:pt x="10547" y="6081"/>
                  <a:pt x="10610" y="6017"/>
                </a:cubicBezTo>
                <a:cubicBezTo>
                  <a:pt x="10673" y="5954"/>
                  <a:pt x="10800" y="5891"/>
                  <a:pt x="10895" y="5891"/>
                </a:cubicBezTo>
                <a:close/>
                <a:moveTo>
                  <a:pt x="10895" y="5416"/>
                </a:moveTo>
                <a:cubicBezTo>
                  <a:pt x="10642" y="5416"/>
                  <a:pt x="10420" y="5511"/>
                  <a:pt x="10262" y="5669"/>
                </a:cubicBezTo>
                <a:cubicBezTo>
                  <a:pt x="10103" y="5827"/>
                  <a:pt x="10008" y="6049"/>
                  <a:pt x="10008" y="6302"/>
                </a:cubicBezTo>
                <a:cubicBezTo>
                  <a:pt x="10008" y="6556"/>
                  <a:pt x="10103" y="6777"/>
                  <a:pt x="10262" y="6967"/>
                </a:cubicBezTo>
                <a:cubicBezTo>
                  <a:pt x="10420" y="7126"/>
                  <a:pt x="10642" y="7221"/>
                  <a:pt x="10895" y="7221"/>
                </a:cubicBezTo>
                <a:cubicBezTo>
                  <a:pt x="11148" y="7221"/>
                  <a:pt x="11370" y="7126"/>
                  <a:pt x="11528" y="6967"/>
                </a:cubicBezTo>
                <a:cubicBezTo>
                  <a:pt x="11718" y="6777"/>
                  <a:pt x="11813" y="6556"/>
                  <a:pt x="11813" y="6302"/>
                </a:cubicBezTo>
                <a:cubicBezTo>
                  <a:pt x="11813" y="6049"/>
                  <a:pt x="11718" y="5827"/>
                  <a:pt x="11528" y="5669"/>
                </a:cubicBezTo>
                <a:cubicBezTo>
                  <a:pt x="11370" y="5511"/>
                  <a:pt x="11148" y="5416"/>
                  <a:pt x="10895" y="5416"/>
                </a:cubicBezTo>
                <a:close/>
                <a:moveTo>
                  <a:pt x="10895" y="4307"/>
                </a:moveTo>
                <a:cubicBezTo>
                  <a:pt x="10452" y="4307"/>
                  <a:pt x="10040" y="4434"/>
                  <a:pt x="9723" y="4687"/>
                </a:cubicBezTo>
                <a:cubicBezTo>
                  <a:pt x="9375" y="4941"/>
                  <a:pt x="9122" y="5289"/>
                  <a:pt x="8995" y="5701"/>
                </a:cubicBezTo>
                <a:cubicBezTo>
                  <a:pt x="8963" y="5827"/>
                  <a:pt x="9027" y="5954"/>
                  <a:pt x="9153" y="5986"/>
                </a:cubicBezTo>
                <a:cubicBezTo>
                  <a:pt x="9186" y="6002"/>
                  <a:pt x="9219" y="6010"/>
                  <a:pt x="9250" y="6010"/>
                </a:cubicBezTo>
                <a:cubicBezTo>
                  <a:pt x="9341" y="6010"/>
                  <a:pt x="9423" y="5945"/>
                  <a:pt x="9470" y="5827"/>
                </a:cubicBezTo>
                <a:cubicBezTo>
                  <a:pt x="9565" y="5542"/>
                  <a:pt x="9755" y="5257"/>
                  <a:pt x="10008" y="5099"/>
                </a:cubicBezTo>
                <a:cubicBezTo>
                  <a:pt x="10262" y="4909"/>
                  <a:pt x="10578" y="4814"/>
                  <a:pt x="10895" y="4814"/>
                </a:cubicBezTo>
                <a:cubicBezTo>
                  <a:pt x="11307" y="4814"/>
                  <a:pt x="11687" y="4972"/>
                  <a:pt x="11972" y="5257"/>
                </a:cubicBezTo>
                <a:cubicBezTo>
                  <a:pt x="12257" y="5511"/>
                  <a:pt x="12415" y="5891"/>
                  <a:pt x="12415" y="6334"/>
                </a:cubicBezTo>
                <a:cubicBezTo>
                  <a:pt x="12415" y="6746"/>
                  <a:pt x="12257" y="7126"/>
                  <a:pt x="11972" y="7411"/>
                </a:cubicBezTo>
                <a:cubicBezTo>
                  <a:pt x="11687" y="7664"/>
                  <a:pt x="11307" y="7854"/>
                  <a:pt x="10895" y="7854"/>
                </a:cubicBezTo>
                <a:cubicBezTo>
                  <a:pt x="10578" y="7854"/>
                  <a:pt x="10262" y="7727"/>
                  <a:pt x="10008" y="7537"/>
                </a:cubicBezTo>
                <a:cubicBezTo>
                  <a:pt x="9755" y="7347"/>
                  <a:pt x="9565" y="7094"/>
                  <a:pt x="9470" y="6777"/>
                </a:cubicBezTo>
                <a:cubicBezTo>
                  <a:pt x="9417" y="6672"/>
                  <a:pt x="9322" y="6611"/>
                  <a:pt x="9218" y="6611"/>
                </a:cubicBezTo>
                <a:cubicBezTo>
                  <a:pt x="9197" y="6611"/>
                  <a:pt x="9175" y="6614"/>
                  <a:pt x="9153" y="6619"/>
                </a:cubicBezTo>
                <a:cubicBezTo>
                  <a:pt x="9027" y="6682"/>
                  <a:pt x="8932" y="6809"/>
                  <a:pt x="8995" y="6936"/>
                </a:cubicBezTo>
                <a:cubicBezTo>
                  <a:pt x="9122" y="7347"/>
                  <a:pt x="9375" y="7696"/>
                  <a:pt x="9723" y="7949"/>
                </a:cubicBezTo>
                <a:cubicBezTo>
                  <a:pt x="10040" y="8171"/>
                  <a:pt x="10452" y="8329"/>
                  <a:pt x="10895" y="8329"/>
                </a:cubicBezTo>
                <a:cubicBezTo>
                  <a:pt x="11465" y="8329"/>
                  <a:pt x="11972" y="8108"/>
                  <a:pt x="12320" y="7727"/>
                </a:cubicBezTo>
                <a:cubicBezTo>
                  <a:pt x="12700" y="7379"/>
                  <a:pt x="12922" y="6872"/>
                  <a:pt x="12922" y="6302"/>
                </a:cubicBezTo>
                <a:cubicBezTo>
                  <a:pt x="12922" y="5764"/>
                  <a:pt x="12700" y="5257"/>
                  <a:pt x="12320" y="4909"/>
                </a:cubicBezTo>
                <a:cubicBezTo>
                  <a:pt x="11972" y="4529"/>
                  <a:pt x="11465" y="4307"/>
                  <a:pt x="10895" y="4307"/>
                </a:cubicBezTo>
                <a:close/>
                <a:moveTo>
                  <a:pt x="10895" y="3769"/>
                </a:moveTo>
                <a:cubicBezTo>
                  <a:pt x="11845" y="3769"/>
                  <a:pt x="12732" y="4054"/>
                  <a:pt x="13429" y="4529"/>
                </a:cubicBezTo>
                <a:cubicBezTo>
                  <a:pt x="14094" y="4972"/>
                  <a:pt x="14569" y="5606"/>
                  <a:pt x="14759" y="6302"/>
                </a:cubicBezTo>
                <a:cubicBezTo>
                  <a:pt x="14569" y="7031"/>
                  <a:pt x="14094" y="7664"/>
                  <a:pt x="13429" y="8108"/>
                </a:cubicBezTo>
                <a:cubicBezTo>
                  <a:pt x="12732" y="8583"/>
                  <a:pt x="11845" y="8836"/>
                  <a:pt x="10895" y="8836"/>
                </a:cubicBezTo>
                <a:cubicBezTo>
                  <a:pt x="9945" y="8836"/>
                  <a:pt x="9058" y="8583"/>
                  <a:pt x="8393" y="8108"/>
                </a:cubicBezTo>
                <a:cubicBezTo>
                  <a:pt x="7728" y="7664"/>
                  <a:pt x="7253" y="7031"/>
                  <a:pt x="7063" y="6302"/>
                </a:cubicBezTo>
                <a:cubicBezTo>
                  <a:pt x="7253" y="5606"/>
                  <a:pt x="7728" y="4972"/>
                  <a:pt x="8393" y="4529"/>
                </a:cubicBezTo>
                <a:cubicBezTo>
                  <a:pt x="9058" y="4054"/>
                  <a:pt x="9945" y="3769"/>
                  <a:pt x="10895" y="3769"/>
                </a:cubicBezTo>
                <a:close/>
                <a:moveTo>
                  <a:pt x="10103" y="2407"/>
                </a:moveTo>
                <a:cubicBezTo>
                  <a:pt x="9945" y="2439"/>
                  <a:pt x="9850" y="2565"/>
                  <a:pt x="9882" y="2692"/>
                </a:cubicBezTo>
                <a:lnTo>
                  <a:pt x="9977" y="3389"/>
                </a:lnTo>
                <a:cubicBezTo>
                  <a:pt x="9692" y="3421"/>
                  <a:pt x="9407" y="3484"/>
                  <a:pt x="9153" y="3579"/>
                </a:cubicBezTo>
                <a:lnTo>
                  <a:pt x="8932" y="2945"/>
                </a:lnTo>
                <a:cubicBezTo>
                  <a:pt x="8908" y="2853"/>
                  <a:pt x="8817" y="2794"/>
                  <a:pt x="8720" y="2794"/>
                </a:cubicBezTo>
                <a:cubicBezTo>
                  <a:pt x="8685" y="2794"/>
                  <a:pt x="8649" y="2802"/>
                  <a:pt x="8615" y="2819"/>
                </a:cubicBezTo>
                <a:cubicBezTo>
                  <a:pt x="8488" y="2850"/>
                  <a:pt x="8425" y="3009"/>
                  <a:pt x="8457" y="3135"/>
                </a:cubicBezTo>
                <a:lnTo>
                  <a:pt x="8710" y="3769"/>
                </a:lnTo>
                <a:cubicBezTo>
                  <a:pt x="8488" y="3864"/>
                  <a:pt x="8298" y="3991"/>
                  <a:pt x="8108" y="4117"/>
                </a:cubicBezTo>
                <a:cubicBezTo>
                  <a:pt x="8076" y="4149"/>
                  <a:pt x="8045" y="4181"/>
                  <a:pt x="7981" y="4212"/>
                </a:cubicBezTo>
                <a:lnTo>
                  <a:pt x="7633" y="3642"/>
                </a:lnTo>
                <a:cubicBezTo>
                  <a:pt x="7595" y="3565"/>
                  <a:pt x="7522" y="3524"/>
                  <a:pt x="7442" y="3524"/>
                </a:cubicBezTo>
                <a:cubicBezTo>
                  <a:pt x="7390" y="3524"/>
                  <a:pt x="7335" y="3541"/>
                  <a:pt x="7285" y="3579"/>
                </a:cubicBezTo>
                <a:cubicBezTo>
                  <a:pt x="7190" y="3642"/>
                  <a:pt x="7158" y="3801"/>
                  <a:pt x="7221" y="3927"/>
                </a:cubicBezTo>
                <a:lnTo>
                  <a:pt x="7633" y="4529"/>
                </a:lnTo>
                <a:cubicBezTo>
                  <a:pt x="7411" y="4687"/>
                  <a:pt x="7253" y="4877"/>
                  <a:pt x="7095" y="5099"/>
                </a:cubicBezTo>
                <a:lnTo>
                  <a:pt x="6620" y="4624"/>
                </a:lnTo>
                <a:cubicBezTo>
                  <a:pt x="6577" y="4595"/>
                  <a:pt x="6522" y="4580"/>
                  <a:pt x="6465" y="4580"/>
                </a:cubicBezTo>
                <a:cubicBezTo>
                  <a:pt x="6395" y="4580"/>
                  <a:pt x="6324" y="4603"/>
                  <a:pt x="6271" y="4656"/>
                </a:cubicBezTo>
                <a:cubicBezTo>
                  <a:pt x="6208" y="4751"/>
                  <a:pt x="6208" y="4909"/>
                  <a:pt x="6303" y="5004"/>
                </a:cubicBezTo>
                <a:lnTo>
                  <a:pt x="6841" y="5511"/>
                </a:lnTo>
                <a:cubicBezTo>
                  <a:pt x="6715" y="5764"/>
                  <a:pt x="6620" y="6017"/>
                  <a:pt x="6556" y="6271"/>
                </a:cubicBezTo>
                <a:cubicBezTo>
                  <a:pt x="6556" y="6302"/>
                  <a:pt x="6556" y="6334"/>
                  <a:pt x="6556" y="6397"/>
                </a:cubicBezTo>
                <a:cubicBezTo>
                  <a:pt x="6778" y="7252"/>
                  <a:pt x="7348" y="7981"/>
                  <a:pt x="8108" y="8519"/>
                </a:cubicBezTo>
                <a:cubicBezTo>
                  <a:pt x="8868" y="9026"/>
                  <a:pt x="9850" y="9343"/>
                  <a:pt x="10895" y="9343"/>
                </a:cubicBezTo>
                <a:cubicBezTo>
                  <a:pt x="11972" y="9343"/>
                  <a:pt x="12922" y="9026"/>
                  <a:pt x="13682" y="8519"/>
                </a:cubicBezTo>
                <a:cubicBezTo>
                  <a:pt x="14474" y="8012"/>
                  <a:pt x="15044" y="7252"/>
                  <a:pt x="15234" y="6397"/>
                </a:cubicBezTo>
                <a:cubicBezTo>
                  <a:pt x="15265" y="6366"/>
                  <a:pt x="15265" y="6302"/>
                  <a:pt x="15234" y="6271"/>
                </a:cubicBezTo>
                <a:cubicBezTo>
                  <a:pt x="15170" y="6017"/>
                  <a:pt x="15075" y="5764"/>
                  <a:pt x="14949" y="5511"/>
                </a:cubicBezTo>
                <a:lnTo>
                  <a:pt x="15519" y="5004"/>
                </a:lnTo>
                <a:cubicBezTo>
                  <a:pt x="15614" y="4909"/>
                  <a:pt x="15614" y="4751"/>
                  <a:pt x="15519" y="4656"/>
                </a:cubicBezTo>
                <a:cubicBezTo>
                  <a:pt x="15464" y="4600"/>
                  <a:pt x="15387" y="4567"/>
                  <a:pt x="15314" y="4567"/>
                </a:cubicBezTo>
                <a:cubicBezTo>
                  <a:pt x="15261" y="4567"/>
                  <a:pt x="15210" y="4584"/>
                  <a:pt x="15170" y="4624"/>
                </a:cubicBezTo>
                <a:lnTo>
                  <a:pt x="14695" y="5099"/>
                </a:lnTo>
                <a:cubicBezTo>
                  <a:pt x="14537" y="4877"/>
                  <a:pt x="14379" y="4687"/>
                  <a:pt x="14189" y="4529"/>
                </a:cubicBezTo>
                <a:lnTo>
                  <a:pt x="14569" y="3927"/>
                </a:lnTo>
                <a:cubicBezTo>
                  <a:pt x="14664" y="3801"/>
                  <a:pt x="14632" y="3642"/>
                  <a:pt x="14505" y="3579"/>
                </a:cubicBezTo>
                <a:cubicBezTo>
                  <a:pt x="14455" y="3541"/>
                  <a:pt x="14405" y="3524"/>
                  <a:pt x="14357" y="3524"/>
                </a:cubicBezTo>
                <a:cubicBezTo>
                  <a:pt x="14284" y="3524"/>
                  <a:pt x="14214" y="3565"/>
                  <a:pt x="14157" y="3642"/>
                </a:cubicBezTo>
                <a:lnTo>
                  <a:pt x="13809" y="4212"/>
                </a:lnTo>
                <a:cubicBezTo>
                  <a:pt x="13777" y="4181"/>
                  <a:pt x="13714" y="4149"/>
                  <a:pt x="13682" y="4117"/>
                </a:cubicBezTo>
                <a:cubicBezTo>
                  <a:pt x="13492" y="3991"/>
                  <a:pt x="13302" y="3864"/>
                  <a:pt x="13080" y="3769"/>
                </a:cubicBezTo>
                <a:lnTo>
                  <a:pt x="13334" y="3135"/>
                </a:lnTo>
                <a:cubicBezTo>
                  <a:pt x="13365" y="3009"/>
                  <a:pt x="13302" y="2850"/>
                  <a:pt x="13175" y="2819"/>
                </a:cubicBezTo>
                <a:cubicBezTo>
                  <a:pt x="13141" y="2802"/>
                  <a:pt x="13107" y="2794"/>
                  <a:pt x="13075" y="2794"/>
                </a:cubicBezTo>
                <a:cubicBezTo>
                  <a:pt x="12985" y="2794"/>
                  <a:pt x="12905" y="2853"/>
                  <a:pt x="12859" y="2945"/>
                </a:cubicBezTo>
                <a:lnTo>
                  <a:pt x="12637" y="3579"/>
                </a:lnTo>
                <a:cubicBezTo>
                  <a:pt x="12383" y="3516"/>
                  <a:pt x="12098" y="3421"/>
                  <a:pt x="11845" y="3389"/>
                </a:cubicBezTo>
                <a:lnTo>
                  <a:pt x="11908" y="2692"/>
                </a:lnTo>
                <a:cubicBezTo>
                  <a:pt x="11940" y="2565"/>
                  <a:pt x="11845" y="2439"/>
                  <a:pt x="11718" y="2407"/>
                </a:cubicBezTo>
                <a:cubicBezTo>
                  <a:pt x="11560" y="2407"/>
                  <a:pt x="11433" y="2502"/>
                  <a:pt x="11433" y="2629"/>
                </a:cubicBezTo>
                <a:lnTo>
                  <a:pt x="11338" y="3325"/>
                </a:lnTo>
                <a:cubicBezTo>
                  <a:pt x="11212" y="3294"/>
                  <a:pt x="11053" y="3294"/>
                  <a:pt x="10895" y="3294"/>
                </a:cubicBezTo>
                <a:cubicBezTo>
                  <a:pt x="10737" y="3294"/>
                  <a:pt x="10610" y="3294"/>
                  <a:pt x="10452" y="3325"/>
                </a:cubicBezTo>
                <a:lnTo>
                  <a:pt x="10357" y="2629"/>
                </a:lnTo>
                <a:cubicBezTo>
                  <a:pt x="10357" y="2502"/>
                  <a:pt x="10230" y="2407"/>
                  <a:pt x="10103" y="2407"/>
                </a:cubicBezTo>
                <a:close/>
                <a:moveTo>
                  <a:pt x="6430" y="9723"/>
                </a:moveTo>
                <a:lnTo>
                  <a:pt x="6746" y="10039"/>
                </a:lnTo>
                <a:lnTo>
                  <a:pt x="7063" y="10356"/>
                </a:lnTo>
                <a:lnTo>
                  <a:pt x="5670" y="11749"/>
                </a:lnTo>
                <a:lnTo>
                  <a:pt x="5036" y="11116"/>
                </a:lnTo>
                <a:lnTo>
                  <a:pt x="6430" y="9723"/>
                </a:lnTo>
                <a:close/>
                <a:moveTo>
                  <a:pt x="4276" y="11179"/>
                </a:moveTo>
                <a:cubicBezTo>
                  <a:pt x="4371" y="11179"/>
                  <a:pt x="4435" y="11211"/>
                  <a:pt x="4498" y="11274"/>
                </a:cubicBezTo>
                <a:lnTo>
                  <a:pt x="5480" y="12256"/>
                </a:lnTo>
                <a:cubicBezTo>
                  <a:pt x="5543" y="12319"/>
                  <a:pt x="5575" y="12414"/>
                  <a:pt x="5575" y="12509"/>
                </a:cubicBezTo>
                <a:cubicBezTo>
                  <a:pt x="5575" y="12573"/>
                  <a:pt x="5543" y="12668"/>
                  <a:pt x="5480" y="12731"/>
                </a:cubicBezTo>
                <a:lnTo>
                  <a:pt x="4625" y="13586"/>
                </a:lnTo>
                <a:lnTo>
                  <a:pt x="3199" y="12129"/>
                </a:lnTo>
                <a:lnTo>
                  <a:pt x="4023" y="11274"/>
                </a:lnTo>
                <a:cubicBezTo>
                  <a:pt x="4086" y="11211"/>
                  <a:pt x="4181" y="11179"/>
                  <a:pt x="4276" y="11179"/>
                </a:cubicBezTo>
                <a:close/>
                <a:moveTo>
                  <a:pt x="2851" y="12478"/>
                </a:moveTo>
                <a:lnTo>
                  <a:pt x="4276" y="13935"/>
                </a:lnTo>
                <a:lnTo>
                  <a:pt x="3231" y="14980"/>
                </a:lnTo>
                <a:lnTo>
                  <a:pt x="1806" y="13523"/>
                </a:lnTo>
                <a:lnTo>
                  <a:pt x="2851" y="12478"/>
                </a:lnTo>
                <a:close/>
                <a:moveTo>
                  <a:pt x="1426" y="13871"/>
                </a:moveTo>
                <a:lnTo>
                  <a:pt x="2883" y="15328"/>
                </a:lnTo>
                <a:lnTo>
                  <a:pt x="2059" y="16183"/>
                </a:lnTo>
                <a:cubicBezTo>
                  <a:pt x="1996" y="16246"/>
                  <a:pt x="1901" y="16278"/>
                  <a:pt x="1806" y="16278"/>
                </a:cubicBezTo>
                <a:cubicBezTo>
                  <a:pt x="1711" y="16278"/>
                  <a:pt x="1648" y="16246"/>
                  <a:pt x="1584" y="16183"/>
                </a:cubicBezTo>
                <a:lnTo>
                  <a:pt x="603" y="15201"/>
                </a:lnTo>
                <a:cubicBezTo>
                  <a:pt x="539" y="15138"/>
                  <a:pt x="508" y="15043"/>
                  <a:pt x="508" y="14980"/>
                </a:cubicBezTo>
                <a:cubicBezTo>
                  <a:pt x="508" y="14885"/>
                  <a:pt x="539" y="14790"/>
                  <a:pt x="603" y="14726"/>
                </a:cubicBezTo>
                <a:lnTo>
                  <a:pt x="1426" y="13871"/>
                </a:lnTo>
                <a:close/>
                <a:moveTo>
                  <a:pt x="10895" y="0"/>
                </a:moveTo>
                <a:cubicBezTo>
                  <a:pt x="9407" y="0"/>
                  <a:pt x="7886" y="570"/>
                  <a:pt x="6746" y="1710"/>
                </a:cubicBezTo>
                <a:cubicBezTo>
                  <a:pt x="5606" y="2850"/>
                  <a:pt x="5036" y="4371"/>
                  <a:pt x="5036" y="5859"/>
                </a:cubicBezTo>
                <a:cubicBezTo>
                  <a:pt x="5036" y="7094"/>
                  <a:pt x="5385" y="8298"/>
                  <a:pt x="6145" y="9311"/>
                </a:cubicBezTo>
                <a:lnTo>
                  <a:pt x="4656" y="10799"/>
                </a:lnTo>
                <a:cubicBezTo>
                  <a:pt x="4530" y="10736"/>
                  <a:pt x="4403" y="10704"/>
                  <a:pt x="4276" y="10704"/>
                </a:cubicBezTo>
                <a:cubicBezTo>
                  <a:pt x="4055" y="10704"/>
                  <a:pt x="3833" y="10768"/>
                  <a:pt x="3674" y="10926"/>
                </a:cubicBezTo>
                <a:lnTo>
                  <a:pt x="2661" y="11971"/>
                </a:lnTo>
                <a:cubicBezTo>
                  <a:pt x="1869" y="12763"/>
                  <a:pt x="1046" y="13586"/>
                  <a:pt x="254" y="14378"/>
                </a:cubicBezTo>
                <a:cubicBezTo>
                  <a:pt x="96" y="14536"/>
                  <a:pt x="1" y="14758"/>
                  <a:pt x="1" y="14948"/>
                </a:cubicBezTo>
                <a:cubicBezTo>
                  <a:pt x="1" y="15170"/>
                  <a:pt x="96" y="15391"/>
                  <a:pt x="254" y="15550"/>
                </a:cubicBezTo>
                <a:lnTo>
                  <a:pt x="1236" y="16531"/>
                </a:lnTo>
                <a:cubicBezTo>
                  <a:pt x="1394" y="16690"/>
                  <a:pt x="1584" y="16753"/>
                  <a:pt x="1806" y="16753"/>
                </a:cubicBezTo>
                <a:cubicBezTo>
                  <a:pt x="2028" y="16753"/>
                  <a:pt x="2218" y="16690"/>
                  <a:pt x="2376" y="16531"/>
                </a:cubicBezTo>
                <a:lnTo>
                  <a:pt x="4815" y="14093"/>
                </a:lnTo>
                <a:lnTo>
                  <a:pt x="5828" y="13080"/>
                </a:lnTo>
                <a:cubicBezTo>
                  <a:pt x="5986" y="12921"/>
                  <a:pt x="6081" y="12699"/>
                  <a:pt x="6081" y="12509"/>
                </a:cubicBezTo>
                <a:cubicBezTo>
                  <a:pt x="6081" y="12383"/>
                  <a:pt x="6050" y="12224"/>
                  <a:pt x="5986" y="12129"/>
                </a:cubicBezTo>
                <a:lnTo>
                  <a:pt x="7443" y="10641"/>
                </a:lnTo>
                <a:cubicBezTo>
                  <a:pt x="8488" y="11369"/>
                  <a:pt x="9692" y="11749"/>
                  <a:pt x="10895" y="11749"/>
                </a:cubicBezTo>
                <a:cubicBezTo>
                  <a:pt x="12415" y="11749"/>
                  <a:pt x="13904" y="11179"/>
                  <a:pt x="15044" y="10039"/>
                </a:cubicBezTo>
                <a:cubicBezTo>
                  <a:pt x="15550" y="9533"/>
                  <a:pt x="15930" y="8963"/>
                  <a:pt x="16215" y="8393"/>
                </a:cubicBezTo>
                <a:cubicBezTo>
                  <a:pt x="16500" y="7759"/>
                  <a:pt x="16690" y="7126"/>
                  <a:pt x="16754" y="6461"/>
                </a:cubicBezTo>
                <a:cubicBezTo>
                  <a:pt x="16754" y="6302"/>
                  <a:pt x="16659" y="6207"/>
                  <a:pt x="16532" y="6176"/>
                </a:cubicBezTo>
                <a:cubicBezTo>
                  <a:pt x="16374" y="6176"/>
                  <a:pt x="16279" y="6271"/>
                  <a:pt x="16247" y="6397"/>
                </a:cubicBezTo>
                <a:cubicBezTo>
                  <a:pt x="16184" y="6999"/>
                  <a:pt x="16025" y="7601"/>
                  <a:pt x="15772" y="8171"/>
                </a:cubicBezTo>
                <a:cubicBezTo>
                  <a:pt x="15519" y="8709"/>
                  <a:pt x="15139" y="9216"/>
                  <a:pt x="14695" y="9691"/>
                </a:cubicBezTo>
                <a:cubicBezTo>
                  <a:pt x="13650" y="10736"/>
                  <a:pt x="12257" y="11243"/>
                  <a:pt x="10895" y="11243"/>
                </a:cubicBezTo>
                <a:cubicBezTo>
                  <a:pt x="9502" y="11243"/>
                  <a:pt x="8140" y="10736"/>
                  <a:pt x="7095" y="9691"/>
                </a:cubicBezTo>
                <a:cubicBezTo>
                  <a:pt x="6018" y="8614"/>
                  <a:pt x="5511" y="7252"/>
                  <a:pt x="5511" y="5859"/>
                </a:cubicBezTo>
                <a:cubicBezTo>
                  <a:pt x="5511" y="4497"/>
                  <a:pt x="6018" y="3104"/>
                  <a:pt x="7095" y="2059"/>
                </a:cubicBezTo>
                <a:cubicBezTo>
                  <a:pt x="8140" y="1014"/>
                  <a:pt x="9502" y="475"/>
                  <a:pt x="10895" y="475"/>
                </a:cubicBezTo>
                <a:cubicBezTo>
                  <a:pt x="12257" y="475"/>
                  <a:pt x="13650" y="1014"/>
                  <a:pt x="14695" y="2059"/>
                </a:cubicBezTo>
                <a:cubicBezTo>
                  <a:pt x="15139" y="2502"/>
                  <a:pt x="15519" y="3009"/>
                  <a:pt x="15772" y="3579"/>
                </a:cubicBezTo>
                <a:cubicBezTo>
                  <a:pt x="16025" y="4117"/>
                  <a:pt x="16184" y="4719"/>
                  <a:pt x="16247" y="5352"/>
                </a:cubicBezTo>
                <a:cubicBezTo>
                  <a:pt x="16275" y="5462"/>
                  <a:pt x="16350" y="5548"/>
                  <a:pt x="16473" y="5548"/>
                </a:cubicBezTo>
                <a:cubicBezTo>
                  <a:pt x="16492" y="5548"/>
                  <a:pt x="16511" y="5546"/>
                  <a:pt x="16532" y="5542"/>
                </a:cubicBezTo>
                <a:cubicBezTo>
                  <a:pt x="16659" y="5542"/>
                  <a:pt x="16754" y="5416"/>
                  <a:pt x="16754" y="5289"/>
                </a:cubicBezTo>
                <a:cubicBezTo>
                  <a:pt x="16690" y="4624"/>
                  <a:pt x="16500" y="3959"/>
                  <a:pt x="16215" y="3357"/>
                </a:cubicBezTo>
                <a:cubicBezTo>
                  <a:pt x="15930" y="2755"/>
                  <a:pt x="15550" y="2217"/>
                  <a:pt x="15044" y="1710"/>
                </a:cubicBezTo>
                <a:cubicBezTo>
                  <a:pt x="13904" y="570"/>
                  <a:pt x="12415" y="0"/>
                  <a:pt x="10895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5"/>
          <p:cNvSpPr txBox="1"/>
          <p:nvPr/>
        </p:nvSpPr>
        <p:spPr>
          <a:xfrm>
            <a:off x="324076" y="39406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1" name="Google Shape;801;p25"/>
          <p:cNvSpPr txBox="1"/>
          <p:nvPr/>
        </p:nvSpPr>
        <p:spPr>
          <a:xfrm>
            <a:off x="324076" y="420130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25"/>
          <p:cNvSpPr txBox="1"/>
          <p:nvPr/>
        </p:nvSpPr>
        <p:spPr>
          <a:xfrm>
            <a:off x="5652650" y="39406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3" name="Google Shape;803;p25"/>
          <p:cNvSpPr txBox="1"/>
          <p:nvPr/>
        </p:nvSpPr>
        <p:spPr>
          <a:xfrm>
            <a:off x="5652650" y="420130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25"/>
          <p:cNvSpPr txBox="1"/>
          <p:nvPr/>
        </p:nvSpPr>
        <p:spPr>
          <a:xfrm>
            <a:off x="2988363" y="39406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5" name="Google Shape;805;p25"/>
          <p:cNvSpPr txBox="1"/>
          <p:nvPr/>
        </p:nvSpPr>
        <p:spPr>
          <a:xfrm>
            <a:off x="2988363" y="420130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25"/>
          <p:cNvSpPr txBox="1"/>
          <p:nvPr/>
        </p:nvSpPr>
        <p:spPr>
          <a:xfrm>
            <a:off x="1655964" y="131318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7" name="Google Shape;807;p25"/>
          <p:cNvSpPr txBox="1"/>
          <p:nvPr/>
        </p:nvSpPr>
        <p:spPr>
          <a:xfrm>
            <a:off x="1655964" y="157388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25"/>
          <p:cNvSpPr txBox="1"/>
          <p:nvPr/>
        </p:nvSpPr>
        <p:spPr>
          <a:xfrm>
            <a:off x="6984050" y="131318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9" name="Google Shape;809;p25"/>
          <p:cNvSpPr txBox="1"/>
          <p:nvPr/>
        </p:nvSpPr>
        <p:spPr>
          <a:xfrm>
            <a:off x="6984050" y="157388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25"/>
          <p:cNvSpPr txBox="1"/>
          <p:nvPr/>
        </p:nvSpPr>
        <p:spPr>
          <a:xfrm>
            <a:off x="4320007" y="131318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1" name="Google Shape;811;p25"/>
          <p:cNvSpPr txBox="1"/>
          <p:nvPr/>
        </p:nvSpPr>
        <p:spPr>
          <a:xfrm>
            <a:off x="4320007" y="157388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17" name="Google Shape;817;p26"/>
          <p:cNvGrpSpPr/>
          <p:nvPr/>
        </p:nvGrpSpPr>
        <p:grpSpPr>
          <a:xfrm>
            <a:off x="2561858" y="1113681"/>
            <a:ext cx="4020301" cy="3485477"/>
            <a:chOff x="2175475" y="1545200"/>
            <a:chExt cx="3267475" cy="2832800"/>
          </a:xfrm>
        </p:grpSpPr>
        <p:sp>
          <p:nvSpPr>
            <p:cNvPr id="818" name="Google Shape;818;p26"/>
            <p:cNvSpPr/>
            <p:nvPr/>
          </p:nvSpPr>
          <p:spPr>
            <a:xfrm>
              <a:off x="3241925" y="2465175"/>
              <a:ext cx="1130600" cy="978600"/>
            </a:xfrm>
            <a:custGeom>
              <a:avLst/>
              <a:gdLst/>
              <a:ahLst/>
              <a:cxnLst/>
              <a:rect l="l" t="t" r="r" b="b"/>
              <a:pathLst>
                <a:path w="45224" h="39144" extrusionOk="0">
                  <a:moveTo>
                    <a:pt x="33918" y="1"/>
                  </a:moveTo>
                  <a:lnTo>
                    <a:pt x="11306" y="1"/>
                  </a:lnTo>
                  <a:lnTo>
                    <a:pt x="0" y="19572"/>
                  </a:lnTo>
                  <a:lnTo>
                    <a:pt x="11306" y="39143"/>
                  </a:lnTo>
                  <a:lnTo>
                    <a:pt x="33918" y="39143"/>
                  </a:lnTo>
                  <a:lnTo>
                    <a:pt x="45224" y="19572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3348025" y="2557025"/>
              <a:ext cx="918425" cy="794900"/>
            </a:xfrm>
            <a:custGeom>
              <a:avLst/>
              <a:gdLst/>
              <a:ahLst/>
              <a:cxnLst/>
              <a:rect l="l" t="t" r="r" b="b"/>
              <a:pathLst>
                <a:path w="36737" h="31796" extrusionOk="0">
                  <a:moveTo>
                    <a:pt x="27552" y="0"/>
                  </a:moveTo>
                  <a:lnTo>
                    <a:pt x="9184" y="0"/>
                  </a:lnTo>
                  <a:lnTo>
                    <a:pt x="0" y="15898"/>
                  </a:lnTo>
                  <a:lnTo>
                    <a:pt x="9184" y="31796"/>
                  </a:lnTo>
                  <a:lnTo>
                    <a:pt x="27552" y="31796"/>
                  </a:lnTo>
                  <a:lnTo>
                    <a:pt x="36736" y="158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4729575" y="2645700"/>
              <a:ext cx="713375" cy="618350"/>
            </a:xfrm>
            <a:custGeom>
              <a:avLst/>
              <a:gdLst/>
              <a:ahLst/>
              <a:cxnLst/>
              <a:rect l="l" t="t" r="r" b="b"/>
              <a:pathLst>
                <a:path w="28535" h="24734" extrusionOk="0">
                  <a:moveTo>
                    <a:pt x="21409" y="0"/>
                  </a:moveTo>
                  <a:lnTo>
                    <a:pt x="7126" y="0"/>
                  </a:lnTo>
                  <a:lnTo>
                    <a:pt x="1" y="12351"/>
                  </a:lnTo>
                  <a:lnTo>
                    <a:pt x="7126" y="24733"/>
                  </a:lnTo>
                  <a:lnTo>
                    <a:pt x="21409" y="24733"/>
                  </a:lnTo>
                  <a:lnTo>
                    <a:pt x="28534" y="1235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4825375" y="2728825"/>
              <a:ext cx="521775" cy="452100"/>
            </a:xfrm>
            <a:custGeom>
              <a:avLst/>
              <a:gdLst/>
              <a:ahLst/>
              <a:cxnLst/>
              <a:rect l="l" t="t" r="r" b="b"/>
              <a:pathLst>
                <a:path w="20871" h="18084" extrusionOk="0">
                  <a:moveTo>
                    <a:pt x="15645" y="0"/>
                  </a:moveTo>
                  <a:lnTo>
                    <a:pt x="5226" y="0"/>
                  </a:lnTo>
                  <a:lnTo>
                    <a:pt x="1" y="9026"/>
                  </a:lnTo>
                  <a:lnTo>
                    <a:pt x="5226" y="18083"/>
                  </a:lnTo>
                  <a:lnTo>
                    <a:pt x="15645" y="18083"/>
                  </a:lnTo>
                  <a:lnTo>
                    <a:pt x="20871" y="9026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4086700" y="3759650"/>
              <a:ext cx="714150" cy="618350"/>
            </a:xfrm>
            <a:custGeom>
              <a:avLst/>
              <a:gdLst/>
              <a:ahLst/>
              <a:cxnLst/>
              <a:rect l="l" t="t" r="r" b="b"/>
              <a:pathLst>
                <a:path w="28566" h="24734" extrusionOk="0">
                  <a:moveTo>
                    <a:pt x="21409" y="0"/>
                  </a:moveTo>
                  <a:lnTo>
                    <a:pt x="7126" y="0"/>
                  </a:lnTo>
                  <a:lnTo>
                    <a:pt x="0" y="12383"/>
                  </a:lnTo>
                  <a:lnTo>
                    <a:pt x="7126" y="24734"/>
                  </a:lnTo>
                  <a:lnTo>
                    <a:pt x="21409" y="24734"/>
                  </a:lnTo>
                  <a:lnTo>
                    <a:pt x="28566" y="1238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4182500" y="3842775"/>
              <a:ext cx="521775" cy="452100"/>
            </a:xfrm>
            <a:custGeom>
              <a:avLst/>
              <a:gdLst/>
              <a:ahLst/>
              <a:cxnLst/>
              <a:rect l="l" t="t" r="r" b="b"/>
              <a:pathLst>
                <a:path w="20871" h="18084" extrusionOk="0">
                  <a:moveTo>
                    <a:pt x="15676" y="0"/>
                  </a:moveTo>
                  <a:lnTo>
                    <a:pt x="5226" y="0"/>
                  </a:lnTo>
                  <a:lnTo>
                    <a:pt x="0" y="9058"/>
                  </a:lnTo>
                  <a:lnTo>
                    <a:pt x="5226" y="18083"/>
                  </a:lnTo>
                  <a:lnTo>
                    <a:pt x="15676" y="18083"/>
                  </a:lnTo>
                  <a:lnTo>
                    <a:pt x="20870" y="9058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803300" y="3759650"/>
              <a:ext cx="714175" cy="618350"/>
            </a:xfrm>
            <a:custGeom>
              <a:avLst/>
              <a:gdLst/>
              <a:ahLst/>
              <a:cxnLst/>
              <a:rect l="l" t="t" r="r" b="b"/>
              <a:pathLst>
                <a:path w="28567" h="24734" extrusionOk="0">
                  <a:moveTo>
                    <a:pt x="21441" y="0"/>
                  </a:moveTo>
                  <a:lnTo>
                    <a:pt x="7158" y="0"/>
                  </a:lnTo>
                  <a:lnTo>
                    <a:pt x="1" y="12383"/>
                  </a:lnTo>
                  <a:lnTo>
                    <a:pt x="7158" y="24734"/>
                  </a:lnTo>
                  <a:lnTo>
                    <a:pt x="21441" y="24734"/>
                  </a:lnTo>
                  <a:lnTo>
                    <a:pt x="28566" y="1238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899900" y="3842775"/>
              <a:ext cx="521775" cy="452100"/>
            </a:xfrm>
            <a:custGeom>
              <a:avLst/>
              <a:gdLst/>
              <a:ahLst/>
              <a:cxnLst/>
              <a:rect l="l" t="t" r="r" b="b"/>
              <a:pathLst>
                <a:path w="20871" h="18084" extrusionOk="0">
                  <a:moveTo>
                    <a:pt x="15645" y="0"/>
                  </a:moveTo>
                  <a:lnTo>
                    <a:pt x="5226" y="0"/>
                  </a:lnTo>
                  <a:lnTo>
                    <a:pt x="0" y="9058"/>
                  </a:lnTo>
                  <a:lnTo>
                    <a:pt x="5226" y="18083"/>
                  </a:lnTo>
                  <a:lnTo>
                    <a:pt x="15645" y="18083"/>
                  </a:lnTo>
                  <a:lnTo>
                    <a:pt x="20870" y="9058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4086700" y="1545200"/>
              <a:ext cx="714150" cy="618350"/>
            </a:xfrm>
            <a:custGeom>
              <a:avLst/>
              <a:gdLst/>
              <a:ahLst/>
              <a:cxnLst/>
              <a:rect l="l" t="t" r="r" b="b"/>
              <a:pathLst>
                <a:path w="28566" h="24734" extrusionOk="0">
                  <a:moveTo>
                    <a:pt x="21409" y="0"/>
                  </a:moveTo>
                  <a:lnTo>
                    <a:pt x="7126" y="0"/>
                  </a:lnTo>
                  <a:lnTo>
                    <a:pt x="0" y="12351"/>
                  </a:lnTo>
                  <a:lnTo>
                    <a:pt x="7126" y="24734"/>
                  </a:lnTo>
                  <a:lnTo>
                    <a:pt x="21409" y="24734"/>
                  </a:lnTo>
                  <a:lnTo>
                    <a:pt x="28566" y="1235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4182500" y="1628325"/>
              <a:ext cx="521775" cy="452100"/>
            </a:xfrm>
            <a:custGeom>
              <a:avLst/>
              <a:gdLst/>
              <a:ahLst/>
              <a:cxnLst/>
              <a:rect l="l" t="t" r="r" b="b"/>
              <a:pathLst>
                <a:path w="20871" h="18084" extrusionOk="0">
                  <a:moveTo>
                    <a:pt x="15676" y="1"/>
                  </a:moveTo>
                  <a:lnTo>
                    <a:pt x="5226" y="1"/>
                  </a:lnTo>
                  <a:lnTo>
                    <a:pt x="0" y="9026"/>
                  </a:lnTo>
                  <a:lnTo>
                    <a:pt x="5226" y="18083"/>
                  </a:lnTo>
                  <a:lnTo>
                    <a:pt x="15676" y="18083"/>
                  </a:lnTo>
                  <a:lnTo>
                    <a:pt x="20870" y="9026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803300" y="1545200"/>
              <a:ext cx="714175" cy="618350"/>
            </a:xfrm>
            <a:custGeom>
              <a:avLst/>
              <a:gdLst/>
              <a:ahLst/>
              <a:cxnLst/>
              <a:rect l="l" t="t" r="r" b="b"/>
              <a:pathLst>
                <a:path w="28567" h="24734" extrusionOk="0">
                  <a:moveTo>
                    <a:pt x="21441" y="0"/>
                  </a:moveTo>
                  <a:lnTo>
                    <a:pt x="7158" y="0"/>
                  </a:lnTo>
                  <a:lnTo>
                    <a:pt x="1" y="12351"/>
                  </a:lnTo>
                  <a:lnTo>
                    <a:pt x="7158" y="24734"/>
                  </a:lnTo>
                  <a:lnTo>
                    <a:pt x="21441" y="24734"/>
                  </a:lnTo>
                  <a:lnTo>
                    <a:pt x="28566" y="1235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899900" y="1628325"/>
              <a:ext cx="521775" cy="452100"/>
            </a:xfrm>
            <a:custGeom>
              <a:avLst/>
              <a:gdLst/>
              <a:ahLst/>
              <a:cxnLst/>
              <a:rect l="l" t="t" r="r" b="b"/>
              <a:pathLst>
                <a:path w="20871" h="18084" extrusionOk="0">
                  <a:moveTo>
                    <a:pt x="15645" y="1"/>
                  </a:moveTo>
                  <a:lnTo>
                    <a:pt x="5226" y="1"/>
                  </a:lnTo>
                  <a:lnTo>
                    <a:pt x="0" y="9026"/>
                  </a:lnTo>
                  <a:lnTo>
                    <a:pt x="5226" y="18083"/>
                  </a:lnTo>
                  <a:lnTo>
                    <a:pt x="15645" y="18083"/>
                  </a:lnTo>
                  <a:lnTo>
                    <a:pt x="20870" y="9026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175475" y="2645700"/>
              <a:ext cx="713375" cy="618350"/>
            </a:xfrm>
            <a:custGeom>
              <a:avLst/>
              <a:gdLst/>
              <a:ahLst/>
              <a:cxnLst/>
              <a:rect l="l" t="t" r="r" b="b"/>
              <a:pathLst>
                <a:path w="28535" h="24734" extrusionOk="0">
                  <a:moveTo>
                    <a:pt x="21409" y="0"/>
                  </a:moveTo>
                  <a:lnTo>
                    <a:pt x="7126" y="0"/>
                  </a:lnTo>
                  <a:lnTo>
                    <a:pt x="0" y="12351"/>
                  </a:lnTo>
                  <a:lnTo>
                    <a:pt x="7126" y="24733"/>
                  </a:lnTo>
                  <a:lnTo>
                    <a:pt x="21409" y="24733"/>
                  </a:lnTo>
                  <a:lnTo>
                    <a:pt x="28534" y="1235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271275" y="2728825"/>
              <a:ext cx="521775" cy="452100"/>
            </a:xfrm>
            <a:custGeom>
              <a:avLst/>
              <a:gdLst/>
              <a:ahLst/>
              <a:cxnLst/>
              <a:rect l="l" t="t" r="r" b="b"/>
              <a:pathLst>
                <a:path w="20871" h="18084" extrusionOk="0">
                  <a:moveTo>
                    <a:pt x="15645" y="0"/>
                  </a:moveTo>
                  <a:lnTo>
                    <a:pt x="5226" y="0"/>
                  </a:lnTo>
                  <a:lnTo>
                    <a:pt x="0" y="9026"/>
                  </a:lnTo>
                  <a:lnTo>
                    <a:pt x="5226" y="18083"/>
                  </a:lnTo>
                  <a:lnTo>
                    <a:pt x="15645" y="18083"/>
                  </a:lnTo>
                  <a:lnTo>
                    <a:pt x="20870" y="9026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4333725" y="2910125"/>
              <a:ext cx="445750" cy="88700"/>
            </a:xfrm>
            <a:custGeom>
              <a:avLst/>
              <a:gdLst/>
              <a:ahLst/>
              <a:cxnLst/>
              <a:rect l="l" t="t" r="r" b="b"/>
              <a:pathLst>
                <a:path w="17830" h="3548" extrusionOk="0">
                  <a:moveTo>
                    <a:pt x="0" y="0"/>
                  </a:moveTo>
                  <a:lnTo>
                    <a:pt x="17830" y="0"/>
                  </a:lnTo>
                  <a:lnTo>
                    <a:pt x="17830" y="3547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4025725" y="2100975"/>
              <a:ext cx="300100" cy="431525"/>
            </a:xfrm>
            <a:custGeom>
              <a:avLst/>
              <a:gdLst/>
              <a:ahLst/>
              <a:cxnLst/>
              <a:rect l="l" t="t" r="r" b="b"/>
              <a:pathLst>
                <a:path w="12004" h="17261" extrusionOk="0">
                  <a:moveTo>
                    <a:pt x="1" y="15487"/>
                  </a:moveTo>
                  <a:lnTo>
                    <a:pt x="8932" y="1"/>
                  </a:lnTo>
                  <a:lnTo>
                    <a:pt x="12003" y="1806"/>
                  </a:lnTo>
                  <a:lnTo>
                    <a:pt x="3073" y="1726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3287850" y="3374075"/>
              <a:ext cx="300875" cy="430725"/>
            </a:xfrm>
            <a:custGeom>
              <a:avLst/>
              <a:gdLst/>
              <a:ahLst/>
              <a:cxnLst/>
              <a:rect l="l" t="t" r="r" b="b"/>
              <a:pathLst>
                <a:path w="12035" h="17229" extrusionOk="0">
                  <a:moveTo>
                    <a:pt x="0" y="15455"/>
                  </a:moveTo>
                  <a:lnTo>
                    <a:pt x="8931" y="0"/>
                  </a:lnTo>
                  <a:lnTo>
                    <a:pt x="12035" y="1774"/>
                  </a:lnTo>
                  <a:lnTo>
                    <a:pt x="3104" y="17228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4022575" y="3374075"/>
              <a:ext cx="300075" cy="430725"/>
            </a:xfrm>
            <a:custGeom>
              <a:avLst/>
              <a:gdLst/>
              <a:ahLst/>
              <a:cxnLst/>
              <a:rect l="l" t="t" r="r" b="b"/>
              <a:pathLst>
                <a:path w="12003" h="17229" extrusionOk="0">
                  <a:moveTo>
                    <a:pt x="8931" y="17228"/>
                  </a:moveTo>
                  <a:lnTo>
                    <a:pt x="0" y="1774"/>
                  </a:lnTo>
                  <a:lnTo>
                    <a:pt x="3072" y="0"/>
                  </a:lnTo>
                  <a:lnTo>
                    <a:pt x="12003" y="15455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3284675" y="2100975"/>
              <a:ext cx="300875" cy="431525"/>
            </a:xfrm>
            <a:custGeom>
              <a:avLst/>
              <a:gdLst/>
              <a:ahLst/>
              <a:cxnLst/>
              <a:rect l="l" t="t" r="r" b="b"/>
              <a:pathLst>
                <a:path w="12035" h="17261" extrusionOk="0">
                  <a:moveTo>
                    <a:pt x="8931" y="17260"/>
                  </a:moveTo>
                  <a:lnTo>
                    <a:pt x="1" y="1806"/>
                  </a:lnTo>
                  <a:lnTo>
                    <a:pt x="3104" y="1"/>
                  </a:lnTo>
                  <a:lnTo>
                    <a:pt x="12035" y="15487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838150" y="2910125"/>
              <a:ext cx="446550" cy="88700"/>
            </a:xfrm>
            <a:custGeom>
              <a:avLst/>
              <a:gdLst/>
              <a:ahLst/>
              <a:cxnLst/>
              <a:rect l="l" t="t" r="r" b="b"/>
              <a:pathLst>
                <a:path w="17862" h="3548" extrusionOk="0">
                  <a:moveTo>
                    <a:pt x="0" y="0"/>
                  </a:moveTo>
                  <a:lnTo>
                    <a:pt x="17862" y="0"/>
                  </a:lnTo>
                  <a:lnTo>
                    <a:pt x="17862" y="3547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987775" y="3935400"/>
              <a:ext cx="346025" cy="266850"/>
            </a:xfrm>
            <a:custGeom>
              <a:avLst/>
              <a:gdLst/>
              <a:ahLst/>
              <a:cxnLst/>
              <a:rect l="l" t="t" r="r" b="b"/>
              <a:pathLst>
                <a:path w="13841" h="10674" extrusionOk="0">
                  <a:moveTo>
                    <a:pt x="8235" y="1647"/>
                  </a:moveTo>
                  <a:lnTo>
                    <a:pt x="8235" y="3041"/>
                  </a:lnTo>
                  <a:lnTo>
                    <a:pt x="5828" y="1647"/>
                  </a:lnTo>
                  <a:close/>
                  <a:moveTo>
                    <a:pt x="12523" y="1737"/>
                  </a:moveTo>
                  <a:cubicBezTo>
                    <a:pt x="12753" y="1737"/>
                    <a:pt x="12987" y="1825"/>
                    <a:pt x="13175" y="1996"/>
                  </a:cubicBezTo>
                  <a:cubicBezTo>
                    <a:pt x="13333" y="2154"/>
                    <a:pt x="13428" y="2376"/>
                    <a:pt x="13428" y="2629"/>
                  </a:cubicBezTo>
                  <a:cubicBezTo>
                    <a:pt x="13428" y="2851"/>
                    <a:pt x="13365" y="3041"/>
                    <a:pt x="13207" y="3199"/>
                  </a:cubicBezTo>
                  <a:lnTo>
                    <a:pt x="11972" y="1933"/>
                  </a:lnTo>
                  <a:cubicBezTo>
                    <a:pt x="12132" y="1801"/>
                    <a:pt x="12326" y="1737"/>
                    <a:pt x="12523" y="1737"/>
                  </a:cubicBezTo>
                  <a:close/>
                  <a:moveTo>
                    <a:pt x="11307" y="1996"/>
                  </a:moveTo>
                  <a:cubicBezTo>
                    <a:pt x="11370" y="1996"/>
                    <a:pt x="11465" y="2028"/>
                    <a:pt x="11528" y="2091"/>
                  </a:cubicBezTo>
                  <a:lnTo>
                    <a:pt x="13080" y="3643"/>
                  </a:lnTo>
                  <a:cubicBezTo>
                    <a:pt x="13207" y="3769"/>
                    <a:pt x="13207" y="3959"/>
                    <a:pt x="13080" y="4086"/>
                  </a:cubicBezTo>
                  <a:cubicBezTo>
                    <a:pt x="13017" y="4149"/>
                    <a:pt x="12937" y="4181"/>
                    <a:pt x="12858" y="4181"/>
                  </a:cubicBezTo>
                  <a:cubicBezTo>
                    <a:pt x="12779" y="4181"/>
                    <a:pt x="12700" y="4149"/>
                    <a:pt x="12637" y="4086"/>
                  </a:cubicBezTo>
                  <a:lnTo>
                    <a:pt x="11085" y="2534"/>
                  </a:lnTo>
                  <a:cubicBezTo>
                    <a:pt x="10958" y="2408"/>
                    <a:pt x="10958" y="2186"/>
                    <a:pt x="11085" y="2091"/>
                  </a:cubicBezTo>
                  <a:cubicBezTo>
                    <a:pt x="11148" y="2028"/>
                    <a:pt x="11212" y="1996"/>
                    <a:pt x="11307" y="1996"/>
                  </a:cubicBezTo>
                  <a:close/>
                  <a:moveTo>
                    <a:pt x="10927" y="2946"/>
                  </a:moveTo>
                  <a:lnTo>
                    <a:pt x="11433" y="3453"/>
                  </a:lnTo>
                  <a:lnTo>
                    <a:pt x="10831" y="4023"/>
                  </a:lnTo>
                  <a:cubicBezTo>
                    <a:pt x="10768" y="4118"/>
                    <a:pt x="10768" y="4244"/>
                    <a:pt x="10831" y="4339"/>
                  </a:cubicBezTo>
                  <a:cubicBezTo>
                    <a:pt x="10879" y="4371"/>
                    <a:pt x="10934" y="4387"/>
                    <a:pt x="10986" y="4387"/>
                  </a:cubicBezTo>
                  <a:cubicBezTo>
                    <a:pt x="11037" y="4387"/>
                    <a:pt x="11085" y="4371"/>
                    <a:pt x="11117" y="4339"/>
                  </a:cubicBezTo>
                  <a:lnTo>
                    <a:pt x="11718" y="3738"/>
                  </a:lnTo>
                  <a:lnTo>
                    <a:pt x="12193" y="4213"/>
                  </a:lnTo>
                  <a:lnTo>
                    <a:pt x="9153" y="7285"/>
                  </a:lnTo>
                  <a:cubicBezTo>
                    <a:pt x="9090" y="7158"/>
                    <a:pt x="9058" y="7063"/>
                    <a:pt x="8963" y="6968"/>
                  </a:cubicBezTo>
                  <a:cubicBezTo>
                    <a:pt x="8900" y="6873"/>
                    <a:pt x="8773" y="6841"/>
                    <a:pt x="8646" y="6810"/>
                  </a:cubicBezTo>
                  <a:lnTo>
                    <a:pt x="10451" y="4973"/>
                  </a:lnTo>
                  <a:cubicBezTo>
                    <a:pt x="10546" y="4909"/>
                    <a:pt x="10546" y="4783"/>
                    <a:pt x="10451" y="4688"/>
                  </a:cubicBezTo>
                  <a:cubicBezTo>
                    <a:pt x="10420" y="4656"/>
                    <a:pt x="10372" y="4640"/>
                    <a:pt x="10321" y="4640"/>
                  </a:cubicBezTo>
                  <a:cubicBezTo>
                    <a:pt x="10269" y="4640"/>
                    <a:pt x="10214" y="4656"/>
                    <a:pt x="10166" y="4688"/>
                  </a:cubicBezTo>
                  <a:lnTo>
                    <a:pt x="8361" y="6524"/>
                  </a:lnTo>
                  <a:cubicBezTo>
                    <a:pt x="8330" y="6398"/>
                    <a:pt x="8266" y="6271"/>
                    <a:pt x="8203" y="6208"/>
                  </a:cubicBezTo>
                  <a:cubicBezTo>
                    <a:pt x="8108" y="6113"/>
                    <a:pt x="8013" y="6049"/>
                    <a:pt x="7886" y="6018"/>
                  </a:cubicBezTo>
                  <a:lnTo>
                    <a:pt x="10927" y="2946"/>
                  </a:lnTo>
                  <a:close/>
                  <a:moveTo>
                    <a:pt x="5068" y="3231"/>
                  </a:moveTo>
                  <a:cubicBezTo>
                    <a:pt x="5131" y="3231"/>
                    <a:pt x="5226" y="3263"/>
                    <a:pt x="5289" y="3294"/>
                  </a:cubicBezTo>
                  <a:lnTo>
                    <a:pt x="6715" y="4149"/>
                  </a:lnTo>
                  <a:cubicBezTo>
                    <a:pt x="6841" y="4213"/>
                    <a:pt x="6936" y="4339"/>
                    <a:pt x="6936" y="4498"/>
                  </a:cubicBezTo>
                  <a:lnTo>
                    <a:pt x="6936" y="6176"/>
                  </a:lnTo>
                  <a:cubicBezTo>
                    <a:pt x="6936" y="6334"/>
                    <a:pt x="6873" y="6461"/>
                    <a:pt x="6715" y="6524"/>
                  </a:cubicBezTo>
                  <a:lnTo>
                    <a:pt x="5289" y="7380"/>
                  </a:lnTo>
                  <a:cubicBezTo>
                    <a:pt x="5226" y="7411"/>
                    <a:pt x="5147" y="7427"/>
                    <a:pt x="5068" y="7427"/>
                  </a:cubicBezTo>
                  <a:cubicBezTo>
                    <a:pt x="4989" y="7427"/>
                    <a:pt x="4909" y="7411"/>
                    <a:pt x="4846" y="7380"/>
                  </a:cubicBezTo>
                  <a:lnTo>
                    <a:pt x="3421" y="6524"/>
                  </a:lnTo>
                  <a:cubicBezTo>
                    <a:pt x="3294" y="6461"/>
                    <a:pt x="3199" y="6334"/>
                    <a:pt x="3199" y="6176"/>
                  </a:cubicBezTo>
                  <a:lnTo>
                    <a:pt x="3199" y="4498"/>
                  </a:lnTo>
                  <a:cubicBezTo>
                    <a:pt x="3199" y="4339"/>
                    <a:pt x="3294" y="4213"/>
                    <a:pt x="3421" y="4149"/>
                  </a:cubicBezTo>
                  <a:lnTo>
                    <a:pt x="4878" y="3294"/>
                  </a:lnTo>
                  <a:cubicBezTo>
                    <a:pt x="4941" y="3263"/>
                    <a:pt x="5004" y="3231"/>
                    <a:pt x="5068" y="3231"/>
                  </a:cubicBezTo>
                  <a:close/>
                  <a:moveTo>
                    <a:pt x="7538" y="6398"/>
                  </a:moveTo>
                  <a:cubicBezTo>
                    <a:pt x="7728" y="6398"/>
                    <a:pt x="7855" y="6429"/>
                    <a:pt x="7918" y="6493"/>
                  </a:cubicBezTo>
                  <a:cubicBezTo>
                    <a:pt x="7981" y="6556"/>
                    <a:pt x="8013" y="6715"/>
                    <a:pt x="7950" y="6968"/>
                  </a:cubicBezTo>
                  <a:cubicBezTo>
                    <a:pt x="7950" y="6968"/>
                    <a:pt x="7950" y="6968"/>
                    <a:pt x="7950" y="7000"/>
                  </a:cubicBezTo>
                  <a:cubicBezTo>
                    <a:pt x="7950" y="7110"/>
                    <a:pt x="8045" y="7196"/>
                    <a:pt x="8153" y="7196"/>
                  </a:cubicBezTo>
                  <a:cubicBezTo>
                    <a:pt x="8170" y="7196"/>
                    <a:pt x="8186" y="7194"/>
                    <a:pt x="8203" y="7190"/>
                  </a:cubicBezTo>
                  <a:cubicBezTo>
                    <a:pt x="8262" y="7181"/>
                    <a:pt x="8317" y="7177"/>
                    <a:pt x="8368" y="7177"/>
                  </a:cubicBezTo>
                  <a:cubicBezTo>
                    <a:pt x="8505" y="7177"/>
                    <a:pt x="8608" y="7207"/>
                    <a:pt x="8678" y="7253"/>
                  </a:cubicBezTo>
                  <a:cubicBezTo>
                    <a:pt x="8741" y="7316"/>
                    <a:pt x="8773" y="7443"/>
                    <a:pt x="8741" y="7633"/>
                  </a:cubicBezTo>
                  <a:lnTo>
                    <a:pt x="7791" y="7981"/>
                  </a:lnTo>
                  <a:lnTo>
                    <a:pt x="7190" y="7380"/>
                  </a:lnTo>
                  <a:lnTo>
                    <a:pt x="7538" y="6398"/>
                  </a:lnTo>
                  <a:close/>
                  <a:moveTo>
                    <a:pt x="7031" y="7791"/>
                  </a:moveTo>
                  <a:lnTo>
                    <a:pt x="7348" y="8108"/>
                  </a:lnTo>
                  <a:lnTo>
                    <a:pt x="7000" y="8235"/>
                  </a:lnTo>
                  <a:lnTo>
                    <a:pt x="6936" y="8235"/>
                  </a:lnTo>
                  <a:cubicBezTo>
                    <a:pt x="6936" y="8203"/>
                    <a:pt x="6905" y="8171"/>
                    <a:pt x="6905" y="8140"/>
                  </a:cubicBezTo>
                  <a:lnTo>
                    <a:pt x="7031" y="7791"/>
                  </a:lnTo>
                  <a:close/>
                  <a:moveTo>
                    <a:pt x="5068" y="1758"/>
                  </a:moveTo>
                  <a:cubicBezTo>
                    <a:pt x="5147" y="1758"/>
                    <a:pt x="5226" y="1774"/>
                    <a:pt x="5289" y="1806"/>
                  </a:cubicBezTo>
                  <a:lnTo>
                    <a:pt x="8013" y="3389"/>
                  </a:lnTo>
                  <a:cubicBezTo>
                    <a:pt x="8140" y="3453"/>
                    <a:pt x="8235" y="3611"/>
                    <a:pt x="8235" y="3738"/>
                  </a:cubicBezTo>
                  <a:lnTo>
                    <a:pt x="8235" y="5099"/>
                  </a:lnTo>
                  <a:lnTo>
                    <a:pt x="7348" y="5986"/>
                  </a:lnTo>
                  <a:lnTo>
                    <a:pt x="7348" y="4498"/>
                  </a:lnTo>
                  <a:cubicBezTo>
                    <a:pt x="7348" y="4213"/>
                    <a:pt x="7190" y="3928"/>
                    <a:pt x="6936" y="3801"/>
                  </a:cubicBezTo>
                  <a:lnTo>
                    <a:pt x="5479" y="2946"/>
                  </a:lnTo>
                  <a:cubicBezTo>
                    <a:pt x="5353" y="2867"/>
                    <a:pt x="5210" y="2827"/>
                    <a:pt x="5068" y="2827"/>
                  </a:cubicBezTo>
                  <a:cubicBezTo>
                    <a:pt x="4925" y="2827"/>
                    <a:pt x="4783" y="2867"/>
                    <a:pt x="4656" y="2946"/>
                  </a:cubicBezTo>
                  <a:lnTo>
                    <a:pt x="3199" y="3801"/>
                  </a:lnTo>
                  <a:cubicBezTo>
                    <a:pt x="2946" y="3928"/>
                    <a:pt x="2788" y="4213"/>
                    <a:pt x="2788" y="4498"/>
                  </a:cubicBezTo>
                  <a:lnTo>
                    <a:pt x="2788" y="6176"/>
                  </a:lnTo>
                  <a:cubicBezTo>
                    <a:pt x="2788" y="6461"/>
                    <a:pt x="2946" y="6746"/>
                    <a:pt x="3199" y="6873"/>
                  </a:cubicBezTo>
                  <a:lnTo>
                    <a:pt x="4656" y="7728"/>
                  </a:lnTo>
                  <a:cubicBezTo>
                    <a:pt x="4783" y="7791"/>
                    <a:pt x="4909" y="7823"/>
                    <a:pt x="5068" y="7823"/>
                  </a:cubicBezTo>
                  <a:cubicBezTo>
                    <a:pt x="5194" y="7823"/>
                    <a:pt x="5353" y="7791"/>
                    <a:pt x="5479" y="7728"/>
                  </a:cubicBezTo>
                  <a:lnTo>
                    <a:pt x="6922" y="6913"/>
                  </a:lnTo>
                  <a:lnTo>
                    <a:pt x="6922" y="6913"/>
                  </a:lnTo>
                  <a:lnTo>
                    <a:pt x="6525" y="8013"/>
                  </a:lnTo>
                  <a:cubicBezTo>
                    <a:pt x="6525" y="8045"/>
                    <a:pt x="6493" y="8108"/>
                    <a:pt x="6493" y="8171"/>
                  </a:cubicBezTo>
                  <a:lnTo>
                    <a:pt x="5258" y="8868"/>
                  </a:lnTo>
                  <a:cubicBezTo>
                    <a:pt x="5194" y="8915"/>
                    <a:pt x="5123" y="8939"/>
                    <a:pt x="5052" y="8939"/>
                  </a:cubicBezTo>
                  <a:cubicBezTo>
                    <a:pt x="4981" y="8939"/>
                    <a:pt x="4909" y="8915"/>
                    <a:pt x="4846" y="8868"/>
                  </a:cubicBezTo>
                  <a:lnTo>
                    <a:pt x="2123" y="7285"/>
                  </a:lnTo>
                  <a:cubicBezTo>
                    <a:pt x="1996" y="7221"/>
                    <a:pt x="1901" y="7063"/>
                    <a:pt x="1901" y="6936"/>
                  </a:cubicBezTo>
                  <a:lnTo>
                    <a:pt x="1901" y="3738"/>
                  </a:lnTo>
                  <a:cubicBezTo>
                    <a:pt x="1901" y="3611"/>
                    <a:pt x="1964" y="3453"/>
                    <a:pt x="2123" y="3389"/>
                  </a:cubicBezTo>
                  <a:lnTo>
                    <a:pt x="4846" y="1806"/>
                  </a:lnTo>
                  <a:cubicBezTo>
                    <a:pt x="4909" y="1774"/>
                    <a:pt x="4989" y="1758"/>
                    <a:pt x="5068" y="1758"/>
                  </a:cubicBezTo>
                  <a:close/>
                  <a:moveTo>
                    <a:pt x="1901" y="7633"/>
                  </a:moveTo>
                  <a:lnTo>
                    <a:pt x="4308" y="9026"/>
                  </a:lnTo>
                  <a:lnTo>
                    <a:pt x="1901" y="9026"/>
                  </a:lnTo>
                  <a:lnTo>
                    <a:pt x="1901" y="7633"/>
                  </a:lnTo>
                  <a:close/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267"/>
                  </a:lnTo>
                  <a:lnTo>
                    <a:pt x="191" y="1267"/>
                  </a:lnTo>
                  <a:cubicBezTo>
                    <a:pt x="96" y="1267"/>
                    <a:pt x="1" y="1331"/>
                    <a:pt x="1" y="1457"/>
                  </a:cubicBezTo>
                  <a:cubicBezTo>
                    <a:pt x="1" y="1552"/>
                    <a:pt x="96" y="1647"/>
                    <a:pt x="191" y="1647"/>
                  </a:cubicBezTo>
                  <a:lnTo>
                    <a:pt x="1489" y="1647"/>
                  </a:lnTo>
                  <a:lnTo>
                    <a:pt x="1489" y="9026"/>
                  </a:lnTo>
                  <a:lnTo>
                    <a:pt x="191" y="9026"/>
                  </a:lnTo>
                  <a:cubicBezTo>
                    <a:pt x="96" y="9026"/>
                    <a:pt x="1" y="9121"/>
                    <a:pt x="1" y="9248"/>
                  </a:cubicBezTo>
                  <a:cubicBezTo>
                    <a:pt x="1" y="9343"/>
                    <a:pt x="96" y="9438"/>
                    <a:pt x="191" y="9438"/>
                  </a:cubicBezTo>
                  <a:lnTo>
                    <a:pt x="1489" y="9438"/>
                  </a:lnTo>
                  <a:lnTo>
                    <a:pt x="1489" y="10483"/>
                  </a:lnTo>
                  <a:cubicBezTo>
                    <a:pt x="1489" y="10578"/>
                    <a:pt x="1584" y="10673"/>
                    <a:pt x="1711" y="10673"/>
                  </a:cubicBezTo>
                  <a:cubicBezTo>
                    <a:pt x="1806" y="10673"/>
                    <a:pt x="1901" y="10578"/>
                    <a:pt x="1901" y="10483"/>
                  </a:cubicBezTo>
                  <a:lnTo>
                    <a:pt x="1901" y="9438"/>
                  </a:lnTo>
                  <a:lnTo>
                    <a:pt x="6936" y="9438"/>
                  </a:lnTo>
                  <a:cubicBezTo>
                    <a:pt x="7063" y="9438"/>
                    <a:pt x="7126" y="9343"/>
                    <a:pt x="7126" y="9248"/>
                  </a:cubicBezTo>
                  <a:cubicBezTo>
                    <a:pt x="7126" y="9121"/>
                    <a:pt x="7063" y="9026"/>
                    <a:pt x="6936" y="9026"/>
                  </a:cubicBezTo>
                  <a:lnTo>
                    <a:pt x="5828" y="9026"/>
                  </a:lnTo>
                  <a:lnTo>
                    <a:pt x="6683" y="8551"/>
                  </a:lnTo>
                  <a:cubicBezTo>
                    <a:pt x="6778" y="8615"/>
                    <a:pt x="6873" y="8646"/>
                    <a:pt x="7000" y="8646"/>
                  </a:cubicBezTo>
                  <a:cubicBezTo>
                    <a:pt x="7031" y="8646"/>
                    <a:pt x="7095" y="8646"/>
                    <a:pt x="7158" y="8615"/>
                  </a:cubicBezTo>
                  <a:lnTo>
                    <a:pt x="8235" y="8235"/>
                  </a:lnTo>
                  <a:lnTo>
                    <a:pt x="8235" y="9026"/>
                  </a:lnTo>
                  <a:lnTo>
                    <a:pt x="7760" y="9026"/>
                  </a:lnTo>
                  <a:cubicBezTo>
                    <a:pt x="7633" y="9026"/>
                    <a:pt x="7538" y="9121"/>
                    <a:pt x="7538" y="9216"/>
                  </a:cubicBezTo>
                  <a:cubicBezTo>
                    <a:pt x="7538" y="9343"/>
                    <a:pt x="7633" y="9438"/>
                    <a:pt x="7760" y="9438"/>
                  </a:cubicBezTo>
                  <a:lnTo>
                    <a:pt x="8235" y="9438"/>
                  </a:lnTo>
                  <a:lnTo>
                    <a:pt x="8235" y="10483"/>
                  </a:lnTo>
                  <a:cubicBezTo>
                    <a:pt x="8235" y="10578"/>
                    <a:pt x="8330" y="10673"/>
                    <a:pt x="8425" y="10673"/>
                  </a:cubicBezTo>
                  <a:cubicBezTo>
                    <a:pt x="8551" y="10673"/>
                    <a:pt x="8646" y="10578"/>
                    <a:pt x="8646" y="10483"/>
                  </a:cubicBezTo>
                  <a:lnTo>
                    <a:pt x="8646" y="9438"/>
                  </a:lnTo>
                  <a:lnTo>
                    <a:pt x="9945" y="9438"/>
                  </a:lnTo>
                  <a:cubicBezTo>
                    <a:pt x="10040" y="9438"/>
                    <a:pt x="10135" y="9343"/>
                    <a:pt x="10135" y="9216"/>
                  </a:cubicBezTo>
                  <a:cubicBezTo>
                    <a:pt x="10135" y="9121"/>
                    <a:pt x="10040" y="9026"/>
                    <a:pt x="9945" y="9026"/>
                  </a:cubicBezTo>
                  <a:lnTo>
                    <a:pt x="8646" y="9026"/>
                  </a:lnTo>
                  <a:lnTo>
                    <a:pt x="8646" y="8076"/>
                  </a:lnTo>
                  <a:lnTo>
                    <a:pt x="8995" y="7950"/>
                  </a:lnTo>
                  <a:lnTo>
                    <a:pt x="9026" y="7950"/>
                  </a:lnTo>
                  <a:cubicBezTo>
                    <a:pt x="9058" y="7950"/>
                    <a:pt x="9058" y="7950"/>
                    <a:pt x="9058" y="7918"/>
                  </a:cubicBezTo>
                  <a:lnTo>
                    <a:pt x="12510" y="4498"/>
                  </a:lnTo>
                  <a:cubicBezTo>
                    <a:pt x="12605" y="4561"/>
                    <a:pt x="12732" y="4593"/>
                    <a:pt x="12858" y="4593"/>
                  </a:cubicBezTo>
                  <a:cubicBezTo>
                    <a:pt x="13048" y="4593"/>
                    <a:pt x="13238" y="4529"/>
                    <a:pt x="13365" y="4371"/>
                  </a:cubicBezTo>
                  <a:cubicBezTo>
                    <a:pt x="13618" y="4149"/>
                    <a:pt x="13650" y="3769"/>
                    <a:pt x="13492" y="3516"/>
                  </a:cubicBezTo>
                  <a:cubicBezTo>
                    <a:pt x="13713" y="3263"/>
                    <a:pt x="13840" y="2946"/>
                    <a:pt x="13840" y="2629"/>
                  </a:cubicBezTo>
                  <a:cubicBezTo>
                    <a:pt x="13840" y="2281"/>
                    <a:pt x="13713" y="1964"/>
                    <a:pt x="13460" y="1711"/>
                  </a:cubicBezTo>
                  <a:cubicBezTo>
                    <a:pt x="13203" y="1453"/>
                    <a:pt x="12872" y="1327"/>
                    <a:pt x="12542" y="1327"/>
                  </a:cubicBezTo>
                  <a:cubicBezTo>
                    <a:pt x="12222" y="1327"/>
                    <a:pt x="11904" y="1445"/>
                    <a:pt x="11655" y="1679"/>
                  </a:cubicBezTo>
                  <a:cubicBezTo>
                    <a:pt x="11540" y="1615"/>
                    <a:pt x="11415" y="1582"/>
                    <a:pt x="11292" y="1582"/>
                  </a:cubicBezTo>
                  <a:cubicBezTo>
                    <a:pt x="11110" y="1582"/>
                    <a:pt x="10932" y="1655"/>
                    <a:pt x="10800" y="1806"/>
                  </a:cubicBezTo>
                  <a:cubicBezTo>
                    <a:pt x="10546" y="2028"/>
                    <a:pt x="10515" y="2376"/>
                    <a:pt x="10673" y="2661"/>
                  </a:cubicBezTo>
                  <a:lnTo>
                    <a:pt x="8646" y="4688"/>
                  </a:lnTo>
                  <a:lnTo>
                    <a:pt x="8646" y="1647"/>
                  </a:lnTo>
                  <a:lnTo>
                    <a:pt x="9945" y="1647"/>
                  </a:lnTo>
                  <a:cubicBezTo>
                    <a:pt x="10040" y="1647"/>
                    <a:pt x="10135" y="1552"/>
                    <a:pt x="10135" y="1457"/>
                  </a:cubicBezTo>
                  <a:cubicBezTo>
                    <a:pt x="10135" y="1331"/>
                    <a:pt x="10040" y="1267"/>
                    <a:pt x="9945" y="1267"/>
                  </a:cubicBezTo>
                  <a:lnTo>
                    <a:pt x="8646" y="1267"/>
                  </a:lnTo>
                  <a:lnTo>
                    <a:pt x="8646" y="222"/>
                  </a:lnTo>
                  <a:cubicBezTo>
                    <a:pt x="8646" y="96"/>
                    <a:pt x="8551" y="1"/>
                    <a:pt x="8456" y="1"/>
                  </a:cubicBezTo>
                  <a:cubicBezTo>
                    <a:pt x="8330" y="1"/>
                    <a:pt x="8235" y="96"/>
                    <a:pt x="8235" y="222"/>
                  </a:cubicBezTo>
                  <a:lnTo>
                    <a:pt x="8235" y="1267"/>
                  </a:lnTo>
                  <a:lnTo>
                    <a:pt x="3421" y="1267"/>
                  </a:lnTo>
                  <a:cubicBezTo>
                    <a:pt x="3326" y="1267"/>
                    <a:pt x="3231" y="1331"/>
                    <a:pt x="3231" y="1457"/>
                  </a:cubicBezTo>
                  <a:cubicBezTo>
                    <a:pt x="3231" y="1552"/>
                    <a:pt x="3326" y="1647"/>
                    <a:pt x="3421" y="1647"/>
                  </a:cubicBezTo>
                  <a:lnTo>
                    <a:pt x="4308" y="1647"/>
                  </a:lnTo>
                  <a:lnTo>
                    <a:pt x="1901" y="3041"/>
                  </a:lnTo>
                  <a:lnTo>
                    <a:pt x="1901" y="1647"/>
                  </a:lnTo>
                  <a:lnTo>
                    <a:pt x="2629" y="1647"/>
                  </a:lnTo>
                  <a:cubicBezTo>
                    <a:pt x="2724" y="1647"/>
                    <a:pt x="2819" y="1552"/>
                    <a:pt x="2819" y="1457"/>
                  </a:cubicBezTo>
                  <a:cubicBezTo>
                    <a:pt x="2819" y="1331"/>
                    <a:pt x="2724" y="1267"/>
                    <a:pt x="2629" y="1267"/>
                  </a:cubicBezTo>
                  <a:lnTo>
                    <a:pt x="1901" y="1267"/>
                  </a:lnTo>
                  <a:lnTo>
                    <a:pt x="1901" y="222"/>
                  </a:lnTo>
                  <a:cubicBezTo>
                    <a:pt x="1901" y="96"/>
                    <a:pt x="1806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083475" y="30573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7" y="349"/>
                  </a:moveTo>
                  <a:cubicBezTo>
                    <a:pt x="571" y="349"/>
                    <a:pt x="634" y="413"/>
                    <a:pt x="634" y="476"/>
                  </a:cubicBezTo>
                  <a:cubicBezTo>
                    <a:pt x="634" y="571"/>
                    <a:pt x="571" y="634"/>
                    <a:pt x="507" y="634"/>
                  </a:cubicBezTo>
                  <a:cubicBezTo>
                    <a:pt x="412" y="634"/>
                    <a:pt x="349" y="571"/>
                    <a:pt x="349" y="476"/>
                  </a:cubicBezTo>
                  <a:cubicBezTo>
                    <a:pt x="349" y="413"/>
                    <a:pt x="412" y="349"/>
                    <a:pt x="507" y="349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3"/>
                    <a:pt x="1" y="476"/>
                  </a:cubicBezTo>
                  <a:cubicBezTo>
                    <a:pt x="1" y="761"/>
                    <a:pt x="222" y="983"/>
                    <a:pt x="507" y="983"/>
                  </a:cubicBezTo>
                  <a:cubicBezTo>
                    <a:pt x="761" y="983"/>
                    <a:pt x="982" y="761"/>
                    <a:pt x="982" y="476"/>
                  </a:cubicBezTo>
                  <a:cubicBezTo>
                    <a:pt x="982" y="223"/>
                    <a:pt x="761" y="1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062100" y="2872125"/>
              <a:ext cx="67325" cy="67325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1331" y="380"/>
                  </a:moveTo>
                  <a:cubicBezTo>
                    <a:pt x="1901" y="380"/>
                    <a:pt x="2344" y="824"/>
                    <a:pt x="2344" y="1362"/>
                  </a:cubicBezTo>
                  <a:cubicBezTo>
                    <a:pt x="2344" y="1647"/>
                    <a:pt x="2217" y="1901"/>
                    <a:pt x="2027" y="2091"/>
                  </a:cubicBezTo>
                  <a:cubicBezTo>
                    <a:pt x="1837" y="1901"/>
                    <a:pt x="1616" y="1806"/>
                    <a:pt x="1362" y="1806"/>
                  </a:cubicBezTo>
                  <a:cubicBezTo>
                    <a:pt x="1077" y="1806"/>
                    <a:pt x="856" y="1901"/>
                    <a:pt x="666" y="2091"/>
                  </a:cubicBezTo>
                  <a:cubicBezTo>
                    <a:pt x="476" y="1901"/>
                    <a:pt x="349" y="1647"/>
                    <a:pt x="349" y="1362"/>
                  </a:cubicBezTo>
                  <a:cubicBezTo>
                    <a:pt x="349" y="824"/>
                    <a:pt x="792" y="380"/>
                    <a:pt x="1331" y="380"/>
                  </a:cubicBezTo>
                  <a:close/>
                  <a:moveTo>
                    <a:pt x="1362" y="2154"/>
                  </a:moveTo>
                  <a:cubicBezTo>
                    <a:pt x="1489" y="2154"/>
                    <a:pt x="1616" y="2186"/>
                    <a:pt x="1711" y="2281"/>
                  </a:cubicBezTo>
                  <a:cubicBezTo>
                    <a:pt x="1584" y="2312"/>
                    <a:pt x="1457" y="2344"/>
                    <a:pt x="1362" y="2344"/>
                  </a:cubicBezTo>
                  <a:cubicBezTo>
                    <a:pt x="1236" y="2344"/>
                    <a:pt x="1109" y="2312"/>
                    <a:pt x="1014" y="2281"/>
                  </a:cubicBezTo>
                  <a:lnTo>
                    <a:pt x="982" y="2281"/>
                  </a:lnTo>
                  <a:cubicBezTo>
                    <a:pt x="1077" y="2217"/>
                    <a:pt x="1204" y="2154"/>
                    <a:pt x="1362" y="2154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1837"/>
                    <a:pt x="254" y="2249"/>
                    <a:pt x="602" y="2471"/>
                  </a:cubicBezTo>
                  <a:cubicBezTo>
                    <a:pt x="602" y="2471"/>
                    <a:pt x="602" y="2502"/>
                    <a:pt x="602" y="2502"/>
                  </a:cubicBezTo>
                  <a:cubicBezTo>
                    <a:pt x="824" y="2629"/>
                    <a:pt x="1077" y="2692"/>
                    <a:pt x="1331" y="2692"/>
                  </a:cubicBezTo>
                  <a:cubicBezTo>
                    <a:pt x="1616" y="2692"/>
                    <a:pt x="1932" y="2597"/>
                    <a:pt x="2091" y="2471"/>
                  </a:cubicBezTo>
                  <a:cubicBezTo>
                    <a:pt x="2439" y="2249"/>
                    <a:pt x="2693" y="1837"/>
                    <a:pt x="2693" y="1362"/>
                  </a:cubicBezTo>
                  <a:cubicBezTo>
                    <a:pt x="2693" y="602"/>
                    <a:pt x="2091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081900" y="2887175"/>
              <a:ext cx="27725" cy="27725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570" y="348"/>
                  </a:moveTo>
                  <a:cubicBezTo>
                    <a:pt x="665" y="348"/>
                    <a:pt x="760" y="443"/>
                    <a:pt x="760" y="570"/>
                  </a:cubicBezTo>
                  <a:cubicBezTo>
                    <a:pt x="760" y="665"/>
                    <a:pt x="665" y="760"/>
                    <a:pt x="570" y="760"/>
                  </a:cubicBezTo>
                  <a:cubicBezTo>
                    <a:pt x="444" y="760"/>
                    <a:pt x="349" y="665"/>
                    <a:pt x="349" y="570"/>
                  </a:cubicBezTo>
                  <a:cubicBezTo>
                    <a:pt x="349" y="443"/>
                    <a:pt x="444" y="348"/>
                    <a:pt x="570" y="348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55"/>
                    <a:pt x="254" y="1108"/>
                    <a:pt x="570" y="1108"/>
                  </a:cubicBezTo>
                  <a:cubicBezTo>
                    <a:pt x="855" y="1108"/>
                    <a:pt x="1109" y="855"/>
                    <a:pt x="1109" y="570"/>
                  </a:cubicBezTo>
                  <a:cubicBezTo>
                    <a:pt x="1109" y="253"/>
                    <a:pt x="855" y="0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84275" y="2834125"/>
              <a:ext cx="22975" cy="8725"/>
            </a:xfrm>
            <a:custGeom>
              <a:avLst/>
              <a:gdLst/>
              <a:ahLst/>
              <a:cxnLst/>
              <a:rect l="l" t="t" r="r" b="b"/>
              <a:pathLst>
                <a:path w="919" h="349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cubicBezTo>
                    <a:pt x="0" y="285"/>
                    <a:pt x="64" y="349"/>
                    <a:pt x="159" y="349"/>
                  </a:cubicBezTo>
                  <a:lnTo>
                    <a:pt x="760" y="349"/>
                  </a:lnTo>
                  <a:cubicBezTo>
                    <a:pt x="855" y="349"/>
                    <a:pt x="919" y="285"/>
                    <a:pt x="919" y="190"/>
                  </a:cubicBezTo>
                  <a:cubicBezTo>
                    <a:pt x="919" y="64"/>
                    <a:pt x="855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5065275" y="2952875"/>
              <a:ext cx="60975" cy="28525"/>
            </a:xfrm>
            <a:custGeom>
              <a:avLst/>
              <a:gdLst/>
              <a:ahLst/>
              <a:cxnLst/>
              <a:rect l="l" t="t" r="r" b="b"/>
              <a:pathLst>
                <a:path w="2439" h="1141" extrusionOk="0">
                  <a:moveTo>
                    <a:pt x="2090" y="349"/>
                  </a:moveTo>
                  <a:lnTo>
                    <a:pt x="2090" y="792"/>
                  </a:lnTo>
                  <a:lnTo>
                    <a:pt x="349" y="792"/>
                  </a:lnTo>
                  <a:lnTo>
                    <a:pt x="349" y="349"/>
                  </a:lnTo>
                  <a:close/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856"/>
                  </a:lnTo>
                  <a:cubicBezTo>
                    <a:pt x="0" y="1014"/>
                    <a:pt x="127" y="1141"/>
                    <a:pt x="285" y="1141"/>
                  </a:cubicBezTo>
                  <a:lnTo>
                    <a:pt x="2154" y="1141"/>
                  </a:lnTo>
                  <a:cubicBezTo>
                    <a:pt x="2312" y="1141"/>
                    <a:pt x="2439" y="1014"/>
                    <a:pt x="2439" y="856"/>
                  </a:cubicBezTo>
                  <a:lnTo>
                    <a:pt x="2439" y="286"/>
                  </a:lnTo>
                  <a:cubicBezTo>
                    <a:pt x="2439" y="127"/>
                    <a:pt x="2312" y="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035175" y="2994050"/>
              <a:ext cx="91075" cy="28525"/>
            </a:xfrm>
            <a:custGeom>
              <a:avLst/>
              <a:gdLst/>
              <a:ahLst/>
              <a:cxnLst/>
              <a:rect l="l" t="t" r="r" b="b"/>
              <a:pathLst>
                <a:path w="3643" h="1141" extrusionOk="0">
                  <a:moveTo>
                    <a:pt x="1489" y="0"/>
                  </a:moveTo>
                  <a:cubicBezTo>
                    <a:pt x="1331" y="0"/>
                    <a:pt x="1204" y="127"/>
                    <a:pt x="1204" y="285"/>
                  </a:cubicBezTo>
                  <a:cubicBezTo>
                    <a:pt x="1204" y="380"/>
                    <a:pt x="1268" y="475"/>
                    <a:pt x="1394" y="475"/>
                  </a:cubicBezTo>
                  <a:cubicBezTo>
                    <a:pt x="1458" y="475"/>
                    <a:pt x="1521" y="412"/>
                    <a:pt x="1553" y="349"/>
                  </a:cubicBezTo>
                  <a:lnTo>
                    <a:pt x="3294" y="349"/>
                  </a:lnTo>
                  <a:lnTo>
                    <a:pt x="3294" y="792"/>
                  </a:lnTo>
                  <a:lnTo>
                    <a:pt x="191" y="792"/>
                  </a:lnTo>
                  <a:cubicBezTo>
                    <a:pt x="96" y="792"/>
                    <a:pt x="1" y="855"/>
                    <a:pt x="1" y="950"/>
                  </a:cubicBezTo>
                  <a:cubicBezTo>
                    <a:pt x="1" y="1077"/>
                    <a:pt x="96" y="1140"/>
                    <a:pt x="191" y="1140"/>
                  </a:cubicBezTo>
                  <a:lnTo>
                    <a:pt x="3358" y="1140"/>
                  </a:lnTo>
                  <a:cubicBezTo>
                    <a:pt x="3516" y="1140"/>
                    <a:pt x="3643" y="1014"/>
                    <a:pt x="3643" y="855"/>
                  </a:cubicBezTo>
                  <a:lnTo>
                    <a:pt x="3643" y="285"/>
                  </a:lnTo>
                  <a:cubicBezTo>
                    <a:pt x="3643" y="127"/>
                    <a:pt x="3516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932250" y="2814325"/>
              <a:ext cx="306425" cy="280300"/>
            </a:xfrm>
            <a:custGeom>
              <a:avLst/>
              <a:gdLst/>
              <a:ahLst/>
              <a:cxnLst/>
              <a:rect l="l" t="t" r="r" b="b"/>
              <a:pathLst>
                <a:path w="12257" h="11212" extrusionOk="0">
                  <a:moveTo>
                    <a:pt x="1166" y="1382"/>
                  </a:moveTo>
                  <a:cubicBezTo>
                    <a:pt x="1212" y="1382"/>
                    <a:pt x="1257" y="1385"/>
                    <a:pt x="1299" y="1394"/>
                  </a:cubicBezTo>
                  <a:cubicBezTo>
                    <a:pt x="1458" y="1457"/>
                    <a:pt x="1584" y="1521"/>
                    <a:pt x="1679" y="1647"/>
                  </a:cubicBezTo>
                  <a:lnTo>
                    <a:pt x="508" y="2312"/>
                  </a:lnTo>
                  <a:cubicBezTo>
                    <a:pt x="444" y="2186"/>
                    <a:pt x="444" y="2027"/>
                    <a:pt x="476" y="1869"/>
                  </a:cubicBezTo>
                  <a:cubicBezTo>
                    <a:pt x="539" y="1711"/>
                    <a:pt x="634" y="1552"/>
                    <a:pt x="793" y="1457"/>
                  </a:cubicBezTo>
                  <a:cubicBezTo>
                    <a:pt x="909" y="1411"/>
                    <a:pt x="1041" y="1382"/>
                    <a:pt x="1166" y="1382"/>
                  </a:cubicBezTo>
                  <a:close/>
                  <a:moveTo>
                    <a:pt x="2186" y="1837"/>
                  </a:moveTo>
                  <a:cubicBezTo>
                    <a:pt x="2249" y="1869"/>
                    <a:pt x="2281" y="1901"/>
                    <a:pt x="2313" y="1964"/>
                  </a:cubicBezTo>
                  <a:cubicBezTo>
                    <a:pt x="2344" y="1996"/>
                    <a:pt x="2344" y="2059"/>
                    <a:pt x="2344" y="2122"/>
                  </a:cubicBezTo>
                  <a:cubicBezTo>
                    <a:pt x="2313" y="2186"/>
                    <a:pt x="2281" y="2217"/>
                    <a:pt x="2249" y="2249"/>
                  </a:cubicBezTo>
                  <a:lnTo>
                    <a:pt x="761" y="3104"/>
                  </a:lnTo>
                  <a:lnTo>
                    <a:pt x="761" y="3136"/>
                  </a:lnTo>
                  <a:cubicBezTo>
                    <a:pt x="729" y="3152"/>
                    <a:pt x="698" y="3160"/>
                    <a:pt x="666" y="3160"/>
                  </a:cubicBezTo>
                  <a:cubicBezTo>
                    <a:pt x="634" y="3160"/>
                    <a:pt x="603" y="3152"/>
                    <a:pt x="571" y="3136"/>
                  </a:cubicBezTo>
                  <a:cubicBezTo>
                    <a:pt x="508" y="3136"/>
                    <a:pt x="476" y="3104"/>
                    <a:pt x="444" y="3041"/>
                  </a:cubicBezTo>
                  <a:cubicBezTo>
                    <a:pt x="413" y="2977"/>
                    <a:pt x="413" y="2914"/>
                    <a:pt x="413" y="2851"/>
                  </a:cubicBezTo>
                  <a:cubicBezTo>
                    <a:pt x="444" y="2819"/>
                    <a:pt x="476" y="2756"/>
                    <a:pt x="508" y="2724"/>
                  </a:cubicBezTo>
                  <a:lnTo>
                    <a:pt x="1996" y="1869"/>
                  </a:lnTo>
                  <a:cubicBezTo>
                    <a:pt x="2059" y="1837"/>
                    <a:pt x="2123" y="1837"/>
                    <a:pt x="2186" y="1837"/>
                  </a:cubicBezTo>
                  <a:close/>
                  <a:moveTo>
                    <a:pt x="2249" y="2661"/>
                  </a:moveTo>
                  <a:lnTo>
                    <a:pt x="3104" y="4118"/>
                  </a:lnTo>
                  <a:lnTo>
                    <a:pt x="3928" y="5543"/>
                  </a:lnTo>
                  <a:cubicBezTo>
                    <a:pt x="3833" y="5543"/>
                    <a:pt x="3738" y="5574"/>
                    <a:pt x="3675" y="5606"/>
                  </a:cubicBezTo>
                  <a:cubicBezTo>
                    <a:pt x="3611" y="5638"/>
                    <a:pt x="3548" y="5701"/>
                    <a:pt x="3485" y="5796"/>
                  </a:cubicBezTo>
                  <a:lnTo>
                    <a:pt x="2503" y="4086"/>
                  </a:lnTo>
                  <a:cubicBezTo>
                    <a:pt x="2480" y="4039"/>
                    <a:pt x="2405" y="4010"/>
                    <a:pt x="2343" y="4010"/>
                  </a:cubicBezTo>
                  <a:cubicBezTo>
                    <a:pt x="2320" y="4010"/>
                    <a:pt x="2298" y="4014"/>
                    <a:pt x="2281" y="4022"/>
                  </a:cubicBezTo>
                  <a:cubicBezTo>
                    <a:pt x="2186" y="4086"/>
                    <a:pt x="2154" y="4181"/>
                    <a:pt x="2186" y="4276"/>
                  </a:cubicBezTo>
                  <a:lnTo>
                    <a:pt x="3168" y="5954"/>
                  </a:lnTo>
                  <a:cubicBezTo>
                    <a:pt x="3073" y="5986"/>
                    <a:pt x="3009" y="5986"/>
                    <a:pt x="2946" y="6049"/>
                  </a:cubicBezTo>
                  <a:cubicBezTo>
                    <a:pt x="2851" y="6081"/>
                    <a:pt x="2788" y="6144"/>
                    <a:pt x="2756" y="6208"/>
                  </a:cubicBezTo>
                  <a:lnTo>
                    <a:pt x="1109" y="3326"/>
                  </a:lnTo>
                  <a:lnTo>
                    <a:pt x="1521" y="3104"/>
                  </a:lnTo>
                  <a:lnTo>
                    <a:pt x="1838" y="3642"/>
                  </a:lnTo>
                  <a:cubicBezTo>
                    <a:pt x="1869" y="3706"/>
                    <a:pt x="1933" y="3737"/>
                    <a:pt x="1996" y="3737"/>
                  </a:cubicBezTo>
                  <a:cubicBezTo>
                    <a:pt x="2028" y="3737"/>
                    <a:pt x="2059" y="3706"/>
                    <a:pt x="2091" y="3706"/>
                  </a:cubicBezTo>
                  <a:cubicBezTo>
                    <a:pt x="2154" y="3642"/>
                    <a:pt x="2186" y="3547"/>
                    <a:pt x="2154" y="3452"/>
                  </a:cubicBezTo>
                  <a:lnTo>
                    <a:pt x="1838" y="2914"/>
                  </a:lnTo>
                  <a:lnTo>
                    <a:pt x="2249" y="2661"/>
                  </a:lnTo>
                  <a:close/>
                  <a:moveTo>
                    <a:pt x="3956" y="5899"/>
                  </a:moveTo>
                  <a:cubicBezTo>
                    <a:pt x="3999" y="5899"/>
                    <a:pt x="4055" y="5907"/>
                    <a:pt x="4118" y="5923"/>
                  </a:cubicBezTo>
                  <a:lnTo>
                    <a:pt x="4181" y="6714"/>
                  </a:lnTo>
                  <a:lnTo>
                    <a:pt x="3643" y="7031"/>
                  </a:lnTo>
                  <a:lnTo>
                    <a:pt x="3358" y="6809"/>
                  </a:lnTo>
                  <a:lnTo>
                    <a:pt x="3009" y="6588"/>
                  </a:lnTo>
                  <a:cubicBezTo>
                    <a:pt x="3009" y="6461"/>
                    <a:pt x="3073" y="6366"/>
                    <a:pt x="3104" y="6334"/>
                  </a:cubicBezTo>
                  <a:cubicBezTo>
                    <a:pt x="3121" y="6326"/>
                    <a:pt x="3143" y="6322"/>
                    <a:pt x="3169" y="6322"/>
                  </a:cubicBezTo>
                  <a:cubicBezTo>
                    <a:pt x="3240" y="6322"/>
                    <a:pt x="3345" y="6351"/>
                    <a:pt x="3485" y="6398"/>
                  </a:cubicBezTo>
                  <a:cubicBezTo>
                    <a:pt x="3505" y="6412"/>
                    <a:pt x="3528" y="6418"/>
                    <a:pt x="3550" y="6418"/>
                  </a:cubicBezTo>
                  <a:cubicBezTo>
                    <a:pt x="3630" y="6418"/>
                    <a:pt x="3713" y="6338"/>
                    <a:pt x="3738" y="6239"/>
                  </a:cubicBezTo>
                  <a:cubicBezTo>
                    <a:pt x="3738" y="6081"/>
                    <a:pt x="3770" y="5954"/>
                    <a:pt x="3865" y="5923"/>
                  </a:cubicBezTo>
                  <a:cubicBezTo>
                    <a:pt x="3880" y="5907"/>
                    <a:pt x="3912" y="5899"/>
                    <a:pt x="3956" y="5899"/>
                  </a:cubicBezTo>
                  <a:close/>
                  <a:moveTo>
                    <a:pt x="4213" y="7094"/>
                  </a:moveTo>
                  <a:lnTo>
                    <a:pt x="4213" y="7348"/>
                  </a:lnTo>
                  <a:cubicBezTo>
                    <a:pt x="4213" y="7379"/>
                    <a:pt x="4213" y="7379"/>
                    <a:pt x="4213" y="7379"/>
                  </a:cubicBezTo>
                  <a:lnTo>
                    <a:pt x="4181" y="7379"/>
                  </a:lnTo>
                  <a:lnTo>
                    <a:pt x="3960" y="7253"/>
                  </a:lnTo>
                  <a:lnTo>
                    <a:pt x="4213" y="7094"/>
                  </a:lnTo>
                  <a:close/>
                  <a:moveTo>
                    <a:pt x="9248" y="349"/>
                  </a:moveTo>
                  <a:cubicBezTo>
                    <a:pt x="9470" y="349"/>
                    <a:pt x="9660" y="539"/>
                    <a:pt x="9660" y="761"/>
                  </a:cubicBezTo>
                  <a:lnTo>
                    <a:pt x="9660" y="3674"/>
                  </a:lnTo>
                  <a:lnTo>
                    <a:pt x="8362" y="3674"/>
                  </a:lnTo>
                  <a:cubicBezTo>
                    <a:pt x="8267" y="3674"/>
                    <a:pt x="8172" y="3769"/>
                    <a:pt x="8172" y="3864"/>
                  </a:cubicBezTo>
                  <a:cubicBezTo>
                    <a:pt x="8172" y="3959"/>
                    <a:pt x="8267" y="4022"/>
                    <a:pt x="8362" y="4022"/>
                  </a:cubicBezTo>
                  <a:lnTo>
                    <a:pt x="9660" y="4022"/>
                  </a:lnTo>
                  <a:lnTo>
                    <a:pt x="9660" y="7569"/>
                  </a:lnTo>
                  <a:lnTo>
                    <a:pt x="8362" y="7569"/>
                  </a:lnTo>
                  <a:cubicBezTo>
                    <a:pt x="8267" y="7569"/>
                    <a:pt x="8172" y="7633"/>
                    <a:pt x="8172" y="7728"/>
                  </a:cubicBezTo>
                  <a:cubicBezTo>
                    <a:pt x="8172" y="7823"/>
                    <a:pt x="8267" y="7918"/>
                    <a:pt x="8362" y="7918"/>
                  </a:cubicBezTo>
                  <a:lnTo>
                    <a:pt x="9660" y="7918"/>
                  </a:lnTo>
                  <a:lnTo>
                    <a:pt x="9660" y="9185"/>
                  </a:lnTo>
                  <a:lnTo>
                    <a:pt x="3421" y="9185"/>
                  </a:lnTo>
                  <a:lnTo>
                    <a:pt x="3421" y="7316"/>
                  </a:lnTo>
                  <a:lnTo>
                    <a:pt x="3960" y="7664"/>
                  </a:lnTo>
                  <a:cubicBezTo>
                    <a:pt x="4023" y="7728"/>
                    <a:pt x="4118" y="7728"/>
                    <a:pt x="4181" y="7728"/>
                  </a:cubicBezTo>
                  <a:cubicBezTo>
                    <a:pt x="4276" y="7728"/>
                    <a:pt x="4340" y="7728"/>
                    <a:pt x="4403" y="7696"/>
                  </a:cubicBezTo>
                  <a:cubicBezTo>
                    <a:pt x="4530" y="7601"/>
                    <a:pt x="4593" y="7474"/>
                    <a:pt x="4593" y="7316"/>
                  </a:cubicBezTo>
                  <a:cubicBezTo>
                    <a:pt x="4466" y="5733"/>
                    <a:pt x="4466" y="5764"/>
                    <a:pt x="4466" y="5733"/>
                  </a:cubicBezTo>
                  <a:cubicBezTo>
                    <a:pt x="4466" y="5733"/>
                    <a:pt x="4435" y="5701"/>
                    <a:pt x="4435" y="5701"/>
                  </a:cubicBezTo>
                  <a:lnTo>
                    <a:pt x="3453" y="3959"/>
                  </a:lnTo>
                  <a:lnTo>
                    <a:pt x="3453" y="761"/>
                  </a:lnTo>
                  <a:cubicBezTo>
                    <a:pt x="3453" y="539"/>
                    <a:pt x="3643" y="349"/>
                    <a:pt x="3865" y="349"/>
                  </a:cubicBezTo>
                  <a:close/>
                  <a:moveTo>
                    <a:pt x="3865" y="1"/>
                  </a:moveTo>
                  <a:cubicBezTo>
                    <a:pt x="3421" y="1"/>
                    <a:pt x="3073" y="349"/>
                    <a:pt x="3073" y="792"/>
                  </a:cubicBezTo>
                  <a:lnTo>
                    <a:pt x="3073" y="3357"/>
                  </a:lnTo>
                  <a:lnTo>
                    <a:pt x="2566" y="2471"/>
                  </a:lnTo>
                  <a:cubicBezTo>
                    <a:pt x="2629" y="2376"/>
                    <a:pt x="2661" y="2312"/>
                    <a:pt x="2693" y="2217"/>
                  </a:cubicBezTo>
                  <a:cubicBezTo>
                    <a:pt x="2724" y="2059"/>
                    <a:pt x="2724" y="1901"/>
                    <a:pt x="2629" y="1774"/>
                  </a:cubicBezTo>
                  <a:cubicBezTo>
                    <a:pt x="2528" y="1571"/>
                    <a:pt x="2346" y="1470"/>
                    <a:pt x="2147" y="1470"/>
                  </a:cubicBezTo>
                  <a:cubicBezTo>
                    <a:pt x="2097" y="1470"/>
                    <a:pt x="2047" y="1476"/>
                    <a:pt x="1996" y="1489"/>
                  </a:cubicBezTo>
                  <a:cubicBezTo>
                    <a:pt x="1869" y="1267"/>
                    <a:pt x="1648" y="1109"/>
                    <a:pt x="1394" y="1046"/>
                  </a:cubicBezTo>
                  <a:cubicBezTo>
                    <a:pt x="1314" y="1026"/>
                    <a:pt x="1231" y="1015"/>
                    <a:pt x="1146" y="1015"/>
                  </a:cubicBezTo>
                  <a:cubicBezTo>
                    <a:pt x="964" y="1015"/>
                    <a:pt x="776" y="1064"/>
                    <a:pt x="603" y="1172"/>
                  </a:cubicBezTo>
                  <a:cubicBezTo>
                    <a:pt x="381" y="1299"/>
                    <a:pt x="223" y="1521"/>
                    <a:pt x="128" y="1774"/>
                  </a:cubicBezTo>
                  <a:cubicBezTo>
                    <a:pt x="64" y="2027"/>
                    <a:pt x="96" y="2281"/>
                    <a:pt x="223" y="2502"/>
                  </a:cubicBezTo>
                  <a:cubicBezTo>
                    <a:pt x="33" y="2692"/>
                    <a:pt x="1" y="2977"/>
                    <a:pt x="128" y="3199"/>
                  </a:cubicBezTo>
                  <a:cubicBezTo>
                    <a:pt x="223" y="3357"/>
                    <a:pt x="349" y="3452"/>
                    <a:pt x="476" y="3484"/>
                  </a:cubicBezTo>
                  <a:cubicBezTo>
                    <a:pt x="539" y="3484"/>
                    <a:pt x="603" y="3516"/>
                    <a:pt x="634" y="3516"/>
                  </a:cubicBezTo>
                  <a:cubicBezTo>
                    <a:pt x="698" y="3516"/>
                    <a:pt x="729" y="3516"/>
                    <a:pt x="761" y="3484"/>
                  </a:cubicBezTo>
                  <a:lnTo>
                    <a:pt x="2661" y="6746"/>
                  </a:lnTo>
                  <a:cubicBezTo>
                    <a:pt x="2693" y="6778"/>
                    <a:pt x="2661" y="6778"/>
                    <a:pt x="3073" y="7063"/>
                  </a:cubicBezTo>
                  <a:lnTo>
                    <a:pt x="3073" y="10420"/>
                  </a:lnTo>
                  <a:cubicBezTo>
                    <a:pt x="3073" y="10863"/>
                    <a:pt x="3421" y="11211"/>
                    <a:pt x="3865" y="11211"/>
                  </a:cubicBezTo>
                  <a:lnTo>
                    <a:pt x="6176" y="11211"/>
                  </a:lnTo>
                  <a:cubicBezTo>
                    <a:pt x="6271" y="11211"/>
                    <a:pt x="6366" y="11148"/>
                    <a:pt x="6366" y="11021"/>
                  </a:cubicBezTo>
                  <a:cubicBezTo>
                    <a:pt x="6366" y="10926"/>
                    <a:pt x="6271" y="10863"/>
                    <a:pt x="6176" y="10863"/>
                  </a:cubicBezTo>
                  <a:lnTo>
                    <a:pt x="3865" y="10863"/>
                  </a:lnTo>
                  <a:cubicBezTo>
                    <a:pt x="3611" y="10863"/>
                    <a:pt x="3421" y="10673"/>
                    <a:pt x="3421" y="10451"/>
                  </a:cubicBezTo>
                  <a:lnTo>
                    <a:pt x="3421" y="9565"/>
                  </a:lnTo>
                  <a:lnTo>
                    <a:pt x="9660" y="9565"/>
                  </a:lnTo>
                  <a:lnTo>
                    <a:pt x="9660" y="10451"/>
                  </a:lnTo>
                  <a:cubicBezTo>
                    <a:pt x="9660" y="10673"/>
                    <a:pt x="9470" y="10863"/>
                    <a:pt x="9217" y="10863"/>
                  </a:cubicBezTo>
                  <a:lnTo>
                    <a:pt x="6905" y="10863"/>
                  </a:lnTo>
                  <a:cubicBezTo>
                    <a:pt x="6810" y="10863"/>
                    <a:pt x="6715" y="10926"/>
                    <a:pt x="6715" y="11021"/>
                  </a:cubicBezTo>
                  <a:cubicBezTo>
                    <a:pt x="6715" y="11148"/>
                    <a:pt x="6810" y="11211"/>
                    <a:pt x="6905" y="11211"/>
                  </a:cubicBezTo>
                  <a:lnTo>
                    <a:pt x="9217" y="11211"/>
                  </a:lnTo>
                  <a:cubicBezTo>
                    <a:pt x="9660" y="11211"/>
                    <a:pt x="10008" y="10863"/>
                    <a:pt x="10008" y="10420"/>
                  </a:cubicBezTo>
                  <a:lnTo>
                    <a:pt x="10008" y="7918"/>
                  </a:lnTo>
                  <a:lnTo>
                    <a:pt x="12098" y="7918"/>
                  </a:lnTo>
                  <a:cubicBezTo>
                    <a:pt x="12194" y="7918"/>
                    <a:pt x="12257" y="7823"/>
                    <a:pt x="12257" y="7728"/>
                  </a:cubicBezTo>
                  <a:cubicBezTo>
                    <a:pt x="12257" y="7633"/>
                    <a:pt x="12194" y="7569"/>
                    <a:pt x="12098" y="7569"/>
                  </a:cubicBezTo>
                  <a:lnTo>
                    <a:pt x="10008" y="7569"/>
                  </a:lnTo>
                  <a:lnTo>
                    <a:pt x="10008" y="4022"/>
                  </a:lnTo>
                  <a:lnTo>
                    <a:pt x="12098" y="4022"/>
                  </a:lnTo>
                  <a:cubicBezTo>
                    <a:pt x="12194" y="4022"/>
                    <a:pt x="12257" y="3959"/>
                    <a:pt x="12257" y="3864"/>
                  </a:cubicBezTo>
                  <a:cubicBezTo>
                    <a:pt x="12257" y="3769"/>
                    <a:pt x="12194" y="3674"/>
                    <a:pt x="12098" y="3674"/>
                  </a:cubicBezTo>
                  <a:lnTo>
                    <a:pt x="10008" y="3674"/>
                  </a:lnTo>
                  <a:lnTo>
                    <a:pt x="10008" y="792"/>
                  </a:lnTo>
                  <a:cubicBezTo>
                    <a:pt x="10008" y="349"/>
                    <a:pt x="9660" y="1"/>
                    <a:pt x="9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200650" y="2891125"/>
              <a:ext cx="38025" cy="8725"/>
            </a:xfrm>
            <a:custGeom>
              <a:avLst/>
              <a:gdLst/>
              <a:ahLst/>
              <a:cxnLst/>
              <a:rect l="l" t="t" r="r" b="b"/>
              <a:pathLst>
                <a:path w="152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cubicBezTo>
                    <a:pt x="1" y="254"/>
                    <a:pt x="96" y="349"/>
                    <a:pt x="191" y="349"/>
                  </a:cubicBezTo>
                  <a:lnTo>
                    <a:pt x="1362" y="349"/>
                  </a:lnTo>
                  <a:cubicBezTo>
                    <a:pt x="1458" y="349"/>
                    <a:pt x="1521" y="254"/>
                    <a:pt x="1521" y="159"/>
                  </a:cubicBezTo>
                  <a:cubicBezTo>
                    <a:pt x="1521" y="64"/>
                    <a:pt x="1458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5200650" y="2875300"/>
              <a:ext cx="38025" cy="8725"/>
            </a:xfrm>
            <a:custGeom>
              <a:avLst/>
              <a:gdLst/>
              <a:ahLst/>
              <a:cxnLst/>
              <a:rect l="l" t="t" r="r" b="b"/>
              <a:pathLst>
                <a:path w="152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85"/>
                    <a:pt x="96" y="348"/>
                    <a:pt x="191" y="348"/>
                  </a:cubicBezTo>
                  <a:lnTo>
                    <a:pt x="1362" y="348"/>
                  </a:lnTo>
                  <a:cubicBezTo>
                    <a:pt x="1458" y="348"/>
                    <a:pt x="1521" y="285"/>
                    <a:pt x="1521" y="158"/>
                  </a:cubicBezTo>
                  <a:cubicBezTo>
                    <a:pt x="1521" y="63"/>
                    <a:pt x="1458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5200650" y="2987725"/>
              <a:ext cx="38025" cy="8725"/>
            </a:xfrm>
            <a:custGeom>
              <a:avLst/>
              <a:gdLst/>
              <a:ahLst/>
              <a:cxnLst/>
              <a:rect l="l" t="t" r="r" b="b"/>
              <a:pathLst>
                <a:path w="152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90"/>
                  </a:cubicBezTo>
                  <a:cubicBezTo>
                    <a:pt x="1" y="285"/>
                    <a:pt x="96" y="348"/>
                    <a:pt x="191" y="348"/>
                  </a:cubicBezTo>
                  <a:lnTo>
                    <a:pt x="1362" y="348"/>
                  </a:lnTo>
                  <a:cubicBezTo>
                    <a:pt x="1458" y="348"/>
                    <a:pt x="1521" y="285"/>
                    <a:pt x="1521" y="190"/>
                  </a:cubicBezTo>
                  <a:cubicBezTo>
                    <a:pt x="1521" y="95"/>
                    <a:pt x="1458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200650" y="2971875"/>
              <a:ext cx="38025" cy="9525"/>
            </a:xfrm>
            <a:custGeom>
              <a:avLst/>
              <a:gdLst/>
              <a:ahLst/>
              <a:cxnLst/>
              <a:rect l="l" t="t" r="r" b="b"/>
              <a:pathLst>
                <a:path w="1521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1362" y="381"/>
                  </a:lnTo>
                  <a:cubicBezTo>
                    <a:pt x="1458" y="381"/>
                    <a:pt x="1521" y="286"/>
                    <a:pt x="1521" y="191"/>
                  </a:cubicBezTo>
                  <a:cubicBezTo>
                    <a:pt x="1521" y="96"/>
                    <a:pt x="1458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3025000" y="1755000"/>
              <a:ext cx="270775" cy="253375"/>
            </a:xfrm>
            <a:custGeom>
              <a:avLst/>
              <a:gdLst/>
              <a:ahLst/>
              <a:cxnLst/>
              <a:rect l="l" t="t" r="r" b="b"/>
              <a:pathLst>
                <a:path w="10831" h="10135" extrusionOk="0">
                  <a:moveTo>
                    <a:pt x="6587" y="4783"/>
                  </a:moveTo>
                  <a:lnTo>
                    <a:pt x="6587" y="6081"/>
                  </a:lnTo>
                  <a:cubicBezTo>
                    <a:pt x="6587" y="6239"/>
                    <a:pt x="6461" y="6366"/>
                    <a:pt x="6302" y="6366"/>
                  </a:cubicBezTo>
                  <a:lnTo>
                    <a:pt x="4529" y="6366"/>
                  </a:lnTo>
                  <a:cubicBezTo>
                    <a:pt x="4370" y="6366"/>
                    <a:pt x="4244" y="6239"/>
                    <a:pt x="4244" y="6081"/>
                  </a:cubicBezTo>
                  <a:lnTo>
                    <a:pt x="4244" y="4783"/>
                  </a:lnTo>
                  <a:cubicBezTo>
                    <a:pt x="4592" y="4973"/>
                    <a:pt x="5004" y="5068"/>
                    <a:pt x="5416" y="5068"/>
                  </a:cubicBezTo>
                  <a:cubicBezTo>
                    <a:pt x="5859" y="5068"/>
                    <a:pt x="6239" y="4973"/>
                    <a:pt x="6587" y="4783"/>
                  </a:cubicBezTo>
                  <a:close/>
                  <a:moveTo>
                    <a:pt x="5827" y="6746"/>
                  </a:moveTo>
                  <a:lnTo>
                    <a:pt x="5827" y="6841"/>
                  </a:lnTo>
                  <a:cubicBezTo>
                    <a:pt x="5827" y="7063"/>
                    <a:pt x="5637" y="7221"/>
                    <a:pt x="5416" y="7221"/>
                  </a:cubicBezTo>
                  <a:cubicBezTo>
                    <a:pt x="5194" y="7221"/>
                    <a:pt x="5036" y="7063"/>
                    <a:pt x="5036" y="6841"/>
                  </a:cubicBezTo>
                  <a:lnTo>
                    <a:pt x="5036" y="6746"/>
                  </a:lnTo>
                  <a:close/>
                  <a:moveTo>
                    <a:pt x="8638" y="3831"/>
                  </a:moveTo>
                  <a:cubicBezTo>
                    <a:pt x="8888" y="3831"/>
                    <a:pt x="9125" y="3864"/>
                    <a:pt x="9342" y="3928"/>
                  </a:cubicBezTo>
                  <a:cubicBezTo>
                    <a:pt x="9374" y="3959"/>
                    <a:pt x="9374" y="3959"/>
                    <a:pt x="9374" y="3991"/>
                  </a:cubicBezTo>
                  <a:lnTo>
                    <a:pt x="9374" y="8234"/>
                  </a:lnTo>
                  <a:cubicBezTo>
                    <a:pt x="9374" y="8266"/>
                    <a:pt x="9374" y="8266"/>
                    <a:pt x="9374" y="8266"/>
                  </a:cubicBezTo>
                  <a:cubicBezTo>
                    <a:pt x="9342" y="8298"/>
                    <a:pt x="9342" y="8298"/>
                    <a:pt x="9311" y="8298"/>
                  </a:cubicBezTo>
                  <a:cubicBezTo>
                    <a:pt x="9090" y="8240"/>
                    <a:pt x="8848" y="8211"/>
                    <a:pt x="8596" y="8211"/>
                  </a:cubicBezTo>
                  <a:cubicBezTo>
                    <a:pt x="8160" y="8211"/>
                    <a:pt x="7694" y="8296"/>
                    <a:pt x="7252" y="8456"/>
                  </a:cubicBezTo>
                  <a:cubicBezTo>
                    <a:pt x="6651" y="8678"/>
                    <a:pt x="6081" y="9026"/>
                    <a:pt x="5606" y="9501"/>
                  </a:cubicBezTo>
                  <a:lnTo>
                    <a:pt x="5606" y="8741"/>
                  </a:lnTo>
                  <a:cubicBezTo>
                    <a:pt x="5606" y="8646"/>
                    <a:pt x="5542" y="8551"/>
                    <a:pt x="5416" y="8551"/>
                  </a:cubicBezTo>
                  <a:cubicBezTo>
                    <a:pt x="5321" y="8551"/>
                    <a:pt x="5257" y="8646"/>
                    <a:pt x="5257" y="8741"/>
                  </a:cubicBezTo>
                  <a:lnTo>
                    <a:pt x="5257" y="9501"/>
                  </a:lnTo>
                  <a:cubicBezTo>
                    <a:pt x="4782" y="9026"/>
                    <a:pt x="4212" y="8678"/>
                    <a:pt x="3610" y="8456"/>
                  </a:cubicBezTo>
                  <a:cubicBezTo>
                    <a:pt x="3149" y="8296"/>
                    <a:pt x="2688" y="8211"/>
                    <a:pt x="2251" y="8211"/>
                  </a:cubicBezTo>
                  <a:cubicBezTo>
                    <a:pt x="1998" y="8211"/>
                    <a:pt x="1753" y="8240"/>
                    <a:pt x="1520" y="8298"/>
                  </a:cubicBezTo>
                  <a:cubicBezTo>
                    <a:pt x="1520" y="8298"/>
                    <a:pt x="1489" y="8298"/>
                    <a:pt x="1489" y="8266"/>
                  </a:cubicBezTo>
                  <a:cubicBezTo>
                    <a:pt x="1489" y="8266"/>
                    <a:pt x="1457" y="8266"/>
                    <a:pt x="1457" y="8234"/>
                  </a:cubicBezTo>
                  <a:lnTo>
                    <a:pt x="1457" y="3991"/>
                  </a:lnTo>
                  <a:cubicBezTo>
                    <a:pt x="1457" y="3991"/>
                    <a:pt x="1489" y="3959"/>
                    <a:pt x="1520" y="3928"/>
                  </a:cubicBezTo>
                  <a:cubicBezTo>
                    <a:pt x="1737" y="3864"/>
                    <a:pt x="1975" y="3831"/>
                    <a:pt x="2225" y="3831"/>
                  </a:cubicBezTo>
                  <a:cubicBezTo>
                    <a:pt x="2595" y="3831"/>
                    <a:pt x="2992" y="3903"/>
                    <a:pt x="3389" y="4054"/>
                  </a:cubicBezTo>
                  <a:cubicBezTo>
                    <a:pt x="3547" y="4213"/>
                    <a:pt x="3705" y="4403"/>
                    <a:pt x="3895" y="4529"/>
                  </a:cubicBezTo>
                  <a:lnTo>
                    <a:pt x="3895" y="6081"/>
                  </a:lnTo>
                  <a:cubicBezTo>
                    <a:pt x="3895" y="6429"/>
                    <a:pt x="4180" y="6746"/>
                    <a:pt x="4529" y="6746"/>
                  </a:cubicBezTo>
                  <a:lnTo>
                    <a:pt x="4655" y="6746"/>
                  </a:lnTo>
                  <a:lnTo>
                    <a:pt x="4655" y="6841"/>
                  </a:lnTo>
                  <a:cubicBezTo>
                    <a:pt x="4655" y="7189"/>
                    <a:pt x="4909" y="7474"/>
                    <a:pt x="5257" y="7569"/>
                  </a:cubicBezTo>
                  <a:lnTo>
                    <a:pt x="5257" y="7886"/>
                  </a:lnTo>
                  <a:cubicBezTo>
                    <a:pt x="5257" y="7981"/>
                    <a:pt x="5321" y="8076"/>
                    <a:pt x="5416" y="8076"/>
                  </a:cubicBezTo>
                  <a:cubicBezTo>
                    <a:pt x="5511" y="8076"/>
                    <a:pt x="5606" y="8013"/>
                    <a:pt x="5606" y="7886"/>
                  </a:cubicBezTo>
                  <a:lnTo>
                    <a:pt x="5606" y="7569"/>
                  </a:lnTo>
                  <a:cubicBezTo>
                    <a:pt x="5922" y="7474"/>
                    <a:pt x="6176" y="7189"/>
                    <a:pt x="6176" y="6841"/>
                  </a:cubicBezTo>
                  <a:lnTo>
                    <a:pt x="6176" y="6746"/>
                  </a:lnTo>
                  <a:lnTo>
                    <a:pt x="6334" y="6746"/>
                  </a:lnTo>
                  <a:cubicBezTo>
                    <a:pt x="6682" y="6746"/>
                    <a:pt x="6967" y="6429"/>
                    <a:pt x="6967" y="6081"/>
                  </a:cubicBezTo>
                  <a:lnTo>
                    <a:pt x="6967" y="4529"/>
                  </a:lnTo>
                  <a:cubicBezTo>
                    <a:pt x="7157" y="4403"/>
                    <a:pt x="7316" y="4244"/>
                    <a:pt x="7474" y="4054"/>
                  </a:cubicBezTo>
                  <a:cubicBezTo>
                    <a:pt x="7871" y="3903"/>
                    <a:pt x="8268" y="3831"/>
                    <a:pt x="8638" y="3831"/>
                  </a:cubicBezTo>
                  <a:close/>
                  <a:moveTo>
                    <a:pt x="10293" y="4308"/>
                  </a:moveTo>
                  <a:cubicBezTo>
                    <a:pt x="10388" y="4308"/>
                    <a:pt x="10451" y="4371"/>
                    <a:pt x="10451" y="4498"/>
                  </a:cubicBezTo>
                  <a:lnTo>
                    <a:pt x="10451" y="9596"/>
                  </a:lnTo>
                  <a:cubicBezTo>
                    <a:pt x="10451" y="9691"/>
                    <a:pt x="10388" y="9786"/>
                    <a:pt x="10293" y="9786"/>
                  </a:cubicBezTo>
                  <a:lnTo>
                    <a:pt x="5827" y="9786"/>
                  </a:lnTo>
                  <a:cubicBezTo>
                    <a:pt x="6271" y="9343"/>
                    <a:pt x="6809" y="9026"/>
                    <a:pt x="7379" y="8805"/>
                  </a:cubicBezTo>
                  <a:cubicBezTo>
                    <a:pt x="7795" y="8659"/>
                    <a:pt x="8225" y="8582"/>
                    <a:pt x="8623" y="8582"/>
                  </a:cubicBezTo>
                  <a:cubicBezTo>
                    <a:pt x="8831" y="8582"/>
                    <a:pt x="9031" y="8603"/>
                    <a:pt x="9216" y="8646"/>
                  </a:cubicBezTo>
                  <a:cubicBezTo>
                    <a:pt x="9247" y="8654"/>
                    <a:pt x="9281" y="8658"/>
                    <a:pt x="9315" y="8658"/>
                  </a:cubicBezTo>
                  <a:cubicBezTo>
                    <a:pt x="9418" y="8658"/>
                    <a:pt x="9525" y="8622"/>
                    <a:pt x="9596" y="8551"/>
                  </a:cubicBezTo>
                  <a:cubicBezTo>
                    <a:pt x="9691" y="8488"/>
                    <a:pt x="9754" y="8361"/>
                    <a:pt x="9754" y="8234"/>
                  </a:cubicBezTo>
                  <a:lnTo>
                    <a:pt x="9754" y="4308"/>
                  </a:lnTo>
                  <a:close/>
                  <a:moveTo>
                    <a:pt x="4972" y="1"/>
                  </a:moveTo>
                  <a:cubicBezTo>
                    <a:pt x="3737" y="222"/>
                    <a:pt x="2882" y="1267"/>
                    <a:pt x="2882" y="2502"/>
                  </a:cubicBezTo>
                  <a:cubicBezTo>
                    <a:pt x="2882" y="2882"/>
                    <a:pt x="2945" y="3262"/>
                    <a:pt x="3104" y="3579"/>
                  </a:cubicBezTo>
                  <a:cubicBezTo>
                    <a:pt x="2820" y="3519"/>
                    <a:pt x="2536" y="3488"/>
                    <a:pt x="2261" y="3488"/>
                  </a:cubicBezTo>
                  <a:cubicBezTo>
                    <a:pt x="1955" y="3488"/>
                    <a:pt x="1661" y="3527"/>
                    <a:pt x="1394" y="3611"/>
                  </a:cubicBezTo>
                  <a:cubicBezTo>
                    <a:pt x="1235" y="3642"/>
                    <a:pt x="1109" y="3769"/>
                    <a:pt x="1077" y="3928"/>
                  </a:cubicBezTo>
                  <a:lnTo>
                    <a:pt x="570" y="3928"/>
                  </a:lnTo>
                  <a:cubicBezTo>
                    <a:pt x="253" y="3928"/>
                    <a:pt x="0" y="4181"/>
                    <a:pt x="0" y="4498"/>
                  </a:cubicBezTo>
                  <a:lnTo>
                    <a:pt x="0" y="5099"/>
                  </a:lnTo>
                  <a:cubicBezTo>
                    <a:pt x="0" y="5194"/>
                    <a:pt x="95" y="5289"/>
                    <a:pt x="190" y="5289"/>
                  </a:cubicBezTo>
                  <a:cubicBezTo>
                    <a:pt x="285" y="5289"/>
                    <a:pt x="380" y="5226"/>
                    <a:pt x="380" y="5099"/>
                  </a:cubicBezTo>
                  <a:lnTo>
                    <a:pt x="380" y="4498"/>
                  </a:lnTo>
                  <a:cubicBezTo>
                    <a:pt x="380" y="4371"/>
                    <a:pt x="443" y="4308"/>
                    <a:pt x="570" y="4308"/>
                  </a:cubicBezTo>
                  <a:lnTo>
                    <a:pt x="1077" y="4308"/>
                  </a:lnTo>
                  <a:lnTo>
                    <a:pt x="1077" y="8234"/>
                  </a:lnTo>
                  <a:cubicBezTo>
                    <a:pt x="1077" y="8361"/>
                    <a:pt x="1140" y="8488"/>
                    <a:pt x="1267" y="8551"/>
                  </a:cubicBezTo>
                  <a:cubicBezTo>
                    <a:pt x="1338" y="8622"/>
                    <a:pt x="1427" y="8658"/>
                    <a:pt x="1521" y="8658"/>
                  </a:cubicBezTo>
                  <a:cubicBezTo>
                    <a:pt x="1552" y="8658"/>
                    <a:pt x="1584" y="8654"/>
                    <a:pt x="1615" y="8646"/>
                  </a:cubicBezTo>
                  <a:cubicBezTo>
                    <a:pt x="1816" y="8599"/>
                    <a:pt x="2034" y="8574"/>
                    <a:pt x="2261" y="8574"/>
                  </a:cubicBezTo>
                  <a:cubicBezTo>
                    <a:pt x="2644" y="8574"/>
                    <a:pt x="3054" y="8645"/>
                    <a:pt x="3452" y="8805"/>
                  </a:cubicBezTo>
                  <a:cubicBezTo>
                    <a:pt x="4054" y="8995"/>
                    <a:pt x="4560" y="9343"/>
                    <a:pt x="5004" y="9786"/>
                  </a:cubicBezTo>
                  <a:lnTo>
                    <a:pt x="570" y="9786"/>
                  </a:lnTo>
                  <a:cubicBezTo>
                    <a:pt x="475" y="9786"/>
                    <a:pt x="380" y="9691"/>
                    <a:pt x="380" y="9596"/>
                  </a:cubicBezTo>
                  <a:lnTo>
                    <a:pt x="380" y="5954"/>
                  </a:lnTo>
                  <a:cubicBezTo>
                    <a:pt x="380" y="5859"/>
                    <a:pt x="317" y="5764"/>
                    <a:pt x="190" y="5764"/>
                  </a:cubicBezTo>
                  <a:cubicBezTo>
                    <a:pt x="95" y="5764"/>
                    <a:pt x="32" y="5828"/>
                    <a:pt x="32" y="5954"/>
                  </a:cubicBezTo>
                  <a:lnTo>
                    <a:pt x="32" y="9596"/>
                  </a:lnTo>
                  <a:cubicBezTo>
                    <a:pt x="32" y="9881"/>
                    <a:pt x="253" y="10135"/>
                    <a:pt x="570" y="10135"/>
                  </a:cubicBezTo>
                  <a:lnTo>
                    <a:pt x="10261" y="10135"/>
                  </a:lnTo>
                  <a:cubicBezTo>
                    <a:pt x="10578" y="10135"/>
                    <a:pt x="10799" y="9881"/>
                    <a:pt x="10799" y="9596"/>
                  </a:cubicBezTo>
                  <a:lnTo>
                    <a:pt x="10799" y="4466"/>
                  </a:lnTo>
                  <a:cubicBezTo>
                    <a:pt x="10831" y="4181"/>
                    <a:pt x="10578" y="3959"/>
                    <a:pt x="10293" y="3959"/>
                  </a:cubicBezTo>
                  <a:lnTo>
                    <a:pt x="9754" y="3959"/>
                  </a:lnTo>
                  <a:cubicBezTo>
                    <a:pt x="9723" y="3769"/>
                    <a:pt x="9596" y="3642"/>
                    <a:pt x="9438" y="3611"/>
                  </a:cubicBezTo>
                  <a:cubicBezTo>
                    <a:pt x="9170" y="3527"/>
                    <a:pt x="8876" y="3488"/>
                    <a:pt x="8570" y="3488"/>
                  </a:cubicBezTo>
                  <a:cubicBezTo>
                    <a:pt x="8296" y="3488"/>
                    <a:pt x="8011" y="3519"/>
                    <a:pt x="7727" y="3579"/>
                  </a:cubicBezTo>
                  <a:cubicBezTo>
                    <a:pt x="7886" y="3262"/>
                    <a:pt x="7981" y="2914"/>
                    <a:pt x="7981" y="2502"/>
                  </a:cubicBezTo>
                  <a:cubicBezTo>
                    <a:pt x="7981" y="1932"/>
                    <a:pt x="7759" y="1362"/>
                    <a:pt x="7379" y="887"/>
                  </a:cubicBezTo>
                  <a:cubicBezTo>
                    <a:pt x="7031" y="444"/>
                    <a:pt x="6524" y="127"/>
                    <a:pt x="5954" y="32"/>
                  </a:cubicBezTo>
                  <a:cubicBezTo>
                    <a:pt x="5922" y="32"/>
                    <a:pt x="5891" y="1"/>
                    <a:pt x="5859" y="1"/>
                  </a:cubicBezTo>
                  <a:cubicBezTo>
                    <a:pt x="5764" y="1"/>
                    <a:pt x="5669" y="64"/>
                    <a:pt x="5669" y="159"/>
                  </a:cubicBezTo>
                  <a:cubicBezTo>
                    <a:pt x="5637" y="254"/>
                    <a:pt x="5701" y="349"/>
                    <a:pt x="5796" y="349"/>
                  </a:cubicBezTo>
                  <a:cubicBezTo>
                    <a:pt x="5827" y="381"/>
                    <a:pt x="5859" y="381"/>
                    <a:pt x="5859" y="381"/>
                  </a:cubicBezTo>
                  <a:cubicBezTo>
                    <a:pt x="6872" y="571"/>
                    <a:pt x="7601" y="1489"/>
                    <a:pt x="7601" y="2502"/>
                  </a:cubicBezTo>
                  <a:cubicBezTo>
                    <a:pt x="7601" y="3547"/>
                    <a:pt x="6904" y="4403"/>
                    <a:pt x="5922" y="4624"/>
                  </a:cubicBezTo>
                  <a:lnTo>
                    <a:pt x="5922" y="2756"/>
                  </a:lnTo>
                  <a:cubicBezTo>
                    <a:pt x="5922" y="2597"/>
                    <a:pt x="6081" y="2439"/>
                    <a:pt x="6271" y="2439"/>
                  </a:cubicBezTo>
                  <a:cubicBezTo>
                    <a:pt x="6461" y="2439"/>
                    <a:pt x="6587" y="2597"/>
                    <a:pt x="6587" y="2756"/>
                  </a:cubicBezTo>
                  <a:cubicBezTo>
                    <a:pt x="6587" y="2946"/>
                    <a:pt x="6461" y="3104"/>
                    <a:pt x="6271" y="3104"/>
                  </a:cubicBezTo>
                  <a:cubicBezTo>
                    <a:pt x="6176" y="3104"/>
                    <a:pt x="6081" y="3167"/>
                    <a:pt x="6081" y="3262"/>
                  </a:cubicBezTo>
                  <a:cubicBezTo>
                    <a:pt x="6081" y="3389"/>
                    <a:pt x="6176" y="3452"/>
                    <a:pt x="6271" y="3452"/>
                  </a:cubicBezTo>
                  <a:cubicBezTo>
                    <a:pt x="6651" y="3452"/>
                    <a:pt x="6967" y="3136"/>
                    <a:pt x="6967" y="2756"/>
                  </a:cubicBezTo>
                  <a:cubicBezTo>
                    <a:pt x="6967" y="2376"/>
                    <a:pt x="6651" y="2059"/>
                    <a:pt x="6271" y="2059"/>
                  </a:cubicBezTo>
                  <a:cubicBezTo>
                    <a:pt x="5891" y="2059"/>
                    <a:pt x="5574" y="2376"/>
                    <a:pt x="5574" y="2756"/>
                  </a:cubicBezTo>
                  <a:lnTo>
                    <a:pt x="5574" y="4688"/>
                  </a:lnTo>
                  <a:lnTo>
                    <a:pt x="5257" y="4688"/>
                  </a:lnTo>
                  <a:lnTo>
                    <a:pt x="5257" y="2756"/>
                  </a:lnTo>
                  <a:cubicBezTo>
                    <a:pt x="5257" y="2376"/>
                    <a:pt x="4940" y="2059"/>
                    <a:pt x="4560" y="2059"/>
                  </a:cubicBezTo>
                  <a:cubicBezTo>
                    <a:pt x="4180" y="2059"/>
                    <a:pt x="3864" y="2376"/>
                    <a:pt x="3864" y="2756"/>
                  </a:cubicBezTo>
                  <a:cubicBezTo>
                    <a:pt x="3864" y="3136"/>
                    <a:pt x="4180" y="3452"/>
                    <a:pt x="4560" y="3452"/>
                  </a:cubicBezTo>
                  <a:cubicBezTo>
                    <a:pt x="4655" y="3452"/>
                    <a:pt x="4750" y="3389"/>
                    <a:pt x="4750" y="3262"/>
                  </a:cubicBezTo>
                  <a:cubicBezTo>
                    <a:pt x="4750" y="3167"/>
                    <a:pt x="4687" y="3104"/>
                    <a:pt x="4560" y="3104"/>
                  </a:cubicBezTo>
                  <a:cubicBezTo>
                    <a:pt x="4402" y="3104"/>
                    <a:pt x="4244" y="2946"/>
                    <a:pt x="4244" y="2756"/>
                  </a:cubicBezTo>
                  <a:cubicBezTo>
                    <a:pt x="4244" y="2597"/>
                    <a:pt x="4402" y="2439"/>
                    <a:pt x="4560" y="2439"/>
                  </a:cubicBezTo>
                  <a:cubicBezTo>
                    <a:pt x="4750" y="2439"/>
                    <a:pt x="4909" y="2597"/>
                    <a:pt x="4909" y="2756"/>
                  </a:cubicBezTo>
                  <a:lnTo>
                    <a:pt x="4909" y="4624"/>
                  </a:lnTo>
                  <a:cubicBezTo>
                    <a:pt x="3927" y="4403"/>
                    <a:pt x="3230" y="3547"/>
                    <a:pt x="3230" y="2502"/>
                  </a:cubicBezTo>
                  <a:cubicBezTo>
                    <a:pt x="3230" y="1457"/>
                    <a:pt x="3990" y="539"/>
                    <a:pt x="5036" y="349"/>
                  </a:cubicBezTo>
                  <a:cubicBezTo>
                    <a:pt x="5131" y="349"/>
                    <a:pt x="5194" y="254"/>
                    <a:pt x="5162" y="159"/>
                  </a:cubicBezTo>
                  <a:cubicBezTo>
                    <a:pt x="5162" y="64"/>
                    <a:pt x="5067" y="1"/>
                    <a:pt x="4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3092275" y="1726100"/>
              <a:ext cx="30925" cy="29725"/>
            </a:xfrm>
            <a:custGeom>
              <a:avLst/>
              <a:gdLst/>
              <a:ahLst/>
              <a:cxnLst/>
              <a:rect l="l" t="t" r="r" b="b"/>
              <a:pathLst>
                <a:path w="1237" h="1189" extrusionOk="0">
                  <a:moveTo>
                    <a:pt x="211" y="1"/>
                  </a:moveTo>
                  <a:cubicBezTo>
                    <a:pt x="167" y="1"/>
                    <a:pt x="128" y="16"/>
                    <a:pt x="96" y="48"/>
                  </a:cubicBezTo>
                  <a:cubicBezTo>
                    <a:pt x="1" y="112"/>
                    <a:pt x="1" y="238"/>
                    <a:pt x="96" y="302"/>
                  </a:cubicBezTo>
                  <a:lnTo>
                    <a:pt x="919" y="1125"/>
                  </a:lnTo>
                  <a:cubicBezTo>
                    <a:pt x="951" y="1157"/>
                    <a:pt x="983" y="1188"/>
                    <a:pt x="1046" y="1188"/>
                  </a:cubicBezTo>
                  <a:cubicBezTo>
                    <a:pt x="1078" y="1188"/>
                    <a:pt x="1141" y="1157"/>
                    <a:pt x="1173" y="1125"/>
                  </a:cubicBezTo>
                  <a:cubicBezTo>
                    <a:pt x="1236" y="1062"/>
                    <a:pt x="1236" y="935"/>
                    <a:pt x="1173" y="872"/>
                  </a:cubicBezTo>
                  <a:lnTo>
                    <a:pt x="349" y="48"/>
                  </a:lnTo>
                  <a:cubicBezTo>
                    <a:pt x="302" y="16"/>
                    <a:pt x="254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3198375" y="1726100"/>
              <a:ext cx="30125" cy="29725"/>
            </a:xfrm>
            <a:custGeom>
              <a:avLst/>
              <a:gdLst/>
              <a:ahLst/>
              <a:cxnLst/>
              <a:rect l="l" t="t" r="r" b="b"/>
              <a:pathLst>
                <a:path w="1205" h="1189" extrusionOk="0">
                  <a:moveTo>
                    <a:pt x="1014" y="1"/>
                  </a:moveTo>
                  <a:cubicBezTo>
                    <a:pt x="967" y="1"/>
                    <a:pt x="919" y="16"/>
                    <a:pt x="887" y="48"/>
                  </a:cubicBezTo>
                  <a:lnTo>
                    <a:pt x="64" y="872"/>
                  </a:lnTo>
                  <a:cubicBezTo>
                    <a:pt x="1" y="935"/>
                    <a:pt x="1" y="1062"/>
                    <a:pt x="64" y="1125"/>
                  </a:cubicBezTo>
                  <a:cubicBezTo>
                    <a:pt x="96" y="1157"/>
                    <a:pt x="127" y="1188"/>
                    <a:pt x="191" y="1188"/>
                  </a:cubicBezTo>
                  <a:cubicBezTo>
                    <a:pt x="222" y="1188"/>
                    <a:pt x="286" y="1157"/>
                    <a:pt x="317" y="1125"/>
                  </a:cubicBezTo>
                  <a:lnTo>
                    <a:pt x="1141" y="302"/>
                  </a:lnTo>
                  <a:cubicBezTo>
                    <a:pt x="1204" y="238"/>
                    <a:pt x="1204" y="112"/>
                    <a:pt x="1141" y="48"/>
                  </a:cubicBezTo>
                  <a:cubicBezTo>
                    <a:pt x="1109" y="16"/>
                    <a:pt x="1062" y="1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3155625" y="1699575"/>
              <a:ext cx="9525" cy="38825"/>
            </a:xfrm>
            <a:custGeom>
              <a:avLst/>
              <a:gdLst/>
              <a:ahLst/>
              <a:cxnLst/>
              <a:rect l="l" t="t" r="r" b="b"/>
              <a:pathLst>
                <a:path w="381" h="1553" extrusionOk="0">
                  <a:moveTo>
                    <a:pt x="191" y="1"/>
                  </a:moveTo>
                  <a:cubicBezTo>
                    <a:pt x="96" y="1"/>
                    <a:pt x="32" y="96"/>
                    <a:pt x="32" y="191"/>
                  </a:cubicBezTo>
                  <a:lnTo>
                    <a:pt x="32" y="1363"/>
                  </a:lnTo>
                  <a:cubicBezTo>
                    <a:pt x="1" y="1458"/>
                    <a:pt x="96" y="1553"/>
                    <a:pt x="191" y="1553"/>
                  </a:cubicBezTo>
                  <a:cubicBezTo>
                    <a:pt x="286" y="1553"/>
                    <a:pt x="381" y="1458"/>
                    <a:pt x="381" y="1363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3129500" y="1725400"/>
              <a:ext cx="13475" cy="18550"/>
            </a:xfrm>
            <a:custGeom>
              <a:avLst/>
              <a:gdLst/>
              <a:ahLst/>
              <a:cxnLst/>
              <a:rect l="l" t="t" r="r" b="b"/>
              <a:pathLst>
                <a:path w="539" h="742" extrusionOk="0">
                  <a:moveTo>
                    <a:pt x="197" y="1"/>
                  </a:moveTo>
                  <a:cubicBezTo>
                    <a:pt x="175" y="1"/>
                    <a:pt x="151" y="5"/>
                    <a:pt x="127" y="13"/>
                  </a:cubicBezTo>
                  <a:cubicBezTo>
                    <a:pt x="32" y="44"/>
                    <a:pt x="0" y="171"/>
                    <a:pt x="32" y="266"/>
                  </a:cubicBezTo>
                  <a:lnTo>
                    <a:pt x="190" y="615"/>
                  </a:lnTo>
                  <a:cubicBezTo>
                    <a:pt x="190" y="678"/>
                    <a:pt x="285" y="741"/>
                    <a:pt x="349" y="741"/>
                  </a:cubicBezTo>
                  <a:cubicBezTo>
                    <a:pt x="380" y="741"/>
                    <a:pt x="380" y="710"/>
                    <a:pt x="412" y="710"/>
                  </a:cubicBezTo>
                  <a:cubicBezTo>
                    <a:pt x="507" y="678"/>
                    <a:pt x="539" y="583"/>
                    <a:pt x="507" y="488"/>
                  </a:cubicBezTo>
                  <a:lnTo>
                    <a:pt x="349" y="108"/>
                  </a:lnTo>
                  <a:cubicBezTo>
                    <a:pt x="325" y="37"/>
                    <a:pt x="266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3177800" y="1725400"/>
              <a:ext cx="14275" cy="17750"/>
            </a:xfrm>
            <a:custGeom>
              <a:avLst/>
              <a:gdLst/>
              <a:ahLst/>
              <a:cxnLst/>
              <a:rect l="l" t="t" r="r" b="b"/>
              <a:pathLst>
                <a:path w="571" h="710" extrusionOk="0">
                  <a:moveTo>
                    <a:pt x="368" y="1"/>
                  </a:moveTo>
                  <a:cubicBezTo>
                    <a:pt x="291" y="1"/>
                    <a:pt x="214" y="37"/>
                    <a:pt x="190" y="108"/>
                  </a:cubicBezTo>
                  <a:lnTo>
                    <a:pt x="32" y="488"/>
                  </a:lnTo>
                  <a:cubicBezTo>
                    <a:pt x="0" y="583"/>
                    <a:pt x="64" y="678"/>
                    <a:pt x="127" y="710"/>
                  </a:cubicBezTo>
                  <a:lnTo>
                    <a:pt x="222" y="710"/>
                  </a:lnTo>
                  <a:cubicBezTo>
                    <a:pt x="285" y="710"/>
                    <a:pt x="349" y="678"/>
                    <a:pt x="380" y="615"/>
                  </a:cubicBezTo>
                  <a:lnTo>
                    <a:pt x="539" y="235"/>
                  </a:lnTo>
                  <a:cubicBezTo>
                    <a:pt x="570" y="171"/>
                    <a:pt x="539" y="44"/>
                    <a:pt x="444" y="13"/>
                  </a:cubicBezTo>
                  <a:cubicBezTo>
                    <a:pt x="420" y="5"/>
                    <a:pt x="394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2475525" y="2936050"/>
              <a:ext cx="175000" cy="172825"/>
            </a:xfrm>
            <a:custGeom>
              <a:avLst/>
              <a:gdLst/>
              <a:ahLst/>
              <a:cxnLst/>
              <a:rect l="l" t="t" r="r" b="b"/>
              <a:pathLst>
                <a:path w="7000" h="6913" extrusionOk="0">
                  <a:moveTo>
                    <a:pt x="4593" y="547"/>
                  </a:moveTo>
                  <a:cubicBezTo>
                    <a:pt x="4688" y="547"/>
                    <a:pt x="4751" y="579"/>
                    <a:pt x="4814" y="642"/>
                  </a:cubicBezTo>
                  <a:lnTo>
                    <a:pt x="6303" y="2130"/>
                  </a:lnTo>
                  <a:cubicBezTo>
                    <a:pt x="6366" y="2194"/>
                    <a:pt x="6398" y="2257"/>
                    <a:pt x="6398" y="2352"/>
                  </a:cubicBezTo>
                  <a:cubicBezTo>
                    <a:pt x="6398" y="2447"/>
                    <a:pt x="6366" y="2510"/>
                    <a:pt x="6303" y="2574"/>
                  </a:cubicBezTo>
                  <a:cubicBezTo>
                    <a:pt x="6240" y="2637"/>
                    <a:pt x="6176" y="2669"/>
                    <a:pt x="6081" y="2669"/>
                  </a:cubicBezTo>
                  <a:cubicBezTo>
                    <a:pt x="5986" y="2669"/>
                    <a:pt x="5923" y="2637"/>
                    <a:pt x="5860" y="2574"/>
                  </a:cubicBezTo>
                  <a:lnTo>
                    <a:pt x="4371" y="1085"/>
                  </a:lnTo>
                  <a:cubicBezTo>
                    <a:pt x="4308" y="1022"/>
                    <a:pt x="4276" y="959"/>
                    <a:pt x="4276" y="864"/>
                  </a:cubicBezTo>
                  <a:cubicBezTo>
                    <a:pt x="4276" y="769"/>
                    <a:pt x="4308" y="705"/>
                    <a:pt x="4371" y="642"/>
                  </a:cubicBezTo>
                  <a:cubicBezTo>
                    <a:pt x="4434" y="579"/>
                    <a:pt x="4498" y="547"/>
                    <a:pt x="4593" y="547"/>
                  </a:cubicBezTo>
                  <a:close/>
                  <a:moveTo>
                    <a:pt x="4244" y="1465"/>
                  </a:moveTo>
                  <a:lnTo>
                    <a:pt x="4719" y="1940"/>
                  </a:lnTo>
                  <a:lnTo>
                    <a:pt x="3991" y="2700"/>
                  </a:lnTo>
                  <a:cubicBezTo>
                    <a:pt x="3896" y="2764"/>
                    <a:pt x="3896" y="2890"/>
                    <a:pt x="3991" y="2954"/>
                  </a:cubicBezTo>
                  <a:cubicBezTo>
                    <a:pt x="4023" y="2985"/>
                    <a:pt x="4054" y="2985"/>
                    <a:pt x="4118" y="2985"/>
                  </a:cubicBezTo>
                  <a:cubicBezTo>
                    <a:pt x="4149" y="2985"/>
                    <a:pt x="4213" y="2985"/>
                    <a:pt x="4244" y="2954"/>
                  </a:cubicBezTo>
                  <a:lnTo>
                    <a:pt x="4973" y="2225"/>
                  </a:lnTo>
                  <a:lnTo>
                    <a:pt x="5448" y="2700"/>
                  </a:lnTo>
                  <a:lnTo>
                    <a:pt x="2503" y="5646"/>
                  </a:lnTo>
                  <a:cubicBezTo>
                    <a:pt x="2471" y="5519"/>
                    <a:pt x="2439" y="5392"/>
                    <a:pt x="2344" y="5329"/>
                  </a:cubicBezTo>
                  <a:cubicBezTo>
                    <a:pt x="2281" y="5234"/>
                    <a:pt x="2154" y="5171"/>
                    <a:pt x="2028" y="5171"/>
                  </a:cubicBezTo>
                  <a:lnTo>
                    <a:pt x="3643" y="3524"/>
                  </a:lnTo>
                  <a:cubicBezTo>
                    <a:pt x="3738" y="3460"/>
                    <a:pt x="3738" y="3365"/>
                    <a:pt x="3643" y="3270"/>
                  </a:cubicBezTo>
                  <a:cubicBezTo>
                    <a:pt x="3611" y="3239"/>
                    <a:pt x="3564" y="3223"/>
                    <a:pt x="3516" y="3223"/>
                  </a:cubicBezTo>
                  <a:cubicBezTo>
                    <a:pt x="3469" y="3223"/>
                    <a:pt x="3421" y="3239"/>
                    <a:pt x="3389" y="3270"/>
                  </a:cubicBezTo>
                  <a:lnTo>
                    <a:pt x="1774" y="4917"/>
                  </a:lnTo>
                  <a:cubicBezTo>
                    <a:pt x="1743" y="4759"/>
                    <a:pt x="1679" y="4664"/>
                    <a:pt x="1616" y="4569"/>
                  </a:cubicBezTo>
                  <a:cubicBezTo>
                    <a:pt x="1521" y="4506"/>
                    <a:pt x="1426" y="4442"/>
                    <a:pt x="1299" y="4411"/>
                  </a:cubicBezTo>
                  <a:lnTo>
                    <a:pt x="4244" y="1465"/>
                  </a:lnTo>
                  <a:close/>
                  <a:moveTo>
                    <a:pt x="983" y="4759"/>
                  </a:moveTo>
                  <a:cubicBezTo>
                    <a:pt x="1141" y="4759"/>
                    <a:pt x="1268" y="4759"/>
                    <a:pt x="1363" y="4854"/>
                  </a:cubicBezTo>
                  <a:cubicBezTo>
                    <a:pt x="1489" y="4981"/>
                    <a:pt x="1394" y="5297"/>
                    <a:pt x="1426" y="5392"/>
                  </a:cubicBezTo>
                  <a:cubicBezTo>
                    <a:pt x="1426" y="5470"/>
                    <a:pt x="1490" y="5527"/>
                    <a:pt x="1566" y="5527"/>
                  </a:cubicBezTo>
                  <a:cubicBezTo>
                    <a:pt x="1582" y="5527"/>
                    <a:pt x="1599" y="5525"/>
                    <a:pt x="1616" y="5519"/>
                  </a:cubicBezTo>
                  <a:cubicBezTo>
                    <a:pt x="1674" y="5507"/>
                    <a:pt x="1740" y="5500"/>
                    <a:pt x="1806" y="5500"/>
                  </a:cubicBezTo>
                  <a:cubicBezTo>
                    <a:pt x="1920" y="5500"/>
                    <a:pt x="2031" y="5522"/>
                    <a:pt x="2091" y="5582"/>
                  </a:cubicBezTo>
                  <a:cubicBezTo>
                    <a:pt x="2186" y="5646"/>
                    <a:pt x="2186" y="5804"/>
                    <a:pt x="2154" y="5962"/>
                  </a:cubicBezTo>
                  <a:lnTo>
                    <a:pt x="1204" y="6279"/>
                  </a:lnTo>
                  <a:lnTo>
                    <a:pt x="634" y="5709"/>
                  </a:lnTo>
                  <a:lnTo>
                    <a:pt x="983" y="4759"/>
                  </a:lnTo>
                  <a:close/>
                  <a:moveTo>
                    <a:pt x="507" y="6089"/>
                  </a:moveTo>
                  <a:lnTo>
                    <a:pt x="856" y="6437"/>
                  </a:lnTo>
                  <a:lnTo>
                    <a:pt x="507" y="6532"/>
                  </a:lnTo>
                  <a:cubicBezTo>
                    <a:pt x="486" y="6543"/>
                    <a:pt x="469" y="6546"/>
                    <a:pt x="455" y="6546"/>
                  </a:cubicBezTo>
                  <a:cubicBezTo>
                    <a:pt x="427" y="6546"/>
                    <a:pt x="412" y="6532"/>
                    <a:pt x="412" y="6532"/>
                  </a:cubicBezTo>
                  <a:cubicBezTo>
                    <a:pt x="412" y="6501"/>
                    <a:pt x="381" y="6469"/>
                    <a:pt x="381" y="6437"/>
                  </a:cubicBezTo>
                  <a:lnTo>
                    <a:pt x="507" y="6089"/>
                  </a:lnTo>
                  <a:close/>
                  <a:moveTo>
                    <a:pt x="5403" y="0"/>
                  </a:moveTo>
                  <a:cubicBezTo>
                    <a:pt x="5387" y="0"/>
                    <a:pt x="5370" y="3"/>
                    <a:pt x="5353" y="9"/>
                  </a:cubicBezTo>
                  <a:cubicBezTo>
                    <a:pt x="5195" y="72"/>
                    <a:pt x="5068" y="167"/>
                    <a:pt x="4941" y="262"/>
                  </a:cubicBezTo>
                  <a:cubicBezTo>
                    <a:pt x="4834" y="202"/>
                    <a:pt x="4721" y="174"/>
                    <a:pt x="4610" y="174"/>
                  </a:cubicBezTo>
                  <a:cubicBezTo>
                    <a:pt x="4426" y="174"/>
                    <a:pt x="4244" y="251"/>
                    <a:pt x="4086" y="389"/>
                  </a:cubicBezTo>
                  <a:cubicBezTo>
                    <a:pt x="3864" y="610"/>
                    <a:pt x="3833" y="927"/>
                    <a:pt x="3991" y="1212"/>
                  </a:cubicBezTo>
                  <a:lnTo>
                    <a:pt x="729" y="4474"/>
                  </a:lnTo>
                  <a:lnTo>
                    <a:pt x="698" y="4474"/>
                  </a:lnTo>
                  <a:cubicBezTo>
                    <a:pt x="698" y="4474"/>
                    <a:pt x="698" y="4506"/>
                    <a:pt x="698" y="4506"/>
                  </a:cubicBezTo>
                  <a:cubicBezTo>
                    <a:pt x="698" y="4506"/>
                    <a:pt x="698" y="4537"/>
                    <a:pt x="698" y="4537"/>
                  </a:cubicBezTo>
                  <a:lnTo>
                    <a:pt x="666" y="4537"/>
                  </a:lnTo>
                  <a:lnTo>
                    <a:pt x="666" y="4569"/>
                  </a:lnTo>
                  <a:lnTo>
                    <a:pt x="64" y="6311"/>
                  </a:lnTo>
                  <a:cubicBezTo>
                    <a:pt x="1" y="6501"/>
                    <a:pt x="32" y="6659"/>
                    <a:pt x="159" y="6786"/>
                  </a:cubicBezTo>
                  <a:cubicBezTo>
                    <a:pt x="159" y="6849"/>
                    <a:pt x="254" y="6912"/>
                    <a:pt x="317" y="6912"/>
                  </a:cubicBezTo>
                  <a:lnTo>
                    <a:pt x="4529" y="6912"/>
                  </a:lnTo>
                  <a:cubicBezTo>
                    <a:pt x="4624" y="6912"/>
                    <a:pt x="4688" y="6849"/>
                    <a:pt x="4688" y="6722"/>
                  </a:cubicBezTo>
                  <a:cubicBezTo>
                    <a:pt x="4688" y="6627"/>
                    <a:pt x="4624" y="6564"/>
                    <a:pt x="4529" y="6564"/>
                  </a:cubicBezTo>
                  <a:lnTo>
                    <a:pt x="1553" y="6564"/>
                  </a:lnTo>
                  <a:lnTo>
                    <a:pt x="2376" y="6247"/>
                  </a:lnTo>
                  <a:lnTo>
                    <a:pt x="2408" y="6247"/>
                  </a:lnTo>
                  <a:cubicBezTo>
                    <a:pt x="2439" y="6216"/>
                    <a:pt x="2439" y="6216"/>
                    <a:pt x="2439" y="6216"/>
                  </a:cubicBezTo>
                  <a:lnTo>
                    <a:pt x="5733" y="2922"/>
                  </a:lnTo>
                  <a:cubicBezTo>
                    <a:pt x="5828" y="2985"/>
                    <a:pt x="5955" y="3017"/>
                    <a:pt x="6081" y="3017"/>
                  </a:cubicBezTo>
                  <a:cubicBezTo>
                    <a:pt x="6240" y="3017"/>
                    <a:pt x="6430" y="2954"/>
                    <a:pt x="6556" y="2827"/>
                  </a:cubicBezTo>
                  <a:cubicBezTo>
                    <a:pt x="6778" y="2605"/>
                    <a:pt x="6810" y="2257"/>
                    <a:pt x="6651" y="2004"/>
                  </a:cubicBezTo>
                  <a:cubicBezTo>
                    <a:pt x="6873" y="1782"/>
                    <a:pt x="7000" y="1497"/>
                    <a:pt x="7000" y="1180"/>
                  </a:cubicBezTo>
                  <a:cubicBezTo>
                    <a:pt x="7000" y="832"/>
                    <a:pt x="6873" y="547"/>
                    <a:pt x="6620" y="294"/>
                  </a:cubicBezTo>
                  <a:cubicBezTo>
                    <a:pt x="6556" y="199"/>
                    <a:pt x="6461" y="135"/>
                    <a:pt x="6335" y="72"/>
                  </a:cubicBezTo>
                  <a:cubicBezTo>
                    <a:pt x="6311" y="64"/>
                    <a:pt x="6287" y="60"/>
                    <a:pt x="6264" y="60"/>
                  </a:cubicBezTo>
                  <a:cubicBezTo>
                    <a:pt x="6194" y="60"/>
                    <a:pt x="6129" y="96"/>
                    <a:pt x="6081" y="167"/>
                  </a:cubicBezTo>
                  <a:cubicBezTo>
                    <a:pt x="6050" y="230"/>
                    <a:pt x="6081" y="357"/>
                    <a:pt x="6176" y="389"/>
                  </a:cubicBezTo>
                  <a:cubicBezTo>
                    <a:pt x="6240" y="452"/>
                    <a:pt x="6303" y="484"/>
                    <a:pt x="6366" y="547"/>
                  </a:cubicBezTo>
                  <a:cubicBezTo>
                    <a:pt x="6525" y="705"/>
                    <a:pt x="6620" y="927"/>
                    <a:pt x="6620" y="1149"/>
                  </a:cubicBezTo>
                  <a:cubicBezTo>
                    <a:pt x="6620" y="1370"/>
                    <a:pt x="6556" y="1560"/>
                    <a:pt x="6430" y="1719"/>
                  </a:cubicBezTo>
                  <a:lnTo>
                    <a:pt x="5195" y="515"/>
                  </a:lnTo>
                  <a:cubicBezTo>
                    <a:pt x="5290" y="452"/>
                    <a:pt x="5385" y="389"/>
                    <a:pt x="5480" y="357"/>
                  </a:cubicBezTo>
                  <a:cubicBezTo>
                    <a:pt x="5575" y="325"/>
                    <a:pt x="5638" y="230"/>
                    <a:pt x="5606" y="135"/>
                  </a:cubicBezTo>
                  <a:cubicBezTo>
                    <a:pt x="5554" y="57"/>
                    <a:pt x="5481" y="0"/>
                    <a:pt x="5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2405850" y="2900150"/>
              <a:ext cx="68125" cy="130350"/>
            </a:xfrm>
            <a:custGeom>
              <a:avLst/>
              <a:gdLst/>
              <a:ahLst/>
              <a:cxnLst/>
              <a:rect l="l" t="t" r="r" b="b"/>
              <a:pathLst>
                <a:path w="2725" h="5214" extrusionOk="0">
                  <a:moveTo>
                    <a:pt x="1497" y="1"/>
                  </a:moveTo>
                  <a:cubicBezTo>
                    <a:pt x="1464" y="1"/>
                    <a:pt x="1429" y="8"/>
                    <a:pt x="1394" y="19"/>
                  </a:cubicBezTo>
                  <a:cubicBezTo>
                    <a:pt x="951" y="368"/>
                    <a:pt x="634" y="811"/>
                    <a:pt x="444" y="1318"/>
                  </a:cubicBezTo>
                  <a:cubicBezTo>
                    <a:pt x="1" y="2648"/>
                    <a:pt x="729" y="4073"/>
                    <a:pt x="2028" y="4548"/>
                  </a:cubicBezTo>
                  <a:lnTo>
                    <a:pt x="1268" y="4865"/>
                  </a:lnTo>
                  <a:cubicBezTo>
                    <a:pt x="1173" y="4896"/>
                    <a:pt x="1141" y="4991"/>
                    <a:pt x="1173" y="5086"/>
                  </a:cubicBezTo>
                  <a:cubicBezTo>
                    <a:pt x="1204" y="5150"/>
                    <a:pt x="1268" y="5213"/>
                    <a:pt x="1331" y="5213"/>
                  </a:cubicBezTo>
                  <a:cubicBezTo>
                    <a:pt x="1363" y="5213"/>
                    <a:pt x="1394" y="5213"/>
                    <a:pt x="1394" y="5181"/>
                  </a:cubicBezTo>
                  <a:cubicBezTo>
                    <a:pt x="2693" y="4675"/>
                    <a:pt x="2629" y="4706"/>
                    <a:pt x="2661" y="4675"/>
                  </a:cubicBezTo>
                  <a:cubicBezTo>
                    <a:pt x="2693" y="4643"/>
                    <a:pt x="2724" y="4611"/>
                    <a:pt x="2724" y="4548"/>
                  </a:cubicBezTo>
                  <a:cubicBezTo>
                    <a:pt x="2724" y="4548"/>
                    <a:pt x="2724" y="4516"/>
                    <a:pt x="2724" y="4485"/>
                  </a:cubicBezTo>
                  <a:lnTo>
                    <a:pt x="2281" y="3250"/>
                  </a:lnTo>
                  <a:cubicBezTo>
                    <a:pt x="2257" y="3178"/>
                    <a:pt x="2198" y="3143"/>
                    <a:pt x="2130" y="3143"/>
                  </a:cubicBezTo>
                  <a:cubicBezTo>
                    <a:pt x="2107" y="3143"/>
                    <a:pt x="2083" y="3147"/>
                    <a:pt x="2059" y="3155"/>
                  </a:cubicBezTo>
                  <a:cubicBezTo>
                    <a:pt x="1964" y="3186"/>
                    <a:pt x="1901" y="3281"/>
                    <a:pt x="1933" y="3376"/>
                  </a:cubicBezTo>
                  <a:lnTo>
                    <a:pt x="2249" y="4263"/>
                  </a:lnTo>
                  <a:lnTo>
                    <a:pt x="2218" y="4231"/>
                  </a:lnTo>
                  <a:cubicBezTo>
                    <a:pt x="1046" y="3851"/>
                    <a:pt x="413" y="2616"/>
                    <a:pt x="793" y="1445"/>
                  </a:cubicBezTo>
                  <a:cubicBezTo>
                    <a:pt x="951" y="1001"/>
                    <a:pt x="1236" y="589"/>
                    <a:pt x="1616" y="336"/>
                  </a:cubicBezTo>
                  <a:cubicBezTo>
                    <a:pt x="1679" y="273"/>
                    <a:pt x="1711" y="146"/>
                    <a:pt x="1648" y="83"/>
                  </a:cubicBezTo>
                  <a:cubicBezTo>
                    <a:pt x="1608" y="23"/>
                    <a:pt x="1555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470000" y="2833325"/>
              <a:ext cx="90275" cy="133025"/>
            </a:xfrm>
            <a:custGeom>
              <a:avLst/>
              <a:gdLst/>
              <a:ahLst/>
              <a:cxnLst/>
              <a:rect l="l" t="t" r="r" b="b"/>
              <a:pathLst>
                <a:path w="3611" h="5321" extrusionOk="0">
                  <a:moveTo>
                    <a:pt x="2565" y="3453"/>
                  </a:moveTo>
                  <a:lnTo>
                    <a:pt x="2565" y="4244"/>
                  </a:lnTo>
                  <a:cubicBezTo>
                    <a:pt x="2565" y="4339"/>
                    <a:pt x="2502" y="4371"/>
                    <a:pt x="2439" y="4371"/>
                  </a:cubicBezTo>
                  <a:lnTo>
                    <a:pt x="1204" y="4371"/>
                  </a:lnTo>
                  <a:cubicBezTo>
                    <a:pt x="1140" y="4371"/>
                    <a:pt x="1077" y="4339"/>
                    <a:pt x="1077" y="4244"/>
                  </a:cubicBezTo>
                  <a:lnTo>
                    <a:pt x="1077" y="3453"/>
                  </a:lnTo>
                  <a:cubicBezTo>
                    <a:pt x="1235" y="3516"/>
                    <a:pt x="1394" y="3548"/>
                    <a:pt x="1552" y="3579"/>
                  </a:cubicBezTo>
                  <a:lnTo>
                    <a:pt x="1584" y="3579"/>
                  </a:lnTo>
                  <a:cubicBezTo>
                    <a:pt x="1647" y="3611"/>
                    <a:pt x="1742" y="3611"/>
                    <a:pt x="1805" y="3611"/>
                  </a:cubicBezTo>
                  <a:cubicBezTo>
                    <a:pt x="1900" y="3611"/>
                    <a:pt x="1995" y="3611"/>
                    <a:pt x="2059" y="3579"/>
                  </a:cubicBezTo>
                  <a:cubicBezTo>
                    <a:pt x="2249" y="3579"/>
                    <a:pt x="2407" y="3516"/>
                    <a:pt x="2565" y="3453"/>
                  </a:cubicBezTo>
                  <a:close/>
                  <a:moveTo>
                    <a:pt x="2027" y="4751"/>
                  </a:moveTo>
                  <a:cubicBezTo>
                    <a:pt x="2027" y="4878"/>
                    <a:pt x="1932" y="4973"/>
                    <a:pt x="1805" y="4973"/>
                  </a:cubicBezTo>
                  <a:cubicBezTo>
                    <a:pt x="1710" y="4973"/>
                    <a:pt x="1615" y="4878"/>
                    <a:pt x="1615" y="4751"/>
                  </a:cubicBezTo>
                  <a:close/>
                  <a:moveTo>
                    <a:pt x="1805" y="1"/>
                  </a:moveTo>
                  <a:cubicBezTo>
                    <a:pt x="1425" y="1"/>
                    <a:pt x="1045" y="127"/>
                    <a:pt x="760" y="349"/>
                  </a:cubicBezTo>
                  <a:cubicBezTo>
                    <a:pt x="665" y="412"/>
                    <a:pt x="633" y="507"/>
                    <a:pt x="697" y="602"/>
                  </a:cubicBezTo>
                  <a:cubicBezTo>
                    <a:pt x="736" y="641"/>
                    <a:pt x="799" y="669"/>
                    <a:pt x="857" y="669"/>
                  </a:cubicBezTo>
                  <a:cubicBezTo>
                    <a:pt x="893" y="669"/>
                    <a:pt x="926" y="658"/>
                    <a:pt x="950" y="634"/>
                  </a:cubicBezTo>
                  <a:cubicBezTo>
                    <a:pt x="1204" y="444"/>
                    <a:pt x="1489" y="349"/>
                    <a:pt x="1805" y="349"/>
                  </a:cubicBezTo>
                  <a:cubicBezTo>
                    <a:pt x="2597" y="349"/>
                    <a:pt x="3230" y="1014"/>
                    <a:pt x="3230" y="1806"/>
                  </a:cubicBezTo>
                  <a:cubicBezTo>
                    <a:pt x="3230" y="2439"/>
                    <a:pt x="2819" y="3009"/>
                    <a:pt x="2217" y="3167"/>
                  </a:cubicBezTo>
                  <a:lnTo>
                    <a:pt x="2217" y="2154"/>
                  </a:lnTo>
                  <a:cubicBezTo>
                    <a:pt x="2217" y="2059"/>
                    <a:pt x="2280" y="1964"/>
                    <a:pt x="2375" y="1964"/>
                  </a:cubicBezTo>
                  <a:cubicBezTo>
                    <a:pt x="2470" y="1964"/>
                    <a:pt x="2565" y="2059"/>
                    <a:pt x="2565" y="2154"/>
                  </a:cubicBezTo>
                  <a:cubicBezTo>
                    <a:pt x="2565" y="2249"/>
                    <a:pt x="2629" y="2344"/>
                    <a:pt x="2724" y="2344"/>
                  </a:cubicBezTo>
                  <a:cubicBezTo>
                    <a:pt x="2850" y="2344"/>
                    <a:pt x="2914" y="2249"/>
                    <a:pt x="2914" y="2154"/>
                  </a:cubicBezTo>
                  <a:cubicBezTo>
                    <a:pt x="2914" y="1869"/>
                    <a:pt x="2692" y="1616"/>
                    <a:pt x="2375" y="1616"/>
                  </a:cubicBezTo>
                  <a:cubicBezTo>
                    <a:pt x="2090" y="1616"/>
                    <a:pt x="1869" y="1869"/>
                    <a:pt x="1869" y="2154"/>
                  </a:cubicBezTo>
                  <a:lnTo>
                    <a:pt x="1869" y="3231"/>
                  </a:lnTo>
                  <a:lnTo>
                    <a:pt x="1774" y="3231"/>
                  </a:lnTo>
                  <a:lnTo>
                    <a:pt x="1774" y="2154"/>
                  </a:lnTo>
                  <a:cubicBezTo>
                    <a:pt x="1774" y="1869"/>
                    <a:pt x="1520" y="1616"/>
                    <a:pt x="1235" y="1616"/>
                  </a:cubicBezTo>
                  <a:cubicBezTo>
                    <a:pt x="950" y="1616"/>
                    <a:pt x="697" y="1869"/>
                    <a:pt x="697" y="2154"/>
                  </a:cubicBezTo>
                  <a:cubicBezTo>
                    <a:pt x="697" y="2249"/>
                    <a:pt x="792" y="2344"/>
                    <a:pt x="887" y="2344"/>
                  </a:cubicBezTo>
                  <a:cubicBezTo>
                    <a:pt x="982" y="2344"/>
                    <a:pt x="1077" y="2249"/>
                    <a:pt x="1077" y="2154"/>
                  </a:cubicBezTo>
                  <a:cubicBezTo>
                    <a:pt x="1077" y="2059"/>
                    <a:pt x="1140" y="1964"/>
                    <a:pt x="1235" y="1964"/>
                  </a:cubicBezTo>
                  <a:cubicBezTo>
                    <a:pt x="1330" y="1964"/>
                    <a:pt x="1425" y="2059"/>
                    <a:pt x="1425" y="2154"/>
                  </a:cubicBezTo>
                  <a:lnTo>
                    <a:pt x="1425" y="3167"/>
                  </a:lnTo>
                  <a:cubicBezTo>
                    <a:pt x="824" y="3009"/>
                    <a:pt x="380" y="2439"/>
                    <a:pt x="380" y="1806"/>
                  </a:cubicBezTo>
                  <a:cubicBezTo>
                    <a:pt x="380" y="1584"/>
                    <a:pt x="443" y="1362"/>
                    <a:pt x="538" y="1141"/>
                  </a:cubicBezTo>
                  <a:cubicBezTo>
                    <a:pt x="570" y="1046"/>
                    <a:pt x="538" y="951"/>
                    <a:pt x="443" y="919"/>
                  </a:cubicBezTo>
                  <a:cubicBezTo>
                    <a:pt x="410" y="897"/>
                    <a:pt x="376" y="886"/>
                    <a:pt x="345" y="886"/>
                  </a:cubicBezTo>
                  <a:cubicBezTo>
                    <a:pt x="289" y="886"/>
                    <a:pt x="242" y="921"/>
                    <a:pt x="222" y="982"/>
                  </a:cubicBezTo>
                  <a:cubicBezTo>
                    <a:pt x="95" y="1236"/>
                    <a:pt x="32" y="1521"/>
                    <a:pt x="32" y="1806"/>
                  </a:cubicBezTo>
                  <a:cubicBezTo>
                    <a:pt x="0" y="2376"/>
                    <a:pt x="285" y="2882"/>
                    <a:pt x="697" y="3231"/>
                  </a:cubicBezTo>
                  <a:lnTo>
                    <a:pt x="697" y="4244"/>
                  </a:lnTo>
                  <a:cubicBezTo>
                    <a:pt x="697" y="4529"/>
                    <a:pt x="919" y="4751"/>
                    <a:pt x="1204" y="4751"/>
                  </a:cubicBezTo>
                  <a:lnTo>
                    <a:pt x="1235" y="4751"/>
                  </a:lnTo>
                  <a:cubicBezTo>
                    <a:pt x="1235" y="5068"/>
                    <a:pt x="1489" y="5321"/>
                    <a:pt x="1805" y="5321"/>
                  </a:cubicBezTo>
                  <a:cubicBezTo>
                    <a:pt x="2122" y="5321"/>
                    <a:pt x="2375" y="5068"/>
                    <a:pt x="2375" y="4751"/>
                  </a:cubicBezTo>
                  <a:lnTo>
                    <a:pt x="2439" y="4751"/>
                  </a:lnTo>
                  <a:cubicBezTo>
                    <a:pt x="2692" y="4751"/>
                    <a:pt x="2914" y="4529"/>
                    <a:pt x="2914" y="4244"/>
                  </a:cubicBezTo>
                  <a:lnTo>
                    <a:pt x="2914" y="3231"/>
                  </a:lnTo>
                  <a:cubicBezTo>
                    <a:pt x="3325" y="2882"/>
                    <a:pt x="3610" y="2376"/>
                    <a:pt x="3610" y="1806"/>
                  </a:cubicBezTo>
                  <a:cubicBezTo>
                    <a:pt x="3610" y="824"/>
                    <a:pt x="2819" y="1"/>
                    <a:pt x="1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2477900" y="2813325"/>
              <a:ext cx="20625" cy="20025"/>
            </a:xfrm>
            <a:custGeom>
              <a:avLst/>
              <a:gdLst/>
              <a:ahLst/>
              <a:cxnLst/>
              <a:rect l="l" t="t" r="r" b="b"/>
              <a:pathLst>
                <a:path w="825" h="801" extrusionOk="0">
                  <a:moveTo>
                    <a:pt x="203" y="1"/>
                  </a:moveTo>
                  <a:cubicBezTo>
                    <a:pt x="159" y="1"/>
                    <a:pt x="112" y="25"/>
                    <a:pt x="64" y="72"/>
                  </a:cubicBezTo>
                  <a:cubicBezTo>
                    <a:pt x="1" y="136"/>
                    <a:pt x="1" y="262"/>
                    <a:pt x="64" y="326"/>
                  </a:cubicBezTo>
                  <a:lnTo>
                    <a:pt x="508" y="737"/>
                  </a:lnTo>
                  <a:cubicBezTo>
                    <a:pt x="539" y="769"/>
                    <a:pt x="571" y="801"/>
                    <a:pt x="634" y="801"/>
                  </a:cubicBezTo>
                  <a:cubicBezTo>
                    <a:pt x="666" y="801"/>
                    <a:pt x="729" y="769"/>
                    <a:pt x="761" y="737"/>
                  </a:cubicBezTo>
                  <a:cubicBezTo>
                    <a:pt x="824" y="674"/>
                    <a:pt x="824" y="547"/>
                    <a:pt x="761" y="484"/>
                  </a:cubicBezTo>
                  <a:lnTo>
                    <a:pt x="317" y="72"/>
                  </a:lnTo>
                  <a:cubicBezTo>
                    <a:pt x="286" y="25"/>
                    <a:pt x="246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2531750" y="2813925"/>
              <a:ext cx="20600" cy="19425"/>
            </a:xfrm>
            <a:custGeom>
              <a:avLst/>
              <a:gdLst/>
              <a:ahLst/>
              <a:cxnLst/>
              <a:rect l="l" t="t" r="r" b="b"/>
              <a:pathLst>
                <a:path w="824" h="777" extrusionOk="0">
                  <a:moveTo>
                    <a:pt x="634" y="1"/>
                  </a:moveTo>
                  <a:cubicBezTo>
                    <a:pt x="586" y="1"/>
                    <a:pt x="539" y="17"/>
                    <a:pt x="507" y="48"/>
                  </a:cubicBezTo>
                  <a:lnTo>
                    <a:pt x="95" y="460"/>
                  </a:lnTo>
                  <a:cubicBezTo>
                    <a:pt x="0" y="523"/>
                    <a:pt x="0" y="650"/>
                    <a:pt x="95" y="713"/>
                  </a:cubicBezTo>
                  <a:cubicBezTo>
                    <a:pt x="127" y="745"/>
                    <a:pt x="159" y="777"/>
                    <a:pt x="222" y="777"/>
                  </a:cubicBezTo>
                  <a:cubicBezTo>
                    <a:pt x="254" y="777"/>
                    <a:pt x="317" y="745"/>
                    <a:pt x="349" y="713"/>
                  </a:cubicBezTo>
                  <a:lnTo>
                    <a:pt x="760" y="302"/>
                  </a:lnTo>
                  <a:cubicBezTo>
                    <a:pt x="824" y="238"/>
                    <a:pt x="824" y="112"/>
                    <a:pt x="760" y="48"/>
                  </a:cubicBezTo>
                  <a:cubicBezTo>
                    <a:pt x="729" y="17"/>
                    <a:pt x="68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2511150" y="2800075"/>
              <a:ext cx="8750" cy="24575"/>
            </a:xfrm>
            <a:custGeom>
              <a:avLst/>
              <a:gdLst/>
              <a:ahLst/>
              <a:cxnLst/>
              <a:rect l="l" t="t" r="r" b="b"/>
              <a:pathLst>
                <a:path w="350" h="983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792"/>
                  </a:lnTo>
                  <a:cubicBezTo>
                    <a:pt x="1" y="887"/>
                    <a:pt x="64" y="982"/>
                    <a:pt x="159" y="982"/>
                  </a:cubicBezTo>
                  <a:cubicBezTo>
                    <a:pt x="254" y="982"/>
                    <a:pt x="349" y="887"/>
                    <a:pt x="349" y="792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4297300" y="1720950"/>
              <a:ext cx="292175" cy="266850"/>
            </a:xfrm>
            <a:custGeom>
              <a:avLst/>
              <a:gdLst/>
              <a:ahLst/>
              <a:cxnLst/>
              <a:rect l="l" t="t" r="r" b="b"/>
              <a:pathLst>
                <a:path w="11687" h="10674" extrusionOk="0">
                  <a:moveTo>
                    <a:pt x="10894" y="349"/>
                  </a:moveTo>
                  <a:cubicBezTo>
                    <a:pt x="11148" y="349"/>
                    <a:pt x="11338" y="539"/>
                    <a:pt x="11338" y="793"/>
                  </a:cubicBezTo>
                  <a:lnTo>
                    <a:pt x="11338" y="6335"/>
                  </a:lnTo>
                  <a:cubicBezTo>
                    <a:pt x="11338" y="6588"/>
                    <a:pt x="11148" y="6778"/>
                    <a:pt x="10894" y="6778"/>
                  </a:cubicBezTo>
                  <a:lnTo>
                    <a:pt x="792" y="6778"/>
                  </a:lnTo>
                  <a:cubicBezTo>
                    <a:pt x="539" y="6778"/>
                    <a:pt x="349" y="6588"/>
                    <a:pt x="349" y="6335"/>
                  </a:cubicBezTo>
                  <a:lnTo>
                    <a:pt x="349" y="793"/>
                  </a:lnTo>
                  <a:cubicBezTo>
                    <a:pt x="349" y="539"/>
                    <a:pt x="539" y="349"/>
                    <a:pt x="792" y="349"/>
                  </a:cubicBezTo>
                  <a:close/>
                  <a:moveTo>
                    <a:pt x="6366" y="8298"/>
                  </a:moveTo>
                  <a:lnTo>
                    <a:pt x="6841" y="9438"/>
                  </a:lnTo>
                  <a:lnTo>
                    <a:pt x="4846" y="9438"/>
                  </a:lnTo>
                  <a:lnTo>
                    <a:pt x="5352" y="8298"/>
                  </a:lnTo>
                  <a:close/>
                  <a:moveTo>
                    <a:pt x="7538" y="9787"/>
                  </a:moveTo>
                  <a:cubicBezTo>
                    <a:pt x="7759" y="9787"/>
                    <a:pt x="7918" y="9977"/>
                    <a:pt x="7918" y="10198"/>
                  </a:cubicBezTo>
                  <a:lnTo>
                    <a:pt x="7918" y="10293"/>
                  </a:lnTo>
                  <a:cubicBezTo>
                    <a:pt x="7918" y="10293"/>
                    <a:pt x="7918" y="10325"/>
                    <a:pt x="7918" y="10325"/>
                  </a:cubicBezTo>
                  <a:lnTo>
                    <a:pt x="3801" y="10325"/>
                  </a:lnTo>
                  <a:cubicBezTo>
                    <a:pt x="3801" y="10325"/>
                    <a:pt x="3769" y="10293"/>
                    <a:pt x="3769" y="10293"/>
                  </a:cubicBezTo>
                  <a:lnTo>
                    <a:pt x="3769" y="10198"/>
                  </a:lnTo>
                  <a:cubicBezTo>
                    <a:pt x="3769" y="9977"/>
                    <a:pt x="3959" y="9787"/>
                    <a:pt x="4181" y="9787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93"/>
                  </a:cubicBezTo>
                  <a:lnTo>
                    <a:pt x="0" y="7506"/>
                  </a:lnTo>
                  <a:cubicBezTo>
                    <a:pt x="0" y="7950"/>
                    <a:pt x="349" y="8298"/>
                    <a:pt x="792" y="8298"/>
                  </a:cubicBezTo>
                  <a:lnTo>
                    <a:pt x="2154" y="8298"/>
                  </a:lnTo>
                  <a:cubicBezTo>
                    <a:pt x="2249" y="8298"/>
                    <a:pt x="2312" y="8235"/>
                    <a:pt x="2312" y="8140"/>
                  </a:cubicBezTo>
                  <a:cubicBezTo>
                    <a:pt x="2312" y="8045"/>
                    <a:pt x="2249" y="7950"/>
                    <a:pt x="2154" y="7950"/>
                  </a:cubicBezTo>
                  <a:lnTo>
                    <a:pt x="792" y="7950"/>
                  </a:lnTo>
                  <a:cubicBezTo>
                    <a:pt x="539" y="7950"/>
                    <a:pt x="349" y="7760"/>
                    <a:pt x="349" y="7506"/>
                  </a:cubicBezTo>
                  <a:lnTo>
                    <a:pt x="349" y="7000"/>
                  </a:lnTo>
                  <a:cubicBezTo>
                    <a:pt x="475" y="7063"/>
                    <a:pt x="634" y="7126"/>
                    <a:pt x="792" y="7126"/>
                  </a:cubicBezTo>
                  <a:lnTo>
                    <a:pt x="10894" y="7126"/>
                  </a:lnTo>
                  <a:cubicBezTo>
                    <a:pt x="11053" y="7126"/>
                    <a:pt x="11211" y="7063"/>
                    <a:pt x="11338" y="7000"/>
                  </a:cubicBezTo>
                  <a:lnTo>
                    <a:pt x="11338" y="7506"/>
                  </a:lnTo>
                  <a:cubicBezTo>
                    <a:pt x="11338" y="7760"/>
                    <a:pt x="11148" y="7950"/>
                    <a:pt x="10894" y="7950"/>
                  </a:cubicBezTo>
                  <a:lnTo>
                    <a:pt x="2851" y="7950"/>
                  </a:lnTo>
                  <a:cubicBezTo>
                    <a:pt x="2756" y="7950"/>
                    <a:pt x="2661" y="8045"/>
                    <a:pt x="2661" y="8140"/>
                  </a:cubicBezTo>
                  <a:cubicBezTo>
                    <a:pt x="2661" y="8235"/>
                    <a:pt x="2756" y="8298"/>
                    <a:pt x="2851" y="8298"/>
                  </a:cubicBezTo>
                  <a:lnTo>
                    <a:pt x="4972" y="8298"/>
                  </a:lnTo>
                  <a:lnTo>
                    <a:pt x="4466" y="9438"/>
                  </a:lnTo>
                  <a:lnTo>
                    <a:pt x="4181" y="9438"/>
                  </a:lnTo>
                  <a:cubicBezTo>
                    <a:pt x="3769" y="9438"/>
                    <a:pt x="3421" y="9787"/>
                    <a:pt x="3421" y="10198"/>
                  </a:cubicBezTo>
                  <a:lnTo>
                    <a:pt x="3421" y="10293"/>
                  </a:lnTo>
                  <a:cubicBezTo>
                    <a:pt x="3421" y="10515"/>
                    <a:pt x="3611" y="10673"/>
                    <a:pt x="3801" y="10673"/>
                  </a:cubicBezTo>
                  <a:lnTo>
                    <a:pt x="7918" y="10673"/>
                  </a:lnTo>
                  <a:cubicBezTo>
                    <a:pt x="8108" y="10673"/>
                    <a:pt x="8266" y="10515"/>
                    <a:pt x="8266" y="10293"/>
                  </a:cubicBezTo>
                  <a:lnTo>
                    <a:pt x="8266" y="10198"/>
                  </a:lnTo>
                  <a:cubicBezTo>
                    <a:pt x="8266" y="9787"/>
                    <a:pt x="7949" y="9438"/>
                    <a:pt x="7538" y="9438"/>
                  </a:cubicBezTo>
                  <a:lnTo>
                    <a:pt x="7221" y="9438"/>
                  </a:lnTo>
                  <a:lnTo>
                    <a:pt x="6714" y="8298"/>
                  </a:lnTo>
                  <a:lnTo>
                    <a:pt x="10894" y="8298"/>
                  </a:lnTo>
                  <a:cubicBezTo>
                    <a:pt x="11338" y="8298"/>
                    <a:pt x="11686" y="7950"/>
                    <a:pt x="11686" y="7506"/>
                  </a:cubicBezTo>
                  <a:lnTo>
                    <a:pt x="11686" y="793"/>
                  </a:lnTo>
                  <a:cubicBezTo>
                    <a:pt x="11686" y="349"/>
                    <a:pt x="11338" y="1"/>
                    <a:pt x="10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4340850" y="1748675"/>
              <a:ext cx="196375" cy="107700"/>
            </a:xfrm>
            <a:custGeom>
              <a:avLst/>
              <a:gdLst/>
              <a:ahLst/>
              <a:cxnLst/>
              <a:rect l="l" t="t" r="r" b="b"/>
              <a:pathLst>
                <a:path w="7855" h="4308" extrusionOk="0">
                  <a:moveTo>
                    <a:pt x="538" y="444"/>
                  </a:moveTo>
                  <a:cubicBezTo>
                    <a:pt x="665" y="444"/>
                    <a:pt x="760" y="539"/>
                    <a:pt x="760" y="665"/>
                  </a:cubicBezTo>
                  <a:cubicBezTo>
                    <a:pt x="760" y="792"/>
                    <a:pt x="665" y="887"/>
                    <a:pt x="538" y="887"/>
                  </a:cubicBezTo>
                  <a:cubicBezTo>
                    <a:pt x="443" y="887"/>
                    <a:pt x="348" y="792"/>
                    <a:pt x="348" y="665"/>
                  </a:cubicBezTo>
                  <a:cubicBezTo>
                    <a:pt x="348" y="539"/>
                    <a:pt x="443" y="444"/>
                    <a:pt x="538" y="444"/>
                  </a:cubicBezTo>
                  <a:close/>
                  <a:moveTo>
                    <a:pt x="4560" y="349"/>
                  </a:moveTo>
                  <a:lnTo>
                    <a:pt x="4560" y="982"/>
                  </a:lnTo>
                  <a:lnTo>
                    <a:pt x="3927" y="982"/>
                  </a:lnTo>
                  <a:lnTo>
                    <a:pt x="3927" y="729"/>
                  </a:lnTo>
                  <a:lnTo>
                    <a:pt x="3927" y="349"/>
                  </a:lnTo>
                  <a:close/>
                  <a:moveTo>
                    <a:pt x="7537" y="349"/>
                  </a:moveTo>
                  <a:lnTo>
                    <a:pt x="7537" y="982"/>
                  </a:lnTo>
                  <a:lnTo>
                    <a:pt x="6872" y="982"/>
                  </a:lnTo>
                  <a:lnTo>
                    <a:pt x="6872" y="665"/>
                  </a:lnTo>
                  <a:lnTo>
                    <a:pt x="6872" y="349"/>
                  </a:lnTo>
                  <a:close/>
                  <a:moveTo>
                    <a:pt x="1584" y="3325"/>
                  </a:moveTo>
                  <a:lnTo>
                    <a:pt x="1584" y="3959"/>
                  </a:lnTo>
                  <a:lnTo>
                    <a:pt x="950" y="3959"/>
                  </a:lnTo>
                  <a:lnTo>
                    <a:pt x="950" y="3325"/>
                  </a:lnTo>
                  <a:close/>
                  <a:moveTo>
                    <a:pt x="3864" y="0"/>
                  </a:moveTo>
                  <a:cubicBezTo>
                    <a:pt x="3737" y="0"/>
                    <a:pt x="3579" y="127"/>
                    <a:pt x="3579" y="285"/>
                  </a:cubicBezTo>
                  <a:lnTo>
                    <a:pt x="3579" y="507"/>
                  </a:lnTo>
                  <a:lnTo>
                    <a:pt x="1077" y="507"/>
                  </a:lnTo>
                  <a:cubicBezTo>
                    <a:pt x="1014" y="285"/>
                    <a:pt x="792" y="95"/>
                    <a:pt x="570" y="95"/>
                  </a:cubicBezTo>
                  <a:cubicBezTo>
                    <a:pt x="253" y="95"/>
                    <a:pt x="0" y="349"/>
                    <a:pt x="0" y="665"/>
                  </a:cubicBezTo>
                  <a:cubicBezTo>
                    <a:pt x="0" y="982"/>
                    <a:pt x="253" y="1235"/>
                    <a:pt x="570" y="1235"/>
                  </a:cubicBezTo>
                  <a:cubicBezTo>
                    <a:pt x="792" y="1235"/>
                    <a:pt x="1014" y="1077"/>
                    <a:pt x="1077" y="824"/>
                  </a:cubicBezTo>
                  <a:lnTo>
                    <a:pt x="2819" y="824"/>
                  </a:lnTo>
                  <a:cubicBezTo>
                    <a:pt x="1995" y="1267"/>
                    <a:pt x="1394" y="2027"/>
                    <a:pt x="1172" y="2977"/>
                  </a:cubicBezTo>
                  <a:lnTo>
                    <a:pt x="919" y="2977"/>
                  </a:lnTo>
                  <a:cubicBezTo>
                    <a:pt x="760" y="2977"/>
                    <a:pt x="633" y="3104"/>
                    <a:pt x="633" y="3262"/>
                  </a:cubicBezTo>
                  <a:lnTo>
                    <a:pt x="633" y="4022"/>
                  </a:lnTo>
                  <a:cubicBezTo>
                    <a:pt x="633" y="4181"/>
                    <a:pt x="760" y="4307"/>
                    <a:pt x="919" y="4307"/>
                  </a:cubicBezTo>
                  <a:lnTo>
                    <a:pt x="1647" y="4307"/>
                  </a:lnTo>
                  <a:cubicBezTo>
                    <a:pt x="1805" y="4307"/>
                    <a:pt x="1932" y="4181"/>
                    <a:pt x="1932" y="4022"/>
                  </a:cubicBezTo>
                  <a:lnTo>
                    <a:pt x="1932" y="3262"/>
                  </a:lnTo>
                  <a:cubicBezTo>
                    <a:pt x="1932" y="3104"/>
                    <a:pt x="1805" y="2977"/>
                    <a:pt x="1647" y="2977"/>
                  </a:cubicBezTo>
                  <a:lnTo>
                    <a:pt x="1520" y="2977"/>
                  </a:lnTo>
                  <a:cubicBezTo>
                    <a:pt x="1774" y="1964"/>
                    <a:pt x="2565" y="1172"/>
                    <a:pt x="3579" y="919"/>
                  </a:cubicBezTo>
                  <a:lnTo>
                    <a:pt x="3579" y="1045"/>
                  </a:lnTo>
                  <a:cubicBezTo>
                    <a:pt x="3579" y="1204"/>
                    <a:pt x="3705" y="1330"/>
                    <a:pt x="3864" y="1330"/>
                  </a:cubicBezTo>
                  <a:lnTo>
                    <a:pt x="4624" y="1330"/>
                  </a:lnTo>
                  <a:cubicBezTo>
                    <a:pt x="4782" y="1330"/>
                    <a:pt x="4909" y="1204"/>
                    <a:pt x="4909" y="1045"/>
                  </a:cubicBezTo>
                  <a:lnTo>
                    <a:pt x="4909" y="824"/>
                  </a:lnTo>
                  <a:lnTo>
                    <a:pt x="6556" y="824"/>
                  </a:lnTo>
                  <a:lnTo>
                    <a:pt x="6556" y="1045"/>
                  </a:lnTo>
                  <a:cubicBezTo>
                    <a:pt x="6556" y="1204"/>
                    <a:pt x="6682" y="1330"/>
                    <a:pt x="6841" y="1330"/>
                  </a:cubicBezTo>
                  <a:lnTo>
                    <a:pt x="7569" y="1330"/>
                  </a:lnTo>
                  <a:cubicBezTo>
                    <a:pt x="7727" y="1330"/>
                    <a:pt x="7854" y="1204"/>
                    <a:pt x="7854" y="1045"/>
                  </a:cubicBezTo>
                  <a:lnTo>
                    <a:pt x="7854" y="285"/>
                  </a:lnTo>
                  <a:cubicBezTo>
                    <a:pt x="7854" y="127"/>
                    <a:pt x="7727" y="0"/>
                    <a:pt x="7569" y="0"/>
                  </a:cubicBezTo>
                  <a:lnTo>
                    <a:pt x="6841" y="0"/>
                  </a:lnTo>
                  <a:cubicBezTo>
                    <a:pt x="6682" y="0"/>
                    <a:pt x="6556" y="127"/>
                    <a:pt x="6556" y="285"/>
                  </a:cubicBezTo>
                  <a:lnTo>
                    <a:pt x="6556" y="507"/>
                  </a:lnTo>
                  <a:lnTo>
                    <a:pt x="4909" y="507"/>
                  </a:lnTo>
                  <a:lnTo>
                    <a:pt x="4909" y="285"/>
                  </a:lnTo>
                  <a:cubicBezTo>
                    <a:pt x="4909" y="127"/>
                    <a:pt x="4782" y="0"/>
                    <a:pt x="4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4458800" y="1792700"/>
              <a:ext cx="61775" cy="70800"/>
            </a:xfrm>
            <a:custGeom>
              <a:avLst/>
              <a:gdLst/>
              <a:ahLst/>
              <a:cxnLst/>
              <a:rect l="l" t="t" r="r" b="b"/>
              <a:pathLst>
                <a:path w="2471" h="2832" extrusionOk="0">
                  <a:moveTo>
                    <a:pt x="381" y="329"/>
                  </a:moveTo>
                  <a:lnTo>
                    <a:pt x="2091" y="1564"/>
                  </a:lnTo>
                  <a:cubicBezTo>
                    <a:pt x="2091" y="1564"/>
                    <a:pt x="2123" y="1596"/>
                    <a:pt x="2091" y="1596"/>
                  </a:cubicBezTo>
                  <a:cubicBezTo>
                    <a:pt x="2091" y="1628"/>
                    <a:pt x="2059" y="1628"/>
                    <a:pt x="2059" y="1628"/>
                  </a:cubicBezTo>
                  <a:lnTo>
                    <a:pt x="1204" y="1564"/>
                  </a:lnTo>
                  <a:cubicBezTo>
                    <a:pt x="1078" y="1564"/>
                    <a:pt x="919" y="1628"/>
                    <a:pt x="856" y="1723"/>
                  </a:cubicBezTo>
                  <a:lnTo>
                    <a:pt x="413" y="2483"/>
                  </a:lnTo>
                  <a:lnTo>
                    <a:pt x="381" y="2483"/>
                  </a:lnTo>
                  <a:cubicBezTo>
                    <a:pt x="349" y="2483"/>
                    <a:pt x="349" y="2451"/>
                    <a:pt x="349" y="2451"/>
                  </a:cubicBezTo>
                  <a:lnTo>
                    <a:pt x="349" y="361"/>
                  </a:lnTo>
                  <a:cubicBezTo>
                    <a:pt x="349" y="329"/>
                    <a:pt x="349" y="329"/>
                    <a:pt x="349" y="329"/>
                  </a:cubicBezTo>
                  <a:close/>
                  <a:moveTo>
                    <a:pt x="393" y="0"/>
                  </a:moveTo>
                  <a:cubicBezTo>
                    <a:pt x="336" y="0"/>
                    <a:pt x="279" y="16"/>
                    <a:pt x="222" y="44"/>
                  </a:cubicBezTo>
                  <a:cubicBezTo>
                    <a:pt x="96" y="108"/>
                    <a:pt x="1" y="234"/>
                    <a:pt x="1" y="361"/>
                  </a:cubicBezTo>
                  <a:lnTo>
                    <a:pt x="1" y="2451"/>
                  </a:lnTo>
                  <a:cubicBezTo>
                    <a:pt x="1" y="2641"/>
                    <a:pt x="127" y="2768"/>
                    <a:pt x="286" y="2831"/>
                  </a:cubicBezTo>
                  <a:lnTo>
                    <a:pt x="381" y="2831"/>
                  </a:lnTo>
                  <a:cubicBezTo>
                    <a:pt x="508" y="2831"/>
                    <a:pt x="634" y="2768"/>
                    <a:pt x="698" y="2641"/>
                  </a:cubicBezTo>
                  <a:lnTo>
                    <a:pt x="1141" y="1913"/>
                  </a:lnTo>
                  <a:lnTo>
                    <a:pt x="1173" y="1913"/>
                  </a:lnTo>
                  <a:lnTo>
                    <a:pt x="2028" y="1976"/>
                  </a:lnTo>
                  <a:cubicBezTo>
                    <a:pt x="2218" y="1976"/>
                    <a:pt x="2376" y="1881"/>
                    <a:pt x="2408" y="1723"/>
                  </a:cubicBezTo>
                  <a:cubicBezTo>
                    <a:pt x="2471" y="1564"/>
                    <a:pt x="2439" y="1406"/>
                    <a:pt x="2281" y="1311"/>
                  </a:cubicBezTo>
                  <a:lnTo>
                    <a:pt x="603" y="76"/>
                  </a:lnTo>
                  <a:cubicBezTo>
                    <a:pt x="533" y="24"/>
                    <a:pt x="463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297300" y="3935400"/>
              <a:ext cx="100575" cy="124325"/>
            </a:xfrm>
            <a:custGeom>
              <a:avLst/>
              <a:gdLst/>
              <a:ahLst/>
              <a:cxnLst/>
              <a:rect l="l" t="t" r="r" b="b"/>
              <a:pathLst>
                <a:path w="4023" h="4973" extrusionOk="0">
                  <a:moveTo>
                    <a:pt x="380" y="1"/>
                  </a:moveTo>
                  <a:cubicBezTo>
                    <a:pt x="159" y="1"/>
                    <a:pt x="0" y="191"/>
                    <a:pt x="0" y="412"/>
                  </a:cubicBezTo>
                  <a:lnTo>
                    <a:pt x="0" y="3643"/>
                  </a:lnTo>
                  <a:cubicBezTo>
                    <a:pt x="0" y="3864"/>
                    <a:pt x="159" y="4054"/>
                    <a:pt x="380" y="4054"/>
                  </a:cubicBezTo>
                  <a:lnTo>
                    <a:pt x="1267" y="4054"/>
                  </a:lnTo>
                  <a:lnTo>
                    <a:pt x="1647" y="4751"/>
                  </a:lnTo>
                  <a:cubicBezTo>
                    <a:pt x="1742" y="4878"/>
                    <a:pt x="1869" y="4973"/>
                    <a:pt x="1995" y="4973"/>
                  </a:cubicBezTo>
                  <a:cubicBezTo>
                    <a:pt x="2154" y="4973"/>
                    <a:pt x="2280" y="4878"/>
                    <a:pt x="2375" y="4751"/>
                  </a:cubicBezTo>
                  <a:lnTo>
                    <a:pt x="2756" y="4054"/>
                  </a:lnTo>
                  <a:lnTo>
                    <a:pt x="3642" y="4054"/>
                  </a:lnTo>
                  <a:cubicBezTo>
                    <a:pt x="3864" y="4054"/>
                    <a:pt x="4022" y="3864"/>
                    <a:pt x="4022" y="3643"/>
                  </a:cubicBezTo>
                  <a:lnTo>
                    <a:pt x="4022" y="412"/>
                  </a:lnTo>
                  <a:cubicBezTo>
                    <a:pt x="4022" y="191"/>
                    <a:pt x="3864" y="1"/>
                    <a:pt x="3642" y="1"/>
                  </a:cubicBezTo>
                  <a:lnTo>
                    <a:pt x="2407" y="1"/>
                  </a:lnTo>
                  <a:cubicBezTo>
                    <a:pt x="2312" y="1"/>
                    <a:pt x="2249" y="96"/>
                    <a:pt x="2249" y="191"/>
                  </a:cubicBezTo>
                  <a:cubicBezTo>
                    <a:pt x="2249" y="286"/>
                    <a:pt x="2312" y="349"/>
                    <a:pt x="2407" y="349"/>
                  </a:cubicBezTo>
                  <a:lnTo>
                    <a:pt x="3642" y="349"/>
                  </a:lnTo>
                  <a:cubicBezTo>
                    <a:pt x="3674" y="349"/>
                    <a:pt x="3674" y="381"/>
                    <a:pt x="3674" y="412"/>
                  </a:cubicBezTo>
                  <a:lnTo>
                    <a:pt x="3674" y="3643"/>
                  </a:lnTo>
                  <a:cubicBezTo>
                    <a:pt x="3674" y="3674"/>
                    <a:pt x="3674" y="3706"/>
                    <a:pt x="3642" y="3706"/>
                  </a:cubicBezTo>
                  <a:lnTo>
                    <a:pt x="2661" y="3706"/>
                  </a:lnTo>
                  <a:cubicBezTo>
                    <a:pt x="2597" y="3706"/>
                    <a:pt x="2534" y="3738"/>
                    <a:pt x="2502" y="3801"/>
                  </a:cubicBezTo>
                  <a:lnTo>
                    <a:pt x="2059" y="4593"/>
                  </a:lnTo>
                  <a:cubicBezTo>
                    <a:pt x="2059" y="4624"/>
                    <a:pt x="2027" y="4624"/>
                    <a:pt x="1995" y="4624"/>
                  </a:cubicBezTo>
                  <a:cubicBezTo>
                    <a:pt x="1995" y="4624"/>
                    <a:pt x="1964" y="4624"/>
                    <a:pt x="1964" y="4593"/>
                  </a:cubicBezTo>
                  <a:lnTo>
                    <a:pt x="1520" y="3801"/>
                  </a:lnTo>
                  <a:cubicBezTo>
                    <a:pt x="1489" y="3738"/>
                    <a:pt x="1425" y="3706"/>
                    <a:pt x="1362" y="3706"/>
                  </a:cubicBezTo>
                  <a:lnTo>
                    <a:pt x="380" y="3706"/>
                  </a:lnTo>
                  <a:cubicBezTo>
                    <a:pt x="349" y="3706"/>
                    <a:pt x="349" y="3674"/>
                    <a:pt x="349" y="3643"/>
                  </a:cubicBezTo>
                  <a:lnTo>
                    <a:pt x="349" y="412"/>
                  </a:lnTo>
                  <a:cubicBezTo>
                    <a:pt x="349" y="381"/>
                    <a:pt x="349" y="349"/>
                    <a:pt x="380" y="349"/>
                  </a:cubicBezTo>
                  <a:lnTo>
                    <a:pt x="1615" y="349"/>
                  </a:lnTo>
                  <a:cubicBezTo>
                    <a:pt x="1710" y="349"/>
                    <a:pt x="1774" y="286"/>
                    <a:pt x="1774" y="191"/>
                  </a:cubicBezTo>
                  <a:cubicBezTo>
                    <a:pt x="1774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480975" y="3935400"/>
              <a:ext cx="100575" cy="124325"/>
            </a:xfrm>
            <a:custGeom>
              <a:avLst/>
              <a:gdLst/>
              <a:ahLst/>
              <a:cxnLst/>
              <a:rect l="l" t="t" r="r" b="b"/>
              <a:pathLst>
                <a:path w="4023" h="4973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3643"/>
                  </a:lnTo>
                  <a:cubicBezTo>
                    <a:pt x="1" y="3864"/>
                    <a:pt x="191" y="4054"/>
                    <a:pt x="412" y="4054"/>
                  </a:cubicBezTo>
                  <a:lnTo>
                    <a:pt x="1267" y="4054"/>
                  </a:lnTo>
                  <a:lnTo>
                    <a:pt x="1679" y="4751"/>
                  </a:lnTo>
                  <a:cubicBezTo>
                    <a:pt x="1742" y="4878"/>
                    <a:pt x="1869" y="4973"/>
                    <a:pt x="2027" y="4973"/>
                  </a:cubicBezTo>
                  <a:cubicBezTo>
                    <a:pt x="2154" y="4973"/>
                    <a:pt x="2312" y="4878"/>
                    <a:pt x="2376" y="4751"/>
                  </a:cubicBezTo>
                  <a:lnTo>
                    <a:pt x="2756" y="4054"/>
                  </a:lnTo>
                  <a:lnTo>
                    <a:pt x="3642" y="4054"/>
                  </a:lnTo>
                  <a:cubicBezTo>
                    <a:pt x="3864" y="4054"/>
                    <a:pt x="4023" y="3864"/>
                    <a:pt x="4023" y="3643"/>
                  </a:cubicBezTo>
                  <a:lnTo>
                    <a:pt x="4023" y="412"/>
                  </a:lnTo>
                  <a:cubicBezTo>
                    <a:pt x="4023" y="191"/>
                    <a:pt x="3864" y="1"/>
                    <a:pt x="3642" y="1"/>
                  </a:cubicBezTo>
                  <a:lnTo>
                    <a:pt x="2407" y="1"/>
                  </a:lnTo>
                  <a:cubicBezTo>
                    <a:pt x="2312" y="1"/>
                    <a:pt x="2249" y="96"/>
                    <a:pt x="2249" y="191"/>
                  </a:cubicBezTo>
                  <a:cubicBezTo>
                    <a:pt x="2249" y="286"/>
                    <a:pt x="2312" y="349"/>
                    <a:pt x="2407" y="349"/>
                  </a:cubicBezTo>
                  <a:lnTo>
                    <a:pt x="3642" y="349"/>
                  </a:lnTo>
                  <a:cubicBezTo>
                    <a:pt x="3674" y="349"/>
                    <a:pt x="3706" y="381"/>
                    <a:pt x="3706" y="412"/>
                  </a:cubicBezTo>
                  <a:lnTo>
                    <a:pt x="3706" y="3643"/>
                  </a:lnTo>
                  <a:cubicBezTo>
                    <a:pt x="3706" y="3674"/>
                    <a:pt x="3674" y="3706"/>
                    <a:pt x="3642" y="3706"/>
                  </a:cubicBezTo>
                  <a:lnTo>
                    <a:pt x="2661" y="3706"/>
                  </a:lnTo>
                  <a:cubicBezTo>
                    <a:pt x="2597" y="3706"/>
                    <a:pt x="2534" y="3738"/>
                    <a:pt x="2502" y="3801"/>
                  </a:cubicBezTo>
                  <a:lnTo>
                    <a:pt x="2059" y="4593"/>
                  </a:lnTo>
                  <a:cubicBezTo>
                    <a:pt x="2059" y="4624"/>
                    <a:pt x="2027" y="4624"/>
                    <a:pt x="2027" y="4624"/>
                  </a:cubicBezTo>
                  <a:cubicBezTo>
                    <a:pt x="1996" y="4624"/>
                    <a:pt x="1996" y="4624"/>
                    <a:pt x="1964" y="4593"/>
                  </a:cubicBezTo>
                  <a:lnTo>
                    <a:pt x="1521" y="3801"/>
                  </a:lnTo>
                  <a:cubicBezTo>
                    <a:pt x="1489" y="3738"/>
                    <a:pt x="1426" y="3706"/>
                    <a:pt x="1362" y="3706"/>
                  </a:cubicBezTo>
                  <a:lnTo>
                    <a:pt x="412" y="3706"/>
                  </a:lnTo>
                  <a:cubicBezTo>
                    <a:pt x="381" y="3706"/>
                    <a:pt x="349" y="3674"/>
                    <a:pt x="349" y="3643"/>
                  </a:cubicBezTo>
                  <a:lnTo>
                    <a:pt x="349" y="412"/>
                  </a:lnTo>
                  <a:cubicBezTo>
                    <a:pt x="349" y="381"/>
                    <a:pt x="381" y="349"/>
                    <a:pt x="412" y="349"/>
                  </a:cubicBezTo>
                  <a:lnTo>
                    <a:pt x="1616" y="349"/>
                  </a:lnTo>
                  <a:cubicBezTo>
                    <a:pt x="1711" y="349"/>
                    <a:pt x="1774" y="286"/>
                    <a:pt x="1774" y="191"/>
                  </a:cubicBezTo>
                  <a:cubicBezTo>
                    <a:pt x="1774" y="96"/>
                    <a:pt x="1711" y="1"/>
                    <a:pt x="1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4325000" y="3964300"/>
              <a:ext cx="45150" cy="43975"/>
            </a:xfrm>
            <a:custGeom>
              <a:avLst/>
              <a:gdLst/>
              <a:ahLst/>
              <a:cxnLst/>
              <a:rect l="l" t="t" r="r" b="b"/>
              <a:pathLst>
                <a:path w="1806" h="1759" extrusionOk="0">
                  <a:moveTo>
                    <a:pt x="191" y="1"/>
                  </a:moveTo>
                  <a:cubicBezTo>
                    <a:pt x="143" y="1"/>
                    <a:pt x="96" y="16"/>
                    <a:pt x="64" y="48"/>
                  </a:cubicBezTo>
                  <a:cubicBezTo>
                    <a:pt x="1" y="111"/>
                    <a:pt x="1" y="206"/>
                    <a:pt x="64" y="270"/>
                  </a:cubicBezTo>
                  <a:lnTo>
                    <a:pt x="666" y="872"/>
                  </a:lnTo>
                  <a:lnTo>
                    <a:pt x="64" y="1473"/>
                  </a:lnTo>
                  <a:cubicBezTo>
                    <a:pt x="1" y="1537"/>
                    <a:pt x="1" y="1632"/>
                    <a:pt x="64" y="1695"/>
                  </a:cubicBezTo>
                  <a:cubicBezTo>
                    <a:pt x="96" y="1727"/>
                    <a:pt x="159" y="1758"/>
                    <a:pt x="191" y="1758"/>
                  </a:cubicBezTo>
                  <a:cubicBezTo>
                    <a:pt x="254" y="1758"/>
                    <a:pt x="286" y="1758"/>
                    <a:pt x="317" y="1695"/>
                  </a:cubicBezTo>
                  <a:lnTo>
                    <a:pt x="919" y="1125"/>
                  </a:lnTo>
                  <a:lnTo>
                    <a:pt x="1521" y="1695"/>
                  </a:lnTo>
                  <a:cubicBezTo>
                    <a:pt x="1553" y="1727"/>
                    <a:pt x="1584" y="1758"/>
                    <a:pt x="1616" y="1758"/>
                  </a:cubicBezTo>
                  <a:cubicBezTo>
                    <a:pt x="1679" y="1758"/>
                    <a:pt x="1711" y="1758"/>
                    <a:pt x="1743" y="1695"/>
                  </a:cubicBezTo>
                  <a:cubicBezTo>
                    <a:pt x="1806" y="1632"/>
                    <a:pt x="1806" y="1537"/>
                    <a:pt x="1743" y="1473"/>
                  </a:cubicBezTo>
                  <a:lnTo>
                    <a:pt x="1172" y="872"/>
                  </a:lnTo>
                  <a:lnTo>
                    <a:pt x="1743" y="270"/>
                  </a:lnTo>
                  <a:cubicBezTo>
                    <a:pt x="1806" y="206"/>
                    <a:pt x="1806" y="111"/>
                    <a:pt x="1743" y="48"/>
                  </a:cubicBezTo>
                  <a:cubicBezTo>
                    <a:pt x="1711" y="16"/>
                    <a:pt x="1671" y="1"/>
                    <a:pt x="1628" y="1"/>
                  </a:cubicBezTo>
                  <a:cubicBezTo>
                    <a:pt x="1584" y="1"/>
                    <a:pt x="1537" y="16"/>
                    <a:pt x="1489" y="48"/>
                  </a:cubicBezTo>
                  <a:lnTo>
                    <a:pt x="919" y="618"/>
                  </a:lnTo>
                  <a:lnTo>
                    <a:pt x="317" y="48"/>
                  </a:lnTo>
                  <a:cubicBezTo>
                    <a:pt x="286" y="16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4503150" y="3966075"/>
              <a:ext cx="57025" cy="38225"/>
            </a:xfrm>
            <a:custGeom>
              <a:avLst/>
              <a:gdLst/>
              <a:ahLst/>
              <a:cxnLst/>
              <a:rect l="l" t="t" r="r" b="b"/>
              <a:pathLst>
                <a:path w="2281" h="1529" extrusionOk="0">
                  <a:moveTo>
                    <a:pt x="2075" y="1"/>
                  </a:moveTo>
                  <a:cubicBezTo>
                    <a:pt x="2035" y="1"/>
                    <a:pt x="1995" y="25"/>
                    <a:pt x="1964" y="72"/>
                  </a:cubicBezTo>
                  <a:lnTo>
                    <a:pt x="919" y="1117"/>
                  </a:lnTo>
                  <a:lnTo>
                    <a:pt x="317" y="515"/>
                  </a:lnTo>
                  <a:cubicBezTo>
                    <a:pt x="269" y="484"/>
                    <a:pt x="222" y="468"/>
                    <a:pt x="178" y="468"/>
                  </a:cubicBezTo>
                  <a:cubicBezTo>
                    <a:pt x="135" y="468"/>
                    <a:pt x="95" y="484"/>
                    <a:pt x="64" y="515"/>
                  </a:cubicBezTo>
                  <a:cubicBezTo>
                    <a:pt x="0" y="579"/>
                    <a:pt x="0" y="706"/>
                    <a:pt x="64" y="769"/>
                  </a:cubicBezTo>
                  <a:lnTo>
                    <a:pt x="792" y="1466"/>
                  </a:lnTo>
                  <a:cubicBezTo>
                    <a:pt x="824" y="1497"/>
                    <a:pt x="855" y="1529"/>
                    <a:pt x="887" y="1529"/>
                  </a:cubicBezTo>
                  <a:cubicBezTo>
                    <a:pt x="950" y="1529"/>
                    <a:pt x="982" y="1529"/>
                    <a:pt x="1014" y="1466"/>
                  </a:cubicBezTo>
                  <a:lnTo>
                    <a:pt x="2185" y="294"/>
                  </a:lnTo>
                  <a:cubicBezTo>
                    <a:pt x="2280" y="230"/>
                    <a:pt x="2280" y="135"/>
                    <a:pt x="2185" y="72"/>
                  </a:cubicBezTo>
                  <a:cubicBezTo>
                    <a:pt x="2154" y="25"/>
                    <a:pt x="2114" y="1"/>
                    <a:pt x="2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4494425" y="4102450"/>
              <a:ext cx="95825" cy="96625"/>
            </a:xfrm>
            <a:custGeom>
              <a:avLst/>
              <a:gdLst/>
              <a:ahLst/>
              <a:cxnLst/>
              <a:rect l="l" t="t" r="r" b="b"/>
              <a:pathLst>
                <a:path w="3833" h="3865" extrusionOk="0">
                  <a:moveTo>
                    <a:pt x="2186" y="349"/>
                  </a:moveTo>
                  <a:lnTo>
                    <a:pt x="2186" y="951"/>
                  </a:lnTo>
                  <a:cubicBezTo>
                    <a:pt x="1521" y="1014"/>
                    <a:pt x="1014" y="1553"/>
                    <a:pt x="919" y="2218"/>
                  </a:cubicBezTo>
                  <a:lnTo>
                    <a:pt x="318" y="2218"/>
                  </a:lnTo>
                  <a:lnTo>
                    <a:pt x="318" y="349"/>
                  </a:lnTo>
                  <a:close/>
                  <a:moveTo>
                    <a:pt x="2186" y="1299"/>
                  </a:moveTo>
                  <a:lnTo>
                    <a:pt x="2186" y="2218"/>
                  </a:lnTo>
                  <a:lnTo>
                    <a:pt x="1268" y="2218"/>
                  </a:lnTo>
                  <a:cubicBezTo>
                    <a:pt x="1331" y="1743"/>
                    <a:pt x="1711" y="1363"/>
                    <a:pt x="2186" y="1299"/>
                  </a:cubicBezTo>
                  <a:close/>
                  <a:moveTo>
                    <a:pt x="2534" y="1299"/>
                  </a:moveTo>
                  <a:cubicBezTo>
                    <a:pt x="3073" y="1363"/>
                    <a:pt x="3485" y="1838"/>
                    <a:pt x="3485" y="2408"/>
                  </a:cubicBezTo>
                  <a:cubicBezTo>
                    <a:pt x="3485" y="3009"/>
                    <a:pt x="2978" y="3516"/>
                    <a:pt x="2376" y="3516"/>
                  </a:cubicBezTo>
                  <a:cubicBezTo>
                    <a:pt x="1806" y="3516"/>
                    <a:pt x="1363" y="3104"/>
                    <a:pt x="1268" y="2566"/>
                  </a:cubicBezTo>
                  <a:lnTo>
                    <a:pt x="2376" y="2566"/>
                  </a:lnTo>
                  <a:cubicBezTo>
                    <a:pt x="2471" y="2566"/>
                    <a:pt x="2534" y="2503"/>
                    <a:pt x="2534" y="2408"/>
                  </a:cubicBezTo>
                  <a:lnTo>
                    <a:pt x="2534" y="1299"/>
                  </a:ln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2408"/>
                  </a:lnTo>
                  <a:cubicBezTo>
                    <a:pt x="1" y="2503"/>
                    <a:pt x="64" y="2566"/>
                    <a:pt x="159" y="2566"/>
                  </a:cubicBezTo>
                  <a:lnTo>
                    <a:pt x="919" y="2566"/>
                  </a:lnTo>
                  <a:cubicBezTo>
                    <a:pt x="1014" y="3294"/>
                    <a:pt x="1616" y="3864"/>
                    <a:pt x="2376" y="3864"/>
                  </a:cubicBezTo>
                  <a:cubicBezTo>
                    <a:pt x="3168" y="3864"/>
                    <a:pt x="3833" y="3199"/>
                    <a:pt x="3833" y="2408"/>
                  </a:cubicBezTo>
                  <a:cubicBezTo>
                    <a:pt x="3833" y="1648"/>
                    <a:pt x="3263" y="1046"/>
                    <a:pt x="2534" y="951"/>
                  </a:cubicBezTo>
                  <a:lnTo>
                    <a:pt x="2534" y="191"/>
                  </a:lnTo>
                  <a:cubicBezTo>
                    <a:pt x="2534" y="96"/>
                    <a:pt x="2471" y="1"/>
                    <a:pt x="2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4299675" y="4099300"/>
              <a:ext cx="95825" cy="102950"/>
            </a:xfrm>
            <a:custGeom>
              <a:avLst/>
              <a:gdLst/>
              <a:ahLst/>
              <a:cxnLst/>
              <a:rect l="l" t="t" r="r" b="b"/>
              <a:pathLst>
                <a:path w="3833" h="4118" extrusionOk="0">
                  <a:moveTo>
                    <a:pt x="1267" y="602"/>
                  </a:moveTo>
                  <a:lnTo>
                    <a:pt x="1647" y="1394"/>
                  </a:lnTo>
                  <a:cubicBezTo>
                    <a:pt x="1647" y="1394"/>
                    <a:pt x="1615" y="1394"/>
                    <a:pt x="1615" y="1425"/>
                  </a:cubicBezTo>
                  <a:cubicBezTo>
                    <a:pt x="1235" y="1647"/>
                    <a:pt x="982" y="2027"/>
                    <a:pt x="919" y="2470"/>
                  </a:cubicBezTo>
                  <a:lnTo>
                    <a:pt x="444" y="2470"/>
                  </a:lnTo>
                  <a:lnTo>
                    <a:pt x="1267" y="602"/>
                  </a:lnTo>
                  <a:close/>
                  <a:moveTo>
                    <a:pt x="1774" y="1710"/>
                  </a:moveTo>
                  <a:lnTo>
                    <a:pt x="2122" y="2470"/>
                  </a:lnTo>
                  <a:lnTo>
                    <a:pt x="1299" y="2470"/>
                  </a:lnTo>
                  <a:cubicBezTo>
                    <a:pt x="1330" y="2185"/>
                    <a:pt x="1520" y="1900"/>
                    <a:pt x="1774" y="1710"/>
                  </a:cubicBezTo>
                  <a:close/>
                  <a:moveTo>
                    <a:pt x="2376" y="1552"/>
                  </a:moveTo>
                  <a:cubicBezTo>
                    <a:pt x="2977" y="1552"/>
                    <a:pt x="3484" y="2027"/>
                    <a:pt x="3484" y="2660"/>
                  </a:cubicBezTo>
                  <a:cubicBezTo>
                    <a:pt x="3484" y="3262"/>
                    <a:pt x="3009" y="3769"/>
                    <a:pt x="2376" y="3769"/>
                  </a:cubicBezTo>
                  <a:cubicBezTo>
                    <a:pt x="1837" y="3769"/>
                    <a:pt x="1362" y="3357"/>
                    <a:pt x="1267" y="2819"/>
                  </a:cubicBezTo>
                  <a:lnTo>
                    <a:pt x="2376" y="2819"/>
                  </a:lnTo>
                  <a:cubicBezTo>
                    <a:pt x="2439" y="2819"/>
                    <a:pt x="2502" y="2787"/>
                    <a:pt x="2534" y="2755"/>
                  </a:cubicBezTo>
                  <a:cubicBezTo>
                    <a:pt x="2566" y="2692"/>
                    <a:pt x="2566" y="2629"/>
                    <a:pt x="2534" y="2597"/>
                  </a:cubicBezTo>
                  <a:lnTo>
                    <a:pt x="2090" y="1584"/>
                  </a:lnTo>
                  <a:cubicBezTo>
                    <a:pt x="2185" y="1552"/>
                    <a:pt x="2280" y="1552"/>
                    <a:pt x="2376" y="1552"/>
                  </a:cubicBezTo>
                  <a:close/>
                  <a:moveTo>
                    <a:pt x="1267" y="0"/>
                  </a:moveTo>
                  <a:cubicBezTo>
                    <a:pt x="1204" y="0"/>
                    <a:pt x="1140" y="32"/>
                    <a:pt x="1109" y="95"/>
                  </a:cubicBezTo>
                  <a:lnTo>
                    <a:pt x="0" y="2597"/>
                  </a:lnTo>
                  <a:cubicBezTo>
                    <a:pt x="0" y="2629"/>
                    <a:pt x="0" y="2692"/>
                    <a:pt x="32" y="2755"/>
                  </a:cubicBezTo>
                  <a:cubicBezTo>
                    <a:pt x="64" y="2787"/>
                    <a:pt x="127" y="2819"/>
                    <a:pt x="159" y="2819"/>
                  </a:cubicBezTo>
                  <a:lnTo>
                    <a:pt x="919" y="2819"/>
                  </a:lnTo>
                  <a:cubicBezTo>
                    <a:pt x="1014" y="3547"/>
                    <a:pt x="1615" y="4117"/>
                    <a:pt x="2376" y="4117"/>
                  </a:cubicBezTo>
                  <a:cubicBezTo>
                    <a:pt x="3167" y="4117"/>
                    <a:pt x="3832" y="3452"/>
                    <a:pt x="3832" y="2660"/>
                  </a:cubicBezTo>
                  <a:cubicBezTo>
                    <a:pt x="3832" y="1869"/>
                    <a:pt x="3199" y="1204"/>
                    <a:pt x="2376" y="1204"/>
                  </a:cubicBezTo>
                  <a:cubicBezTo>
                    <a:pt x="2217" y="1204"/>
                    <a:pt x="2090" y="1235"/>
                    <a:pt x="1964" y="1267"/>
                  </a:cubicBezTo>
                  <a:lnTo>
                    <a:pt x="1425" y="95"/>
                  </a:lnTo>
                  <a:cubicBezTo>
                    <a:pt x="1394" y="32"/>
                    <a:pt x="136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4439025" y="3956775"/>
              <a:ext cx="8725" cy="17450"/>
            </a:xfrm>
            <a:custGeom>
              <a:avLst/>
              <a:gdLst/>
              <a:ahLst/>
              <a:cxnLst/>
              <a:rect l="l" t="t" r="r" b="b"/>
              <a:pathLst>
                <a:path w="349" h="698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95" y="697"/>
                    <a:pt x="190" y="697"/>
                  </a:cubicBezTo>
                  <a:cubicBezTo>
                    <a:pt x="285" y="697"/>
                    <a:pt x="348" y="634"/>
                    <a:pt x="348" y="539"/>
                  </a:cubicBezTo>
                  <a:lnTo>
                    <a:pt x="348" y="159"/>
                  </a:lnTo>
                  <a:cubicBezTo>
                    <a:pt x="348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4439025" y="3991625"/>
              <a:ext cx="8725" cy="17425"/>
            </a:xfrm>
            <a:custGeom>
              <a:avLst/>
              <a:gdLst/>
              <a:ahLst/>
              <a:cxnLst/>
              <a:rect l="l" t="t" r="r" b="b"/>
              <a:pathLst>
                <a:path w="349" h="697" extrusionOk="0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lnTo>
                    <a:pt x="0" y="507"/>
                  </a:lnTo>
                  <a:cubicBezTo>
                    <a:pt x="0" y="602"/>
                    <a:pt x="95" y="697"/>
                    <a:pt x="190" y="697"/>
                  </a:cubicBezTo>
                  <a:cubicBezTo>
                    <a:pt x="285" y="697"/>
                    <a:pt x="348" y="602"/>
                    <a:pt x="348" y="507"/>
                  </a:cubicBezTo>
                  <a:lnTo>
                    <a:pt x="348" y="159"/>
                  </a:lnTo>
                  <a:cubicBezTo>
                    <a:pt x="348" y="64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4439025" y="4025650"/>
              <a:ext cx="8725" cy="17450"/>
            </a:xfrm>
            <a:custGeom>
              <a:avLst/>
              <a:gdLst/>
              <a:ahLst/>
              <a:cxnLst/>
              <a:rect l="l" t="t" r="r" b="b"/>
              <a:pathLst>
                <a:path w="349" h="698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95" y="698"/>
                    <a:pt x="190" y="698"/>
                  </a:cubicBezTo>
                  <a:cubicBezTo>
                    <a:pt x="285" y="698"/>
                    <a:pt x="348" y="634"/>
                    <a:pt x="348" y="539"/>
                  </a:cubicBezTo>
                  <a:lnTo>
                    <a:pt x="348" y="159"/>
                  </a:lnTo>
                  <a:cubicBezTo>
                    <a:pt x="348" y="64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4439025" y="4060500"/>
              <a:ext cx="8725" cy="17450"/>
            </a:xfrm>
            <a:custGeom>
              <a:avLst/>
              <a:gdLst/>
              <a:ahLst/>
              <a:cxnLst/>
              <a:rect l="l" t="t" r="r" b="b"/>
              <a:pathLst>
                <a:path w="349" h="698" extrusionOk="0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lnTo>
                    <a:pt x="0" y="507"/>
                  </a:lnTo>
                  <a:cubicBezTo>
                    <a:pt x="0" y="602"/>
                    <a:pt x="95" y="697"/>
                    <a:pt x="190" y="697"/>
                  </a:cubicBezTo>
                  <a:cubicBezTo>
                    <a:pt x="285" y="697"/>
                    <a:pt x="348" y="602"/>
                    <a:pt x="348" y="507"/>
                  </a:cubicBezTo>
                  <a:lnTo>
                    <a:pt x="348" y="159"/>
                  </a:lnTo>
                  <a:cubicBezTo>
                    <a:pt x="348" y="64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4439025" y="4094550"/>
              <a:ext cx="8725" cy="17425"/>
            </a:xfrm>
            <a:custGeom>
              <a:avLst/>
              <a:gdLst/>
              <a:ahLst/>
              <a:cxnLst/>
              <a:rect l="l" t="t" r="r" b="b"/>
              <a:pathLst>
                <a:path w="349" h="697" extrusionOk="0"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539"/>
                  </a:lnTo>
                  <a:cubicBezTo>
                    <a:pt x="0" y="634"/>
                    <a:pt x="95" y="697"/>
                    <a:pt x="190" y="697"/>
                  </a:cubicBezTo>
                  <a:cubicBezTo>
                    <a:pt x="285" y="697"/>
                    <a:pt x="348" y="634"/>
                    <a:pt x="348" y="539"/>
                  </a:cubicBezTo>
                  <a:lnTo>
                    <a:pt x="348" y="158"/>
                  </a:lnTo>
                  <a:cubicBezTo>
                    <a:pt x="348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4439025" y="4128575"/>
              <a:ext cx="8725" cy="18250"/>
            </a:xfrm>
            <a:custGeom>
              <a:avLst/>
              <a:gdLst/>
              <a:ahLst/>
              <a:cxnLst/>
              <a:rect l="l" t="t" r="r" b="b"/>
              <a:pathLst>
                <a:path w="349" h="73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539"/>
                  </a:lnTo>
                  <a:cubicBezTo>
                    <a:pt x="0" y="634"/>
                    <a:pt x="95" y="729"/>
                    <a:pt x="190" y="729"/>
                  </a:cubicBezTo>
                  <a:cubicBezTo>
                    <a:pt x="285" y="729"/>
                    <a:pt x="348" y="634"/>
                    <a:pt x="348" y="539"/>
                  </a:cubicBezTo>
                  <a:lnTo>
                    <a:pt x="348" y="191"/>
                  </a:lnTo>
                  <a:cubicBezTo>
                    <a:pt x="348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4439025" y="4163425"/>
              <a:ext cx="8725" cy="17450"/>
            </a:xfrm>
            <a:custGeom>
              <a:avLst/>
              <a:gdLst/>
              <a:ahLst/>
              <a:cxnLst/>
              <a:rect l="l" t="t" r="r" b="b"/>
              <a:pathLst>
                <a:path w="349" h="698" extrusionOk="0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95" y="697"/>
                    <a:pt x="190" y="697"/>
                  </a:cubicBezTo>
                  <a:cubicBezTo>
                    <a:pt x="285" y="697"/>
                    <a:pt x="348" y="634"/>
                    <a:pt x="348" y="539"/>
                  </a:cubicBezTo>
                  <a:lnTo>
                    <a:pt x="348" y="159"/>
                  </a:lnTo>
                  <a:cubicBezTo>
                    <a:pt x="348" y="64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2779550" y="2051700"/>
              <a:ext cx="30125" cy="16850"/>
            </a:xfrm>
            <a:custGeom>
              <a:avLst/>
              <a:gdLst/>
              <a:ahLst/>
              <a:cxnLst/>
              <a:rect l="l" t="t" r="r" b="b"/>
              <a:pathLst>
                <a:path w="1205" h="674" extrusionOk="0">
                  <a:moveTo>
                    <a:pt x="999" y="0"/>
                  </a:moveTo>
                  <a:cubicBezTo>
                    <a:pt x="983" y="0"/>
                    <a:pt x="967" y="3"/>
                    <a:pt x="951" y="8"/>
                  </a:cubicBezTo>
                  <a:cubicBezTo>
                    <a:pt x="919" y="8"/>
                    <a:pt x="634" y="103"/>
                    <a:pt x="159" y="293"/>
                  </a:cubicBezTo>
                  <a:cubicBezTo>
                    <a:pt x="64" y="325"/>
                    <a:pt x="1" y="452"/>
                    <a:pt x="64" y="547"/>
                  </a:cubicBezTo>
                  <a:cubicBezTo>
                    <a:pt x="96" y="610"/>
                    <a:pt x="159" y="673"/>
                    <a:pt x="254" y="673"/>
                  </a:cubicBezTo>
                  <a:cubicBezTo>
                    <a:pt x="254" y="673"/>
                    <a:pt x="286" y="673"/>
                    <a:pt x="317" y="642"/>
                  </a:cubicBezTo>
                  <a:cubicBezTo>
                    <a:pt x="761" y="483"/>
                    <a:pt x="1046" y="388"/>
                    <a:pt x="1046" y="388"/>
                  </a:cubicBezTo>
                  <a:cubicBezTo>
                    <a:pt x="1141" y="357"/>
                    <a:pt x="1204" y="262"/>
                    <a:pt x="1172" y="167"/>
                  </a:cubicBezTo>
                  <a:cubicBezTo>
                    <a:pt x="1146" y="62"/>
                    <a:pt x="1077" y="0"/>
                    <a:pt x="999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523825" y="2074225"/>
              <a:ext cx="231200" cy="354550"/>
            </a:xfrm>
            <a:custGeom>
              <a:avLst/>
              <a:gdLst/>
              <a:ahLst/>
              <a:cxnLst/>
              <a:rect l="l" t="t" r="r" b="b"/>
              <a:pathLst>
                <a:path w="9248" h="14182" extrusionOk="0">
                  <a:moveTo>
                    <a:pt x="9030" y="0"/>
                  </a:moveTo>
                  <a:cubicBezTo>
                    <a:pt x="9000" y="0"/>
                    <a:pt x="8967" y="8"/>
                    <a:pt x="8931" y="26"/>
                  </a:cubicBezTo>
                  <a:cubicBezTo>
                    <a:pt x="8456" y="247"/>
                    <a:pt x="8013" y="501"/>
                    <a:pt x="7538" y="786"/>
                  </a:cubicBezTo>
                  <a:cubicBezTo>
                    <a:pt x="7443" y="849"/>
                    <a:pt x="7443" y="976"/>
                    <a:pt x="7475" y="1071"/>
                  </a:cubicBezTo>
                  <a:cubicBezTo>
                    <a:pt x="7506" y="1103"/>
                    <a:pt x="7601" y="1166"/>
                    <a:pt x="7665" y="1166"/>
                  </a:cubicBezTo>
                  <a:cubicBezTo>
                    <a:pt x="7696" y="1166"/>
                    <a:pt x="7728" y="1134"/>
                    <a:pt x="7760" y="1134"/>
                  </a:cubicBezTo>
                  <a:cubicBezTo>
                    <a:pt x="8203" y="849"/>
                    <a:pt x="8646" y="596"/>
                    <a:pt x="9121" y="374"/>
                  </a:cubicBezTo>
                  <a:cubicBezTo>
                    <a:pt x="9216" y="342"/>
                    <a:pt x="9248" y="216"/>
                    <a:pt x="9216" y="121"/>
                  </a:cubicBezTo>
                  <a:cubicBezTo>
                    <a:pt x="9171" y="52"/>
                    <a:pt x="9109" y="0"/>
                    <a:pt x="9030" y="0"/>
                  </a:cubicBezTo>
                  <a:close/>
                  <a:moveTo>
                    <a:pt x="6339" y="1608"/>
                  </a:moveTo>
                  <a:cubicBezTo>
                    <a:pt x="6307" y="1608"/>
                    <a:pt x="6273" y="1618"/>
                    <a:pt x="6239" y="1641"/>
                  </a:cubicBezTo>
                  <a:cubicBezTo>
                    <a:pt x="5796" y="1989"/>
                    <a:pt x="5384" y="2306"/>
                    <a:pt x="5004" y="2654"/>
                  </a:cubicBezTo>
                  <a:cubicBezTo>
                    <a:pt x="4909" y="2718"/>
                    <a:pt x="4909" y="2844"/>
                    <a:pt x="4973" y="2939"/>
                  </a:cubicBezTo>
                  <a:cubicBezTo>
                    <a:pt x="5004" y="2971"/>
                    <a:pt x="5068" y="3003"/>
                    <a:pt x="5131" y="3003"/>
                  </a:cubicBezTo>
                  <a:cubicBezTo>
                    <a:pt x="5163" y="3003"/>
                    <a:pt x="5226" y="3003"/>
                    <a:pt x="5258" y="2939"/>
                  </a:cubicBezTo>
                  <a:cubicBezTo>
                    <a:pt x="5638" y="2623"/>
                    <a:pt x="6049" y="2274"/>
                    <a:pt x="6461" y="1989"/>
                  </a:cubicBezTo>
                  <a:cubicBezTo>
                    <a:pt x="6556" y="1926"/>
                    <a:pt x="6556" y="1799"/>
                    <a:pt x="6493" y="1704"/>
                  </a:cubicBezTo>
                  <a:cubicBezTo>
                    <a:pt x="6452" y="1643"/>
                    <a:pt x="6398" y="1608"/>
                    <a:pt x="6339" y="1608"/>
                  </a:cubicBezTo>
                  <a:close/>
                  <a:moveTo>
                    <a:pt x="3995" y="3715"/>
                  </a:moveTo>
                  <a:cubicBezTo>
                    <a:pt x="3943" y="3715"/>
                    <a:pt x="3896" y="3731"/>
                    <a:pt x="3864" y="3763"/>
                  </a:cubicBezTo>
                  <a:cubicBezTo>
                    <a:pt x="3484" y="4174"/>
                    <a:pt x="3168" y="4586"/>
                    <a:pt x="2851" y="4998"/>
                  </a:cubicBezTo>
                  <a:cubicBezTo>
                    <a:pt x="2787" y="5093"/>
                    <a:pt x="2819" y="5220"/>
                    <a:pt x="2882" y="5283"/>
                  </a:cubicBezTo>
                  <a:cubicBezTo>
                    <a:pt x="2946" y="5315"/>
                    <a:pt x="2977" y="5315"/>
                    <a:pt x="3009" y="5315"/>
                  </a:cubicBezTo>
                  <a:cubicBezTo>
                    <a:pt x="3073" y="5315"/>
                    <a:pt x="3136" y="5283"/>
                    <a:pt x="3168" y="5251"/>
                  </a:cubicBezTo>
                  <a:cubicBezTo>
                    <a:pt x="3484" y="4839"/>
                    <a:pt x="3801" y="4428"/>
                    <a:pt x="4149" y="4048"/>
                  </a:cubicBezTo>
                  <a:cubicBezTo>
                    <a:pt x="4213" y="3953"/>
                    <a:pt x="4213" y="3826"/>
                    <a:pt x="4149" y="3763"/>
                  </a:cubicBezTo>
                  <a:cubicBezTo>
                    <a:pt x="4102" y="3731"/>
                    <a:pt x="4046" y="3715"/>
                    <a:pt x="3995" y="3715"/>
                  </a:cubicBezTo>
                  <a:close/>
                  <a:moveTo>
                    <a:pt x="2205" y="6253"/>
                  </a:moveTo>
                  <a:cubicBezTo>
                    <a:pt x="2126" y="6253"/>
                    <a:pt x="2043" y="6288"/>
                    <a:pt x="1996" y="6360"/>
                  </a:cubicBezTo>
                  <a:cubicBezTo>
                    <a:pt x="1742" y="6803"/>
                    <a:pt x="1521" y="7278"/>
                    <a:pt x="1299" y="7785"/>
                  </a:cubicBezTo>
                  <a:cubicBezTo>
                    <a:pt x="1267" y="7880"/>
                    <a:pt x="1299" y="8006"/>
                    <a:pt x="1426" y="8038"/>
                  </a:cubicBezTo>
                  <a:cubicBezTo>
                    <a:pt x="1426" y="8070"/>
                    <a:pt x="1457" y="8070"/>
                    <a:pt x="1489" y="8070"/>
                  </a:cubicBezTo>
                  <a:cubicBezTo>
                    <a:pt x="1584" y="8070"/>
                    <a:pt x="1647" y="8006"/>
                    <a:pt x="1679" y="7943"/>
                  </a:cubicBezTo>
                  <a:cubicBezTo>
                    <a:pt x="1869" y="7468"/>
                    <a:pt x="2091" y="6993"/>
                    <a:pt x="2344" y="6550"/>
                  </a:cubicBezTo>
                  <a:cubicBezTo>
                    <a:pt x="2407" y="6455"/>
                    <a:pt x="2376" y="6328"/>
                    <a:pt x="2281" y="6265"/>
                  </a:cubicBezTo>
                  <a:cubicBezTo>
                    <a:pt x="2257" y="6257"/>
                    <a:pt x="2231" y="6253"/>
                    <a:pt x="2205" y="6253"/>
                  </a:cubicBezTo>
                  <a:close/>
                  <a:moveTo>
                    <a:pt x="965" y="9138"/>
                  </a:moveTo>
                  <a:cubicBezTo>
                    <a:pt x="888" y="9138"/>
                    <a:pt x="819" y="9200"/>
                    <a:pt x="792" y="9305"/>
                  </a:cubicBezTo>
                  <a:cubicBezTo>
                    <a:pt x="634" y="9780"/>
                    <a:pt x="507" y="10318"/>
                    <a:pt x="412" y="10825"/>
                  </a:cubicBezTo>
                  <a:cubicBezTo>
                    <a:pt x="381" y="10952"/>
                    <a:pt x="444" y="11047"/>
                    <a:pt x="571" y="11078"/>
                  </a:cubicBezTo>
                  <a:lnTo>
                    <a:pt x="602" y="11078"/>
                  </a:lnTo>
                  <a:cubicBezTo>
                    <a:pt x="697" y="11078"/>
                    <a:pt x="761" y="11015"/>
                    <a:pt x="792" y="10920"/>
                  </a:cubicBezTo>
                  <a:cubicBezTo>
                    <a:pt x="887" y="10382"/>
                    <a:pt x="1014" y="9875"/>
                    <a:pt x="1172" y="9400"/>
                  </a:cubicBezTo>
                  <a:cubicBezTo>
                    <a:pt x="1204" y="9305"/>
                    <a:pt x="1141" y="9178"/>
                    <a:pt x="1014" y="9146"/>
                  </a:cubicBezTo>
                  <a:cubicBezTo>
                    <a:pt x="998" y="9141"/>
                    <a:pt x="981" y="9138"/>
                    <a:pt x="965" y="9138"/>
                  </a:cubicBezTo>
                  <a:close/>
                  <a:moveTo>
                    <a:pt x="381" y="12218"/>
                  </a:moveTo>
                  <a:cubicBezTo>
                    <a:pt x="254" y="12218"/>
                    <a:pt x="159" y="12282"/>
                    <a:pt x="159" y="12408"/>
                  </a:cubicBezTo>
                  <a:cubicBezTo>
                    <a:pt x="96" y="12915"/>
                    <a:pt x="32" y="13453"/>
                    <a:pt x="32" y="13960"/>
                  </a:cubicBezTo>
                  <a:cubicBezTo>
                    <a:pt x="1" y="14087"/>
                    <a:pt x="96" y="14182"/>
                    <a:pt x="191" y="14182"/>
                  </a:cubicBezTo>
                  <a:lnTo>
                    <a:pt x="222" y="14182"/>
                  </a:lnTo>
                  <a:cubicBezTo>
                    <a:pt x="317" y="14182"/>
                    <a:pt x="412" y="14118"/>
                    <a:pt x="412" y="13992"/>
                  </a:cubicBezTo>
                  <a:cubicBezTo>
                    <a:pt x="444" y="13453"/>
                    <a:pt x="507" y="12947"/>
                    <a:pt x="539" y="12440"/>
                  </a:cubicBezTo>
                  <a:cubicBezTo>
                    <a:pt x="571" y="12345"/>
                    <a:pt x="476" y="12218"/>
                    <a:pt x="381" y="12218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523025" y="2458850"/>
              <a:ext cx="10325" cy="29300"/>
            </a:xfrm>
            <a:custGeom>
              <a:avLst/>
              <a:gdLst/>
              <a:ahLst/>
              <a:cxnLst/>
              <a:rect l="l" t="t" r="r" b="b"/>
              <a:pathLst>
                <a:path w="413" h="1172" extrusionOk="0">
                  <a:moveTo>
                    <a:pt x="223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475"/>
                    <a:pt x="33" y="729"/>
                    <a:pt x="33" y="982"/>
                  </a:cubicBezTo>
                  <a:cubicBezTo>
                    <a:pt x="33" y="1077"/>
                    <a:pt x="128" y="1172"/>
                    <a:pt x="223" y="1172"/>
                  </a:cubicBezTo>
                  <a:cubicBezTo>
                    <a:pt x="349" y="1172"/>
                    <a:pt x="413" y="1077"/>
                    <a:pt x="413" y="982"/>
                  </a:cubicBezTo>
                  <a:cubicBezTo>
                    <a:pt x="413" y="729"/>
                    <a:pt x="413" y="444"/>
                    <a:pt x="413" y="190"/>
                  </a:cubicBezTo>
                  <a:cubicBezTo>
                    <a:pt x="413" y="64"/>
                    <a:pt x="318" y="0"/>
                    <a:pt x="223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486625" y="2451725"/>
              <a:ext cx="80775" cy="101350"/>
            </a:xfrm>
            <a:custGeom>
              <a:avLst/>
              <a:gdLst/>
              <a:ahLst/>
              <a:cxnLst/>
              <a:rect l="l" t="t" r="r" b="b"/>
              <a:pathLst>
                <a:path w="3231" h="4054" extrusionOk="0">
                  <a:moveTo>
                    <a:pt x="3230" y="0"/>
                  </a:moveTo>
                  <a:lnTo>
                    <a:pt x="1679" y="1045"/>
                  </a:lnTo>
                  <a:lnTo>
                    <a:pt x="0" y="254"/>
                  </a:lnTo>
                  <a:lnTo>
                    <a:pt x="1932" y="4054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4858625" y="2079300"/>
              <a:ext cx="28525" cy="19325"/>
            </a:xfrm>
            <a:custGeom>
              <a:avLst/>
              <a:gdLst/>
              <a:ahLst/>
              <a:cxnLst/>
              <a:rect l="l" t="t" r="r" b="b"/>
              <a:pathLst>
                <a:path w="1141" h="773" extrusionOk="0">
                  <a:moveTo>
                    <a:pt x="242" y="1"/>
                  </a:moveTo>
                  <a:cubicBezTo>
                    <a:pt x="165" y="1"/>
                    <a:pt x="88" y="37"/>
                    <a:pt x="64" y="108"/>
                  </a:cubicBezTo>
                  <a:cubicBezTo>
                    <a:pt x="1" y="203"/>
                    <a:pt x="32" y="330"/>
                    <a:pt x="127" y="361"/>
                  </a:cubicBezTo>
                  <a:cubicBezTo>
                    <a:pt x="349" y="488"/>
                    <a:pt x="571" y="615"/>
                    <a:pt x="824" y="741"/>
                  </a:cubicBezTo>
                  <a:cubicBezTo>
                    <a:pt x="856" y="773"/>
                    <a:pt x="887" y="773"/>
                    <a:pt x="919" y="773"/>
                  </a:cubicBezTo>
                  <a:cubicBezTo>
                    <a:pt x="982" y="773"/>
                    <a:pt x="1046" y="741"/>
                    <a:pt x="1109" y="678"/>
                  </a:cubicBezTo>
                  <a:cubicBezTo>
                    <a:pt x="1141" y="583"/>
                    <a:pt x="1109" y="456"/>
                    <a:pt x="1014" y="393"/>
                  </a:cubicBezTo>
                  <a:cubicBezTo>
                    <a:pt x="792" y="266"/>
                    <a:pt x="539" y="139"/>
                    <a:pt x="317" y="13"/>
                  </a:cubicBezTo>
                  <a:cubicBezTo>
                    <a:pt x="294" y="5"/>
                    <a:pt x="268" y="1"/>
                    <a:pt x="24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4909300" y="2109650"/>
              <a:ext cx="171825" cy="388800"/>
            </a:xfrm>
            <a:custGeom>
              <a:avLst/>
              <a:gdLst/>
              <a:ahLst/>
              <a:cxnLst/>
              <a:rect l="l" t="t" r="r" b="b"/>
              <a:pathLst>
                <a:path w="6873" h="15552" extrusionOk="0">
                  <a:moveTo>
                    <a:pt x="240" y="1"/>
                  </a:moveTo>
                  <a:cubicBezTo>
                    <a:pt x="172" y="1"/>
                    <a:pt x="105" y="36"/>
                    <a:pt x="64" y="97"/>
                  </a:cubicBezTo>
                  <a:cubicBezTo>
                    <a:pt x="1" y="192"/>
                    <a:pt x="32" y="319"/>
                    <a:pt x="127" y="382"/>
                  </a:cubicBezTo>
                  <a:cubicBezTo>
                    <a:pt x="539" y="667"/>
                    <a:pt x="951" y="984"/>
                    <a:pt x="1331" y="1301"/>
                  </a:cubicBezTo>
                  <a:cubicBezTo>
                    <a:pt x="1362" y="1364"/>
                    <a:pt x="1426" y="1364"/>
                    <a:pt x="1457" y="1364"/>
                  </a:cubicBezTo>
                  <a:cubicBezTo>
                    <a:pt x="1521" y="1364"/>
                    <a:pt x="1584" y="1332"/>
                    <a:pt x="1616" y="1301"/>
                  </a:cubicBezTo>
                  <a:cubicBezTo>
                    <a:pt x="1711" y="1206"/>
                    <a:pt x="1679" y="1079"/>
                    <a:pt x="1616" y="1016"/>
                  </a:cubicBezTo>
                  <a:cubicBezTo>
                    <a:pt x="1204" y="667"/>
                    <a:pt x="792" y="351"/>
                    <a:pt x="349" y="34"/>
                  </a:cubicBezTo>
                  <a:cubicBezTo>
                    <a:pt x="315" y="11"/>
                    <a:pt x="278" y="1"/>
                    <a:pt x="240" y="1"/>
                  </a:cubicBezTo>
                  <a:close/>
                  <a:moveTo>
                    <a:pt x="2613" y="2045"/>
                  </a:moveTo>
                  <a:cubicBezTo>
                    <a:pt x="2566" y="2045"/>
                    <a:pt x="2518" y="2061"/>
                    <a:pt x="2471" y="2092"/>
                  </a:cubicBezTo>
                  <a:cubicBezTo>
                    <a:pt x="2407" y="2156"/>
                    <a:pt x="2376" y="2282"/>
                    <a:pt x="2471" y="2377"/>
                  </a:cubicBezTo>
                  <a:cubicBezTo>
                    <a:pt x="2819" y="2757"/>
                    <a:pt x="3167" y="3137"/>
                    <a:pt x="3484" y="3549"/>
                  </a:cubicBezTo>
                  <a:cubicBezTo>
                    <a:pt x="3516" y="3612"/>
                    <a:pt x="3579" y="3612"/>
                    <a:pt x="3642" y="3612"/>
                  </a:cubicBezTo>
                  <a:cubicBezTo>
                    <a:pt x="3674" y="3612"/>
                    <a:pt x="3706" y="3612"/>
                    <a:pt x="3769" y="3581"/>
                  </a:cubicBezTo>
                  <a:cubicBezTo>
                    <a:pt x="3832" y="3517"/>
                    <a:pt x="3864" y="3391"/>
                    <a:pt x="3801" y="3296"/>
                  </a:cubicBezTo>
                  <a:cubicBezTo>
                    <a:pt x="3484" y="2884"/>
                    <a:pt x="3136" y="2504"/>
                    <a:pt x="2756" y="2092"/>
                  </a:cubicBezTo>
                  <a:cubicBezTo>
                    <a:pt x="2708" y="2061"/>
                    <a:pt x="2661" y="2045"/>
                    <a:pt x="2613" y="2045"/>
                  </a:cubicBezTo>
                  <a:close/>
                  <a:moveTo>
                    <a:pt x="4511" y="4530"/>
                  </a:moveTo>
                  <a:cubicBezTo>
                    <a:pt x="4474" y="4530"/>
                    <a:pt x="4436" y="4540"/>
                    <a:pt x="4403" y="4563"/>
                  </a:cubicBezTo>
                  <a:cubicBezTo>
                    <a:pt x="4308" y="4626"/>
                    <a:pt x="4276" y="4753"/>
                    <a:pt x="4339" y="4848"/>
                  </a:cubicBezTo>
                  <a:cubicBezTo>
                    <a:pt x="4403" y="4943"/>
                    <a:pt x="4434" y="5038"/>
                    <a:pt x="4498" y="5133"/>
                  </a:cubicBezTo>
                  <a:cubicBezTo>
                    <a:pt x="4688" y="5449"/>
                    <a:pt x="4878" y="5829"/>
                    <a:pt x="5036" y="6209"/>
                  </a:cubicBezTo>
                  <a:cubicBezTo>
                    <a:pt x="5068" y="6273"/>
                    <a:pt x="5163" y="6336"/>
                    <a:pt x="5226" y="6336"/>
                  </a:cubicBezTo>
                  <a:cubicBezTo>
                    <a:pt x="5258" y="6336"/>
                    <a:pt x="5289" y="6336"/>
                    <a:pt x="5289" y="6304"/>
                  </a:cubicBezTo>
                  <a:cubicBezTo>
                    <a:pt x="5416" y="6273"/>
                    <a:pt x="5448" y="6146"/>
                    <a:pt x="5416" y="6051"/>
                  </a:cubicBezTo>
                  <a:cubicBezTo>
                    <a:pt x="5226" y="5671"/>
                    <a:pt x="5036" y="5291"/>
                    <a:pt x="4846" y="4943"/>
                  </a:cubicBezTo>
                  <a:cubicBezTo>
                    <a:pt x="4783" y="4816"/>
                    <a:pt x="4751" y="4721"/>
                    <a:pt x="4688" y="4626"/>
                  </a:cubicBezTo>
                  <a:cubicBezTo>
                    <a:pt x="4647" y="4565"/>
                    <a:pt x="4579" y="4530"/>
                    <a:pt x="4511" y="4530"/>
                  </a:cubicBezTo>
                  <a:close/>
                  <a:moveTo>
                    <a:pt x="5765" y="7405"/>
                  </a:moveTo>
                  <a:cubicBezTo>
                    <a:pt x="5745" y="7405"/>
                    <a:pt x="5723" y="7407"/>
                    <a:pt x="5701" y="7413"/>
                  </a:cubicBezTo>
                  <a:cubicBezTo>
                    <a:pt x="5606" y="7444"/>
                    <a:pt x="5543" y="7571"/>
                    <a:pt x="5574" y="7666"/>
                  </a:cubicBezTo>
                  <a:cubicBezTo>
                    <a:pt x="5733" y="8141"/>
                    <a:pt x="5859" y="8648"/>
                    <a:pt x="5986" y="9155"/>
                  </a:cubicBezTo>
                  <a:cubicBezTo>
                    <a:pt x="6018" y="9250"/>
                    <a:pt x="6081" y="9313"/>
                    <a:pt x="6176" y="9313"/>
                  </a:cubicBezTo>
                  <a:lnTo>
                    <a:pt x="6208" y="9313"/>
                  </a:lnTo>
                  <a:cubicBezTo>
                    <a:pt x="6334" y="9281"/>
                    <a:pt x="6398" y="9186"/>
                    <a:pt x="6366" y="9091"/>
                  </a:cubicBezTo>
                  <a:cubicBezTo>
                    <a:pt x="6271" y="8553"/>
                    <a:pt x="6113" y="8046"/>
                    <a:pt x="5954" y="7539"/>
                  </a:cubicBezTo>
                  <a:cubicBezTo>
                    <a:pt x="5928" y="7461"/>
                    <a:pt x="5859" y="7405"/>
                    <a:pt x="5765" y="7405"/>
                  </a:cubicBezTo>
                  <a:close/>
                  <a:moveTo>
                    <a:pt x="6480" y="10477"/>
                  </a:moveTo>
                  <a:cubicBezTo>
                    <a:pt x="6463" y="10477"/>
                    <a:pt x="6446" y="10479"/>
                    <a:pt x="6429" y="10485"/>
                  </a:cubicBezTo>
                  <a:cubicBezTo>
                    <a:pt x="6303" y="10485"/>
                    <a:pt x="6239" y="10580"/>
                    <a:pt x="6271" y="10706"/>
                  </a:cubicBezTo>
                  <a:cubicBezTo>
                    <a:pt x="6334" y="11181"/>
                    <a:pt x="6366" y="11720"/>
                    <a:pt x="6429" y="12226"/>
                  </a:cubicBezTo>
                  <a:cubicBezTo>
                    <a:pt x="6429" y="12353"/>
                    <a:pt x="6524" y="12416"/>
                    <a:pt x="6619" y="12416"/>
                  </a:cubicBezTo>
                  <a:cubicBezTo>
                    <a:pt x="6746" y="12416"/>
                    <a:pt x="6809" y="12321"/>
                    <a:pt x="6809" y="12226"/>
                  </a:cubicBezTo>
                  <a:cubicBezTo>
                    <a:pt x="6778" y="11688"/>
                    <a:pt x="6714" y="11150"/>
                    <a:pt x="6651" y="10643"/>
                  </a:cubicBezTo>
                  <a:cubicBezTo>
                    <a:pt x="6651" y="10538"/>
                    <a:pt x="6564" y="10477"/>
                    <a:pt x="6480" y="10477"/>
                  </a:cubicBezTo>
                  <a:close/>
                  <a:moveTo>
                    <a:pt x="6683" y="13588"/>
                  </a:moveTo>
                  <a:cubicBezTo>
                    <a:pt x="6556" y="13588"/>
                    <a:pt x="6461" y="13683"/>
                    <a:pt x="6461" y="13810"/>
                  </a:cubicBezTo>
                  <a:lnTo>
                    <a:pt x="6461" y="14000"/>
                  </a:lnTo>
                  <a:cubicBezTo>
                    <a:pt x="6461" y="14443"/>
                    <a:pt x="6461" y="14887"/>
                    <a:pt x="6429" y="15362"/>
                  </a:cubicBezTo>
                  <a:cubicBezTo>
                    <a:pt x="6429" y="15457"/>
                    <a:pt x="6524" y="15552"/>
                    <a:pt x="6619" y="15552"/>
                  </a:cubicBezTo>
                  <a:lnTo>
                    <a:pt x="6651" y="15552"/>
                  </a:lnTo>
                  <a:cubicBezTo>
                    <a:pt x="6746" y="15552"/>
                    <a:pt x="6841" y="15488"/>
                    <a:pt x="6841" y="15393"/>
                  </a:cubicBezTo>
                  <a:cubicBezTo>
                    <a:pt x="6873" y="14918"/>
                    <a:pt x="6873" y="14443"/>
                    <a:pt x="6873" y="14000"/>
                  </a:cubicBezTo>
                  <a:lnTo>
                    <a:pt x="6873" y="13810"/>
                  </a:lnTo>
                  <a:cubicBezTo>
                    <a:pt x="6873" y="13683"/>
                    <a:pt x="6778" y="13588"/>
                    <a:pt x="6683" y="13588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5063675" y="2528350"/>
              <a:ext cx="13500" cy="29475"/>
            </a:xfrm>
            <a:custGeom>
              <a:avLst/>
              <a:gdLst/>
              <a:ahLst/>
              <a:cxnLst/>
              <a:rect l="l" t="t" r="r" b="b"/>
              <a:pathLst>
                <a:path w="540" h="1179" extrusionOk="0">
                  <a:moveTo>
                    <a:pt x="311" y="1"/>
                  </a:moveTo>
                  <a:cubicBezTo>
                    <a:pt x="230" y="1"/>
                    <a:pt x="155" y="83"/>
                    <a:pt x="128" y="165"/>
                  </a:cubicBezTo>
                  <a:cubicBezTo>
                    <a:pt x="64" y="640"/>
                    <a:pt x="33" y="925"/>
                    <a:pt x="33" y="925"/>
                  </a:cubicBezTo>
                  <a:cubicBezTo>
                    <a:pt x="1" y="1052"/>
                    <a:pt x="96" y="1147"/>
                    <a:pt x="191" y="1179"/>
                  </a:cubicBezTo>
                  <a:lnTo>
                    <a:pt x="223" y="1179"/>
                  </a:lnTo>
                  <a:cubicBezTo>
                    <a:pt x="318" y="1179"/>
                    <a:pt x="413" y="1115"/>
                    <a:pt x="413" y="1020"/>
                  </a:cubicBezTo>
                  <a:cubicBezTo>
                    <a:pt x="413" y="1020"/>
                    <a:pt x="476" y="704"/>
                    <a:pt x="539" y="197"/>
                  </a:cubicBezTo>
                  <a:cubicBezTo>
                    <a:pt x="539" y="102"/>
                    <a:pt x="444" y="7"/>
                    <a:pt x="349" y="7"/>
                  </a:cubicBezTo>
                  <a:cubicBezTo>
                    <a:pt x="337" y="3"/>
                    <a:pt x="324" y="1"/>
                    <a:pt x="31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800050" y="2056650"/>
              <a:ext cx="106100" cy="76825"/>
            </a:xfrm>
            <a:custGeom>
              <a:avLst/>
              <a:gdLst/>
              <a:ahLst/>
              <a:cxnLst/>
              <a:rect l="l" t="t" r="r" b="b"/>
              <a:pathLst>
                <a:path w="4244" h="3073" extrusionOk="0">
                  <a:moveTo>
                    <a:pt x="0" y="0"/>
                  </a:moveTo>
                  <a:lnTo>
                    <a:pt x="2945" y="3072"/>
                  </a:lnTo>
                  <a:lnTo>
                    <a:pt x="2755" y="1236"/>
                  </a:lnTo>
                  <a:lnTo>
                    <a:pt x="4244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794500" y="3845650"/>
              <a:ext cx="30100" cy="16950"/>
            </a:xfrm>
            <a:custGeom>
              <a:avLst/>
              <a:gdLst/>
              <a:ahLst/>
              <a:cxnLst/>
              <a:rect l="l" t="t" r="r" b="b"/>
              <a:pathLst>
                <a:path w="1204" h="678" extrusionOk="0">
                  <a:moveTo>
                    <a:pt x="958" y="1"/>
                  </a:moveTo>
                  <a:cubicBezTo>
                    <a:pt x="934" y="1"/>
                    <a:pt x="910" y="5"/>
                    <a:pt x="887" y="12"/>
                  </a:cubicBezTo>
                  <a:cubicBezTo>
                    <a:pt x="444" y="202"/>
                    <a:pt x="159" y="265"/>
                    <a:pt x="159" y="265"/>
                  </a:cubicBezTo>
                  <a:cubicBezTo>
                    <a:pt x="64" y="297"/>
                    <a:pt x="0" y="424"/>
                    <a:pt x="32" y="519"/>
                  </a:cubicBezTo>
                  <a:cubicBezTo>
                    <a:pt x="64" y="614"/>
                    <a:pt x="127" y="677"/>
                    <a:pt x="222" y="677"/>
                  </a:cubicBezTo>
                  <a:cubicBezTo>
                    <a:pt x="254" y="677"/>
                    <a:pt x="254" y="645"/>
                    <a:pt x="286" y="645"/>
                  </a:cubicBezTo>
                  <a:cubicBezTo>
                    <a:pt x="286" y="645"/>
                    <a:pt x="571" y="582"/>
                    <a:pt x="1046" y="392"/>
                  </a:cubicBezTo>
                  <a:cubicBezTo>
                    <a:pt x="1141" y="360"/>
                    <a:pt x="1204" y="234"/>
                    <a:pt x="1141" y="139"/>
                  </a:cubicBezTo>
                  <a:cubicBezTo>
                    <a:pt x="1116" y="42"/>
                    <a:pt x="1037" y="1"/>
                    <a:pt x="95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4849125" y="3484925"/>
              <a:ext cx="231225" cy="354700"/>
            </a:xfrm>
            <a:custGeom>
              <a:avLst/>
              <a:gdLst/>
              <a:ahLst/>
              <a:cxnLst/>
              <a:rect l="l" t="t" r="r" b="b"/>
              <a:pathLst>
                <a:path w="9249" h="14188" extrusionOk="0">
                  <a:moveTo>
                    <a:pt x="9058" y="0"/>
                  </a:moveTo>
                  <a:cubicBezTo>
                    <a:pt x="8931" y="0"/>
                    <a:pt x="8836" y="95"/>
                    <a:pt x="8836" y="190"/>
                  </a:cubicBezTo>
                  <a:cubicBezTo>
                    <a:pt x="8805" y="728"/>
                    <a:pt x="8773" y="1267"/>
                    <a:pt x="8710" y="1742"/>
                  </a:cubicBezTo>
                  <a:cubicBezTo>
                    <a:pt x="8678" y="1869"/>
                    <a:pt x="8773" y="1964"/>
                    <a:pt x="8868" y="1964"/>
                  </a:cubicBezTo>
                  <a:lnTo>
                    <a:pt x="8900" y="1964"/>
                  </a:lnTo>
                  <a:cubicBezTo>
                    <a:pt x="8995" y="1964"/>
                    <a:pt x="9090" y="1900"/>
                    <a:pt x="9090" y="1805"/>
                  </a:cubicBezTo>
                  <a:cubicBezTo>
                    <a:pt x="9153" y="1299"/>
                    <a:pt x="9216" y="760"/>
                    <a:pt x="9216" y="222"/>
                  </a:cubicBezTo>
                  <a:cubicBezTo>
                    <a:pt x="9248" y="127"/>
                    <a:pt x="9153" y="32"/>
                    <a:pt x="9058" y="0"/>
                  </a:cubicBezTo>
                  <a:close/>
                  <a:moveTo>
                    <a:pt x="8640" y="3129"/>
                  </a:moveTo>
                  <a:cubicBezTo>
                    <a:pt x="8559" y="3129"/>
                    <a:pt x="8484" y="3211"/>
                    <a:pt x="8456" y="3294"/>
                  </a:cubicBezTo>
                  <a:cubicBezTo>
                    <a:pt x="8361" y="3800"/>
                    <a:pt x="8235" y="4307"/>
                    <a:pt x="8076" y="4814"/>
                  </a:cubicBezTo>
                  <a:cubicBezTo>
                    <a:pt x="8045" y="4909"/>
                    <a:pt x="8108" y="5004"/>
                    <a:pt x="8235" y="5035"/>
                  </a:cubicBezTo>
                  <a:cubicBezTo>
                    <a:pt x="8235" y="5035"/>
                    <a:pt x="8266" y="5067"/>
                    <a:pt x="8266" y="5067"/>
                  </a:cubicBezTo>
                  <a:cubicBezTo>
                    <a:pt x="8361" y="5067"/>
                    <a:pt x="8456" y="5004"/>
                    <a:pt x="8456" y="4909"/>
                  </a:cubicBezTo>
                  <a:cubicBezTo>
                    <a:pt x="8615" y="4402"/>
                    <a:pt x="8741" y="3895"/>
                    <a:pt x="8836" y="3357"/>
                  </a:cubicBezTo>
                  <a:cubicBezTo>
                    <a:pt x="8868" y="3262"/>
                    <a:pt x="8805" y="3167"/>
                    <a:pt x="8678" y="3135"/>
                  </a:cubicBezTo>
                  <a:cubicBezTo>
                    <a:pt x="8665" y="3131"/>
                    <a:pt x="8653" y="3129"/>
                    <a:pt x="8640" y="3129"/>
                  </a:cubicBezTo>
                  <a:close/>
                  <a:moveTo>
                    <a:pt x="7790" y="6136"/>
                  </a:moveTo>
                  <a:cubicBezTo>
                    <a:pt x="7696" y="6136"/>
                    <a:pt x="7627" y="6192"/>
                    <a:pt x="7601" y="6271"/>
                  </a:cubicBezTo>
                  <a:cubicBezTo>
                    <a:pt x="7380" y="6746"/>
                    <a:pt x="7158" y="7221"/>
                    <a:pt x="6905" y="7664"/>
                  </a:cubicBezTo>
                  <a:cubicBezTo>
                    <a:pt x="6873" y="7759"/>
                    <a:pt x="6905" y="7886"/>
                    <a:pt x="7000" y="7917"/>
                  </a:cubicBezTo>
                  <a:cubicBezTo>
                    <a:pt x="7031" y="7949"/>
                    <a:pt x="7063" y="7949"/>
                    <a:pt x="7095" y="7949"/>
                  </a:cubicBezTo>
                  <a:cubicBezTo>
                    <a:pt x="7158" y="7949"/>
                    <a:pt x="7221" y="7917"/>
                    <a:pt x="7253" y="7854"/>
                  </a:cubicBezTo>
                  <a:cubicBezTo>
                    <a:pt x="7506" y="7411"/>
                    <a:pt x="7728" y="6904"/>
                    <a:pt x="7950" y="6429"/>
                  </a:cubicBezTo>
                  <a:cubicBezTo>
                    <a:pt x="7981" y="6302"/>
                    <a:pt x="7950" y="6207"/>
                    <a:pt x="7855" y="6144"/>
                  </a:cubicBezTo>
                  <a:cubicBezTo>
                    <a:pt x="7832" y="6138"/>
                    <a:pt x="7811" y="6136"/>
                    <a:pt x="7790" y="6136"/>
                  </a:cubicBezTo>
                  <a:close/>
                  <a:moveTo>
                    <a:pt x="6227" y="8887"/>
                  </a:moveTo>
                  <a:cubicBezTo>
                    <a:pt x="6170" y="8887"/>
                    <a:pt x="6116" y="8910"/>
                    <a:pt x="6081" y="8962"/>
                  </a:cubicBezTo>
                  <a:cubicBezTo>
                    <a:pt x="5796" y="9374"/>
                    <a:pt x="5448" y="9786"/>
                    <a:pt x="5099" y="10166"/>
                  </a:cubicBezTo>
                  <a:cubicBezTo>
                    <a:pt x="5036" y="10229"/>
                    <a:pt x="5036" y="10356"/>
                    <a:pt x="5131" y="10451"/>
                  </a:cubicBezTo>
                  <a:cubicBezTo>
                    <a:pt x="5163" y="10483"/>
                    <a:pt x="5194" y="10483"/>
                    <a:pt x="5258" y="10483"/>
                  </a:cubicBezTo>
                  <a:cubicBezTo>
                    <a:pt x="5289" y="10483"/>
                    <a:pt x="5353" y="10483"/>
                    <a:pt x="5384" y="10419"/>
                  </a:cubicBezTo>
                  <a:cubicBezTo>
                    <a:pt x="5764" y="10039"/>
                    <a:pt x="6081" y="9627"/>
                    <a:pt x="6398" y="9184"/>
                  </a:cubicBezTo>
                  <a:cubicBezTo>
                    <a:pt x="6461" y="9121"/>
                    <a:pt x="6461" y="8994"/>
                    <a:pt x="6366" y="8931"/>
                  </a:cubicBezTo>
                  <a:cubicBezTo>
                    <a:pt x="6323" y="8902"/>
                    <a:pt x="6274" y="8887"/>
                    <a:pt x="6227" y="8887"/>
                  </a:cubicBezTo>
                  <a:close/>
                  <a:moveTo>
                    <a:pt x="4130" y="11198"/>
                  </a:moveTo>
                  <a:cubicBezTo>
                    <a:pt x="4083" y="11198"/>
                    <a:pt x="4034" y="11214"/>
                    <a:pt x="3991" y="11243"/>
                  </a:cubicBezTo>
                  <a:cubicBezTo>
                    <a:pt x="3611" y="11591"/>
                    <a:pt x="3199" y="11908"/>
                    <a:pt x="2788" y="12224"/>
                  </a:cubicBezTo>
                  <a:cubicBezTo>
                    <a:pt x="2693" y="12288"/>
                    <a:pt x="2693" y="12414"/>
                    <a:pt x="2756" y="12509"/>
                  </a:cubicBezTo>
                  <a:cubicBezTo>
                    <a:pt x="2788" y="12541"/>
                    <a:pt x="2851" y="12573"/>
                    <a:pt x="2914" y="12573"/>
                  </a:cubicBezTo>
                  <a:cubicBezTo>
                    <a:pt x="2946" y="12573"/>
                    <a:pt x="2978" y="12573"/>
                    <a:pt x="3041" y="12541"/>
                  </a:cubicBezTo>
                  <a:cubicBezTo>
                    <a:pt x="3453" y="12224"/>
                    <a:pt x="3864" y="11876"/>
                    <a:pt x="4276" y="11528"/>
                  </a:cubicBezTo>
                  <a:cubicBezTo>
                    <a:pt x="4339" y="11464"/>
                    <a:pt x="4339" y="11338"/>
                    <a:pt x="4276" y="11274"/>
                  </a:cubicBezTo>
                  <a:cubicBezTo>
                    <a:pt x="4241" y="11222"/>
                    <a:pt x="4187" y="11198"/>
                    <a:pt x="4130" y="11198"/>
                  </a:cubicBezTo>
                  <a:close/>
                  <a:moveTo>
                    <a:pt x="1598" y="13046"/>
                  </a:moveTo>
                  <a:cubicBezTo>
                    <a:pt x="1560" y="13046"/>
                    <a:pt x="1523" y="13057"/>
                    <a:pt x="1489" y="13079"/>
                  </a:cubicBezTo>
                  <a:cubicBezTo>
                    <a:pt x="1046" y="13333"/>
                    <a:pt x="602" y="13586"/>
                    <a:pt x="127" y="13808"/>
                  </a:cubicBezTo>
                  <a:cubicBezTo>
                    <a:pt x="32" y="13871"/>
                    <a:pt x="1" y="13998"/>
                    <a:pt x="32" y="14093"/>
                  </a:cubicBezTo>
                  <a:cubicBezTo>
                    <a:pt x="64" y="14156"/>
                    <a:pt x="159" y="14188"/>
                    <a:pt x="222" y="14188"/>
                  </a:cubicBezTo>
                  <a:lnTo>
                    <a:pt x="317" y="14188"/>
                  </a:lnTo>
                  <a:cubicBezTo>
                    <a:pt x="792" y="13934"/>
                    <a:pt x="1267" y="13681"/>
                    <a:pt x="1711" y="13428"/>
                  </a:cubicBezTo>
                  <a:cubicBezTo>
                    <a:pt x="1806" y="13364"/>
                    <a:pt x="1837" y="13238"/>
                    <a:pt x="1774" y="13143"/>
                  </a:cubicBezTo>
                  <a:cubicBezTo>
                    <a:pt x="1733" y="13081"/>
                    <a:pt x="1666" y="13046"/>
                    <a:pt x="1598" y="13046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5070800" y="3426175"/>
              <a:ext cx="10325" cy="29475"/>
            </a:xfrm>
            <a:custGeom>
              <a:avLst/>
              <a:gdLst/>
              <a:ahLst/>
              <a:cxnLst/>
              <a:rect l="l" t="t" r="r" b="b"/>
              <a:pathLst>
                <a:path w="413" h="1179" extrusionOk="0">
                  <a:moveTo>
                    <a:pt x="228" y="0"/>
                  </a:moveTo>
                  <a:cubicBezTo>
                    <a:pt x="216" y="0"/>
                    <a:pt x="204" y="2"/>
                    <a:pt x="191" y="7"/>
                  </a:cubicBezTo>
                  <a:cubicBezTo>
                    <a:pt x="96" y="7"/>
                    <a:pt x="1" y="102"/>
                    <a:pt x="1" y="197"/>
                  </a:cubicBezTo>
                  <a:cubicBezTo>
                    <a:pt x="1" y="450"/>
                    <a:pt x="1" y="703"/>
                    <a:pt x="1" y="988"/>
                  </a:cubicBezTo>
                  <a:cubicBezTo>
                    <a:pt x="1" y="1083"/>
                    <a:pt x="96" y="1178"/>
                    <a:pt x="223" y="1178"/>
                  </a:cubicBezTo>
                  <a:cubicBezTo>
                    <a:pt x="318" y="1178"/>
                    <a:pt x="413" y="1083"/>
                    <a:pt x="413" y="988"/>
                  </a:cubicBezTo>
                  <a:cubicBezTo>
                    <a:pt x="413" y="703"/>
                    <a:pt x="413" y="450"/>
                    <a:pt x="381" y="197"/>
                  </a:cubicBezTo>
                  <a:cubicBezTo>
                    <a:pt x="381" y="87"/>
                    <a:pt x="309" y="0"/>
                    <a:pt x="228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5036775" y="3361400"/>
              <a:ext cx="80775" cy="101375"/>
            </a:xfrm>
            <a:custGeom>
              <a:avLst/>
              <a:gdLst/>
              <a:ahLst/>
              <a:cxnLst/>
              <a:rect l="l" t="t" r="r" b="b"/>
              <a:pathLst>
                <a:path w="3231" h="4055" extrusionOk="0">
                  <a:moveTo>
                    <a:pt x="1299" y="1"/>
                  </a:moveTo>
                  <a:lnTo>
                    <a:pt x="0" y="4054"/>
                  </a:lnTo>
                  <a:lnTo>
                    <a:pt x="1552" y="3009"/>
                  </a:lnTo>
                  <a:lnTo>
                    <a:pt x="3230" y="380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2717000" y="3815550"/>
              <a:ext cx="28525" cy="19325"/>
            </a:xfrm>
            <a:custGeom>
              <a:avLst/>
              <a:gdLst/>
              <a:ahLst/>
              <a:cxnLst/>
              <a:rect l="l" t="t" r="r" b="b"/>
              <a:pathLst>
                <a:path w="1141" h="773" extrusionOk="0">
                  <a:moveTo>
                    <a:pt x="242" y="1"/>
                  </a:moveTo>
                  <a:cubicBezTo>
                    <a:pt x="165" y="1"/>
                    <a:pt x="88" y="36"/>
                    <a:pt x="64" y="108"/>
                  </a:cubicBezTo>
                  <a:cubicBezTo>
                    <a:pt x="1" y="203"/>
                    <a:pt x="33" y="298"/>
                    <a:pt x="128" y="361"/>
                  </a:cubicBezTo>
                  <a:cubicBezTo>
                    <a:pt x="381" y="519"/>
                    <a:pt x="603" y="646"/>
                    <a:pt x="824" y="741"/>
                  </a:cubicBezTo>
                  <a:cubicBezTo>
                    <a:pt x="856" y="773"/>
                    <a:pt x="888" y="773"/>
                    <a:pt x="919" y="773"/>
                  </a:cubicBezTo>
                  <a:cubicBezTo>
                    <a:pt x="983" y="773"/>
                    <a:pt x="1046" y="741"/>
                    <a:pt x="1078" y="678"/>
                  </a:cubicBezTo>
                  <a:cubicBezTo>
                    <a:pt x="1141" y="583"/>
                    <a:pt x="1109" y="456"/>
                    <a:pt x="1014" y="393"/>
                  </a:cubicBezTo>
                  <a:cubicBezTo>
                    <a:pt x="793" y="298"/>
                    <a:pt x="571" y="171"/>
                    <a:pt x="318" y="13"/>
                  </a:cubicBezTo>
                  <a:cubicBezTo>
                    <a:pt x="294" y="5"/>
                    <a:pt x="268" y="1"/>
                    <a:pt x="24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2523025" y="3415250"/>
              <a:ext cx="171850" cy="388750"/>
            </a:xfrm>
            <a:custGeom>
              <a:avLst/>
              <a:gdLst/>
              <a:ahLst/>
              <a:cxnLst/>
              <a:rect l="l" t="t" r="r" b="b"/>
              <a:pathLst>
                <a:path w="6874" h="15550" extrusionOk="0">
                  <a:moveTo>
                    <a:pt x="254" y="0"/>
                  </a:moveTo>
                  <a:cubicBezTo>
                    <a:pt x="159" y="0"/>
                    <a:pt x="64" y="95"/>
                    <a:pt x="33" y="190"/>
                  </a:cubicBezTo>
                  <a:cubicBezTo>
                    <a:pt x="33" y="665"/>
                    <a:pt x="1" y="1109"/>
                    <a:pt x="1" y="1584"/>
                  </a:cubicBezTo>
                  <a:lnTo>
                    <a:pt x="1" y="1774"/>
                  </a:lnTo>
                  <a:cubicBezTo>
                    <a:pt x="1" y="1869"/>
                    <a:pt x="96" y="1964"/>
                    <a:pt x="223" y="1964"/>
                  </a:cubicBezTo>
                  <a:cubicBezTo>
                    <a:pt x="318" y="1964"/>
                    <a:pt x="413" y="1869"/>
                    <a:pt x="413" y="1774"/>
                  </a:cubicBezTo>
                  <a:lnTo>
                    <a:pt x="413" y="1584"/>
                  </a:lnTo>
                  <a:cubicBezTo>
                    <a:pt x="413" y="1109"/>
                    <a:pt x="413" y="665"/>
                    <a:pt x="444" y="222"/>
                  </a:cubicBezTo>
                  <a:cubicBezTo>
                    <a:pt x="444" y="95"/>
                    <a:pt x="349" y="0"/>
                    <a:pt x="254" y="0"/>
                  </a:cubicBezTo>
                  <a:close/>
                  <a:moveTo>
                    <a:pt x="254" y="3135"/>
                  </a:moveTo>
                  <a:cubicBezTo>
                    <a:pt x="159" y="3167"/>
                    <a:pt x="64" y="3262"/>
                    <a:pt x="64" y="3357"/>
                  </a:cubicBezTo>
                  <a:cubicBezTo>
                    <a:pt x="96" y="3896"/>
                    <a:pt x="159" y="4434"/>
                    <a:pt x="223" y="4941"/>
                  </a:cubicBezTo>
                  <a:cubicBezTo>
                    <a:pt x="254" y="5036"/>
                    <a:pt x="318" y="5099"/>
                    <a:pt x="444" y="5099"/>
                  </a:cubicBezTo>
                  <a:cubicBezTo>
                    <a:pt x="571" y="5099"/>
                    <a:pt x="634" y="4972"/>
                    <a:pt x="634" y="4877"/>
                  </a:cubicBezTo>
                  <a:cubicBezTo>
                    <a:pt x="571" y="4371"/>
                    <a:pt x="508" y="3864"/>
                    <a:pt x="476" y="3325"/>
                  </a:cubicBezTo>
                  <a:cubicBezTo>
                    <a:pt x="444" y="3230"/>
                    <a:pt x="381" y="3135"/>
                    <a:pt x="254" y="3135"/>
                  </a:cubicBezTo>
                  <a:close/>
                  <a:moveTo>
                    <a:pt x="666" y="6239"/>
                  </a:moveTo>
                  <a:cubicBezTo>
                    <a:pt x="539" y="6271"/>
                    <a:pt x="476" y="6397"/>
                    <a:pt x="508" y="6492"/>
                  </a:cubicBezTo>
                  <a:cubicBezTo>
                    <a:pt x="634" y="7031"/>
                    <a:pt x="761" y="7537"/>
                    <a:pt x="919" y="8012"/>
                  </a:cubicBezTo>
                  <a:cubicBezTo>
                    <a:pt x="951" y="8107"/>
                    <a:pt x="1014" y="8171"/>
                    <a:pt x="1109" y="8171"/>
                  </a:cubicBezTo>
                  <a:cubicBezTo>
                    <a:pt x="1141" y="8171"/>
                    <a:pt x="1141" y="8171"/>
                    <a:pt x="1173" y="8139"/>
                  </a:cubicBezTo>
                  <a:cubicBezTo>
                    <a:pt x="1268" y="8107"/>
                    <a:pt x="1331" y="8012"/>
                    <a:pt x="1299" y="7917"/>
                  </a:cubicBezTo>
                  <a:cubicBezTo>
                    <a:pt x="1141" y="7411"/>
                    <a:pt x="1014" y="6936"/>
                    <a:pt x="888" y="6397"/>
                  </a:cubicBezTo>
                  <a:cubicBezTo>
                    <a:pt x="888" y="6302"/>
                    <a:pt x="761" y="6239"/>
                    <a:pt x="666" y="6239"/>
                  </a:cubicBezTo>
                  <a:close/>
                  <a:moveTo>
                    <a:pt x="1660" y="9236"/>
                  </a:moveTo>
                  <a:cubicBezTo>
                    <a:pt x="1634" y="9236"/>
                    <a:pt x="1608" y="9240"/>
                    <a:pt x="1584" y="9248"/>
                  </a:cubicBezTo>
                  <a:cubicBezTo>
                    <a:pt x="1489" y="9279"/>
                    <a:pt x="1426" y="9406"/>
                    <a:pt x="1489" y="9501"/>
                  </a:cubicBezTo>
                  <a:cubicBezTo>
                    <a:pt x="1648" y="9913"/>
                    <a:pt x="1838" y="10293"/>
                    <a:pt x="2028" y="10641"/>
                  </a:cubicBezTo>
                  <a:cubicBezTo>
                    <a:pt x="2091" y="10736"/>
                    <a:pt x="2154" y="10831"/>
                    <a:pt x="2186" y="10926"/>
                  </a:cubicBezTo>
                  <a:cubicBezTo>
                    <a:pt x="2249" y="10989"/>
                    <a:pt x="2313" y="11021"/>
                    <a:pt x="2376" y="11021"/>
                  </a:cubicBezTo>
                  <a:cubicBezTo>
                    <a:pt x="2408" y="11021"/>
                    <a:pt x="2439" y="11021"/>
                    <a:pt x="2471" y="10989"/>
                  </a:cubicBezTo>
                  <a:cubicBezTo>
                    <a:pt x="2566" y="10926"/>
                    <a:pt x="2598" y="10831"/>
                    <a:pt x="2534" y="10736"/>
                  </a:cubicBezTo>
                  <a:cubicBezTo>
                    <a:pt x="2503" y="10641"/>
                    <a:pt x="2439" y="10546"/>
                    <a:pt x="2376" y="10451"/>
                  </a:cubicBezTo>
                  <a:cubicBezTo>
                    <a:pt x="2186" y="10103"/>
                    <a:pt x="1996" y="9723"/>
                    <a:pt x="1838" y="9343"/>
                  </a:cubicBezTo>
                  <a:cubicBezTo>
                    <a:pt x="1814" y="9271"/>
                    <a:pt x="1737" y="9236"/>
                    <a:pt x="1660" y="9236"/>
                  </a:cubicBezTo>
                  <a:close/>
                  <a:moveTo>
                    <a:pt x="3222" y="11938"/>
                  </a:moveTo>
                  <a:cubicBezTo>
                    <a:pt x="3189" y="11938"/>
                    <a:pt x="3159" y="11949"/>
                    <a:pt x="3136" y="11971"/>
                  </a:cubicBezTo>
                  <a:cubicBezTo>
                    <a:pt x="3041" y="12066"/>
                    <a:pt x="3009" y="12161"/>
                    <a:pt x="3073" y="12256"/>
                  </a:cubicBezTo>
                  <a:cubicBezTo>
                    <a:pt x="3421" y="12668"/>
                    <a:pt x="3770" y="13079"/>
                    <a:pt x="4118" y="13460"/>
                  </a:cubicBezTo>
                  <a:cubicBezTo>
                    <a:pt x="4181" y="13523"/>
                    <a:pt x="4213" y="13523"/>
                    <a:pt x="4276" y="13523"/>
                  </a:cubicBezTo>
                  <a:cubicBezTo>
                    <a:pt x="4308" y="13523"/>
                    <a:pt x="4371" y="13523"/>
                    <a:pt x="4403" y="13491"/>
                  </a:cubicBezTo>
                  <a:cubicBezTo>
                    <a:pt x="4498" y="13396"/>
                    <a:pt x="4498" y="13270"/>
                    <a:pt x="4403" y="13206"/>
                  </a:cubicBezTo>
                  <a:cubicBezTo>
                    <a:pt x="4055" y="12826"/>
                    <a:pt x="3706" y="12414"/>
                    <a:pt x="3390" y="12034"/>
                  </a:cubicBezTo>
                  <a:cubicBezTo>
                    <a:pt x="3349" y="11973"/>
                    <a:pt x="3281" y="11938"/>
                    <a:pt x="3222" y="11938"/>
                  </a:cubicBezTo>
                  <a:close/>
                  <a:moveTo>
                    <a:pt x="5404" y="14207"/>
                  </a:moveTo>
                  <a:cubicBezTo>
                    <a:pt x="5347" y="14207"/>
                    <a:pt x="5293" y="14231"/>
                    <a:pt x="5258" y="14283"/>
                  </a:cubicBezTo>
                  <a:cubicBezTo>
                    <a:pt x="5195" y="14378"/>
                    <a:pt x="5195" y="14473"/>
                    <a:pt x="5290" y="14568"/>
                  </a:cubicBezTo>
                  <a:cubicBezTo>
                    <a:pt x="5670" y="14885"/>
                    <a:pt x="6113" y="15233"/>
                    <a:pt x="6556" y="15518"/>
                  </a:cubicBezTo>
                  <a:cubicBezTo>
                    <a:pt x="6588" y="15550"/>
                    <a:pt x="6620" y="15550"/>
                    <a:pt x="6651" y="15550"/>
                  </a:cubicBezTo>
                  <a:cubicBezTo>
                    <a:pt x="6715" y="15550"/>
                    <a:pt x="6778" y="15550"/>
                    <a:pt x="6810" y="15486"/>
                  </a:cubicBezTo>
                  <a:cubicBezTo>
                    <a:pt x="6873" y="15391"/>
                    <a:pt x="6841" y="15265"/>
                    <a:pt x="6746" y="15201"/>
                  </a:cubicBezTo>
                  <a:cubicBezTo>
                    <a:pt x="6335" y="14916"/>
                    <a:pt x="5923" y="14600"/>
                    <a:pt x="5543" y="14251"/>
                  </a:cubicBezTo>
                  <a:cubicBezTo>
                    <a:pt x="5500" y="14223"/>
                    <a:pt x="5451" y="14207"/>
                    <a:pt x="5404" y="14207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527000" y="3356500"/>
              <a:ext cx="13475" cy="29475"/>
            </a:xfrm>
            <a:custGeom>
              <a:avLst/>
              <a:gdLst/>
              <a:ahLst/>
              <a:cxnLst/>
              <a:rect l="l" t="t" r="r" b="b"/>
              <a:pathLst>
                <a:path w="539" h="1179" extrusionOk="0">
                  <a:moveTo>
                    <a:pt x="309" y="1"/>
                  </a:moveTo>
                  <a:cubicBezTo>
                    <a:pt x="222" y="1"/>
                    <a:pt x="127" y="83"/>
                    <a:pt x="127" y="165"/>
                  </a:cubicBezTo>
                  <a:cubicBezTo>
                    <a:pt x="127" y="165"/>
                    <a:pt x="64" y="450"/>
                    <a:pt x="0" y="957"/>
                  </a:cubicBezTo>
                  <a:cubicBezTo>
                    <a:pt x="0" y="1083"/>
                    <a:pt x="95" y="1178"/>
                    <a:pt x="190" y="1178"/>
                  </a:cubicBezTo>
                  <a:lnTo>
                    <a:pt x="222" y="1178"/>
                  </a:lnTo>
                  <a:cubicBezTo>
                    <a:pt x="317" y="1178"/>
                    <a:pt x="412" y="1115"/>
                    <a:pt x="412" y="1020"/>
                  </a:cubicBezTo>
                  <a:cubicBezTo>
                    <a:pt x="475" y="513"/>
                    <a:pt x="507" y="228"/>
                    <a:pt x="507" y="228"/>
                  </a:cubicBezTo>
                  <a:cubicBezTo>
                    <a:pt x="539" y="133"/>
                    <a:pt x="444" y="38"/>
                    <a:pt x="349" y="7"/>
                  </a:cubicBezTo>
                  <a:cubicBezTo>
                    <a:pt x="336" y="2"/>
                    <a:pt x="323" y="1"/>
                    <a:pt x="30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2698000" y="3781025"/>
              <a:ext cx="106125" cy="76025"/>
            </a:xfrm>
            <a:custGeom>
              <a:avLst/>
              <a:gdLst/>
              <a:ahLst/>
              <a:cxnLst/>
              <a:rect l="l" t="t" r="r" b="b"/>
              <a:pathLst>
                <a:path w="4245" h="3041" extrusionOk="0">
                  <a:moveTo>
                    <a:pt x="1299" y="0"/>
                  </a:moveTo>
                  <a:lnTo>
                    <a:pt x="1489" y="1837"/>
                  </a:lnTo>
                  <a:lnTo>
                    <a:pt x="1" y="2945"/>
                  </a:lnTo>
                  <a:lnTo>
                    <a:pt x="4244" y="3040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982200" y="4271850"/>
              <a:ext cx="28525" cy="19850"/>
            </a:xfrm>
            <a:custGeom>
              <a:avLst/>
              <a:gdLst/>
              <a:ahLst/>
              <a:cxnLst/>
              <a:rect l="l" t="t" r="r" b="b"/>
              <a:pathLst>
                <a:path w="1141" h="794" extrusionOk="0">
                  <a:moveTo>
                    <a:pt x="923" y="1"/>
                  </a:moveTo>
                  <a:cubicBezTo>
                    <a:pt x="891" y="1"/>
                    <a:pt x="857" y="11"/>
                    <a:pt x="823" y="34"/>
                  </a:cubicBezTo>
                  <a:cubicBezTo>
                    <a:pt x="602" y="160"/>
                    <a:pt x="380" y="287"/>
                    <a:pt x="127" y="414"/>
                  </a:cubicBezTo>
                  <a:cubicBezTo>
                    <a:pt x="32" y="477"/>
                    <a:pt x="0" y="604"/>
                    <a:pt x="32" y="699"/>
                  </a:cubicBezTo>
                  <a:cubicBezTo>
                    <a:pt x="63" y="762"/>
                    <a:pt x="158" y="794"/>
                    <a:pt x="222" y="794"/>
                  </a:cubicBezTo>
                  <a:cubicBezTo>
                    <a:pt x="253" y="794"/>
                    <a:pt x="285" y="794"/>
                    <a:pt x="317" y="762"/>
                  </a:cubicBezTo>
                  <a:cubicBezTo>
                    <a:pt x="570" y="635"/>
                    <a:pt x="792" y="509"/>
                    <a:pt x="1013" y="382"/>
                  </a:cubicBezTo>
                  <a:cubicBezTo>
                    <a:pt x="1108" y="319"/>
                    <a:pt x="1140" y="192"/>
                    <a:pt x="1077" y="97"/>
                  </a:cubicBezTo>
                  <a:cubicBezTo>
                    <a:pt x="1036" y="36"/>
                    <a:pt x="982" y="1"/>
                    <a:pt x="92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3540400" y="4233825"/>
              <a:ext cx="417275" cy="105375"/>
            </a:xfrm>
            <a:custGeom>
              <a:avLst/>
              <a:gdLst/>
              <a:ahLst/>
              <a:cxnLst/>
              <a:rect l="l" t="t" r="r" b="b"/>
              <a:pathLst>
                <a:path w="16691" h="4215" extrusionOk="0">
                  <a:moveTo>
                    <a:pt x="224" y="0"/>
                  </a:moveTo>
                  <a:cubicBezTo>
                    <a:pt x="167" y="0"/>
                    <a:pt x="103" y="27"/>
                    <a:pt x="64" y="66"/>
                  </a:cubicBezTo>
                  <a:cubicBezTo>
                    <a:pt x="1" y="161"/>
                    <a:pt x="1" y="288"/>
                    <a:pt x="96" y="351"/>
                  </a:cubicBezTo>
                  <a:cubicBezTo>
                    <a:pt x="539" y="668"/>
                    <a:pt x="982" y="953"/>
                    <a:pt x="1426" y="1238"/>
                  </a:cubicBezTo>
                  <a:lnTo>
                    <a:pt x="1521" y="1238"/>
                  </a:lnTo>
                  <a:cubicBezTo>
                    <a:pt x="1584" y="1238"/>
                    <a:pt x="1647" y="1206"/>
                    <a:pt x="1711" y="1175"/>
                  </a:cubicBezTo>
                  <a:cubicBezTo>
                    <a:pt x="1742" y="1080"/>
                    <a:pt x="1742" y="953"/>
                    <a:pt x="1647" y="890"/>
                  </a:cubicBezTo>
                  <a:cubicBezTo>
                    <a:pt x="1204" y="605"/>
                    <a:pt x="761" y="320"/>
                    <a:pt x="317" y="35"/>
                  </a:cubicBezTo>
                  <a:cubicBezTo>
                    <a:pt x="293" y="10"/>
                    <a:pt x="260" y="0"/>
                    <a:pt x="224" y="0"/>
                  </a:cubicBezTo>
                  <a:close/>
                  <a:moveTo>
                    <a:pt x="2902" y="1638"/>
                  </a:moveTo>
                  <a:cubicBezTo>
                    <a:pt x="2825" y="1638"/>
                    <a:pt x="2748" y="1673"/>
                    <a:pt x="2724" y="1745"/>
                  </a:cubicBezTo>
                  <a:cubicBezTo>
                    <a:pt x="2661" y="1840"/>
                    <a:pt x="2693" y="1966"/>
                    <a:pt x="2788" y="1998"/>
                  </a:cubicBezTo>
                  <a:cubicBezTo>
                    <a:pt x="3263" y="2251"/>
                    <a:pt x="3738" y="2505"/>
                    <a:pt x="4213" y="2695"/>
                  </a:cubicBezTo>
                  <a:cubicBezTo>
                    <a:pt x="4244" y="2726"/>
                    <a:pt x="4276" y="2726"/>
                    <a:pt x="4308" y="2726"/>
                  </a:cubicBezTo>
                  <a:cubicBezTo>
                    <a:pt x="4371" y="2726"/>
                    <a:pt x="4434" y="2695"/>
                    <a:pt x="4466" y="2600"/>
                  </a:cubicBezTo>
                  <a:cubicBezTo>
                    <a:pt x="4529" y="2505"/>
                    <a:pt x="4466" y="2378"/>
                    <a:pt x="4371" y="2346"/>
                  </a:cubicBezTo>
                  <a:cubicBezTo>
                    <a:pt x="3928" y="2125"/>
                    <a:pt x="3453" y="1903"/>
                    <a:pt x="2978" y="1650"/>
                  </a:cubicBezTo>
                  <a:cubicBezTo>
                    <a:pt x="2954" y="1642"/>
                    <a:pt x="2928" y="1638"/>
                    <a:pt x="2902" y="1638"/>
                  </a:cubicBezTo>
                  <a:close/>
                  <a:moveTo>
                    <a:pt x="16476" y="2588"/>
                  </a:moveTo>
                  <a:cubicBezTo>
                    <a:pt x="16452" y="2588"/>
                    <a:pt x="16428" y="2592"/>
                    <a:pt x="16405" y="2600"/>
                  </a:cubicBezTo>
                  <a:cubicBezTo>
                    <a:pt x="15899" y="2821"/>
                    <a:pt x="15424" y="2980"/>
                    <a:pt x="14948" y="3138"/>
                  </a:cubicBezTo>
                  <a:cubicBezTo>
                    <a:pt x="14822" y="3170"/>
                    <a:pt x="14790" y="3296"/>
                    <a:pt x="14822" y="3391"/>
                  </a:cubicBezTo>
                  <a:cubicBezTo>
                    <a:pt x="14822" y="3486"/>
                    <a:pt x="14917" y="3550"/>
                    <a:pt x="15012" y="3550"/>
                  </a:cubicBezTo>
                  <a:cubicBezTo>
                    <a:pt x="15012" y="3550"/>
                    <a:pt x="15043" y="3518"/>
                    <a:pt x="15075" y="3518"/>
                  </a:cubicBezTo>
                  <a:cubicBezTo>
                    <a:pt x="15550" y="3360"/>
                    <a:pt x="16057" y="3201"/>
                    <a:pt x="16564" y="2980"/>
                  </a:cubicBezTo>
                  <a:cubicBezTo>
                    <a:pt x="16659" y="2948"/>
                    <a:pt x="16690" y="2821"/>
                    <a:pt x="16659" y="2726"/>
                  </a:cubicBezTo>
                  <a:cubicBezTo>
                    <a:pt x="16634" y="2630"/>
                    <a:pt x="16555" y="2588"/>
                    <a:pt x="16476" y="2588"/>
                  </a:cubicBezTo>
                  <a:close/>
                  <a:moveTo>
                    <a:pt x="5775" y="2908"/>
                  </a:moveTo>
                  <a:cubicBezTo>
                    <a:pt x="5691" y="2908"/>
                    <a:pt x="5601" y="2965"/>
                    <a:pt x="5574" y="3043"/>
                  </a:cubicBezTo>
                  <a:cubicBezTo>
                    <a:pt x="5543" y="3138"/>
                    <a:pt x="5574" y="3265"/>
                    <a:pt x="5701" y="3296"/>
                  </a:cubicBezTo>
                  <a:cubicBezTo>
                    <a:pt x="6208" y="3486"/>
                    <a:pt x="6715" y="3645"/>
                    <a:pt x="7190" y="3771"/>
                  </a:cubicBezTo>
                  <a:lnTo>
                    <a:pt x="7253" y="3771"/>
                  </a:lnTo>
                  <a:cubicBezTo>
                    <a:pt x="7348" y="3771"/>
                    <a:pt x="7411" y="3708"/>
                    <a:pt x="7443" y="3645"/>
                  </a:cubicBezTo>
                  <a:cubicBezTo>
                    <a:pt x="7475" y="3518"/>
                    <a:pt x="7411" y="3423"/>
                    <a:pt x="7316" y="3391"/>
                  </a:cubicBezTo>
                  <a:cubicBezTo>
                    <a:pt x="6810" y="3265"/>
                    <a:pt x="6335" y="3106"/>
                    <a:pt x="5828" y="2916"/>
                  </a:cubicBezTo>
                  <a:cubicBezTo>
                    <a:pt x="5811" y="2911"/>
                    <a:pt x="5793" y="2908"/>
                    <a:pt x="5775" y="2908"/>
                  </a:cubicBezTo>
                  <a:close/>
                  <a:moveTo>
                    <a:pt x="13491" y="3542"/>
                  </a:moveTo>
                  <a:cubicBezTo>
                    <a:pt x="13471" y="3542"/>
                    <a:pt x="13450" y="3544"/>
                    <a:pt x="13428" y="3550"/>
                  </a:cubicBezTo>
                  <a:cubicBezTo>
                    <a:pt x="12922" y="3645"/>
                    <a:pt x="12415" y="3740"/>
                    <a:pt x="11908" y="3771"/>
                  </a:cubicBezTo>
                  <a:cubicBezTo>
                    <a:pt x="11813" y="3771"/>
                    <a:pt x="11718" y="3898"/>
                    <a:pt x="11718" y="3993"/>
                  </a:cubicBezTo>
                  <a:cubicBezTo>
                    <a:pt x="11750" y="4088"/>
                    <a:pt x="11813" y="4183"/>
                    <a:pt x="11940" y="4183"/>
                  </a:cubicBezTo>
                  <a:cubicBezTo>
                    <a:pt x="12478" y="4120"/>
                    <a:pt x="12985" y="4025"/>
                    <a:pt x="13523" y="3930"/>
                  </a:cubicBezTo>
                  <a:cubicBezTo>
                    <a:pt x="13618" y="3898"/>
                    <a:pt x="13682" y="3803"/>
                    <a:pt x="13682" y="3708"/>
                  </a:cubicBezTo>
                  <a:cubicBezTo>
                    <a:pt x="13655" y="3603"/>
                    <a:pt x="13586" y="3542"/>
                    <a:pt x="13491" y="3542"/>
                  </a:cubicBezTo>
                  <a:close/>
                  <a:moveTo>
                    <a:pt x="8774" y="3700"/>
                  </a:moveTo>
                  <a:cubicBezTo>
                    <a:pt x="8679" y="3700"/>
                    <a:pt x="8609" y="3762"/>
                    <a:pt x="8583" y="3866"/>
                  </a:cubicBezTo>
                  <a:cubicBezTo>
                    <a:pt x="8583" y="3961"/>
                    <a:pt x="8646" y="4056"/>
                    <a:pt x="8773" y="4088"/>
                  </a:cubicBezTo>
                  <a:cubicBezTo>
                    <a:pt x="9185" y="4151"/>
                    <a:pt x="9596" y="4183"/>
                    <a:pt x="10008" y="4215"/>
                  </a:cubicBezTo>
                  <a:lnTo>
                    <a:pt x="10356" y="4215"/>
                  </a:lnTo>
                  <a:cubicBezTo>
                    <a:pt x="10451" y="4215"/>
                    <a:pt x="10546" y="4151"/>
                    <a:pt x="10546" y="4025"/>
                  </a:cubicBezTo>
                  <a:cubicBezTo>
                    <a:pt x="10546" y="3930"/>
                    <a:pt x="10483" y="3835"/>
                    <a:pt x="10356" y="3835"/>
                  </a:cubicBezTo>
                  <a:cubicBezTo>
                    <a:pt x="10261" y="3835"/>
                    <a:pt x="10135" y="3835"/>
                    <a:pt x="10040" y="3803"/>
                  </a:cubicBezTo>
                  <a:cubicBezTo>
                    <a:pt x="9628" y="3803"/>
                    <a:pt x="9216" y="3740"/>
                    <a:pt x="8836" y="3708"/>
                  </a:cubicBezTo>
                  <a:cubicBezTo>
                    <a:pt x="8815" y="3703"/>
                    <a:pt x="8794" y="3700"/>
                    <a:pt x="8774" y="370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3493700" y="4197550"/>
              <a:ext cx="26150" cy="22900"/>
            </a:xfrm>
            <a:custGeom>
              <a:avLst/>
              <a:gdLst/>
              <a:ahLst/>
              <a:cxnLst/>
              <a:rect l="l" t="t" r="r" b="b"/>
              <a:pathLst>
                <a:path w="1046" h="916" extrusionOk="0">
                  <a:moveTo>
                    <a:pt x="209" y="0"/>
                  </a:moveTo>
                  <a:cubicBezTo>
                    <a:pt x="152" y="0"/>
                    <a:pt x="98" y="26"/>
                    <a:pt x="64" y="60"/>
                  </a:cubicBezTo>
                  <a:cubicBezTo>
                    <a:pt x="0" y="155"/>
                    <a:pt x="0" y="282"/>
                    <a:pt x="64" y="345"/>
                  </a:cubicBezTo>
                  <a:cubicBezTo>
                    <a:pt x="64" y="345"/>
                    <a:pt x="285" y="535"/>
                    <a:pt x="697" y="852"/>
                  </a:cubicBezTo>
                  <a:cubicBezTo>
                    <a:pt x="729" y="884"/>
                    <a:pt x="760" y="915"/>
                    <a:pt x="824" y="915"/>
                  </a:cubicBezTo>
                  <a:cubicBezTo>
                    <a:pt x="887" y="915"/>
                    <a:pt x="919" y="884"/>
                    <a:pt x="982" y="820"/>
                  </a:cubicBezTo>
                  <a:cubicBezTo>
                    <a:pt x="1045" y="757"/>
                    <a:pt x="1014" y="630"/>
                    <a:pt x="950" y="535"/>
                  </a:cubicBezTo>
                  <a:cubicBezTo>
                    <a:pt x="539" y="250"/>
                    <a:pt x="349" y="60"/>
                    <a:pt x="349" y="60"/>
                  </a:cubicBezTo>
                  <a:cubicBezTo>
                    <a:pt x="306" y="18"/>
                    <a:pt x="256" y="0"/>
                    <a:pt x="209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3957650" y="4237050"/>
              <a:ext cx="104525" cy="88700"/>
            </a:xfrm>
            <a:custGeom>
              <a:avLst/>
              <a:gdLst/>
              <a:ahLst/>
              <a:cxnLst/>
              <a:rect l="l" t="t" r="r" b="b"/>
              <a:pathLst>
                <a:path w="4181" h="3548" extrusionOk="0">
                  <a:moveTo>
                    <a:pt x="4181" y="1"/>
                  </a:moveTo>
                  <a:lnTo>
                    <a:pt x="0" y="887"/>
                  </a:lnTo>
                  <a:lnTo>
                    <a:pt x="1679" y="1679"/>
                  </a:lnTo>
                  <a:lnTo>
                    <a:pt x="1837" y="3547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3875300" y="2921200"/>
              <a:ext cx="133825" cy="234375"/>
            </a:xfrm>
            <a:custGeom>
              <a:avLst/>
              <a:gdLst/>
              <a:ahLst/>
              <a:cxnLst/>
              <a:rect l="l" t="t" r="r" b="b"/>
              <a:pathLst>
                <a:path w="5353" h="9375" extrusionOk="0">
                  <a:moveTo>
                    <a:pt x="2661" y="7665"/>
                  </a:moveTo>
                  <a:cubicBezTo>
                    <a:pt x="3294" y="7665"/>
                    <a:pt x="3833" y="8140"/>
                    <a:pt x="3896" y="8741"/>
                  </a:cubicBezTo>
                  <a:lnTo>
                    <a:pt x="1457" y="8741"/>
                  </a:lnTo>
                  <a:cubicBezTo>
                    <a:pt x="1521" y="8140"/>
                    <a:pt x="2028" y="7665"/>
                    <a:pt x="2661" y="7665"/>
                  </a:cubicBezTo>
                  <a:close/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lnTo>
                    <a:pt x="1" y="571"/>
                  </a:lnTo>
                  <a:cubicBezTo>
                    <a:pt x="1" y="1964"/>
                    <a:pt x="1014" y="3104"/>
                    <a:pt x="2344" y="3263"/>
                  </a:cubicBezTo>
                  <a:lnTo>
                    <a:pt x="2344" y="7031"/>
                  </a:lnTo>
                  <a:cubicBezTo>
                    <a:pt x="1521" y="7190"/>
                    <a:pt x="887" y="7886"/>
                    <a:pt x="792" y="8741"/>
                  </a:cubicBezTo>
                  <a:lnTo>
                    <a:pt x="317" y="8741"/>
                  </a:lnTo>
                  <a:cubicBezTo>
                    <a:pt x="127" y="8741"/>
                    <a:pt x="1" y="8868"/>
                    <a:pt x="1" y="9058"/>
                  </a:cubicBezTo>
                  <a:cubicBezTo>
                    <a:pt x="1" y="9248"/>
                    <a:pt x="127" y="9375"/>
                    <a:pt x="317" y="9375"/>
                  </a:cubicBezTo>
                  <a:lnTo>
                    <a:pt x="5036" y="9375"/>
                  </a:lnTo>
                  <a:cubicBezTo>
                    <a:pt x="5226" y="9375"/>
                    <a:pt x="5353" y="9248"/>
                    <a:pt x="5353" y="9058"/>
                  </a:cubicBezTo>
                  <a:cubicBezTo>
                    <a:pt x="5353" y="8868"/>
                    <a:pt x="5226" y="8741"/>
                    <a:pt x="5036" y="8741"/>
                  </a:cubicBezTo>
                  <a:lnTo>
                    <a:pt x="4561" y="8741"/>
                  </a:lnTo>
                  <a:cubicBezTo>
                    <a:pt x="4466" y="7886"/>
                    <a:pt x="3833" y="7190"/>
                    <a:pt x="3009" y="7031"/>
                  </a:cubicBezTo>
                  <a:lnTo>
                    <a:pt x="3009" y="3263"/>
                  </a:lnTo>
                  <a:cubicBezTo>
                    <a:pt x="4339" y="3104"/>
                    <a:pt x="5353" y="1964"/>
                    <a:pt x="5353" y="571"/>
                  </a:cubicBezTo>
                  <a:lnTo>
                    <a:pt x="5353" y="318"/>
                  </a:lnTo>
                  <a:cubicBezTo>
                    <a:pt x="5353" y="159"/>
                    <a:pt x="5226" y="1"/>
                    <a:pt x="5036" y="1"/>
                  </a:cubicBezTo>
                  <a:lnTo>
                    <a:pt x="2788" y="1"/>
                  </a:lnTo>
                  <a:cubicBezTo>
                    <a:pt x="2629" y="1"/>
                    <a:pt x="2471" y="159"/>
                    <a:pt x="2471" y="318"/>
                  </a:cubicBezTo>
                  <a:cubicBezTo>
                    <a:pt x="2471" y="508"/>
                    <a:pt x="2629" y="634"/>
                    <a:pt x="2788" y="634"/>
                  </a:cubicBezTo>
                  <a:lnTo>
                    <a:pt x="4719" y="634"/>
                  </a:lnTo>
                  <a:cubicBezTo>
                    <a:pt x="4688" y="1743"/>
                    <a:pt x="3769" y="2629"/>
                    <a:pt x="2661" y="2629"/>
                  </a:cubicBezTo>
                  <a:cubicBezTo>
                    <a:pt x="1552" y="2629"/>
                    <a:pt x="666" y="1743"/>
                    <a:pt x="634" y="634"/>
                  </a:cubicBezTo>
                  <a:lnTo>
                    <a:pt x="1299" y="634"/>
                  </a:lnTo>
                  <a:cubicBezTo>
                    <a:pt x="1489" y="634"/>
                    <a:pt x="1616" y="508"/>
                    <a:pt x="1616" y="318"/>
                  </a:cubicBezTo>
                  <a:cubicBezTo>
                    <a:pt x="1616" y="159"/>
                    <a:pt x="1489" y="1"/>
                    <a:pt x="1299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3549900" y="2680525"/>
              <a:ext cx="514650" cy="548700"/>
            </a:xfrm>
            <a:custGeom>
              <a:avLst/>
              <a:gdLst/>
              <a:ahLst/>
              <a:cxnLst/>
              <a:rect l="l" t="t" r="r" b="b"/>
              <a:pathLst>
                <a:path w="20586" h="21948" extrusionOk="0">
                  <a:moveTo>
                    <a:pt x="3833" y="634"/>
                  </a:moveTo>
                  <a:cubicBezTo>
                    <a:pt x="3991" y="634"/>
                    <a:pt x="4149" y="761"/>
                    <a:pt x="4149" y="919"/>
                  </a:cubicBezTo>
                  <a:lnTo>
                    <a:pt x="4149" y="2217"/>
                  </a:lnTo>
                  <a:lnTo>
                    <a:pt x="4149" y="3009"/>
                  </a:lnTo>
                  <a:cubicBezTo>
                    <a:pt x="4149" y="3167"/>
                    <a:pt x="3991" y="3294"/>
                    <a:pt x="3833" y="3294"/>
                  </a:cubicBezTo>
                  <a:cubicBezTo>
                    <a:pt x="3674" y="3294"/>
                    <a:pt x="3548" y="3167"/>
                    <a:pt x="3548" y="3009"/>
                  </a:cubicBezTo>
                  <a:lnTo>
                    <a:pt x="3548" y="919"/>
                  </a:lnTo>
                  <a:cubicBezTo>
                    <a:pt x="3548" y="761"/>
                    <a:pt x="3674" y="634"/>
                    <a:pt x="3833" y="634"/>
                  </a:cubicBezTo>
                  <a:close/>
                  <a:moveTo>
                    <a:pt x="8551" y="634"/>
                  </a:moveTo>
                  <a:cubicBezTo>
                    <a:pt x="8710" y="634"/>
                    <a:pt x="8836" y="761"/>
                    <a:pt x="8836" y="919"/>
                  </a:cubicBezTo>
                  <a:lnTo>
                    <a:pt x="8836" y="3009"/>
                  </a:lnTo>
                  <a:cubicBezTo>
                    <a:pt x="8836" y="3167"/>
                    <a:pt x="8710" y="3294"/>
                    <a:pt x="8551" y="3294"/>
                  </a:cubicBezTo>
                  <a:cubicBezTo>
                    <a:pt x="8361" y="3294"/>
                    <a:pt x="8235" y="3167"/>
                    <a:pt x="8235" y="3009"/>
                  </a:cubicBezTo>
                  <a:lnTo>
                    <a:pt x="8235" y="919"/>
                  </a:lnTo>
                  <a:cubicBezTo>
                    <a:pt x="8235" y="761"/>
                    <a:pt x="8361" y="634"/>
                    <a:pt x="8551" y="634"/>
                  </a:cubicBezTo>
                  <a:close/>
                  <a:moveTo>
                    <a:pt x="13270" y="634"/>
                  </a:moveTo>
                  <a:cubicBezTo>
                    <a:pt x="13428" y="634"/>
                    <a:pt x="13555" y="761"/>
                    <a:pt x="13555" y="919"/>
                  </a:cubicBezTo>
                  <a:lnTo>
                    <a:pt x="13555" y="3009"/>
                  </a:lnTo>
                  <a:cubicBezTo>
                    <a:pt x="13555" y="3167"/>
                    <a:pt x="13428" y="3294"/>
                    <a:pt x="13270" y="3294"/>
                  </a:cubicBezTo>
                  <a:cubicBezTo>
                    <a:pt x="13080" y="3294"/>
                    <a:pt x="12953" y="3167"/>
                    <a:pt x="12953" y="3009"/>
                  </a:cubicBezTo>
                  <a:lnTo>
                    <a:pt x="12953" y="2217"/>
                  </a:lnTo>
                  <a:lnTo>
                    <a:pt x="12953" y="919"/>
                  </a:lnTo>
                  <a:cubicBezTo>
                    <a:pt x="12953" y="761"/>
                    <a:pt x="13080" y="634"/>
                    <a:pt x="13270" y="634"/>
                  </a:cubicBezTo>
                  <a:close/>
                  <a:moveTo>
                    <a:pt x="15740" y="2534"/>
                  </a:moveTo>
                  <a:cubicBezTo>
                    <a:pt x="16120" y="2534"/>
                    <a:pt x="16437" y="2851"/>
                    <a:pt x="16437" y="3231"/>
                  </a:cubicBezTo>
                  <a:lnTo>
                    <a:pt x="16437" y="3262"/>
                  </a:lnTo>
                  <a:lnTo>
                    <a:pt x="16437" y="4688"/>
                  </a:lnTo>
                  <a:lnTo>
                    <a:pt x="666" y="4688"/>
                  </a:lnTo>
                  <a:lnTo>
                    <a:pt x="666" y="3231"/>
                  </a:lnTo>
                  <a:cubicBezTo>
                    <a:pt x="666" y="2851"/>
                    <a:pt x="982" y="2534"/>
                    <a:pt x="1362" y="2534"/>
                  </a:cubicBezTo>
                  <a:lnTo>
                    <a:pt x="2883" y="2534"/>
                  </a:lnTo>
                  <a:lnTo>
                    <a:pt x="2883" y="2977"/>
                  </a:lnTo>
                  <a:cubicBezTo>
                    <a:pt x="2883" y="3516"/>
                    <a:pt x="3294" y="3927"/>
                    <a:pt x="3833" y="3927"/>
                  </a:cubicBezTo>
                  <a:cubicBezTo>
                    <a:pt x="4339" y="3927"/>
                    <a:pt x="4783" y="3516"/>
                    <a:pt x="4783" y="2977"/>
                  </a:cubicBezTo>
                  <a:lnTo>
                    <a:pt x="4783" y="2534"/>
                  </a:lnTo>
                  <a:lnTo>
                    <a:pt x="7601" y="2534"/>
                  </a:lnTo>
                  <a:lnTo>
                    <a:pt x="7601" y="2977"/>
                  </a:lnTo>
                  <a:cubicBezTo>
                    <a:pt x="7601" y="3516"/>
                    <a:pt x="8013" y="3927"/>
                    <a:pt x="8551" y="3927"/>
                  </a:cubicBezTo>
                  <a:cubicBezTo>
                    <a:pt x="9058" y="3927"/>
                    <a:pt x="9501" y="3516"/>
                    <a:pt x="9501" y="2977"/>
                  </a:cubicBezTo>
                  <a:lnTo>
                    <a:pt x="9501" y="2534"/>
                  </a:lnTo>
                  <a:lnTo>
                    <a:pt x="12320" y="2534"/>
                  </a:lnTo>
                  <a:lnTo>
                    <a:pt x="12320" y="2977"/>
                  </a:lnTo>
                  <a:cubicBezTo>
                    <a:pt x="12320" y="3516"/>
                    <a:pt x="12732" y="3927"/>
                    <a:pt x="13270" y="3927"/>
                  </a:cubicBezTo>
                  <a:cubicBezTo>
                    <a:pt x="13777" y="3927"/>
                    <a:pt x="14220" y="3516"/>
                    <a:pt x="14220" y="2977"/>
                  </a:cubicBezTo>
                  <a:lnTo>
                    <a:pt x="14220" y="2534"/>
                  </a:lnTo>
                  <a:close/>
                  <a:moveTo>
                    <a:pt x="19319" y="7348"/>
                  </a:moveTo>
                  <a:cubicBezTo>
                    <a:pt x="19636" y="7348"/>
                    <a:pt x="19921" y="7601"/>
                    <a:pt x="19921" y="7949"/>
                  </a:cubicBezTo>
                  <a:cubicBezTo>
                    <a:pt x="19921" y="8298"/>
                    <a:pt x="19636" y="8551"/>
                    <a:pt x="19319" y="8551"/>
                  </a:cubicBezTo>
                  <a:lnTo>
                    <a:pt x="12067" y="8551"/>
                  </a:lnTo>
                  <a:cubicBezTo>
                    <a:pt x="11718" y="8551"/>
                    <a:pt x="11465" y="8298"/>
                    <a:pt x="11465" y="7949"/>
                  </a:cubicBezTo>
                  <a:cubicBezTo>
                    <a:pt x="11465" y="7601"/>
                    <a:pt x="11718" y="7348"/>
                    <a:pt x="12067" y="7348"/>
                  </a:cubicBezTo>
                  <a:close/>
                  <a:moveTo>
                    <a:pt x="8520" y="10895"/>
                  </a:moveTo>
                  <a:lnTo>
                    <a:pt x="8520" y="14220"/>
                  </a:lnTo>
                  <a:lnTo>
                    <a:pt x="5194" y="14220"/>
                  </a:lnTo>
                  <a:lnTo>
                    <a:pt x="5194" y="10895"/>
                  </a:lnTo>
                  <a:close/>
                  <a:moveTo>
                    <a:pt x="12003" y="10895"/>
                  </a:moveTo>
                  <a:cubicBezTo>
                    <a:pt x="12098" y="11370"/>
                    <a:pt x="12257" y="11813"/>
                    <a:pt x="12510" y="12193"/>
                  </a:cubicBezTo>
                  <a:lnTo>
                    <a:pt x="12510" y="14220"/>
                  </a:lnTo>
                  <a:lnTo>
                    <a:pt x="9185" y="14220"/>
                  </a:lnTo>
                  <a:lnTo>
                    <a:pt x="9185" y="10895"/>
                  </a:lnTo>
                  <a:close/>
                  <a:moveTo>
                    <a:pt x="13143" y="12985"/>
                  </a:moveTo>
                  <a:cubicBezTo>
                    <a:pt x="13397" y="13206"/>
                    <a:pt x="13682" y="13396"/>
                    <a:pt x="13967" y="13555"/>
                  </a:cubicBezTo>
                  <a:cubicBezTo>
                    <a:pt x="14125" y="13618"/>
                    <a:pt x="14220" y="13776"/>
                    <a:pt x="14220" y="13966"/>
                  </a:cubicBezTo>
                  <a:lnTo>
                    <a:pt x="14220" y="14220"/>
                  </a:lnTo>
                  <a:lnTo>
                    <a:pt x="13143" y="14220"/>
                  </a:lnTo>
                  <a:lnTo>
                    <a:pt x="13143" y="12985"/>
                  </a:lnTo>
                  <a:close/>
                  <a:moveTo>
                    <a:pt x="14188" y="14853"/>
                  </a:moveTo>
                  <a:cubicBezTo>
                    <a:pt x="14125" y="14948"/>
                    <a:pt x="14062" y="15043"/>
                    <a:pt x="13967" y="15075"/>
                  </a:cubicBezTo>
                  <a:cubicBezTo>
                    <a:pt x="13682" y="15233"/>
                    <a:pt x="13397" y="15455"/>
                    <a:pt x="13143" y="15677"/>
                  </a:cubicBezTo>
                  <a:lnTo>
                    <a:pt x="13143" y="14853"/>
                  </a:lnTo>
                  <a:close/>
                  <a:moveTo>
                    <a:pt x="2503" y="17260"/>
                  </a:moveTo>
                  <a:cubicBezTo>
                    <a:pt x="2883" y="17260"/>
                    <a:pt x="3199" y="17577"/>
                    <a:pt x="3199" y="17957"/>
                  </a:cubicBezTo>
                  <a:lnTo>
                    <a:pt x="3199" y="19319"/>
                  </a:lnTo>
                  <a:lnTo>
                    <a:pt x="1109" y="17260"/>
                  </a:lnTo>
                  <a:close/>
                  <a:moveTo>
                    <a:pt x="18780" y="9216"/>
                  </a:moveTo>
                  <a:lnTo>
                    <a:pt x="18780" y="10230"/>
                  </a:lnTo>
                  <a:cubicBezTo>
                    <a:pt x="18780" y="11370"/>
                    <a:pt x="18147" y="12446"/>
                    <a:pt x="17102" y="12985"/>
                  </a:cubicBezTo>
                  <a:cubicBezTo>
                    <a:pt x="16722" y="13175"/>
                    <a:pt x="16500" y="13555"/>
                    <a:pt x="16500" y="13966"/>
                  </a:cubicBezTo>
                  <a:lnTo>
                    <a:pt x="16500" y="14663"/>
                  </a:lnTo>
                  <a:cubicBezTo>
                    <a:pt x="16500" y="15075"/>
                    <a:pt x="16722" y="15487"/>
                    <a:pt x="17102" y="15677"/>
                  </a:cubicBezTo>
                  <a:cubicBezTo>
                    <a:pt x="18147" y="16215"/>
                    <a:pt x="18780" y="17260"/>
                    <a:pt x="18780" y="18432"/>
                  </a:cubicBezTo>
                  <a:lnTo>
                    <a:pt x="18780" y="19414"/>
                  </a:lnTo>
                  <a:lnTo>
                    <a:pt x="12573" y="19414"/>
                  </a:lnTo>
                  <a:lnTo>
                    <a:pt x="12573" y="18432"/>
                  </a:lnTo>
                  <a:cubicBezTo>
                    <a:pt x="12573" y="17798"/>
                    <a:pt x="12763" y="17228"/>
                    <a:pt x="13080" y="16753"/>
                  </a:cubicBezTo>
                  <a:cubicBezTo>
                    <a:pt x="13080" y="16722"/>
                    <a:pt x="13112" y="16722"/>
                    <a:pt x="13112" y="16690"/>
                  </a:cubicBezTo>
                  <a:cubicBezTo>
                    <a:pt x="13397" y="16278"/>
                    <a:pt x="13777" y="15898"/>
                    <a:pt x="14252" y="15677"/>
                  </a:cubicBezTo>
                  <a:cubicBezTo>
                    <a:pt x="14632" y="15487"/>
                    <a:pt x="14885" y="15075"/>
                    <a:pt x="14885" y="14663"/>
                  </a:cubicBezTo>
                  <a:lnTo>
                    <a:pt x="14885" y="14568"/>
                  </a:lnTo>
                  <a:lnTo>
                    <a:pt x="14885" y="14537"/>
                  </a:lnTo>
                  <a:lnTo>
                    <a:pt x="14885" y="13998"/>
                  </a:lnTo>
                  <a:cubicBezTo>
                    <a:pt x="14885" y="13555"/>
                    <a:pt x="14632" y="13175"/>
                    <a:pt x="14252" y="12985"/>
                  </a:cubicBezTo>
                  <a:cubicBezTo>
                    <a:pt x="13777" y="12731"/>
                    <a:pt x="13397" y="12383"/>
                    <a:pt x="13112" y="11940"/>
                  </a:cubicBezTo>
                  <a:cubicBezTo>
                    <a:pt x="13112" y="11940"/>
                    <a:pt x="13080" y="11908"/>
                    <a:pt x="13080" y="11908"/>
                  </a:cubicBezTo>
                  <a:cubicBezTo>
                    <a:pt x="12827" y="11496"/>
                    <a:pt x="12637" y="11021"/>
                    <a:pt x="12605" y="10546"/>
                  </a:cubicBezTo>
                  <a:cubicBezTo>
                    <a:pt x="12573" y="10420"/>
                    <a:pt x="12573" y="10325"/>
                    <a:pt x="12573" y="10230"/>
                  </a:cubicBezTo>
                  <a:lnTo>
                    <a:pt x="12573" y="9216"/>
                  </a:lnTo>
                  <a:close/>
                  <a:moveTo>
                    <a:pt x="3833" y="1"/>
                  </a:moveTo>
                  <a:cubicBezTo>
                    <a:pt x="3294" y="1"/>
                    <a:pt x="2883" y="412"/>
                    <a:pt x="2883" y="919"/>
                  </a:cubicBezTo>
                  <a:lnTo>
                    <a:pt x="2883" y="1901"/>
                  </a:lnTo>
                  <a:lnTo>
                    <a:pt x="1362" y="1901"/>
                  </a:lnTo>
                  <a:cubicBezTo>
                    <a:pt x="602" y="1901"/>
                    <a:pt x="1" y="2502"/>
                    <a:pt x="1" y="3262"/>
                  </a:cubicBezTo>
                  <a:lnTo>
                    <a:pt x="1" y="7791"/>
                  </a:lnTo>
                  <a:cubicBezTo>
                    <a:pt x="1" y="7949"/>
                    <a:pt x="159" y="8108"/>
                    <a:pt x="349" y="8108"/>
                  </a:cubicBezTo>
                  <a:cubicBezTo>
                    <a:pt x="507" y="8108"/>
                    <a:pt x="666" y="7949"/>
                    <a:pt x="666" y="7791"/>
                  </a:cubicBezTo>
                  <a:lnTo>
                    <a:pt x="666" y="5321"/>
                  </a:lnTo>
                  <a:lnTo>
                    <a:pt x="16405" y="5321"/>
                  </a:lnTo>
                  <a:lnTo>
                    <a:pt x="16405" y="6683"/>
                  </a:lnTo>
                  <a:lnTo>
                    <a:pt x="12067" y="6683"/>
                  </a:lnTo>
                  <a:cubicBezTo>
                    <a:pt x="11370" y="6683"/>
                    <a:pt x="10800" y="7253"/>
                    <a:pt x="10800" y="7949"/>
                  </a:cubicBezTo>
                  <a:cubicBezTo>
                    <a:pt x="10800" y="8614"/>
                    <a:pt x="11307" y="9153"/>
                    <a:pt x="11940" y="9216"/>
                  </a:cubicBezTo>
                  <a:lnTo>
                    <a:pt x="11940" y="10230"/>
                  </a:lnTo>
                  <a:lnTo>
                    <a:pt x="11940" y="10261"/>
                  </a:lnTo>
                  <a:lnTo>
                    <a:pt x="9153" y="10261"/>
                  </a:lnTo>
                  <a:lnTo>
                    <a:pt x="9153" y="7348"/>
                  </a:lnTo>
                  <a:cubicBezTo>
                    <a:pt x="9153" y="7189"/>
                    <a:pt x="9026" y="7031"/>
                    <a:pt x="8836" y="7031"/>
                  </a:cubicBezTo>
                  <a:cubicBezTo>
                    <a:pt x="8678" y="7031"/>
                    <a:pt x="8520" y="7189"/>
                    <a:pt x="8520" y="7348"/>
                  </a:cubicBezTo>
                  <a:lnTo>
                    <a:pt x="8520" y="10261"/>
                  </a:lnTo>
                  <a:lnTo>
                    <a:pt x="5194" y="10261"/>
                  </a:lnTo>
                  <a:lnTo>
                    <a:pt x="5194" y="7348"/>
                  </a:lnTo>
                  <a:cubicBezTo>
                    <a:pt x="5194" y="7189"/>
                    <a:pt x="5036" y="7031"/>
                    <a:pt x="4878" y="7031"/>
                  </a:cubicBezTo>
                  <a:cubicBezTo>
                    <a:pt x="4688" y="7031"/>
                    <a:pt x="4561" y="7189"/>
                    <a:pt x="4561" y="7348"/>
                  </a:cubicBezTo>
                  <a:lnTo>
                    <a:pt x="4561" y="10261"/>
                  </a:lnTo>
                  <a:lnTo>
                    <a:pt x="2154" y="10261"/>
                  </a:lnTo>
                  <a:cubicBezTo>
                    <a:pt x="1964" y="10261"/>
                    <a:pt x="1838" y="10388"/>
                    <a:pt x="1838" y="10578"/>
                  </a:cubicBezTo>
                  <a:cubicBezTo>
                    <a:pt x="1838" y="10736"/>
                    <a:pt x="1964" y="10895"/>
                    <a:pt x="2154" y="10895"/>
                  </a:cubicBezTo>
                  <a:lnTo>
                    <a:pt x="4561" y="10895"/>
                  </a:lnTo>
                  <a:lnTo>
                    <a:pt x="4561" y="14220"/>
                  </a:lnTo>
                  <a:lnTo>
                    <a:pt x="2154" y="14220"/>
                  </a:lnTo>
                  <a:cubicBezTo>
                    <a:pt x="1964" y="14220"/>
                    <a:pt x="1838" y="14378"/>
                    <a:pt x="1838" y="14537"/>
                  </a:cubicBezTo>
                  <a:cubicBezTo>
                    <a:pt x="1838" y="14727"/>
                    <a:pt x="1964" y="14853"/>
                    <a:pt x="2154" y="14853"/>
                  </a:cubicBezTo>
                  <a:lnTo>
                    <a:pt x="4561" y="14853"/>
                  </a:lnTo>
                  <a:lnTo>
                    <a:pt x="4561" y="17767"/>
                  </a:lnTo>
                  <a:cubicBezTo>
                    <a:pt x="4561" y="17925"/>
                    <a:pt x="4688" y="18083"/>
                    <a:pt x="4878" y="18083"/>
                  </a:cubicBezTo>
                  <a:cubicBezTo>
                    <a:pt x="5036" y="18083"/>
                    <a:pt x="5194" y="17925"/>
                    <a:pt x="5194" y="17767"/>
                  </a:cubicBezTo>
                  <a:lnTo>
                    <a:pt x="5194" y="14853"/>
                  </a:lnTo>
                  <a:lnTo>
                    <a:pt x="8520" y="14853"/>
                  </a:lnTo>
                  <a:lnTo>
                    <a:pt x="8520" y="17767"/>
                  </a:lnTo>
                  <a:cubicBezTo>
                    <a:pt x="8520" y="17925"/>
                    <a:pt x="8678" y="18083"/>
                    <a:pt x="8836" y="18083"/>
                  </a:cubicBezTo>
                  <a:cubicBezTo>
                    <a:pt x="9026" y="18083"/>
                    <a:pt x="9153" y="17925"/>
                    <a:pt x="9153" y="17767"/>
                  </a:cubicBezTo>
                  <a:lnTo>
                    <a:pt x="9153" y="14853"/>
                  </a:lnTo>
                  <a:lnTo>
                    <a:pt x="12510" y="14853"/>
                  </a:lnTo>
                  <a:lnTo>
                    <a:pt x="12510" y="16437"/>
                  </a:lnTo>
                  <a:cubicBezTo>
                    <a:pt x="12130" y="17007"/>
                    <a:pt x="11940" y="17703"/>
                    <a:pt x="11940" y="18432"/>
                  </a:cubicBezTo>
                  <a:lnTo>
                    <a:pt x="11940" y="19445"/>
                  </a:lnTo>
                  <a:cubicBezTo>
                    <a:pt x="11655" y="19477"/>
                    <a:pt x="11402" y="19572"/>
                    <a:pt x="11180" y="19794"/>
                  </a:cubicBezTo>
                  <a:lnTo>
                    <a:pt x="3833" y="19794"/>
                  </a:lnTo>
                  <a:lnTo>
                    <a:pt x="3833" y="17957"/>
                  </a:lnTo>
                  <a:cubicBezTo>
                    <a:pt x="3833" y="17197"/>
                    <a:pt x="3231" y="16595"/>
                    <a:pt x="2503" y="16595"/>
                  </a:cubicBezTo>
                  <a:lnTo>
                    <a:pt x="666" y="16595"/>
                  </a:lnTo>
                  <a:lnTo>
                    <a:pt x="666" y="9279"/>
                  </a:lnTo>
                  <a:cubicBezTo>
                    <a:pt x="666" y="9089"/>
                    <a:pt x="507" y="8963"/>
                    <a:pt x="349" y="8963"/>
                  </a:cubicBezTo>
                  <a:cubicBezTo>
                    <a:pt x="159" y="8963"/>
                    <a:pt x="32" y="9089"/>
                    <a:pt x="32" y="9279"/>
                  </a:cubicBezTo>
                  <a:lnTo>
                    <a:pt x="32" y="16912"/>
                  </a:lnTo>
                  <a:lnTo>
                    <a:pt x="32" y="16943"/>
                  </a:lnTo>
                  <a:cubicBezTo>
                    <a:pt x="32" y="16975"/>
                    <a:pt x="32" y="16975"/>
                    <a:pt x="32" y="16975"/>
                  </a:cubicBezTo>
                  <a:cubicBezTo>
                    <a:pt x="32" y="17007"/>
                    <a:pt x="32" y="17007"/>
                    <a:pt x="32" y="17038"/>
                  </a:cubicBezTo>
                  <a:cubicBezTo>
                    <a:pt x="32" y="17038"/>
                    <a:pt x="32" y="17070"/>
                    <a:pt x="64" y="17070"/>
                  </a:cubicBezTo>
                  <a:lnTo>
                    <a:pt x="64" y="17102"/>
                  </a:lnTo>
                  <a:lnTo>
                    <a:pt x="96" y="17133"/>
                  </a:lnTo>
                  <a:cubicBezTo>
                    <a:pt x="96" y="17133"/>
                    <a:pt x="96" y="17133"/>
                    <a:pt x="127" y="17165"/>
                  </a:cubicBezTo>
                  <a:lnTo>
                    <a:pt x="3294" y="20332"/>
                  </a:lnTo>
                  <a:cubicBezTo>
                    <a:pt x="3294" y="20332"/>
                    <a:pt x="3326" y="20332"/>
                    <a:pt x="3326" y="20364"/>
                  </a:cubicBezTo>
                  <a:lnTo>
                    <a:pt x="3358" y="20364"/>
                  </a:lnTo>
                  <a:cubicBezTo>
                    <a:pt x="3358" y="20364"/>
                    <a:pt x="3358" y="20364"/>
                    <a:pt x="3358" y="20395"/>
                  </a:cubicBezTo>
                  <a:lnTo>
                    <a:pt x="3453" y="20395"/>
                  </a:lnTo>
                  <a:cubicBezTo>
                    <a:pt x="3453" y="20395"/>
                    <a:pt x="3453" y="20427"/>
                    <a:pt x="3453" y="20427"/>
                  </a:cubicBezTo>
                  <a:lnTo>
                    <a:pt x="10832" y="20427"/>
                  </a:lnTo>
                  <a:cubicBezTo>
                    <a:pt x="10832" y="20490"/>
                    <a:pt x="10800" y="20585"/>
                    <a:pt x="10800" y="20680"/>
                  </a:cubicBezTo>
                  <a:cubicBezTo>
                    <a:pt x="10800" y="21377"/>
                    <a:pt x="11370" y="21947"/>
                    <a:pt x="12067" y="21947"/>
                  </a:cubicBezTo>
                  <a:lnTo>
                    <a:pt x="16817" y="21947"/>
                  </a:lnTo>
                  <a:cubicBezTo>
                    <a:pt x="17007" y="21947"/>
                    <a:pt x="17134" y="21789"/>
                    <a:pt x="17134" y="21630"/>
                  </a:cubicBezTo>
                  <a:cubicBezTo>
                    <a:pt x="17134" y="21440"/>
                    <a:pt x="17007" y="21314"/>
                    <a:pt x="16817" y="21314"/>
                  </a:cubicBezTo>
                  <a:lnTo>
                    <a:pt x="12067" y="21314"/>
                  </a:lnTo>
                  <a:cubicBezTo>
                    <a:pt x="11718" y="21314"/>
                    <a:pt x="11465" y="21029"/>
                    <a:pt x="11465" y="20680"/>
                  </a:cubicBezTo>
                  <a:cubicBezTo>
                    <a:pt x="11465" y="20554"/>
                    <a:pt x="11497" y="20427"/>
                    <a:pt x="11592" y="20300"/>
                  </a:cubicBezTo>
                  <a:cubicBezTo>
                    <a:pt x="11623" y="20300"/>
                    <a:pt x="11623" y="20269"/>
                    <a:pt x="11655" y="20269"/>
                  </a:cubicBezTo>
                  <a:cubicBezTo>
                    <a:pt x="11750" y="20142"/>
                    <a:pt x="11908" y="20079"/>
                    <a:pt x="12067" y="20079"/>
                  </a:cubicBezTo>
                  <a:lnTo>
                    <a:pt x="19319" y="20079"/>
                  </a:lnTo>
                  <a:cubicBezTo>
                    <a:pt x="19667" y="20079"/>
                    <a:pt x="19921" y="20364"/>
                    <a:pt x="19921" y="20680"/>
                  </a:cubicBezTo>
                  <a:cubicBezTo>
                    <a:pt x="19921" y="20870"/>
                    <a:pt x="19857" y="20997"/>
                    <a:pt x="19762" y="21124"/>
                  </a:cubicBezTo>
                  <a:cubicBezTo>
                    <a:pt x="19636" y="21250"/>
                    <a:pt x="19477" y="21314"/>
                    <a:pt x="19319" y="21314"/>
                  </a:cubicBezTo>
                  <a:lnTo>
                    <a:pt x="18337" y="21314"/>
                  </a:lnTo>
                  <a:cubicBezTo>
                    <a:pt x="18147" y="21314"/>
                    <a:pt x="18020" y="21440"/>
                    <a:pt x="18020" y="21630"/>
                  </a:cubicBezTo>
                  <a:cubicBezTo>
                    <a:pt x="18020" y="21789"/>
                    <a:pt x="18147" y="21947"/>
                    <a:pt x="18337" y="21947"/>
                  </a:cubicBezTo>
                  <a:lnTo>
                    <a:pt x="19319" y="21947"/>
                  </a:lnTo>
                  <a:cubicBezTo>
                    <a:pt x="19636" y="21947"/>
                    <a:pt x="19952" y="21820"/>
                    <a:pt x="20206" y="21567"/>
                  </a:cubicBezTo>
                  <a:cubicBezTo>
                    <a:pt x="20427" y="21345"/>
                    <a:pt x="20586" y="21029"/>
                    <a:pt x="20586" y="20680"/>
                  </a:cubicBezTo>
                  <a:cubicBezTo>
                    <a:pt x="20554" y="20047"/>
                    <a:pt x="20079" y="19509"/>
                    <a:pt x="19446" y="19445"/>
                  </a:cubicBezTo>
                  <a:lnTo>
                    <a:pt x="19446" y="18432"/>
                  </a:lnTo>
                  <a:cubicBezTo>
                    <a:pt x="19446" y="17007"/>
                    <a:pt x="18654" y="15740"/>
                    <a:pt x="17387" y="15107"/>
                  </a:cubicBezTo>
                  <a:cubicBezTo>
                    <a:pt x="17260" y="15012"/>
                    <a:pt x="17134" y="14853"/>
                    <a:pt x="17134" y="14663"/>
                  </a:cubicBezTo>
                  <a:lnTo>
                    <a:pt x="17134" y="13966"/>
                  </a:lnTo>
                  <a:cubicBezTo>
                    <a:pt x="17134" y="13808"/>
                    <a:pt x="17229" y="13618"/>
                    <a:pt x="17387" y="13555"/>
                  </a:cubicBezTo>
                  <a:cubicBezTo>
                    <a:pt x="18654" y="12890"/>
                    <a:pt x="19446" y="11623"/>
                    <a:pt x="19446" y="10230"/>
                  </a:cubicBezTo>
                  <a:lnTo>
                    <a:pt x="19446" y="9216"/>
                  </a:lnTo>
                  <a:cubicBezTo>
                    <a:pt x="20079" y="9153"/>
                    <a:pt x="20554" y="8614"/>
                    <a:pt x="20554" y="7949"/>
                  </a:cubicBezTo>
                  <a:cubicBezTo>
                    <a:pt x="20554" y="7253"/>
                    <a:pt x="19984" y="6683"/>
                    <a:pt x="19319" y="6683"/>
                  </a:cubicBezTo>
                  <a:lnTo>
                    <a:pt x="17070" y="6683"/>
                  </a:lnTo>
                  <a:lnTo>
                    <a:pt x="17070" y="3262"/>
                  </a:lnTo>
                  <a:cubicBezTo>
                    <a:pt x="17070" y="2502"/>
                    <a:pt x="16469" y="1901"/>
                    <a:pt x="15709" y="1901"/>
                  </a:cubicBezTo>
                  <a:lnTo>
                    <a:pt x="14188" y="1901"/>
                  </a:lnTo>
                  <a:lnTo>
                    <a:pt x="14188" y="919"/>
                  </a:lnTo>
                  <a:cubicBezTo>
                    <a:pt x="14188" y="412"/>
                    <a:pt x="13777" y="1"/>
                    <a:pt x="13270" y="1"/>
                  </a:cubicBezTo>
                  <a:cubicBezTo>
                    <a:pt x="12732" y="1"/>
                    <a:pt x="12320" y="412"/>
                    <a:pt x="12320" y="919"/>
                  </a:cubicBezTo>
                  <a:lnTo>
                    <a:pt x="12320" y="1901"/>
                  </a:lnTo>
                  <a:lnTo>
                    <a:pt x="9501" y="1901"/>
                  </a:lnTo>
                  <a:lnTo>
                    <a:pt x="9501" y="919"/>
                  </a:lnTo>
                  <a:cubicBezTo>
                    <a:pt x="9501" y="412"/>
                    <a:pt x="9058" y="1"/>
                    <a:pt x="8551" y="1"/>
                  </a:cubicBezTo>
                  <a:cubicBezTo>
                    <a:pt x="8013" y="1"/>
                    <a:pt x="7601" y="412"/>
                    <a:pt x="7601" y="919"/>
                  </a:cubicBezTo>
                  <a:lnTo>
                    <a:pt x="7601" y="1901"/>
                  </a:lnTo>
                  <a:lnTo>
                    <a:pt x="4783" y="1901"/>
                  </a:lnTo>
                  <a:lnTo>
                    <a:pt x="4783" y="919"/>
                  </a:lnTo>
                  <a:cubicBezTo>
                    <a:pt x="4783" y="412"/>
                    <a:pt x="4339" y="1"/>
                    <a:pt x="383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6"/>
          <p:cNvSpPr txBox="1"/>
          <p:nvPr/>
        </p:nvSpPr>
        <p:spPr>
          <a:xfrm>
            <a:off x="619776" y="11752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1" name="Google Shape;901;p26"/>
          <p:cNvSpPr txBox="1"/>
          <p:nvPr/>
        </p:nvSpPr>
        <p:spPr>
          <a:xfrm>
            <a:off x="619776" y="14602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26"/>
          <p:cNvSpPr txBox="1"/>
          <p:nvPr/>
        </p:nvSpPr>
        <p:spPr>
          <a:xfrm>
            <a:off x="619775" y="249763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5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2525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19775" y="2758332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26"/>
          <p:cNvSpPr txBox="1"/>
          <p:nvPr/>
        </p:nvSpPr>
        <p:spPr>
          <a:xfrm>
            <a:off x="629975" y="39145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5" name="Google Shape;905;p26"/>
          <p:cNvSpPr txBox="1"/>
          <p:nvPr/>
        </p:nvSpPr>
        <p:spPr>
          <a:xfrm>
            <a:off x="629975" y="41752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6"/>
          <p:cNvSpPr txBox="1"/>
          <p:nvPr/>
        </p:nvSpPr>
        <p:spPr>
          <a:xfrm>
            <a:off x="6689100" y="11752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7" name="Google Shape;907;p26"/>
          <p:cNvSpPr txBox="1"/>
          <p:nvPr/>
        </p:nvSpPr>
        <p:spPr>
          <a:xfrm>
            <a:off x="6689100" y="146027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26"/>
          <p:cNvSpPr txBox="1"/>
          <p:nvPr/>
        </p:nvSpPr>
        <p:spPr>
          <a:xfrm>
            <a:off x="6689100" y="24976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5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2525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9" name="Google Shape;909;p26"/>
          <p:cNvSpPr txBox="1"/>
          <p:nvPr/>
        </p:nvSpPr>
        <p:spPr>
          <a:xfrm>
            <a:off x="6689100" y="27583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26"/>
          <p:cNvSpPr txBox="1"/>
          <p:nvPr/>
        </p:nvSpPr>
        <p:spPr>
          <a:xfrm>
            <a:off x="6699300" y="39145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11" name="Google Shape;911;p26"/>
          <p:cNvSpPr txBox="1"/>
          <p:nvPr/>
        </p:nvSpPr>
        <p:spPr>
          <a:xfrm>
            <a:off x="6699300" y="41752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17" name="Google Shape;917;p27"/>
          <p:cNvGrpSpPr/>
          <p:nvPr/>
        </p:nvGrpSpPr>
        <p:grpSpPr>
          <a:xfrm>
            <a:off x="457192" y="1298095"/>
            <a:ext cx="6662764" cy="3434871"/>
            <a:chOff x="457206" y="1701987"/>
            <a:chExt cx="5886354" cy="3034606"/>
          </a:xfrm>
        </p:grpSpPr>
        <p:sp>
          <p:nvSpPr>
            <p:cNvPr id="918" name="Google Shape;918;p27"/>
            <p:cNvSpPr/>
            <p:nvPr/>
          </p:nvSpPr>
          <p:spPr>
            <a:xfrm>
              <a:off x="2181156" y="2604594"/>
              <a:ext cx="3748192" cy="2131999"/>
            </a:xfrm>
            <a:custGeom>
              <a:avLst/>
              <a:gdLst/>
              <a:ahLst/>
              <a:cxnLst/>
              <a:rect l="l" t="t" r="r" b="b"/>
              <a:pathLst>
                <a:path w="134404" h="76450" extrusionOk="0">
                  <a:moveTo>
                    <a:pt x="0" y="0"/>
                  </a:moveTo>
                  <a:lnTo>
                    <a:pt x="0" y="11686"/>
                  </a:lnTo>
                  <a:lnTo>
                    <a:pt x="31954" y="11686"/>
                  </a:lnTo>
                  <a:cubicBezTo>
                    <a:pt x="33696" y="11686"/>
                    <a:pt x="35121" y="13143"/>
                    <a:pt x="35121" y="14885"/>
                  </a:cubicBezTo>
                  <a:lnTo>
                    <a:pt x="35121" y="37053"/>
                  </a:lnTo>
                  <a:cubicBezTo>
                    <a:pt x="35121" y="40917"/>
                    <a:pt x="38288" y="44083"/>
                    <a:pt x="42152" y="44083"/>
                  </a:cubicBezTo>
                  <a:lnTo>
                    <a:pt x="78539" y="44083"/>
                  </a:lnTo>
                  <a:cubicBezTo>
                    <a:pt x="80313" y="44083"/>
                    <a:pt x="81738" y="45509"/>
                    <a:pt x="81738" y="47282"/>
                  </a:cubicBezTo>
                  <a:lnTo>
                    <a:pt x="81738" y="69419"/>
                  </a:lnTo>
                  <a:cubicBezTo>
                    <a:pt x="81738" y="73092"/>
                    <a:pt x="84557" y="76101"/>
                    <a:pt x="88167" y="76417"/>
                  </a:cubicBezTo>
                  <a:lnTo>
                    <a:pt x="88167" y="76449"/>
                  </a:lnTo>
                  <a:lnTo>
                    <a:pt x="134404" y="76449"/>
                  </a:lnTo>
                  <a:lnTo>
                    <a:pt x="134404" y="64763"/>
                  </a:lnTo>
                  <a:lnTo>
                    <a:pt x="96622" y="64763"/>
                  </a:lnTo>
                  <a:cubicBezTo>
                    <a:pt x="94849" y="64763"/>
                    <a:pt x="93424" y="63338"/>
                    <a:pt x="93424" y="61565"/>
                  </a:cubicBezTo>
                  <a:lnTo>
                    <a:pt x="93424" y="39428"/>
                  </a:lnTo>
                  <a:cubicBezTo>
                    <a:pt x="93424" y="35533"/>
                    <a:pt x="90289" y="32398"/>
                    <a:pt x="86393" y="32398"/>
                  </a:cubicBezTo>
                  <a:lnTo>
                    <a:pt x="50037" y="32398"/>
                  </a:lnTo>
                  <a:cubicBezTo>
                    <a:pt x="48264" y="32398"/>
                    <a:pt x="46839" y="30941"/>
                    <a:pt x="46839" y="29199"/>
                  </a:cubicBezTo>
                  <a:lnTo>
                    <a:pt x="46839" y="7031"/>
                  </a:lnTo>
                  <a:cubicBezTo>
                    <a:pt x="46839" y="3167"/>
                    <a:pt x="43672" y="0"/>
                    <a:pt x="39808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095224" y="2805495"/>
              <a:ext cx="213451" cy="248645"/>
            </a:xfrm>
            <a:custGeom>
              <a:avLst/>
              <a:gdLst/>
              <a:ahLst/>
              <a:cxnLst/>
              <a:rect l="l" t="t" r="r" b="b"/>
              <a:pathLst>
                <a:path w="7654" h="8916" extrusionOk="0">
                  <a:moveTo>
                    <a:pt x="7450" y="0"/>
                  </a:moveTo>
                  <a:cubicBezTo>
                    <a:pt x="7426" y="0"/>
                    <a:pt x="7402" y="5"/>
                    <a:pt x="7379" y="17"/>
                  </a:cubicBezTo>
                  <a:cubicBezTo>
                    <a:pt x="4719" y="1632"/>
                    <a:pt x="1" y="1822"/>
                    <a:pt x="1" y="1822"/>
                  </a:cubicBezTo>
                  <a:lnTo>
                    <a:pt x="5068" y="8916"/>
                  </a:lnTo>
                  <a:cubicBezTo>
                    <a:pt x="5701" y="4355"/>
                    <a:pt x="6968" y="1442"/>
                    <a:pt x="7601" y="239"/>
                  </a:cubicBezTo>
                  <a:cubicBezTo>
                    <a:pt x="7653" y="109"/>
                    <a:pt x="7556" y="0"/>
                    <a:pt x="7450" y="0"/>
                  </a:cubicBezTo>
                  <a:close/>
                </a:path>
              </a:pathLst>
            </a:custGeom>
            <a:solidFill>
              <a:srgbClr val="829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710676" y="1701987"/>
              <a:ext cx="3507076" cy="2131999"/>
            </a:xfrm>
            <a:custGeom>
              <a:avLst/>
              <a:gdLst/>
              <a:ahLst/>
              <a:cxnLst/>
              <a:rect l="l" t="t" r="r" b="b"/>
              <a:pathLst>
                <a:path w="125758" h="76450" extrusionOk="0">
                  <a:moveTo>
                    <a:pt x="0" y="1"/>
                  </a:moveTo>
                  <a:lnTo>
                    <a:pt x="0" y="11687"/>
                  </a:lnTo>
                  <a:lnTo>
                    <a:pt x="38035" y="11687"/>
                  </a:lnTo>
                  <a:cubicBezTo>
                    <a:pt x="39808" y="11687"/>
                    <a:pt x="41233" y="13112"/>
                    <a:pt x="41233" y="14885"/>
                  </a:cubicBezTo>
                  <a:lnTo>
                    <a:pt x="41233" y="37022"/>
                  </a:lnTo>
                  <a:cubicBezTo>
                    <a:pt x="41233" y="40917"/>
                    <a:pt x="44368" y="44052"/>
                    <a:pt x="48264" y="44052"/>
                  </a:cubicBezTo>
                  <a:lnTo>
                    <a:pt x="84652" y="44052"/>
                  </a:lnTo>
                  <a:cubicBezTo>
                    <a:pt x="86393" y="44052"/>
                    <a:pt x="87818" y="45477"/>
                    <a:pt x="87818" y="47251"/>
                  </a:cubicBezTo>
                  <a:lnTo>
                    <a:pt x="87818" y="69419"/>
                  </a:lnTo>
                  <a:cubicBezTo>
                    <a:pt x="87818" y="73093"/>
                    <a:pt x="90669" y="76101"/>
                    <a:pt x="94247" y="76418"/>
                  </a:cubicBezTo>
                  <a:lnTo>
                    <a:pt x="94247" y="76449"/>
                  </a:lnTo>
                  <a:lnTo>
                    <a:pt x="125758" y="76449"/>
                  </a:lnTo>
                  <a:lnTo>
                    <a:pt x="125758" y="64732"/>
                  </a:lnTo>
                  <a:lnTo>
                    <a:pt x="102735" y="64732"/>
                  </a:lnTo>
                  <a:cubicBezTo>
                    <a:pt x="102716" y="64732"/>
                    <a:pt x="102697" y="64732"/>
                    <a:pt x="102678" y="64732"/>
                  </a:cubicBezTo>
                  <a:cubicBezTo>
                    <a:pt x="100931" y="64732"/>
                    <a:pt x="99536" y="63288"/>
                    <a:pt x="99536" y="61565"/>
                  </a:cubicBezTo>
                  <a:lnTo>
                    <a:pt x="99536" y="39397"/>
                  </a:lnTo>
                  <a:cubicBezTo>
                    <a:pt x="99536" y="35533"/>
                    <a:pt x="96369" y="32366"/>
                    <a:pt x="92505" y="32366"/>
                  </a:cubicBezTo>
                  <a:lnTo>
                    <a:pt x="56118" y="32366"/>
                  </a:lnTo>
                  <a:cubicBezTo>
                    <a:pt x="54344" y="32366"/>
                    <a:pt x="52919" y="30941"/>
                    <a:pt x="52919" y="29168"/>
                  </a:cubicBezTo>
                  <a:lnTo>
                    <a:pt x="52919" y="7031"/>
                  </a:lnTo>
                  <a:cubicBezTo>
                    <a:pt x="52919" y="3136"/>
                    <a:pt x="49784" y="1"/>
                    <a:pt x="45889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710676" y="1951942"/>
              <a:ext cx="3507076" cy="1882044"/>
            </a:xfrm>
            <a:custGeom>
              <a:avLst/>
              <a:gdLst/>
              <a:ahLst/>
              <a:cxnLst/>
              <a:rect l="l" t="t" r="r" b="b"/>
              <a:pathLst>
                <a:path w="125758" h="67487" extrusionOk="0">
                  <a:moveTo>
                    <a:pt x="0" y="0"/>
                  </a:moveTo>
                  <a:lnTo>
                    <a:pt x="0" y="2724"/>
                  </a:lnTo>
                  <a:lnTo>
                    <a:pt x="38035" y="2724"/>
                  </a:lnTo>
                  <a:cubicBezTo>
                    <a:pt x="39808" y="2724"/>
                    <a:pt x="41233" y="4149"/>
                    <a:pt x="41233" y="5922"/>
                  </a:cubicBezTo>
                  <a:lnTo>
                    <a:pt x="41233" y="28059"/>
                  </a:lnTo>
                  <a:cubicBezTo>
                    <a:pt x="41233" y="31954"/>
                    <a:pt x="44368" y="35089"/>
                    <a:pt x="48264" y="35089"/>
                  </a:cubicBezTo>
                  <a:lnTo>
                    <a:pt x="84652" y="35089"/>
                  </a:lnTo>
                  <a:cubicBezTo>
                    <a:pt x="86393" y="35089"/>
                    <a:pt x="87818" y="36546"/>
                    <a:pt x="87818" y="38288"/>
                  </a:cubicBezTo>
                  <a:lnTo>
                    <a:pt x="87818" y="60456"/>
                  </a:lnTo>
                  <a:cubicBezTo>
                    <a:pt x="87818" y="64130"/>
                    <a:pt x="90669" y="67138"/>
                    <a:pt x="94247" y="67455"/>
                  </a:cubicBezTo>
                  <a:lnTo>
                    <a:pt x="94247" y="67486"/>
                  </a:lnTo>
                  <a:lnTo>
                    <a:pt x="125758" y="67486"/>
                  </a:lnTo>
                  <a:lnTo>
                    <a:pt x="125758" y="64763"/>
                  </a:lnTo>
                  <a:lnTo>
                    <a:pt x="97002" y="64763"/>
                  </a:lnTo>
                  <a:lnTo>
                    <a:pt x="97002" y="64731"/>
                  </a:lnTo>
                  <a:cubicBezTo>
                    <a:pt x="93424" y="64415"/>
                    <a:pt x="90574" y="61406"/>
                    <a:pt x="90574" y="57732"/>
                  </a:cubicBezTo>
                  <a:lnTo>
                    <a:pt x="90574" y="35564"/>
                  </a:lnTo>
                  <a:cubicBezTo>
                    <a:pt x="90574" y="33822"/>
                    <a:pt x="89149" y="32366"/>
                    <a:pt x="87375" y="32366"/>
                  </a:cubicBezTo>
                  <a:lnTo>
                    <a:pt x="51019" y="32366"/>
                  </a:lnTo>
                  <a:cubicBezTo>
                    <a:pt x="47124" y="32366"/>
                    <a:pt x="43988" y="29230"/>
                    <a:pt x="43988" y="25335"/>
                  </a:cubicBezTo>
                  <a:lnTo>
                    <a:pt x="43988" y="3199"/>
                  </a:lnTo>
                  <a:cubicBezTo>
                    <a:pt x="43988" y="1425"/>
                    <a:pt x="42563" y="0"/>
                    <a:pt x="40790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3487350" y="3757993"/>
              <a:ext cx="2441997" cy="978600"/>
            </a:xfrm>
            <a:custGeom>
              <a:avLst/>
              <a:gdLst/>
              <a:ahLst/>
              <a:cxnLst/>
              <a:rect l="l" t="t" r="r" b="b"/>
              <a:pathLst>
                <a:path w="87566" h="35091" extrusionOk="0">
                  <a:moveTo>
                    <a:pt x="951" y="1"/>
                  </a:moveTo>
                  <a:lnTo>
                    <a:pt x="1" y="2724"/>
                  </a:lnTo>
                  <a:lnTo>
                    <a:pt x="31733" y="2724"/>
                  </a:lnTo>
                  <a:cubicBezTo>
                    <a:pt x="33475" y="2724"/>
                    <a:pt x="34900" y="4150"/>
                    <a:pt x="34900" y="5891"/>
                  </a:cubicBezTo>
                  <a:lnTo>
                    <a:pt x="34900" y="28060"/>
                  </a:lnTo>
                  <a:cubicBezTo>
                    <a:pt x="34900" y="31733"/>
                    <a:pt x="37750" y="34742"/>
                    <a:pt x="41329" y="35058"/>
                  </a:cubicBezTo>
                  <a:lnTo>
                    <a:pt x="41329" y="35090"/>
                  </a:lnTo>
                  <a:lnTo>
                    <a:pt x="87566" y="35090"/>
                  </a:lnTo>
                  <a:lnTo>
                    <a:pt x="87566" y="32366"/>
                  </a:lnTo>
                  <a:lnTo>
                    <a:pt x="44084" y="32366"/>
                  </a:lnTo>
                  <a:lnTo>
                    <a:pt x="44084" y="32335"/>
                  </a:lnTo>
                  <a:cubicBezTo>
                    <a:pt x="40505" y="32018"/>
                    <a:pt x="37687" y="29010"/>
                    <a:pt x="37687" y="25336"/>
                  </a:cubicBezTo>
                  <a:lnTo>
                    <a:pt x="37687" y="3168"/>
                  </a:lnTo>
                  <a:cubicBezTo>
                    <a:pt x="37687" y="1426"/>
                    <a:pt x="36230" y="1"/>
                    <a:pt x="34488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457206" y="1701987"/>
              <a:ext cx="253497" cy="325921"/>
            </a:xfrm>
            <a:custGeom>
              <a:avLst/>
              <a:gdLst/>
              <a:ahLst/>
              <a:cxnLst/>
              <a:rect l="l" t="t" r="r" b="b"/>
              <a:pathLst>
                <a:path w="9090" h="11687" extrusionOk="0">
                  <a:moveTo>
                    <a:pt x="3800" y="1"/>
                  </a:moveTo>
                  <a:cubicBezTo>
                    <a:pt x="1710" y="1"/>
                    <a:pt x="0" y="1711"/>
                    <a:pt x="0" y="3833"/>
                  </a:cubicBezTo>
                  <a:lnTo>
                    <a:pt x="0" y="7886"/>
                  </a:lnTo>
                  <a:cubicBezTo>
                    <a:pt x="0" y="9976"/>
                    <a:pt x="1710" y="11687"/>
                    <a:pt x="3800" y="11687"/>
                  </a:cubicBezTo>
                  <a:lnTo>
                    <a:pt x="9089" y="11687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710676" y="1701987"/>
              <a:ext cx="55663" cy="325921"/>
            </a:xfrm>
            <a:custGeom>
              <a:avLst/>
              <a:gdLst/>
              <a:ahLst/>
              <a:cxnLst/>
              <a:rect l="l" t="t" r="r" b="b"/>
              <a:pathLst>
                <a:path w="1996" h="11687" extrusionOk="0">
                  <a:moveTo>
                    <a:pt x="0" y="1"/>
                  </a:moveTo>
                  <a:lnTo>
                    <a:pt x="0" y="11687"/>
                  </a:lnTo>
                  <a:lnTo>
                    <a:pt x="1995" y="11687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457206" y="1719667"/>
              <a:ext cx="253497" cy="308241"/>
            </a:xfrm>
            <a:custGeom>
              <a:avLst/>
              <a:gdLst/>
              <a:ahLst/>
              <a:cxnLst/>
              <a:rect l="l" t="t" r="r" b="b"/>
              <a:pathLst>
                <a:path w="9090" h="11053" extrusionOk="0">
                  <a:moveTo>
                    <a:pt x="1615" y="0"/>
                  </a:moveTo>
                  <a:cubicBezTo>
                    <a:pt x="633" y="633"/>
                    <a:pt x="0" y="1774"/>
                    <a:pt x="0" y="3040"/>
                  </a:cubicBezTo>
                  <a:lnTo>
                    <a:pt x="0" y="7411"/>
                  </a:lnTo>
                  <a:cubicBezTo>
                    <a:pt x="0" y="9437"/>
                    <a:pt x="1615" y="11053"/>
                    <a:pt x="3642" y="11053"/>
                  </a:cubicBezTo>
                  <a:lnTo>
                    <a:pt x="9089" y="11053"/>
                  </a:lnTo>
                  <a:lnTo>
                    <a:pt x="9089" y="8329"/>
                  </a:lnTo>
                  <a:lnTo>
                    <a:pt x="5162" y="8329"/>
                  </a:lnTo>
                  <a:cubicBezTo>
                    <a:pt x="3135" y="8329"/>
                    <a:pt x="1489" y="7284"/>
                    <a:pt x="1489" y="5257"/>
                  </a:cubicBezTo>
                  <a:lnTo>
                    <a:pt x="1489" y="887"/>
                  </a:lnTo>
                  <a:cubicBezTo>
                    <a:pt x="1489" y="570"/>
                    <a:pt x="1520" y="285"/>
                    <a:pt x="1615" y="0"/>
                  </a:cubicBezTo>
                  <a:close/>
                </a:path>
              </a:pathLst>
            </a:custGeom>
            <a:solidFill>
              <a:srgbClr val="CE3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710676" y="1951050"/>
              <a:ext cx="55663" cy="76858"/>
            </a:xfrm>
            <a:custGeom>
              <a:avLst/>
              <a:gdLst/>
              <a:ahLst/>
              <a:cxnLst/>
              <a:rect l="l" t="t" r="r" b="b"/>
              <a:pathLst>
                <a:path w="1996" h="2756" extrusionOk="0">
                  <a:moveTo>
                    <a:pt x="0" y="0"/>
                  </a:moveTo>
                  <a:lnTo>
                    <a:pt x="0" y="2756"/>
                  </a:lnTo>
                  <a:lnTo>
                    <a:pt x="1995" y="2756"/>
                  </a:lnTo>
                  <a:lnTo>
                    <a:pt x="1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5859545" y="4409779"/>
              <a:ext cx="484015" cy="325921"/>
            </a:xfrm>
            <a:custGeom>
              <a:avLst/>
              <a:gdLst/>
              <a:ahLst/>
              <a:cxnLst/>
              <a:rect l="l" t="t" r="r" b="b"/>
              <a:pathLst>
                <a:path w="17356" h="11687" extrusionOk="0">
                  <a:moveTo>
                    <a:pt x="2503" y="1"/>
                  </a:moveTo>
                  <a:lnTo>
                    <a:pt x="2313" y="317"/>
                  </a:lnTo>
                  <a:cubicBezTo>
                    <a:pt x="1" y="3769"/>
                    <a:pt x="96" y="8298"/>
                    <a:pt x="2503" y="11686"/>
                  </a:cubicBezTo>
                  <a:lnTo>
                    <a:pt x="17355" y="582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FD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5859545" y="4409779"/>
              <a:ext cx="484015" cy="325921"/>
            </a:xfrm>
            <a:custGeom>
              <a:avLst/>
              <a:gdLst/>
              <a:ahLst/>
              <a:cxnLst/>
              <a:rect l="l" t="t" r="r" b="b"/>
              <a:pathLst>
                <a:path w="17356" h="11687" extrusionOk="0">
                  <a:moveTo>
                    <a:pt x="2503" y="1"/>
                  </a:moveTo>
                  <a:lnTo>
                    <a:pt x="2313" y="317"/>
                  </a:lnTo>
                  <a:cubicBezTo>
                    <a:pt x="1" y="3769"/>
                    <a:pt x="96" y="8298"/>
                    <a:pt x="2503" y="11686"/>
                  </a:cubicBezTo>
                  <a:lnTo>
                    <a:pt x="17355" y="582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5884281" y="4409779"/>
              <a:ext cx="459279" cy="241143"/>
            </a:xfrm>
            <a:custGeom>
              <a:avLst/>
              <a:gdLst/>
              <a:ahLst/>
              <a:cxnLst/>
              <a:rect l="l" t="t" r="r" b="b"/>
              <a:pathLst>
                <a:path w="16469" h="8647" extrusionOk="0">
                  <a:moveTo>
                    <a:pt x="1616" y="1"/>
                  </a:moveTo>
                  <a:lnTo>
                    <a:pt x="1426" y="317"/>
                  </a:lnTo>
                  <a:cubicBezTo>
                    <a:pt x="317" y="1996"/>
                    <a:pt x="1" y="6683"/>
                    <a:pt x="761" y="8646"/>
                  </a:cubicBezTo>
                  <a:lnTo>
                    <a:pt x="16437" y="5859"/>
                  </a:lnTo>
                  <a:lnTo>
                    <a:pt x="16468" y="5828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6202226" y="4519294"/>
              <a:ext cx="141334" cy="106893"/>
            </a:xfrm>
            <a:custGeom>
              <a:avLst/>
              <a:gdLst/>
              <a:ahLst/>
              <a:cxnLst/>
              <a:rect l="l" t="t" r="r" b="b"/>
              <a:pathLst>
                <a:path w="5068" h="3833" extrusionOk="0">
                  <a:moveTo>
                    <a:pt x="222" y="0"/>
                  </a:moveTo>
                  <a:cubicBezTo>
                    <a:pt x="64" y="1046"/>
                    <a:pt x="0" y="2819"/>
                    <a:pt x="159" y="3832"/>
                  </a:cubicBezTo>
                  <a:lnTo>
                    <a:pt x="5067" y="190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6216365" y="4536946"/>
              <a:ext cx="79507" cy="45066"/>
            </a:xfrm>
            <a:custGeom>
              <a:avLst/>
              <a:gdLst/>
              <a:ahLst/>
              <a:cxnLst/>
              <a:rect l="l" t="t" r="r" b="b"/>
              <a:pathLst>
                <a:path w="2851" h="1616" extrusionOk="0">
                  <a:moveTo>
                    <a:pt x="95" y="1"/>
                  </a:moveTo>
                  <a:cubicBezTo>
                    <a:pt x="32" y="476"/>
                    <a:pt x="0" y="1046"/>
                    <a:pt x="0" y="1616"/>
                  </a:cubicBezTo>
                  <a:lnTo>
                    <a:pt x="2819" y="1109"/>
                  </a:lnTo>
                  <a:lnTo>
                    <a:pt x="2850" y="1109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1796085" y="1901187"/>
              <a:ext cx="213479" cy="248589"/>
            </a:xfrm>
            <a:custGeom>
              <a:avLst/>
              <a:gdLst/>
              <a:ahLst/>
              <a:cxnLst/>
              <a:rect l="l" t="t" r="r" b="b"/>
              <a:pathLst>
                <a:path w="7655" h="8914" extrusionOk="0">
                  <a:moveTo>
                    <a:pt x="7440" y="0"/>
                  </a:moveTo>
                  <a:cubicBezTo>
                    <a:pt x="7420" y="0"/>
                    <a:pt x="7399" y="5"/>
                    <a:pt x="7379" y="15"/>
                  </a:cubicBezTo>
                  <a:cubicBezTo>
                    <a:pt x="4719" y="1630"/>
                    <a:pt x="0" y="1820"/>
                    <a:pt x="0" y="1820"/>
                  </a:cubicBezTo>
                  <a:lnTo>
                    <a:pt x="5067" y="8914"/>
                  </a:lnTo>
                  <a:cubicBezTo>
                    <a:pt x="5701" y="4354"/>
                    <a:pt x="6968" y="1440"/>
                    <a:pt x="7601" y="237"/>
                  </a:cubicBezTo>
                  <a:cubicBezTo>
                    <a:pt x="7654" y="130"/>
                    <a:pt x="7550" y="0"/>
                    <a:pt x="7440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3424966" y="3357919"/>
              <a:ext cx="191364" cy="202742"/>
            </a:xfrm>
            <a:custGeom>
              <a:avLst/>
              <a:gdLst/>
              <a:ahLst/>
              <a:cxnLst/>
              <a:rect l="l" t="t" r="r" b="b"/>
              <a:pathLst>
                <a:path w="6862" h="7270" extrusionOk="0">
                  <a:moveTo>
                    <a:pt x="2206" y="1"/>
                  </a:moveTo>
                  <a:cubicBezTo>
                    <a:pt x="1604" y="3611"/>
                    <a:pt x="591" y="5955"/>
                    <a:pt x="52" y="7031"/>
                  </a:cubicBezTo>
                  <a:cubicBezTo>
                    <a:pt x="1" y="7161"/>
                    <a:pt x="98" y="7270"/>
                    <a:pt x="222" y="7270"/>
                  </a:cubicBezTo>
                  <a:cubicBezTo>
                    <a:pt x="249" y="7270"/>
                    <a:pt x="277" y="7264"/>
                    <a:pt x="306" y="7253"/>
                  </a:cubicBezTo>
                  <a:cubicBezTo>
                    <a:pt x="2269" y="5986"/>
                    <a:pt x="5405" y="5511"/>
                    <a:pt x="6861" y="5353"/>
                  </a:cubicBezTo>
                  <a:lnTo>
                    <a:pt x="5373" y="5353"/>
                  </a:lnTo>
                  <a:lnTo>
                    <a:pt x="5373" y="5385"/>
                  </a:lnTo>
                  <a:cubicBezTo>
                    <a:pt x="3631" y="5385"/>
                    <a:pt x="2206" y="3928"/>
                    <a:pt x="2206" y="218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4725918" y="4260525"/>
              <a:ext cx="191308" cy="203077"/>
            </a:xfrm>
            <a:custGeom>
              <a:avLst/>
              <a:gdLst/>
              <a:ahLst/>
              <a:cxnLst/>
              <a:rect l="l" t="t" r="r" b="b"/>
              <a:pathLst>
                <a:path w="6860" h="7282" extrusionOk="0">
                  <a:moveTo>
                    <a:pt x="2173" y="0"/>
                  </a:moveTo>
                  <a:cubicBezTo>
                    <a:pt x="1571" y="3611"/>
                    <a:pt x="589" y="5986"/>
                    <a:pt x="51" y="7031"/>
                  </a:cubicBezTo>
                  <a:cubicBezTo>
                    <a:pt x="1" y="7156"/>
                    <a:pt x="89" y="7281"/>
                    <a:pt x="207" y="7281"/>
                  </a:cubicBezTo>
                  <a:cubicBezTo>
                    <a:pt x="238" y="7281"/>
                    <a:pt x="271" y="7273"/>
                    <a:pt x="304" y="7253"/>
                  </a:cubicBezTo>
                  <a:cubicBezTo>
                    <a:pt x="2236" y="6018"/>
                    <a:pt x="5403" y="5543"/>
                    <a:pt x="6860" y="5384"/>
                  </a:cubicBezTo>
                  <a:lnTo>
                    <a:pt x="5371" y="5384"/>
                  </a:lnTo>
                  <a:cubicBezTo>
                    <a:pt x="3598" y="5384"/>
                    <a:pt x="2173" y="3959"/>
                    <a:pt x="2173" y="2186"/>
                  </a:cubicBezTo>
                  <a:lnTo>
                    <a:pt x="2173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122341" y="2434145"/>
              <a:ext cx="190416" cy="223379"/>
            </a:xfrm>
            <a:custGeom>
              <a:avLst/>
              <a:gdLst/>
              <a:ahLst/>
              <a:cxnLst/>
              <a:rect l="l" t="t" r="r" b="b"/>
              <a:pathLst>
                <a:path w="6828" h="8010" extrusionOk="0">
                  <a:moveTo>
                    <a:pt x="2299" y="0"/>
                  </a:moveTo>
                  <a:cubicBezTo>
                    <a:pt x="1729" y="4022"/>
                    <a:pt x="621" y="6651"/>
                    <a:pt x="51" y="7791"/>
                  </a:cubicBezTo>
                  <a:cubicBezTo>
                    <a:pt x="1" y="7890"/>
                    <a:pt x="88" y="8010"/>
                    <a:pt x="205" y="8010"/>
                  </a:cubicBezTo>
                  <a:cubicBezTo>
                    <a:pt x="237" y="8010"/>
                    <a:pt x="270" y="8001"/>
                    <a:pt x="304" y="7981"/>
                  </a:cubicBezTo>
                  <a:cubicBezTo>
                    <a:pt x="2236" y="6746"/>
                    <a:pt x="5371" y="6271"/>
                    <a:pt x="6828" y="6112"/>
                  </a:cubicBezTo>
                  <a:lnTo>
                    <a:pt x="5498" y="6112"/>
                  </a:lnTo>
                  <a:cubicBezTo>
                    <a:pt x="3724" y="6112"/>
                    <a:pt x="2299" y="4687"/>
                    <a:pt x="2299" y="2914"/>
                  </a:cubicBezTo>
                  <a:lnTo>
                    <a:pt x="2299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7"/>
          <p:cNvGrpSpPr/>
          <p:nvPr/>
        </p:nvGrpSpPr>
        <p:grpSpPr>
          <a:xfrm>
            <a:off x="7319945" y="864470"/>
            <a:ext cx="1368450" cy="2861115"/>
            <a:chOff x="6395626" y="1473254"/>
            <a:chExt cx="1205577" cy="2520584"/>
          </a:xfrm>
        </p:grpSpPr>
        <p:sp>
          <p:nvSpPr>
            <p:cNvPr id="937" name="Google Shape;937;p27"/>
            <p:cNvSpPr/>
            <p:nvPr/>
          </p:nvSpPr>
          <p:spPr>
            <a:xfrm>
              <a:off x="6801027" y="2346718"/>
              <a:ext cx="452196" cy="1647119"/>
            </a:xfrm>
            <a:custGeom>
              <a:avLst/>
              <a:gdLst/>
              <a:ahLst/>
              <a:cxnLst/>
              <a:rect l="l" t="t" r="r" b="b"/>
              <a:pathLst>
                <a:path w="16215" h="59063" extrusionOk="0">
                  <a:moveTo>
                    <a:pt x="7632" y="0"/>
                  </a:moveTo>
                  <a:lnTo>
                    <a:pt x="5795" y="45762"/>
                  </a:lnTo>
                  <a:lnTo>
                    <a:pt x="5700" y="45762"/>
                  </a:lnTo>
                  <a:cubicBezTo>
                    <a:pt x="3357" y="45762"/>
                    <a:pt x="1457" y="47662"/>
                    <a:pt x="1457" y="50005"/>
                  </a:cubicBezTo>
                  <a:cubicBezTo>
                    <a:pt x="1457" y="51114"/>
                    <a:pt x="1868" y="52159"/>
                    <a:pt x="2597" y="52919"/>
                  </a:cubicBezTo>
                  <a:cubicBezTo>
                    <a:pt x="1140" y="53045"/>
                    <a:pt x="0" y="54249"/>
                    <a:pt x="0" y="55737"/>
                  </a:cubicBezTo>
                  <a:cubicBezTo>
                    <a:pt x="0" y="57321"/>
                    <a:pt x="1267" y="58587"/>
                    <a:pt x="2850" y="58587"/>
                  </a:cubicBezTo>
                  <a:cubicBezTo>
                    <a:pt x="3642" y="58587"/>
                    <a:pt x="4339" y="58271"/>
                    <a:pt x="4845" y="57732"/>
                  </a:cubicBezTo>
                  <a:cubicBezTo>
                    <a:pt x="5384" y="58271"/>
                    <a:pt x="6080" y="58587"/>
                    <a:pt x="6872" y="58587"/>
                  </a:cubicBezTo>
                  <a:cubicBezTo>
                    <a:pt x="7664" y="58587"/>
                    <a:pt x="8361" y="58271"/>
                    <a:pt x="8899" y="57732"/>
                  </a:cubicBezTo>
                  <a:cubicBezTo>
                    <a:pt x="9659" y="58556"/>
                    <a:pt x="10767" y="59062"/>
                    <a:pt x="11971" y="59062"/>
                  </a:cubicBezTo>
                  <a:cubicBezTo>
                    <a:pt x="14314" y="59062"/>
                    <a:pt x="16215" y="57162"/>
                    <a:pt x="16215" y="54819"/>
                  </a:cubicBezTo>
                  <a:cubicBezTo>
                    <a:pt x="16215" y="52760"/>
                    <a:pt x="14758" y="51019"/>
                    <a:pt x="12794" y="50639"/>
                  </a:cubicBezTo>
                  <a:cubicBezTo>
                    <a:pt x="13111" y="50227"/>
                    <a:pt x="13301" y="49720"/>
                    <a:pt x="13301" y="49182"/>
                  </a:cubicBezTo>
                  <a:cubicBezTo>
                    <a:pt x="13301" y="47852"/>
                    <a:pt x="12193" y="46743"/>
                    <a:pt x="10862" y="46743"/>
                  </a:cubicBezTo>
                  <a:cubicBezTo>
                    <a:pt x="10387" y="46743"/>
                    <a:pt x="9944" y="46902"/>
                    <a:pt x="9564" y="47123"/>
                  </a:cubicBezTo>
                  <a:lnTo>
                    <a:pt x="763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6395626" y="1473254"/>
              <a:ext cx="1205577" cy="1204656"/>
            </a:xfrm>
            <a:custGeom>
              <a:avLst/>
              <a:gdLst/>
              <a:ahLst/>
              <a:cxnLst/>
              <a:rect l="l" t="t" r="r" b="b"/>
              <a:pathLst>
                <a:path w="43230" h="43197" extrusionOk="0">
                  <a:moveTo>
                    <a:pt x="21599" y="254"/>
                  </a:moveTo>
                  <a:cubicBezTo>
                    <a:pt x="33380" y="254"/>
                    <a:pt x="42976" y="9818"/>
                    <a:pt x="42976" y="21599"/>
                  </a:cubicBezTo>
                  <a:cubicBezTo>
                    <a:pt x="42976" y="33379"/>
                    <a:pt x="33380" y="42943"/>
                    <a:pt x="21599" y="42943"/>
                  </a:cubicBezTo>
                  <a:cubicBezTo>
                    <a:pt x="13017" y="42943"/>
                    <a:pt x="254" y="33379"/>
                    <a:pt x="254" y="21599"/>
                  </a:cubicBezTo>
                  <a:cubicBezTo>
                    <a:pt x="254" y="9818"/>
                    <a:pt x="9850" y="254"/>
                    <a:pt x="21599" y="254"/>
                  </a:cubicBezTo>
                  <a:close/>
                  <a:moveTo>
                    <a:pt x="21599" y="0"/>
                  </a:moveTo>
                  <a:cubicBezTo>
                    <a:pt x="9692" y="0"/>
                    <a:pt x="1" y="9691"/>
                    <a:pt x="1" y="21599"/>
                  </a:cubicBezTo>
                  <a:cubicBezTo>
                    <a:pt x="1" y="33506"/>
                    <a:pt x="12859" y="43197"/>
                    <a:pt x="21599" y="43197"/>
                  </a:cubicBezTo>
                  <a:cubicBezTo>
                    <a:pt x="33538" y="43197"/>
                    <a:pt x="43229" y="33506"/>
                    <a:pt x="43229" y="21599"/>
                  </a:cubicBezTo>
                  <a:cubicBezTo>
                    <a:pt x="43229" y="9691"/>
                    <a:pt x="33538" y="0"/>
                    <a:pt x="21599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6505140" y="1582768"/>
              <a:ext cx="985656" cy="985628"/>
            </a:xfrm>
            <a:custGeom>
              <a:avLst/>
              <a:gdLst/>
              <a:ahLst/>
              <a:cxnLst/>
              <a:rect l="l" t="t" r="r" b="b"/>
              <a:pathLst>
                <a:path w="35344" h="35343" extrusionOk="0">
                  <a:moveTo>
                    <a:pt x="17672" y="254"/>
                  </a:moveTo>
                  <a:cubicBezTo>
                    <a:pt x="27300" y="254"/>
                    <a:pt x="35090" y="8076"/>
                    <a:pt x="35090" y="17672"/>
                  </a:cubicBezTo>
                  <a:cubicBezTo>
                    <a:pt x="35090" y="27267"/>
                    <a:pt x="27300" y="35090"/>
                    <a:pt x="17672" y="35090"/>
                  </a:cubicBezTo>
                  <a:cubicBezTo>
                    <a:pt x="8076" y="35090"/>
                    <a:pt x="254" y="27267"/>
                    <a:pt x="254" y="17672"/>
                  </a:cubicBezTo>
                  <a:cubicBezTo>
                    <a:pt x="254" y="8076"/>
                    <a:pt x="8076" y="254"/>
                    <a:pt x="17672" y="254"/>
                  </a:cubicBezTo>
                  <a:close/>
                  <a:moveTo>
                    <a:pt x="17672" y="0"/>
                  </a:moveTo>
                  <a:cubicBezTo>
                    <a:pt x="7950" y="0"/>
                    <a:pt x="1" y="7918"/>
                    <a:pt x="1" y="17672"/>
                  </a:cubicBezTo>
                  <a:cubicBezTo>
                    <a:pt x="1" y="27426"/>
                    <a:pt x="7950" y="35343"/>
                    <a:pt x="17672" y="35343"/>
                  </a:cubicBezTo>
                  <a:cubicBezTo>
                    <a:pt x="27426" y="35343"/>
                    <a:pt x="35344" y="27426"/>
                    <a:pt x="35344" y="17672"/>
                  </a:cubicBezTo>
                  <a:cubicBezTo>
                    <a:pt x="35344" y="7918"/>
                    <a:pt x="27426" y="0"/>
                    <a:pt x="1767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6951145" y="2239853"/>
              <a:ext cx="99837" cy="150146"/>
            </a:xfrm>
            <a:custGeom>
              <a:avLst/>
              <a:gdLst/>
              <a:ahLst/>
              <a:cxnLst/>
              <a:rect l="l" t="t" r="r" b="b"/>
              <a:pathLst>
                <a:path w="3580" h="5384" extrusionOk="0">
                  <a:moveTo>
                    <a:pt x="1584" y="0"/>
                  </a:moveTo>
                  <a:cubicBezTo>
                    <a:pt x="729" y="0"/>
                    <a:pt x="1" y="697"/>
                    <a:pt x="1" y="1584"/>
                  </a:cubicBezTo>
                  <a:cubicBezTo>
                    <a:pt x="1" y="1995"/>
                    <a:pt x="127" y="2439"/>
                    <a:pt x="381" y="2724"/>
                  </a:cubicBezTo>
                  <a:cubicBezTo>
                    <a:pt x="571" y="2914"/>
                    <a:pt x="697" y="3072"/>
                    <a:pt x="887" y="3325"/>
                  </a:cubicBezTo>
                  <a:cubicBezTo>
                    <a:pt x="1711" y="4339"/>
                    <a:pt x="1204" y="4560"/>
                    <a:pt x="1204" y="4560"/>
                  </a:cubicBezTo>
                  <a:cubicBezTo>
                    <a:pt x="1204" y="4560"/>
                    <a:pt x="1869" y="4529"/>
                    <a:pt x="2281" y="3832"/>
                  </a:cubicBezTo>
                  <a:lnTo>
                    <a:pt x="2281" y="3832"/>
                  </a:lnTo>
                  <a:cubicBezTo>
                    <a:pt x="2281" y="3832"/>
                    <a:pt x="2123" y="4972"/>
                    <a:pt x="1774" y="5384"/>
                  </a:cubicBezTo>
                  <a:cubicBezTo>
                    <a:pt x="1774" y="5384"/>
                    <a:pt x="3579" y="4624"/>
                    <a:pt x="3453" y="1869"/>
                  </a:cubicBezTo>
                  <a:cubicBezTo>
                    <a:pt x="3389" y="697"/>
                    <a:pt x="2471" y="32"/>
                    <a:pt x="1584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6915812" y="1760272"/>
              <a:ext cx="171369" cy="423946"/>
            </a:xfrm>
            <a:custGeom>
              <a:avLst/>
              <a:gdLst/>
              <a:ahLst/>
              <a:cxnLst/>
              <a:rect l="l" t="t" r="r" b="b"/>
              <a:pathLst>
                <a:path w="6145" h="15202" extrusionOk="0">
                  <a:moveTo>
                    <a:pt x="3136" y="1"/>
                  </a:moveTo>
                  <a:lnTo>
                    <a:pt x="2598" y="444"/>
                  </a:lnTo>
                  <a:cubicBezTo>
                    <a:pt x="1014" y="1806"/>
                    <a:pt x="64" y="3801"/>
                    <a:pt x="64" y="5923"/>
                  </a:cubicBezTo>
                  <a:lnTo>
                    <a:pt x="1" y="15139"/>
                  </a:lnTo>
                  <a:lnTo>
                    <a:pt x="6050" y="15202"/>
                  </a:lnTo>
                  <a:lnTo>
                    <a:pt x="6113" y="5955"/>
                  </a:lnTo>
                  <a:cubicBezTo>
                    <a:pt x="6145" y="3864"/>
                    <a:pt x="5226" y="1838"/>
                    <a:pt x="3643" y="476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6952930" y="1894522"/>
              <a:ext cx="97160" cy="96323"/>
            </a:xfrm>
            <a:custGeom>
              <a:avLst/>
              <a:gdLst/>
              <a:ahLst/>
              <a:cxnLst/>
              <a:rect l="l" t="t" r="r" b="b"/>
              <a:pathLst>
                <a:path w="3484" h="3454" extrusionOk="0">
                  <a:moveTo>
                    <a:pt x="1742" y="1"/>
                  </a:moveTo>
                  <a:cubicBezTo>
                    <a:pt x="792" y="1"/>
                    <a:pt x="32" y="761"/>
                    <a:pt x="0" y="1711"/>
                  </a:cubicBezTo>
                  <a:cubicBezTo>
                    <a:pt x="0" y="2692"/>
                    <a:pt x="792" y="3452"/>
                    <a:pt x="1742" y="3452"/>
                  </a:cubicBezTo>
                  <a:cubicBezTo>
                    <a:pt x="1760" y="3453"/>
                    <a:pt x="1779" y="3453"/>
                    <a:pt x="1797" y="3453"/>
                  </a:cubicBezTo>
                  <a:cubicBezTo>
                    <a:pt x="2722" y="3453"/>
                    <a:pt x="3484" y="2674"/>
                    <a:pt x="3484" y="1742"/>
                  </a:cubicBezTo>
                  <a:cubicBezTo>
                    <a:pt x="3484" y="792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6952038" y="2182433"/>
              <a:ext cx="96296" cy="53907"/>
            </a:xfrm>
            <a:custGeom>
              <a:avLst/>
              <a:gdLst/>
              <a:ahLst/>
              <a:cxnLst/>
              <a:rect l="l" t="t" r="r" b="b"/>
              <a:pathLst>
                <a:path w="3453" h="1933" extrusionOk="0">
                  <a:moveTo>
                    <a:pt x="0" y="1"/>
                  </a:moveTo>
                  <a:lnTo>
                    <a:pt x="0" y="1901"/>
                  </a:lnTo>
                  <a:lnTo>
                    <a:pt x="3452" y="1932"/>
                  </a:lnTo>
                  <a:lnTo>
                    <a:pt x="345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6967933" y="2218659"/>
              <a:ext cx="64504" cy="35333"/>
            </a:xfrm>
            <a:custGeom>
              <a:avLst/>
              <a:gdLst/>
              <a:ahLst/>
              <a:cxnLst/>
              <a:rect l="l" t="t" r="r" b="b"/>
              <a:pathLst>
                <a:path w="2313" h="1267" extrusionOk="0">
                  <a:moveTo>
                    <a:pt x="0" y="0"/>
                  </a:moveTo>
                  <a:lnTo>
                    <a:pt x="0" y="1235"/>
                  </a:lnTo>
                  <a:lnTo>
                    <a:pt x="2281" y="1267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6860176" y="2011092"/>
              <a:ext cx="56556" cy="256147"/>
            </a:xfrm>
            <a:custGeom>
              <a:avLst/>
              <a:gdLst/>
              <a:ahLst/>
              <a:cxnLst/>
              <a:rect l="l" t="t" r="r" b="b"/>
              <a:pathLst>
                <a:path w="2028" h="9185" extrusionOk="0">
                  <a:moveTo>
                    <a:pt x="1584" y="1"/>
                  </a:moveTo>
                  <a:cubicBezTo>
                    <a:pt x="729" y="1"/>
                    <a:pt x="32" y="698"/>
                    <a:pt x="32" y="1553"/>
                  </a:cubicBezTo>
                  <a:lnTo>
                    <a:pt x="1" y="9185"/>
                  </a:lnTo>
                  <a:lnTo>
                    <a:pt x="128" y="9185"/>
                  </a:lnTo>
                  <a:cubicBezTo>
                    <a:pt x="1141" y="9185"/>
                    <a:pt x="1964" y="8393"/>
                    <a:pt x="1996" y="7380"/>
                  </a:cubicBezTo>
                  <a:lnTo>
                    <a:pt x="2028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7084503" y="2012877"/>
              <a:ext cx="56556" cy="256147"/>
            </a:xfrm>
            <a:custGeom>
              <a:avLst/>
              <a:gdLst/>
              <a:ahLst/>
              <a:cxnLst/>
              <a:rect l="l" t="t" r="r" b="b"/>
              <a:pathLst>
                <a:path w="2028" h="9185" extrusionOk="0">
                  <a:moveTo>
                    <a:pt x="32" y="0"/>
                  </a:moveTo>
                  <a:lnTo>
                    <a:pt x="1" y="7347"/>
                  </a:lnTo>
                  <a:cubicBezTo>
                    <a:pt x="1" y="8361"/>
                    <a:pt x="824" y="9184"/>
                    <a:pt x="1838" y="9184"/>
                  </a:cubicBezTo>
                  <a:lnTo>
                    <a:pt x="1964" y="9184"/>
                  </a:lnTo>
                  <a:lnTo>
                    <a:pt x="2028" y="1552"/>
                  </a:lnTo>
                  <a:cubicBezTo>
                    <a:pt x="2028" y="697"/>
                    <a:pt x="1331" y="0"/>
                    <a:pt x="476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505140" y="1582768"/>
              <a:ext cx="985656" cy="985628"/>
            </a:xfrm>
            <a:custGeom>
              <a:avLst/>
              <a:gdLst/>
              <a:ahLst/>
              <a:cxnLst/>
              <a:rect l="l" t="t" r="r" b="b"/>
              <a:pathLst>
                <a:path w="35344" h="35343" extrusionOk="0">
                  <a:moveTo>
                    <a:pt x="17672" y="254"/>
                  </a:moveTo>
                  <a:cubicBezTo>
                    <a:pt x="27300" y="254"/>
                    <a:pt x="35090" y="8076"/>
                    <a:pt x="35090" y="17672"/>
                  </a:cubicBezTo>
                  <a:cubicBezTo>
                    <a:pt x="35090" y="27267"/>
                    <a:pt x="27300" y="35090"/>
                    <a:pt x="17672" y="35090"/>
                  </a:cubicBezTo>
                  <a:cubicBezTo>
                    <a:pt x="8076" y="35090"/>
                    <a:pt x="254" y="27267"/>
                    <a:pt x="254" y="17672"/>
                  </a:cubicBezTo>
                  <a:cubicBezTo>
                    <a:pt x="254" y="8076"/>
                    <a:pt x="8076" y="254"/>
                    <a:pt x="17672" y="254"/>
                  </a:cubicBezTo>
                  <a:close/>
                  <a:moveTo>
                    <a:pt x="17672" y="0"/>
                  </a:moveTo>
                  <a:cubicBezTo>
                    <a:pt x="7950" y="0"/>
                    <a:pt x="1" y="7918"/>
                    <a:pt x="1" y="17672"/>
                  </a:cubicBezTo>
                  <a:cubicBezTo>
                    <a:pt x="1" y="27426"/>
                    <a:pt x="7950" y="35343"/>
                    <a:pt x="17672" y="35343"/>
                  </a:cubicBezTo>
                  <a:cubicBezTo>
                    <a:pt x="27426" y="35343"/>
                    <a:pt x="35344" y="27426"/>
                    <a:pt x="35344" y="17672"/>
                  </a:cubicBezTo>
                  <a:cubicBezTo>
                    <a:pt x="35344" y="7918"/>
                    <a:pt x="27426" y="0"/>
                    <a:pt x="1767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27"/>
          <p:cNvSpPr txBox="1"/>
          <p:nvPr/>
        </p:nvSpPr>
        <p:spPr>
          <a:xfrm>
            <a:off x="734825" y="2071241"/>
            <a:ext cx="111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7420377" y="412340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3776441" y="4112601"/>
            <a:ext cx="111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2317366" y="3090275"/>
            <a:ext cx="111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734825" y="1807288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3" name="Google Shape;953;p27"/>
          <p:cNvSpPr txBox="1"/>
          <p:nvPr/>
        </p:nvSpPr>
        <p:spPr>
          <a:xfrm>
            <a:off x="2317369" y="2826322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4" name="Google Shape;954;p27"/>
          <p:cNvSpPr txBox="1"/>
          <p:nvPr/>
        </p:nvSpPr>
        <p:spPr>
          <a:xfrm>
            <a:off x="3776446" y="3848648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7420385" y="384673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6" name="Google Shape;956;p27"/>
          <p:cNvSpPr txBox="1"/>
          <p:nvPr/>
        </p:nvSpPr>
        <p:spPr>
          <a:xfrm>
            <a:off x="734825" y="832100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1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2317369" y="1842540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1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8" name="Google Shape;958;p27"/>
          <p:cNvSpPr txBox="1"/>
          <p:nvPr/>
        </p:nvSpPr>
        <p:spPr>
          <a:xfrm>
            <a:off x="3776446" y="2861575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1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9" name="Google Shape;959;p27"/>
          <p:cNvSpPr txBox="1"/>
          <p:nvPr/>
        </p:nvSpPr>
        <p:spPr>
          <a:xfrm>
            <a:off x="5485632" y="3887431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endParaRPr sz="1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5" name="Google Shape;965;p28"/>
          <p:cNvSpPr/>
          <p:nvPr/>
        </p:nvSpPr>
        <p:spPr>
          <a:xfrm>
            <a:off x="4409106" y="1448107"/>
            <a:ext cx="315119" cy="48344"/>
          </a:xfrm>
          <a:custGeom>
            <a:avLst/>
            <a:gdLst/>
            <a:ahLst/>
            <a:cxnLst/>
            <a:rect l="l" t="t" r="r" b="b"/>
            <a:pathLst>
              <a:path w="10325" h="1584" extrusionOk="0">
                <a:moveTo>
                  <a:pt x="1" y="0"/>
                </a:moveTo>
                <a:lnTo>
                  <a:pt x="1" y="1584"/>
                </a:lnTo>
                <a:lnTo>
                  <a:pt x="10325" y="1584"/>
                </a:lnTo>
                <a:lnTo>
                  <a:pt x="10325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8"/>
          <p:cNvSpPr/>
          <p:nvPr/>
        </p:nvSpPr>
        <p:spPr>
          <a:xfrm>
            <a:off x="4409106" y="2094704"/>
            <a:ext cx="315119" cy="48374"/>
          </a:xfrm>
          <a:custGeom>
            <a:avLst/>
            <a:gdLst/>
            <a:ahLst/>
            <a:cxnLst/>
            <a:rect l="l" t="t" r="r" b="b"/>
            <a:pathLst>
              <a:path w="10325" h="1585" extrusionOk="0">
                <a:moveTo>
                  <a:pt x="1" y="1"/>
                </a:moveTo>
                <a:lnTo>
                  <a:pt x="1" y="1584"/>
                </a:lnTo>
                <a:lnTo>
                  <a:pt x="10325" y="1584"/>
                </a:lnTo>
                <a:lnTo>
                  <a:pt x="10325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8"/>
          <p:cNvSpPr/>
          <p:nvPr/>
        </p:nvSpPr>
        <p:spPr>
          <a:xfrm>
            <a:off x="4409106" y="2742277"/>
            <a:ext cx="315119" cy="48374"/>
          </a:xfrm>
          <a:custGeom>
            <a:avLst/>
            <a:gdLst/>
            <a:ahLst/>
            <a:cxnLst/>
            <a:rect l="l" t="t" r="r" b="b"/>
            <a:pathLst>
              <a:path w="10325" h="1585" extrusionOk="0">
                <a:moveTo>
                  <a:pt x="1" y="1"/>
                </a:moveTo>
                <a:lnTo>
                  <a:pt x="1" y="1584"/>
                </a:lnTo>
                <a:lnTo>
                  <a:pt x="10325" y="1584"/>
                </a:lnTo>
                <a:lnTo>
                  <a:pt x="10325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8"/>
          <p:cNvSpPr/>
          <p:nvPr/>
        </p:nvSpPr>
        <p:spPr>
          <a:xfrm>
            <a:off x="4409106" y="3388904"/>
            <a:ext cx="315119" cy="48344"/>
          </a:xfrm>
          <a:custGeom>
            <a:avLst/>
            <a:gdLst/>
            <a:ahLst/>
            <a:cxnLst/>
            <a:rect l="l" t="t" r="r" b="b"/>
            <a:pathLst>
              <a:path w="10325" h="1584" extrusionOk="0">
                <a:moveTo>
                  <a:pt x="1" y="0"/>
                </a:moveTo>
                <a:lnTo>
                  <a:pt x="1" y="1584"/>
                </a:lnTo>
                <a:lnTo>
                  <a:pt x="10325" y="1584"/>
                </a:lnTo>
                <a:lnTo>
                  <a:pt x="10325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8"/>
          <p:cNvSpPr/>
          <p:nvPr/>
        </p:nvSpPr>
        <p:spPr>
          <a:xfrm>
            <a:off x="4409106" y="4035501"/>
            <a:ext cx="315119" cy="48374"/>
          </a:xfrm>
          <a:custGeom>
            <a:avLst/>
            <a:gdLst/>
            <a:ahLst/>
            <a:cxnLst/>
            <a:rect l="l" t="t" r="r" b="b"/>
            <a:pathLst>
              <a:path w="10325" h="1585" extrusionOk="0">
                <a:moveTo>
                  <a:pt x="1" y="1"/>
                </a:moveTo>
                <a:lnTo>
                  <a:pt x="1" y="1584"/>
                </a:lnTo>
                <a:lnTo>
                  <a:pt x="10325" y="1584"/>
                </a:lnTo>
                <a:lnTo>
                  <a:pt x="10325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8"/>
          <p:cNvSpPr/>
          <p:nvPr/>
        </p:nvSpPr>
        <p:spPr>
          <a:xfrm>
            <a:off x="2885852" y="1215179"/>
            <a:ext cx="1206272" cy="514201"/>
          </a:xfrm>
          <a:custGeom>
            <a:avLst/>
            <a:gdLst/>
            <a:ahLst/>
            <a:cxnLst/>
            <a:rect l="l" t="t" r="r" b="b"/>
            <a:pathLst>
              <a:path w="39524" h="16848" extrusionOk="0">
                <a:moveTo>
                  <a:pt x="8424" y="0"/>
                </a:moveTo>
                <a:cubicBezTo>
                  <a:pt x="3769" y="0"/>
                  <a:pt x="0" y="3800"/>
                  <a:pt x="0" y="8424"/>
                </a:cubicBezTo>
                <a:cubicBezTo>
                  <a:pt x="0" y="13079"/>
                  <a:pt x="3769" y="16848"/>
                  <a:pt x="8424" y="16848"/>
                </a:cubicBezTo>
                <a:lnTo>
                  <a:pt x="39523" y="16848"/>
                </a:lnTo>
                <a:lnTo>
                  <a:pt x="39523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1" name="Google Shape;971;p28"/>
          <p:cNvSpPr/>
          <p:nvPr/>
        </p:nvSpPr>
        <p:spPr>
          <a:xfrm>
            <a:off x="2885852" y="2509349"/>
            <a:ext cx="1206272" cy="514231"/>
          </a:xfrm>
          <a:custGeom>
            <a:avLst/>
            <a:gdLst/>
            <a:ahLst/>
            <a:cxnLst/>
            <a:rect l="l" t="t" r="r" b="b"/>
            <a:pathLst>
              <a:path w="39524" h="16849" extrusionOk="0">
                <a:moveTo>
                  <a:pt x="8424" y="1"/>
                </a:moveTo>
                <a:cubicBezTo>
                  <a:pt x="3769" y="1"/>
                  <a:pt x="0" y="3769"/>
                  <a:pt x="0" y="8425"/>
                </a:cubicBezTo>
                <a:cubicBezTo>
                  <a:pt x="0" y="13080"/>
                  <a:pt x="3769" y="16849"/>
                  <a:pt x="8424" y="16849"/>
                </a:cubicBezTo>
                <a:lnTo>
                  <a:pt x="39523" y="16849"/>
                </a:lnTo>
                <a:lnTo>
                  <a:pt x="39523" y="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2" name="Google Shape;972;p28"/>
          <p:cNvSpPr/>
          <p:nvPr/>
        </p:nvSpPr>
        <p:spPr>
          <a:xfrm>
            <a:off x="5051857" y="3155976"/>
            <a:ext cx="1206272" cy="514231"/>
          </a:xfrm>
          <a:custGeom>
            <a:avLst/>
            <a:gdLst/>
            <a:ahLst/>
            <a:cxnLst/>
            <a:rect l="l" t="t" r="r" b="b"/>
            <a:pathLst>
              <a:path w="39524" h="16849" extrusionOk="0">
                <a:moveTo>
                  <a:pt x="1" y="0"/>
                </a:moveTo>
                <a:lnTo>
                  <a:pt x="1" y="16848"/>
                </a:lnTo>
                <a:lnTo>
                  <a:pt x="31131" y="16848"/>
                </a:lnTo>
                <a:cubicBezTo>
                  <a:pt x="35755" y="16848"/>
                  <a:pt x="39524" y="13080"/>
                  <a:pt x="39524" y="8424"/>
                </a:cubicBezTo>
                <a:cubicBezTo>
                  <a:pt x="39524" y="3769"/>
                  <a:pt x="35755" y="0"/>
                  <a:pt x="31131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3" name="Google Shape;973;p28"/>
          <p:cNvSpPr/>
          <p:nvPr/>
        </p:nvSpPr>
        <p:spPr>
          <a:xfrm>
            <a:off x="5051857" y="1862752"/>
            <a:ext cx="1206272" cy="514231"/>
          </a:xfrm>
          <a:custGeom>
            <a:avLst/>
            <a:gdLst/>
            <a:ahLst/>
            <a:cxnLst/>
            <a:rect l="l" t="t" r="r" b="b"/>
            <a:pathLst>
              <a:path w="39524" h="16849" extrusionOk="0">
                <a:moveTo>
                  <a:pt x="1" y="0"/>
                </a:moveTo>
                <a:lnTo>
                  <a:pt x="1" y="16848"/>
                </a:lnTo>
                <a:lnTo>
                  <a:pt x="31131" y="16848"/>
                </a:lnTo>
                <a:cubicBezTo>
                  <a:pt x="35755" y="16848"/>
                  <a:pt x="39524" y="13080"/>
                  <a:pt x="39524" y="8424"/>
                </a:cubicBezTo>
                <a:cubicBezTo>
                  <a:pt x="39524" y="3769"/>
                  <a:pt x="35755" y="0"/>
                  <a:pt x="31131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4" name="Google Shape;974;p28"/>
          <p:cNvSpPr/>
          <p:nvPr/>
        </p:nvSpPr>
        <p:spPr>
          <a:xfrm>
            <a:off x="2885852" y="3802573"/>
            <a:ext cx="1206272" cy="514231"/>
          </a:xfrm>
          <a:custGeom>
            <a:avLst/>
            <a:gdLst/>
            <a:ahLst/>
            <a:cxnLst/>
            <a:rect l="l" t="t" r="r" b="b"/>
            <a:pathLst>
              <a:path w="39524" h="16849" extrusionOk="0">
                <a:moveTo>
                  <a:pt x="8424" y="1"/>
                </a:moveTo>
                <a:cubicBezTo>
                  <a:pt x="3769" y="1"/>
                  <a:pt x="0" y="3769"/>
                  <a:pt x="0" y="8425"/>
                </a:cubicBezTo>
                <a:cubicBezTo>
                  <a:pt x="0" y="13080"/>
                  <a:pt x="3769" y="16849"/>
                  <a:pt x="8424" y="16849"/>
                </a:cubicBezTo>
                <a:lnTo>
                  <a:pt x="39523" y="16849"/>
                </a:lnTo>
                <a:lnTo>
                  <a:pt x="39523" y="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5" name="Google Shape;975;p28"/>
          <p:cNvSpPr/>
          <p:nvPr/>
        </p:nvSpPr>
        <p:spPr>
          <a:xfrm>
            <a:off x="4079520" y="1216125"/>
            <a:ext cx="490060" cy="513255"/>
          </a:xfrm>
          <a:custGeom>
            <a:avLst/>
            <a:gdLst/>
            <a:ahLst/>
            <a:cxnLst/>
            <a:rect l="l" t="t" r="r" b="b"/>
            <a:pathLst>
              <a:path w="16057" h="16817" extrusionOk="0">
                <a:moveTo>
                  <a:pt x="1" y="1"/>
                </a:moveTo>
                <a:lnTo>
                  <a:pt x="1" y="16817"/>
                </a:lnTo>
                <a:lnTo>
                  <a:pt x="7633" y="16817"/>
                </a:lnTo>
                <a:cubicBezTo>
                  <a:pt x="12288" y="16817"/>
                  <a:pt x="16057" y="13048"/>
                  <a:pt x="16057" y="8393"/>
                </a:cubicBezTo>
                <a:cubicBezTo>
                  <a:pt x="16057" y="3769"/>
                  <a:pt x="12288" y="1"/>
                  <a:pt x="763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8"/>
          <p:cNvSpPr/>
          <p:nvPr/>
        </p:nvSpPr>
        <p:spPr>
          <a:xfrm>
            <a:off x="4569549" y="1862752"/>
            <a:ext cx="490090" cy="514231"/>
          </a:xfrm>
          <a:custGeom>
            <a:avLst/>
            <a:gdLst/>
            <a:ahLst/>
            <a:cxnLst/>
            <a:rect l="l" t="t" r="r" b="b"/>
            <a:pathLst>
              <a:path w="16058" h="16849" extrusionOk="0">
                <a:moveTo>
                  <a:pt x="8425" y="0"/>
                </a:moveTo>
                <a:cubicBezTo>
                  <a:pt x="3769" y="0"/>
                  <a:pt x="1" y="3769"/>
                  <a:pt x="1" y="8424"/>
                </a:cubicBezTo>
                <a:cubicBezTo>
                  <a:pt x="1" y="13048"/>
                  <a:pt x="3769" y="16848"/>
                  <a:pt x="8425" y="16848"/>
                </a:cubicBezTo>
                <a:lnTo>
                  <a:pt x="16057" y="16848"/>
                </a:lnTo>
                <a:lnTo>
                  <a:pt x="16057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8"/>
          <p:cNvSpPr/>
          <p:nvPr/>
        </p:nvSpPr>
        <p:spPr>
          <a:xfrm>
            <a:off x="4569549" y="3155976"/>
            <a:ext cx="490090" cy="514231"/>
          </a:xfrm>
          <a:custGeom>
            <a:avLst/>
            <a:gdLst/>
            <a:ahLst/>
            <a:cxnLst/>
            <a:rect l="l" t="t" r="r" b="b"/>
            <a:pathLst>
              <a:path w="16058" h="16849" extrusionOk="0">
                <a:moveTo>
                  <a:pt x="8425" y="0"/>
                </a:moveTo>
                <a:cubicBezTo>
                  <a:pt x="3769" y="0"/>
                  <a:pt x="1" y="3769"/>
                  <a:pt x="1" y="8424"/>
                </a:cubicBezTo>
                <a:cubicBezTo>
                  <a:pt x="1" y="13080"/>
                  <a:pt x="3769" y="16848"/>
                  <a:pt x="8425" y="16848"/>
                </a:cubicBezTo>
                <a:lnTo>
                  <a:pt x="16057" y="16848"/>
                </a:lnTo>
                <a:lnTo>
                  <a:pt x="16057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8"/>
          <p:cNvSpPr/>
          <p:nvPr/>
        </p:nvSpPr>
        <p:spPr>
          <a:xfrm>
            <a:off x="4079520" y="2509349"/>
            <a:ext cx="490060" cy="514231"/>
          </a:xfrm>
          <a:custGeom>
            <a:avLst/>
            <a:gdLst/>
            <a:ahLst/>
            <a:cxnLst/>
            <a:rect l="l" t="t" r="r" b="b"/>
            <a:pathLst>
              <a:path w="16057" h="16849" extrusionOk="0">
                <a:moveTo>
                  <a:pt x="1" y="1"/>
                </a:moveTo>
                <a:lnTo>
                  <a:pt x="1" y="16849"/>
                </a:lnTo>
                <a:lnTo>
                  <a:pt x="7633" y="16849"/>
                </a:lnTo>
                <a:cubicBezTo>
                  <a:pt x="12288" y="16849"/>
                  <a:pt x="16057" y="13080"/>
                  <a:pt x="16057" y="8425"/>
                </a:cubicBezTo>
                <a:cubicBezTo>
                  <a:pt x="16057" y="3769"/>
                  <a:pt x="12288" y="1"/>
                  <a:pt x="7633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8"/>
          <p:cNvSpPr/>
          <p:nvPr/>
        </p:nvSpPr>
        <p:spPr>
          <a:xfrm>
            <a:off x="4079520" y="3802573"/>
            <a:ext cx="490060" cy="514231"/>
          </a:xfrm>
          <a:custGeom>
            <a:avLst/>
            <a:gdLst/>
            <a:ahLst/>
            <a:cxnLst/>
            <a:rect l="l" t="t" r="r" b="b"/>
            <a:pathLst>
              <a:path w="16057" h="16849" extrusionOk="0">
                <a:moveTo>
                  <a:pt x="1" y="1"/>
                </a:moveTo>
                <a:lnTo>
                  <a:pt x="1" y="16849"/>
                </a:lnTo>
                <a:lnTo>
                  <a:pt x="7633" y="16849"/>
                </a:lnTo>
                <a:cubicBezTo>
                  <a:pt x="12288" y="16849"/>
                  <a:pt x="16057" y="13080"/>
                  <a:pt x="16057" y="8425"/>
                </a:cubicBezTo>
                <a:cubicBezTo>
                  <a:pt x="16057" y="3769"/>
                  <a:pt x="12288" y="1"/>
                  <a:pt x="7633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8"/>
          <p:cNvSpPr/>
          <p:nvPr/>
        </p:nvSpPr>
        <p:spPr>
          <a:xfrm>
            <a:off x="4324046" y="1044083"/>
            <a:ext cx="429172" cy="689172"/>
          </a:xfrm>
          <a:custGeom>
            <a:avLst/>
            <a:gdLst/>
            <a:ahLst/>
            <a:cxnLst/>
            <a:rect l="l" t="t" r="r" b="b"/>
            <a:pathLst>
              <a:path w="14062" h="22581" extrusionOk="0">
                <a:moveTo>
                  <a:pt x="1" y="1"/>
                </a:moveTo>
                <a:lnTo>
                  <a:pt x="1" y="1584"/>
                </a:lnTo>
                <a:cubicBezTo>
                  <a:pt x="6905" y="1584"/>
                  <a:pt x="12478" y="7158"/>
                  <a:pt x="12478" y="14030"/>
                </a:cubicBezTo>
                <a:cubicBezTo>
                  <a:pt x="12478" y="17260"/>
                  <a:pt x="11275" y="20269"/>
                  <a:pt x="9090" y="22581"/>
                </a:cubicBezTo>
                <a:lnTo>
                  <a:pt x="11148" y="22581"/>
                </a:lnTo>
                <a:cubicBezTo>
                  <a:pt x="13017" y="20142"/>
                  <a:pt x="14062" y="17165"/>
                  <a:pt x="14062" y="14030"/>
                </a:cubicBezTo>
                <a:cubicBezTo>
                  <a:pt x="14062" y="6303"/>
                  <a:pt x="7760" y="1"/>
                  <a:pt x="1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8"/>
          <p:cNvSpPr/>
          <p:nvPr/>
        </p:nvSpPr>
        <p:spPr>
          <a:xfrm>
            <a:off x="4380112" y="1733225"/>
            <a:ext cx="284202" cy="688195"/>
          </a:xfrm>
          <a:custGeom>
            <a:avLst/>
            <a:gdLst/>
            <a:ahLst/>
            <a:cxnLst/>
            <a:rect l="l" t="t" r="r" b="b"/>
            <a:pathLst>
              <a:path w="9312" h="22549" extrusionOk="0">
                <a:moveTo>
                  <a:pt x="7253" y="1"/>
                </a:moveTo>
                <a:cubicBezTo>
                  <a:pt x="6841" y="444"/>
                  <a:pt x="6398" y="824"/>
                  <a:pt x="5923" y="1236"/>
                </a:cubicBezTo>
                <a:lnTo>
                  <a:pt x="5353" y="1647"/>
                </a:lnTo>
                <a:cubicBezTo>
                  <a:pt x="1964" y="4339"/>
                  <a:pt x="1" y="8361"/>
                  <a:pt x="1" y="12668"/>
                </a:cubicBezTo>
                <a:cubicBezTo>
                  <a:pt x="1" y="16405"/>
                  <a:pt x="1489" y="19920"/>
                  <a:pt x="4118" y="22549"/>
                </a:cubicBezTo>
                <a:lnTo>
                  <a:pt x="6493" y="22549"/>
                </a:lnTo>
                <a:lnTo>
                  <a:pt x="6334" y="22422"/>
                </a:lnTo>
                <a:cubicBezTo>
                  <a:pt x="3294" y="20047"/>
                  <a:pt x="1584" y="16468"/>
                  <a:pt x="1584" y="12668"/>
                </a:cubicBezTo>
                <a:cubicBezTo>
                  <a:pt x="1584" y="8836"/>
                  <a:pt x="3326" y="5258"/>
                  <a:pt x="6303" y="2883"/>
                </a:cubicBezTo>
                <a:lnTo>
                  <a:pt x="6873" y="2471"/>
                </a:lnTo>
                <a:cubicBezTo>
                  <a:pt x="7791" y="1742"/>
                  <a:pt x="8615" y="887"/>
                  <a:pt x="9311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8"/>
          <p:cNvSpPr/>
          <p:nvPr/>
        </p:nvSpPr>
        <p:spPr>
          <a:xfrm>
            <a:off x="4505762" y="2421390"/>
            <a:ext cx="247456" cy="689172"/>
          </a:xfrm>
          <a:custGeom>
            <a:avLst/>
            <a:gdLst/>
            <a:ahLst/>
            <a:cxnLst/>
            <a:rect l="l" t="t" r="r" b="b"/>
            <a:pathLst>
              <a:path w="8108" h="22581" extrusionOk="0">
                <a:moveTo>
                  <a:pt x="1" y="1"/>
                </a:moveTo>
                <a:cubicBezTo>
                  <a:pt x="412" y="413"/>
                  <a:pt x="824" y="761"/>
                  <a:pt x="1236" y="1109"/>
                </a:cubicBezTo>
                <a:lnTo>
                  <a:pt x="1806" y="1521"/>
                </a:lnTo>
                <a:cubicBezTo>
                  <a:pt x="4814" y="3928"/>
                  <a:pt x="6524" y="7475"/>
                  <a:pt x="6524" y="11307"/>
                </a:cubicBezTo>
                <a:cubicBezTo>
                  <a:pt x="6524" y="15139"/>
                  <a:pt x="4783" y="18717"/>
                  <a:pt x="1774" y="21092"/>
                </a:cubicBezTo>
                <a:lnTo>
                  <a:pt x="1267" y="21472"/>
                </a:lnTo>
                <a:cubicBezTo>
                  <a:pt x="824" y="21821"/>
                  <a:pt x="412" y="22201"/>
                  <a:pt x="1" y="22581"/>
                </a:cubicBezTo>
                <a:lnTo>
                  <a:pt x="2408" y="22581"/>
                </a:lnTo>
                <a:lnTo>
                  <a:pt x="2724" y="22327"/>
                </a:lnTo>
                <a:cubicBezTo>
                  <a:pt x="6144" y="19636"/>
                  <a:pt x="8108" y="15614"/>
                  <a:pt x="8108" y="11307"/>
                </a:cubicBezTo>
                <a:cubicBezTo>
                  <a:pt x="8108" y="7000"/>
                  <a:pt x="6144" y="2978"/>
                  <a:pt x="2756" y="286"/>
                </a:cubicBezTo>
                <a:lnTo>
                  <a:pt x="2408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8"/>
          <p:cNvSpPr/>
          <p:nvPr/>
        </p:nvSpPr>
        <p:spPr>
          <a:xfrm>
            <a:off x="4381088" y="3110532"/>
            <a:ext cx="283226" cy="689172"/>
          </a:xfrm>
          <a:custGeom>
            <a:avLst/>
            <a:gdLst/>
            <a:ahLst/>
            <a:cxnLst/>
            <a:rect l="l" t="t" r="r" b="b"/>
            <a:pathLst>
              <a:path w="9280" h="22581" extrusionOk="0">
                <a:moveTo>
                  <a:pt x="4086" y="1"/>
                </a:moveTo>
                <a:cubicBezTo>
                  <a:pt x="1457" y="2629"/>
                  <a:pt x="0" y="6145"/>
                  <a:pt x="0" y="9913"/>
                </a:cubicBezTo>
                <a:cubicBezTo>
                  <a:pt x="0" y="14220"/>
                  <a:pt x="1932" y="18210"/>
                  <a:pt x="5352" y="20934"/>
                </a:cubicBezTo>
                <a:lnTo>
                  <a:pt x="5859" y="21314"/>
                </a:lnTo>
                <a:cubicBezTo>
                  <a:pt x="6366" y="21694"/>
                  <a:pt x="6809" y="22137"/>
                  <a:pt x="7221" y="22581"/>
                </a:cubicBezTo>
                <a:lnTo>
                  <a:pt x="9279" y="22581"/>
                </a:lnTo>
                <a:cubicBezTo>
                  <a:pt x="8583" y="21662"/>
                  <a:pt x="7759" y="20807"/>
                  <a:pt x="6841" y="20079"/>
                </a:cubicBezTo>
                <a:lnTo>
                  <a:pt x="6302" y="19667"/>
                </a:lnTo>
                <a:cubicBezTo>
                  <a:pt x="3294" y="17292"/>
                  <a:pt x="1552" y="13713"/>
                  <a:pt x="1552" y="9913"/>
                </a:cubicBezTo>
                <a:cubicBezTo>
                  <a:pt x="1552" y="6081"/>
                  <a:pt x="3294" y="2503"/>
                  <a:pt x="6334" y="128"/>
                </a:cubicBezTo>
                <a:lnTo>
                  <a:pt x="6461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8"/>
          <p:cNvSpPr/>
          <p:nvPr/>
        </p:nvSpPr>
        <p:spPr>
          <a:xfrm>
            <a:off x="4325023" y="3799673"/>
            <a:ext cx="428196" cy="688195"/>
          </a:xfrm>
          <a:custGeom>
            <a:avLst/>
            <a:gdLst/>
            <a:ahLst/>
            <a:cxnLst/>
            <a:rect l="l" t="t" r="r" b="b"/>
            <a:pathLst>
              <a:path w="14030" h="22549" extrusionOk="0">
                <a:moveTo>
                  <a:pt x="9058" y="1"/>
                </a:moveTo>
                <a:cubicBezTo>
                  <a:pt x="11243" y="2281"/>
                  <a:pt x="12446" y="5321"/>
                  <a:pt x="12446" y="8520"/>
                </a:cubicBezTo>
                <a:cubicBezTo>
                  <a:pt x="12446" y="15392"/>
                  <a:pt x="6873" y="20997"/>
                  <a:pt x="1" y="20997"/>
                </a:cubicBezTo>
                <a:lnTo>
                  <a:pt x="1" y="22549"/>
                </a:lnTo>
                <a:cubicBezTo>
                  <a:pt x="7728" y="22549"/>
                  <a:pt x="14030" y="16279"/>
                  <a:pt x="14030" y="8520"/>
                </a:cubicBezTo>
                <a:cubicBezTo>
                  <a:pt x="14030" y="5384"/>
                  <a:pt x="12985" y="2408"/>
                  <a:pt x="11116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8"/>
          <p:cNvSpPr txBox="1"/>
          <p:nvPr/>
        </p:nvSpPr>
        <p:spPr>
          <a:xfrm>
            <a:off x="914475" y="1188650"/>
            <a:ext cx="18351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fifth planet from the Sun and the largest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28"/>
          <p:cNvSpPr txBox="1"/>
          <p:nvPr/>
        </p:nvSpPr>
        <p:spPr>
          <a:xfrm>
            <a:off x="6431725" y="1835383"/>
            <a:ext cx="18351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solar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28"/>
          <p:cNvSpPr txBox="1"/>
          <p:nvPr/>
        </p:nvSpPr>
        <p:spPr>
          <a:xfrm>
            <a:off x="6431725" y="3128849"/>
            <a:ext cx="18351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an average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28"/>
          <p:cNvSpPr txBox="1"/>
          <p:nvPr/>
        </p:nvSpPr>
        <p:spPr>
          <a:xfrm>
            <a:off x="914475" y="3775582"/>
            <a:ext cx="18351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 and has a beautiful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914475" y="2482116"/>
            <a:ext cx="18351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it’s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0" name="Google Shape;990;p28"/>
          <p:cNvGrpSpPr/>
          <p:nvPr/>
        </p:nvGrpSpPr>
        <p:grpSpPr>
          <a:xfrm>
            <a:off x="4670421" y="1941403"/>
            <a:ext cx="356764" cy="356929"/>
            <a:chOff x="1683025" y="1210025"/>
            <a:chExt cx="593025" cy="593300"/>
          </a:xfrm>
        </p:grpSpPr>
        <p:sp>
          <p:nvSpPr>
            <p:cNvPr id="991" name="Google Shape;991;p28"/>
            <p:cNvSpPr/>
            <p:nvPr/>
          </p:nvSpPr>
          <p:spPr>
            <a:xfrm>
              <a:off x="1751900" y="1452275"/>
              <a:ext cx="236750" cy="351050"/>
            </a:xfrm>
            <a:custGeom>
              <a:avLst/>
              <a:gdLst/>
              <a:ahLst/>
              <a:cxnLst/>
              <a:rect l="l" t="t" r="r" b="b"/>
              <a:pathLst>
                <a:path w="9470" h="14042" extrusionOk="0">
                  <a:moveTo>
                    <a:pt x="390" y="0"/>
                  </a:moveTo>
                  <a:cubicBezTo>
                    <a:pt x="258" y="0"/>
                    <a:pt x="139" y="71"/>
                    <a:pt x="95" y="202"/>
                  </a:cubicBezTo>
                  <a:cubicBezTo>
                    <a:pt x="0" y="360"/>
                    <a:pt x="64" y="582"/>
                    <a:pt x="254" y="677"/>
                  </a:cubicBezTo>
                  <a:lnTo>
                    <a:pt x="8741" y="4731"/>
                  </a:lnTo>
                  <a:lnTo>
                    <a:pt x="8741" y="13091"/>
                  </a:lnTo>
                  <a:lnTo>
                    <a:pt x="760" y="8848"/>
                  </a:lnTo>
                  <a:lnTo>
                    <a:pt x="760" y="6314"/>
                  </a:lnTo>
                  <a:cubicBezTo>
                    <a:pt x="760" y="6092"/>
                    <a:pt x="602" y="5934"/>
                    <a:pt x="412" y="5934"/>
                  </a:cubicBezTo>
                  <a:cubicBezTo>
                    <a:pt x="222" y="5934"/>
                    <a:pt x="64" y="6124"/>
                    <a:pt x="64" y="6314"/>
                  </a:cubicBezTo>
                  <a:lnTo>
                    <a:pt x="64" y="9038"/>
                  </a:lnTo>
                  <a:cubicBezTo>
                    <a:pt x="64" y="9164"/>
                    <a:pt x="127" y="9291"/>
                    <a:pt x="222" y="9354"/>
                  </a:cubicBezTo>
                  <a:lnTo>
                    <a:pt x="8931" y="13978"/>
                  </a:lnTo>
                  <a:cubicBezTo>
                    <a:pt x="8994" y="14010"/>
                    <a:pt x="9058" y="14041"/>
                    <a:pt x="9089" y="14041"/>
                  </a:cubicBezTo>
                  <a:cubicBezTo>
                    <a:pt x="9153" y="14041"/>
                    <a:pt x="9216" y="14010"/>
                    <a:pt x="9279" y="13978"/>
                  </a:cubicBezTo>
                  <a:cubicBezTo>
                    <a:pt x="9406" y="13915"/>
                    <a:pt x="9469" y="13820"/>
                    <a:pt x="9469" y="13693"/>
                  </a:cubicBezTo>
                  <a:lnTo>
                    <a:pt x="9469" y="4509"/>
                  </a:lnTo>
                  <a:cubicBezTo>
                    <a:pt x="9469" y="4382"/>
                    <a:pt x="9374" y="4256"/>
                    <a:pt x="9248" y="4192"/>
                  </a:cubicBezTo>
                  <a:lnTo>
                    <a:pt x="570" y="44"/>
                  </a:lnTo>
                  <a:cubicBezTo>
                    <a:pt x="511" y="14"/>
                    <a:pt x="450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1786725" y="1318050"/>
              <a:ext cx="106125" cy="120300"/>
            </a:xfrm>
            <a:custGeom>
              <a:avLst/>
              <a:gdLst/>
              <a:ahLst/>
              <a:cxnLst/>
              <a:rect l="l" t="t" r="r" b="b"/>
              <a:pathLst>
                <a:path w="4245" h="4812" extrusionOk="0">
                  <a:moveTo>
                    <a:pt x="1009" y="1"/>
                  </a:moveTo>
                  <a:cubicBezTo>
                    <a:pt x="914" y="1"/>
                    <a:pt x="813" y="40"/>
                    <a:pt x="729" y="124"/>
                  </a:cubicBezTo>
                  <a:cubicBezTo>
                    <a:pt x="191" y="726"/>
                    <a:pt x="1" y="2214"/>
                    <a:pt x="602" y="3354"/>
                  </a:cubicBezTo>
                  <a:cubicBezTo>
                    <a:pt x="1236" y="4558"/>
                    <a:pt x="2408" y="4811"/>
                    <a:pt x="3326" y="4811"/>
                  </a:cubicBezTo>
                  <a:cubicBezTo>
                    <a:pt x="3548" y="4811"/>
                    <a:pt x="3738" y="4811"/>
                    <a:pt x="3928" y="4779"/>
                  </a:cubicBezTo>
                  <a:cubicBezTo>
                    <a:pt x="4118" y="4748"/>
                    <a:pt x="4244" y="4558"/>
                    <a:pt x="4213" y="4368"/>
                  </a:cubicBezTo>
                  <a:cubicBezTo>
                    <a:pt x="4213" y="4197"/>
                    <a:pt x="4060" y="4078"/>
                    <a:pt x="3891" y="4078"/>
                  </a:cubicBezTo>
                  <a:cubicBezTo>
                    <a:pt x="3872" y="4078"/>
                    <a:pt x="3852" y="4079"/>
                    <a:pt x="3833" y="4083"/>
                  </a:cubicBezTo>
                  <a:cubicBezTo>
                    <a:pt x="3665" y="4099"/>
                    <a:pt x="3503" y="4108"/>
                    <a:pt x="3348" y="4108"/>
                  </a:cubicBezTo>
                  <a:cubicBezTo>
                    <a:pt x="2338" y="4108"/>
                    <a:pt x="1620" y="3747"/>
                    <a:pt x="1236" y="3006"/>
                  </a:cubicBezTo>
                  <a:cubicBezTo>
                    <a:pt x="761" y="2119"/>
                    <a:pt x="951" y="947"/>
                    <a:pt x="1267" y="567"/>
                  </a:cubicBezTo>
                  <a:cubicBezTo>
                    <a:pt x="1394" y="441"/>
                    <a:pt x="1394" y="219"/>
                    <a:pt x="1236" y="92"/>
                  </a:cubicBezTo>
                  <a:cubicBezTo>
                    <a:pt x="1176" y="33"/>
                    <a:pt x="1095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800200" y="1273625"/>
              <a:ext cx="69675" cy="68125"/>
            </a:xfrm>
            <a:custGeom>
              <a:avLst/>
              <a:gdLst/>
              <a:ahLst/>
              <a:cxnLst/>
              <a:rect l="l" t="t" r="r" b="b"/>
              <a:pathLst>
                <a:path w="2787" h="2725" extrusionOk="0">
                  <a:moveTo>
                    <a:pt x="1552" y="1"/>
                  </a:moveTo>
                  <a:cubicBezTo>
                    <a:pt x="1140" y="1"/>
                    <a:pt x="728" y="159"/>
                    <a:pt x="443" y="444"/>
                  </a:cubicBezTo>
                  <a:cubicBezTo>
                    <a:pt x="158" y="729"/>
                    <a:pt x="0" y="1141"/>
                    <a:pt x="0" y="1553"/>
                  </a:cubicBezTo>
                  <a:cubicBezTo>
                    <a:pt x="0" y="1964"/>
                    <a:pt x="158" y="2344"/>
                    <a:pt x="475" y="2629"/>
                  </a:cubicBezTo>
                  <a:cubicBezTo>
                    <a:pt x="538" y="2693"/>
                    <a:pt x="633" y="2724"/>
                    <a:pt x="697" y="2724"/>
                  </a:cubicBezTo>
                  <a:cubicBezTo>
                    <a:pt x="792" y="2724"/>
                    <a:pt x="887" y="2693"/>
                    <a:pt x="982" y="2629"/>
                  </a:cubicBezTo>
                  <a:cubicBezTo>
                    <a:pt x="1108" y="2503"/>
                    <a:pt x="1108" y="2281"/>
                    <a:pt x="982" y="2123"/>
                  </a:cubicBezTo>
                  <a:cubicBezTo>
                    <a:pt x="823" y="1964"/>
                    <a:pt x="728" y="1774"/>
                    <a:pt x="728" y="1553"/>
                  </a:cubicBezTo>
                  <a:cubicBezTo>
                    <a:pt x="728" y="1331"/>
                    <a:pt x="792" y="1109"/>
                    <a:pt x="950" y="951"/>
                  </a:cubicBezTo>
                  <a:cubicBezTo>
                    <a:pt x="1108" y="793"/>
                    <a:pt x="1330" y="698"/>
                    <a:pt x="1552" y="698"/>
                  </a:cubicBezTo>
                  <a:cubicBezTo>
                    <a:pt x="1774" y="698"/>
                    <a:pt x="1964" y="793"/>
                    <a:pt x="2122" y="951"/>
                  </a:cubicBezTo>
                  <a:cubicBezTo>
                    <a:pt x="2201" y="1014"/>
                    <a:pt x="2296" y="1046"/>
                    <a:pt x="2387" y="1046"/>
                  </a:cubicBezTo>
                  <a:cubicBezTo>
                    <a:pt x="2478" y="1046"/>
                    <a:pt x="2565" y="1014"/>
                    <a:pt x="2629" y="951"/>
                  </a:cubicBezTo>
                  <a:cubicBezTo>
                    <a:pt x="2787" y="793"/>
                    <a:pt x="2787" y="571"/>
                    <a:pt x="2629" y="444"/>
                  </a:cubicBezTo>
                  <a:cubicBezTo>
                    <a:pt x="2344" y="159"/>
                    <a:pt x="1964" y="1"/>
                    <a:pt x="1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58775" y="1320700"/>
              <a:ext cx="188450" cy="71725"/>
            </a:xfrm>
            <a:custGeom>
              <a:avLst/>
              <a:gdLst/>
              <a:ahLst/>
              <a:cxnLst/>
              <a:rect l="l" t="t" r="r" b="b"/>
              <a:pathLst>
                <a:path w="7538" h="2869" extrusionOk="0">
                  <a:moveTo>
                    <a:pt x="7148" y="1"/>
                  </a:moveTo>
                  <a:cubicBezTo>
                    <a:pt x="7045" y="1"/>
                    <a:pt x="6944" y="42"/>
                    <a:pt x="6873" y="113"/>
                  </a:cubicBezTo>
                  <a:cubicBezTo>
                    <a:pt x="6042" y="1128"/>
                    <a:pt x="5107" y="1396"/>
                    <a:pt x="4357" y="1396"/>
                  </a:cubicBezTo>
                  <a:cubicBezTo>
                    <a:pt x="3564" y="1396"/>
                    <a:pt x="2978" y="1096"/>
                    <a:pt x="2946" y="1063"/>
                  </a:cubicBezTo>
                  <a:cubicBezTo>
                    <a:pt x="2882" y="1047"/>
                    <a:pt x="2819" y="1039"/>
                    <a:pt x="2760" y="1039"/>
                  </a:cubicBezTo>
                  <a:cubicBezTo>
                    <a:pt x="2700" y="1039"/>
                    <a:pt x="2645" y="1047"/>
                    <a:pt x="2597" y="1063"/>
                  </a:cubicBezTo>
                  <a:cubicBezTo>
                    <a:pt x="2471" y="1126"/>
                    <a:pt x="2407" y="1253"/>
                    <a:pt x="2407" y="1380"/>
                  </a:cubicBezTo>
                  <a:cubicBezTo>
                    <a:pt x="2407" y="1570"/>
                    <a:pt x="2281" y="1791"/>
                    <a:pt x="2122" y="1918"/>
                  </a:cubicBezTo>
                  <a:cubicBezTo>
                    <a:pt x="1985" y="2056"/>
                    <a:pt x="1799" y="2146"/>
                    <a:pt x="1606" y="2146"/>
                  </a:cubicBezTo>
                  <a:cubicBezTo>
                    <a:pt x="1578" y="2146"/>
                    <a:pt x="1549" y="2144"/>
                    <a:pt x="1521" y="2140"/>
                  </a:cubicBezTo>
                  <a:cubicBezTo>
                    <a:pt x="1077" y="2108"/>
                    <a:pt x="729" y="1728"/>
                    <a:pt x="761" y="1253"/>
                  </a:cubicBezTo>
                  <a:cubicBezTo>
                    <a:pt x="761" y="1063"/>
                    <a:pt x="602" y="905"/>
                    <a:pt x="412" y="873"/>
                  </a:cubicBezTo>
                  <a:cubicBezTo>
                    <a:pt x="222" y="873"/>
                    <a:pt x="64" y="1031"/>
                    <a:pt x="32" y="1221"/>
                  </a:cubicBezTo>
                  <a:cubicBezTo>
                    <a:pt x="1" y="2077"/>
                    <a:pt x="634" y="2805"/>
                    <a:pt x="1489" y="2837"/>
                  </a:cubicBezTo>
                  <a:cubicBezTo>
                    <a:pt x="1521" y="2868"/>
                    <a:pt x="1552" y="2868"/>
                    <a:pt x="1584" y="2868"/>
                  </a:cubicBezTo>
                  <a:cubicBezTo>
                    <a:pt x="1964" y="2868"/>
                    <a:pt x="2312" y="2710"/>
                    <a:pt x="2597" y="2457"/>
                  </a:cubicBezTo>
                  <a:cubicBezTo>
                    <a:pt x="2787" y="2298"/>
                    <a:pt x="2946" y="2108"/>
                    <a:pt x="3009" y="1886"/>
                  </a:cubicBezTo>
                  <a:cubicBezTo>
                    <a:pt x="3294" y="1981"/>
                    <a:pt x="3738" y="2077"/>
                    <a:pt x="4213" y="2108"/>
                  </a:cubicBezTo>
                  <a:cubicBezTo>
                    <a:pt x="4257" y="2110"/>
                    <a:pt x="4303" y="2111"/>
                    <a:pt x="4349" y="2111"/>
                  </a:cubicBezTo>
                  <a:cubicBezTo>
                    <a:pt x="5199" y="2111"/>
                    <a:pt x="6392" y="1819"/>
                    <a:pt x="7443" y="588"/>
                  </a:cubicBezTo>
                  <a:cubicBezTo>
                    <a:pt x="7538" y="430"/>
                    <a:pt x="7538" y="208"/>
                    <a:pt x="7379" y="81"/>
                  </a:cubicBezTo>
                  <a:cubicBezTo>
                    <a:pt x="7310" y="26"/>
                    <a:pt x="7228" y="1"/>
                    <a:pt x="7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960900" y="1210025"/>
              <a:ext cx="81575" cy="54925"/>
            </a:xfrm>
            <a:custGeom>
              <a:avLst/>
              <a:gdLst/>
              <a:ahLst/>
              <a:cxnLst/>
              <a:rect l="l" t="t" r="r" b="b"/>
              <a:pathLst>
                <a:path w="3263" h="2197" extrusionOk="0">
                  <a:moveTo>
                    <a:pt x="1564" y="0"/>
                  </a:moveTo>
                  <a:cubicBezTo>
                    <a:pt x="1280" y="0"/>
                    <a:pt x="1005" y="78"/>
                    <a:pt x="761" y="233"/>
                  </a:cubicBezTo>
                  <a:cubicBezTo>
                    <a:pt x="413" y="423"/>
                    <a:pt x="159" y="771"/>
                    <a:pt x="64" y="1183"/>
                  </a:cubicBezTo>
                  <a:cubicBezTo>
                    <a:pt x="1" y="1373"/>
                    <a:pt x="128" y="1563"/>
                    <a:pt x="318" y="1595"/>
                  </a:cubicBezTo>
                  <a:cubicBezTo>
                    <a:pt x="351" y="1606"/>
                    <a:pt x="385" y="1611"/>
                    <a:pt x="418" y="1611"/>
                  </a:cubicBezTo>
                  <a:cubicBezTo>
                    <a:pt x="571" y="1611"/>
                    <a:pt x="709" y="1498"/>
                    <a:pt x="761" y="1341"/>
                  </a:cubicBezTo>
                  <a:cubicBezTo>
                    <a:pt x="793" y="1120"/>
                    <a:pt x="951" y="961"/>
                    <a:pt x="1141" y="835"/>
                  </a:cubicBezTo>
                  <a:cubicBezTo>
                    <a:pt x="1278" y="766"/>
                    <a:pt x="1431" y="714"/>
                    <a:pt x="1589" y="714"/>
                  </a:cubicBezTo>
                  <a:cubicBezTo>
                    <a:pt x="1651" y="714"/>
                    <a:pt x="1712" y="722"/>
                    <a:pt x="1774" y="740"/>
                  </a:cubicBezTo>
                  <a:cubicBezTo>
                    <a:pt x="2218" y="866"/>
                    <a:pt x="2471" y="1310"/>
                    <a:pt x="2376" y="1753"/>
                  </a:cubicBezTo>
                  <a:cubicBezTo>
                    <a:pt x="2313" y="1943"/>
                    <a:pt x="2439" y="2133"/>
                    <a:pt x="2629" y="2197"/>
                  </a:cubicBezTo>
                  <a:lnTo>
                    <a:pt x="2724" y="2197"/>
                  </a:lnTo>
                  <a:cubicBezTo>
                    <a:pt x="2883" y="2197"/>
                    <a:pt x="3009" y="2102"/>
                    <a:pt x="3041" y="1912"/>
                  </a:cubicBezTo>
                  <a:cubicBezTo>
                    <a:pt x="3263" y="1088"/>
                    <a:pt x="2756" y="265"/>
                    <a:pt x="1933" y="43"/>
                  </a:cubicBezTo>
                  <a:cubicBezTo>
                    <a:pt x="1809" y="15"/>
                    <a:pt x="1686" y="0"/>
                    <a:pt x="1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22900" y="1264825"/>
              <a:ext cx="68900" cy="45250"/>
            </a:xfrm>
            <a:custGeom>
              <a:avLst/>
              <a:gdLst/>
              <a:ahLst/>
              <a:cxnLst/>
              <a:rect l="l" t="t" r="r" b="b"/>
              <a:pathLst>
                <a:path w="2756" h="1810" extrusionOk="0">
                  <a:moveTo>
                    <a:pt x="2383" y="0"/>
                  </a:moveTo>
                  <a:cubicBezTo>
                    <a:pt x="2191" y="0"/>
                    <a:pt x="2057" y="148"/>
                    <a:pt x="2028" y="321"/>
                  </a:cubicBezTo>
                  <a:cubicBezTo>
                    <a:pt x="1997" y="746"/>
                    <a:pt x="1647" y="1083"/>
                    <a:pt x="1201" y="1083"/>
                  </a:cubicBezTo>
                  <a:cubicBezTo>
                    <a:pt x="1181" y="1083"/>
                    <a:pt x="1161" y="1083"/>
                    <a:pt x="1141" y="1081"/>
                  </a:cubicBezTo>
                  <a:cubicBezTo>
                    <a:pt x="951" y="1050"/>
                    <a:pt x="761" y="986"/>
                    <a:pt x="634" y="860"/>
                  </a:cubicBezTo>
                  <a:cubicBezTo>
                    <a:pt x="555" y="780"/>
                    <a:pt x="460" y="741"/>
                    <a:pt x="369" y="741"/>
                  </a:cubicBezTo>
                  <a:cubicBezTo>
                    <a:pt x="278" y="741"/>
                    <a:pt x="191" y="780"/>
                    <a:pt x="127" y="860"/>
                  </a:cubicBezTo>
                  <a:cubicBezTo>
                    <a:pt x="1" y="986"/>
                    <a:pt x="1" y="1208"/>
                    <a:pt x="127" y="1366"/>
                  </a:cubicBezTo>
                  <a:cubicBezTo>
                    <a:pt x="381" y="1620"/>
                    <a:pt x="729" y="1778"/>
                    <a:pt x="1078" y="1778"/>
                  </a:cubicBezTo>
                  <a:cubicBezTo>
                    <a:pt x="1141" y="1810"/>
                    <a:pt x="1173" y="1810"/>
                    <a:pt x="1204" y="1810"/>
                  </a:cubicBezTo>
                  <a:cubicBezTo>
                    <a:pt x="1996" y="1810"/>
                    <a:pt x="2693" y="1176"/>
                    <a:pt x="2756" y="385"/>
                  </a:cubicBezTo>
                  <a:cubicBezTo>
                    <a:pt x="2756" y="195"/>
                    <a:pt x="2629" y="5"/>
                    <a:pt x="2439" y="5"/>
                  </a:cubicBezTo>
                  <a:cubicBezTo>
                    <a:pt x="2420" y="2"/>
                    <a:pt x="2401" y="0"/>
                    <a:pt x="2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18150" y="1378925"/>
              <a:ext cx="69700" cy="45150"/>
            </a:xfrm>
            <a:custGeom>
              <a:avLst/>
              <a:gdLst/>
              <a:ahLst/>
              <a:cxnLst/>
              <a:rect l="l" t="t" r="r" b="b"/>
              <a:pathLst>
                <a:path w="2788" h="1806" extrusionOk="0">
                  <a:moveTo>
                    <a:pt x="2439" y="1"/>
                  </a:moveTo>
                  <a:cubicBezTo>
                    <a:pt x="2249" y="1"/>
                    <a:pt x="2059" y="128"/>
                    <a:pt x="2059" y="349"/>
                  </a:cubicBezTo>
                  <a:cubicBezTo>
                    <a:pt x="1999" y="774"/>
                    <a:pt x="1648" y="1111"/>
                    <a:pt x="1201" y="1111"/>
                  </a:cubicBezTo>
                  <a:cubicBezTo>
                    <a:pt x="1181" y="1111"/>
                    <a:pt x="1161" y="1111"/>
                    <a:pt x="1141" y="1109"/>
                  </a:cubicBezTo>
                  <a:cubicBezTo>
                    <a:pt x="951" y="1078"/>
                    <a:pt x="792" y="983"/>
                    <a:pt x="634" y="856"/>
                  </a:cubicBezTo>
                  <a:cubicBezTo>
                    <a:pt x="571" y="793"/>
                    <a:pt x="484" y="761"/>
                    <a:pt x="393" y="761"/>
                  </a:cubicBezTo>
                  <a:cubicBezTo>
                    <a:pt x="302" y="761"/>
                    <a:pt x="207" y="793"/>
                    <a:pt x="127" y="856"/>
                  </a:cubicBezTo>
                  <a:cubicBezTo>
                    <a:pt x="1" y="1014"/>
                    <a:pt x="1" y="1236"/>
                    <a:pt x="159" y="1363"/>
                  </a:cubicBezTo>
                  <a:cubicBezTo>
                    <a:pt x="412" y="1616"/>
                    <a:pt x="729" y="1774"/>
                    <a:pt x="1109" y="1806"/>
                  </a:cubicBezTo>
                  <a:lnTo>
                    <a:pt x="1236" y="1806"/>
                  </a:lnTo>
                  <a:cubicBezTo>
                    <a:pt x="2028" y="1806"/>
                    <a:pt x="2693" y="1204"/>
                    <a:pt x="2756" y="381"/>
                  </a:cubicBezTo>
                  <a:cubicBezTo>
                    <a:pt x="2788" y="191"/>
                    <a:pt x="2629" y="33"/>
                    <a:pt x="2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891250" y="1260425"/>
              <a:ext cx="51475" cy="64700"/>
            </a:xfrm>
            <a:custGeom>
              <a:avLst/>
              <a:gdLst/>
              <a:ahLst/>
              <a:cxnLst/>
              <a:rect l="l" t="t" r="r" b="b"/>
              <a:pathLst>
                <a:path w="2059" h="2588" extrusionOk="0">
                  <a:moveTo>
                    <a:pt x="1430" y="0"/>
                  </a:moveTo>
                  <a:cubicBezTo>
                    <a:pt x="1363" y="0"/>
                    <a:pt x="1294" y="18"/>
                    <a:pt x="1235" y="54"/>
                  </a:cubicBezTo>
                  <a:cubicBezTo>
                    <a:pt x="1077" y="181"/>
                    <a:pt x="1013" y="402"/>
                    <a:pt x="1140" y="561"/>
                  </a:cubicBezTo>
                  <a:cubicBezTo>
                    <a:pt x="1267" y="751"/>
                    <a:pt x="1330" y="972"/>
                    <a:pt x="1298" y="1162"/>
                  </a:cubicBezTo>
                  <a:cubicBezTo>
                    <a:pt x="1235" y="1384"/>
                    <a:pt x="1140" y="1574"/>
                    <a:pt x="950" y="1701"/>
                  </a:cubicBezTo>
                  <a:cubicBezTo>
                    <a:pt x="819" y="1806"/>
                    <a:pt x="666" y="1867"/>
                    <a:pt x="509" y="1867"/>
                  </a:cubicBezTo>
                  <a:cubicBezTo>
                    <a:pt x="477" y="1867"/>
                    <a:pt x="444" y="1864"/>
                    <a:pt x="412" y="1859"/>
                  </a:cubicBezTo>
                  <a:cubicBezTo>
                    <a:pt x="222" y="1859"/>
                    <a:pt x="32" y="1986"/>
                    <a:pt x="32" y="2207"/>
                  </a:cubicBezTo>
                  <a:cubicBezTo>
                    <a:pt x="0" y="2397"/>
                    <a:pt x="158" y="2556"/>
                    <a:pt x="348" y="2587"/>
                  </a:cubicBezTo>
                  <a:lnTo>
                    <a:pt x="475" y="2587"/>
                  </a:lnTo>
                  <a:cubicBezTo>
                    <a:pt x="792" y="2587"/>
                    <a:pt x="1108" y="2492"/>
                    <a:pt x="1362" y="2302"/>
                  </a:cubicBezTo>
                  <a:cubicBezTo>
                    <a:pt x="1678" y="2049"/>
                    <a:pt x="1900" y="1701"/>
                    <a:pt x="1995" y="1289"/>
                  </a:cubicBezTo>
                  <a:cubicBezTo>
                    <a:pt x="2059" y="877"/>
                    <a:pt x="1963" y="466"/>
                    <a:pt x="1710" y="149"/>
                  </a:cubicBezTo>
                  <a:cubicBezTo>
                    <a:pt x="1651" y="50"/>
                    <a:pt x="1542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84425" y="1295975"/>
              <a:ext cx="61775" cy="74275"/>
            </a:xfrm>
            <a:custGeom>
              <a:avLst/>
              <a:gdLst/>
              <a:ahLst/>
              <a:cxnLst/>
              <a:rect l="l" t="t" r="r" b="b"/>
              <a:pathLst>
                <a:path w="2471" h="2971" extrusionOk="0">
                  <a:moveTo>
                    <a:pt x="889" y="0"/>
                  </a:moveTo>
                  <a:cubicBezTo>
                    <a:pt x="666" y="0"/>
                    <a:pt x="445" y="47"/>
                    <a:pt x="254" y="152"/>
                  </a:cubicBezTo>
                  <a:cubicBezTo>
                    <a:pt x="64" y="215"/>
                    <a:pt x="0" y="437"/>
                    <a:pt x="64" y="627"/>
                  </a:cubicBezTo>
                  <a:cubicBezTo>
                    <a:pt x="132" y="742"/>
                    <a:pt x="251" y="823"/>
                    <a:pt x="384" y="823"/>
                  </a:cubicBezTo>
                  <a:cubicBezTo>
                    <a:pt x="434" y="823"/>
                    <a:pt x="486" y="811"/>
                    <a:pt x="539" y="785"/>
                  </a:cubicBezTo>
                  <a:cubicBezTo>
                    <a:pt x="643" y="733"/>
                    <a:pt x="767" y="710"/>
                    <a:pt x="889" y="710"/>
                  </a:cubicBezTo>
                  <a:cubicBezTo>
                    <a:pt x="988" y="710"/>
                    <a:pt x="1087" y="725"/>
                    <a:pt x="1172" y="754"/>
                  </a:cubicBezTo>
                  <a:cubicBezTo>
                    <a:pt x="1394" y="849"/>
                    <a:pt x="1552" y="975"/>
                    <a:pt x="1647" y="1197"/>
                  </a:cubicBezTo>
                  <a:cubicBezTo>
                    <a:pt x="1742" y="1387"/>
                    <a:pt x="1742" y="1609"/>
                    <a:pt x="1679" y="1830"/>
                  </a:cubicBezTo>
                  <a:cubicBezTo>
                    <a:pt x="1584" y="2020"/>
                    <a:pt x="1457" y="2210"/>
                    <a:pt x="1235" y="2305"/>
                  </a:cubicBezTo>
                  <a:cubicBezTo>
                    <a:pt x="1077" y="2369"/>
                    <a:pt x="982" y="2590"/>
                    <a:pt x="1077" y="2749"/>
                  </a:cubicBezTo>
                  <a:cubicBezTo>
                    <a:pt x="1140" y="2907"/>
                    <a:pt x="1267" y="2970"/>
                    <a:pt x="1394" y="2970"/>
                  </a:cubicBezTo>
                  <a:cubicBezTo>
                    <a:pt x="1457" y="2970"/>
                    <a:pt x="1489" y="2970"/>
                    <a:pt x="1520" y="2939"/>
                  </a:cubicBezTo>
                  <a:cubicBezTo>
                    <a:pt x="1900" y="2780"/>
                    <a:pt x="2185" y="2464"/>
                    <a:pt x="2344" y="2084"/>
                  </a:cubicBezTo>
                  <a:cubicBezTo>
                    <a:pt x="2470" y="1672"/>
                    <a:pt x="2470" y="1260"/>
                    <a:pt x="2280" y="880"/>
                  </a:cubicBezTo>
                  <a:cubicBezTo>
                    <a:pt x="2122" y="500"/>
                    <a:pt x="1805" y="247"/>
                    <a:pt x="1425" y="89"/>
                  </a:cubicBezTo>
                  <a:cubicBezTo>
                    <a:pt x="1255" y="32"/>
                    <a:pt x="1071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045625" y="1345925"/>
              <a:ext cx="106900" cy="91625"/>
            </a:xfrm>
            <a:custGeom>
              <a:avLst/>
              <a:gdLst/>
              <a:ahLst/>
              <a:cxnLst/>
              <a:rect l="l" t="t" r="r" b="b"/>
              <a:pathLst>
                <a:path w="4276" h="3665" extrusionOk="0">
                  <a:moveTo>
                    <a:pt x="3513" y="1"/>
                  </a:moveTo>
                  <a:cubicBezTo>
                    <a:pt x="3441" y="1"/>
                    <a:pt x="3365" y="18"/>
                    <a:pt x="3294" y="54"/>
                  </a:cubicBezTo>
                  <a:cubicBezTo>
                    <a:pt x="3167" y="181"/>
                    <a:pt x="3104" y="402"/>
                    <a:pt x="3231" y="561"/>
                  </a:cubicBezTo>
                  <a:cubicBezTo>
                    <a:pt x="3452" y="909"/>
                    <a:pt x="3547" y="1289"/>
                    <a:pt x="3452" y="1701"/>
                  </a:cubicBezTo>
                  <a:cubicBezTo>
                    <a:pt x="3389" y="2113"/>
                    <a:pt x="3167" y="2461"/>
                    <a:pt x="2819" y="2683"/>
                  </a:cubicBezTo>
                  <a:cubicBezTo>
                    <a:pt x="2567" y="2859"/>
                    <a:pt x="2255" y="2955"/>
                    <a:pt x="1930" y="2955"/>
                  </a:cubicBezTo>
                  <a:cubicBezTo>
                    <a:pt x="1847" y="2955"/>
                    <a:pt x="1763" y="2949"/>
                    <a:pt x="1679" y="2936"/>
                  </a:cubicBezTo>
                  <a:cubicBezTo>
                    <a:pt x="1267" y="2841"/>
                    <a:pt x="919" y="2619"/>
                    <a:pt x="697" y="2271"/>
                  </a:cubicBezTo>
                  <a:cubicBezTo>
                    <a:pt x="642" y="2179"/>
                    <a:pt x="544" y="2129"/>
                    <a:pt x="440" y="2129"/>
                  </a:cubicBezTo>
                  <a:cubicBezTo>
                    <a:pt x="365" y="2129"/>
                    <a:pt x="288" y="2155"/>
                    <a:pt x="222" y="2208"/>
                  </a:cubicBezTo>
                  <a:cubicBezTo>
                    <a:pt x="64" y="2303"/>
                    <a:pt x="0" y="2524"/>
                    <a:pt x="127" y="2683"/>
                  </a:cubicBezTo>
                  <a:cubicBezTo>
                    <a:pt x="444" y="3189"/>
                    <a:pt x="982" y="3506"/>
                    <a:pt x="1552" y="3633"/>
                  </a:cubicBezTo>
                  <a:cubicBezTo>
                    <a:pt x="1711" y="3664"/>
                    <a:pt x="1837" y="3664"/>
                    <a:pt x="1964" y="3664"/>
                  </a:cubicBezTo>
                  <a:cubicBezTo>
                    <a:pt x="2407" y="3664"/>
                    <a:pt x="2851" y="3538"/>
                    <a:pt x="3231" y="3253"/>
                  </a:cubicBezTo>
                  <a:cubicBezTo>
                    <a:pt x="3706" y="2936"/>
                    <a:pt x="4054" y="2429"/>
                    <a:pt x="4149" y="1828"/>
                  </a:cubicBezTo>
                  <a:cubicBezTo>
                    <a:pt x="4276" y="1258"/>
                    <a:pt x="4149" y="656"/>
                    <a:pt x="3801" y="149"/>
                  </a:cubicBezTo>
                  <a:cubicBezTo>
                    <a:pt x="3741" y="50"/>
                    <a:pt x="3633" y="1"/>
                    <a:pt x="3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2017925" y="1226725"/>
              <a:ext cx="98200" cy="84925"/>
            </a:xfrm>
            <a:custGeom>
              <a:avLst/>
              <a:gdLst/>
              <a:ahLst/>
              <a:cxnLst/>
              <a:rect l="l" t="t" r="r" b="b"/>
              <a:pathLst>
                <a:path w="3928" h="3397" extrusionOk="0">
                  <a:moveTo>
                    <a:pt x="546" y="1"/>
                  </a:moveTo>
                  <a:cubicBezTo>
                    <a:pt x="448" y="1"/>
                    <a:pt x="360" y="13"/>
                    <a:pt x="285" y="40"/>
                  </a:cubicBezTo>
                  <a:cubicBezTo>
                    <a:pt x="95" y="103"/>
                    <a:pt x="0" y="293"/>
                    <a:pt x="63" y="483"/>
                  </a:cubicBezTo>
                  <a:cubicBezTo>
                    <a:pt x="114" y="634"/>
                    <a:pt x="243" y="725"/>
                    <a:pt x="389" y="725"/>
                  </a:cubicBezTo>
                  <a:cubicBezTo>
                    <a:pt x="427" y="725"/>
                    <a:pt x="467" y="718"/>
                    <a:pt x="507" y="705"/>
                  </a:cubicBezTo>
                  <a:cubicBezTo>
                    <a:pt x="518" y="703"/>
                    <a:pt x="532" y="702"/>
                    <a:pt x="548" y="702"/>
                  </a:cubicBezTo>
                  <a:cubicBezTo>
                    <a:pt x="767" y="702"/>
                    <a:pt x="1440" y="899"/>
                    <a:pt x="2059" y="1370"/>
                  </a:cubicBezTo>
                  <a:cubicBezTo>
                    <a:pt x="2534" y="1687"/>
                    <a:pt x="3072" y="2257"/>
                    <a:pt x="3199" y="3080"/>
                  </a:cubicBezTo>
                  <a:cubicBezTo>
                    <a:pt x="3199" y="3270"/>
                    <a:pt x="3357" y="3397"/>
                    <a:pt x="3547" y="3397"/>
                  </a:cubicBezTo>
                  <a:lnTo>
                    <a:pt x="3579" y="3397"/>
                  </a:lnTo>
                  <a:cubicBezTo>
                    <a:pt x="3769" y="3365"/>
                    <a:pt x="3927" y="3175"/>
                    <a:pt x="3895" y="2985"/>
                  </a:cubicBezTo>
                  <a:cubicBezTo>
                    <a:pt x="3769" y="2035"/>
                    <a:pt x="3167" y="1212"/>
                    <a:pt x="2217" y="610"/>
                  </a:cubicBezTo>
                  <a:cubicBezTo>
                    <a:pt x="1717" y="295"/>
                    <a:pt x="1021" y="1"/>
                    <a:pt x="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76200" y="1374275"/>
              <a:ext cx="109275" cy="95725"/>
            </a:xfrm>
            <a:custGeom>
              <a:avLst/>
              <a:gdLst/>
              <a:ahLst/>
              <a:cxnLst/>
              <a:rect l="l" t="t" r="r" b="b"/>
              <a:pathLst>
                <a:path w="4371" h="3829" extrusionOk="0">
                  <a:moveTo>
                    <a:pt x="979" y="0"/>
                  </a:moveTo>
                  <a:cubicBezTo>
                    <a:pt x="892" y="0"/>
                    <a:pt x="803" y="32"/>
                    <a:pt x="729" y="92"/>
                  </a:cubicBezTo>
                  <a:cubicBezTo>
                    <a:pt x="285" y="504"/>
                    <a:pt x="0" y="1042"/>
                    <a:pt x="0" y="1644"/>
                  </a:cubicBezTo>
                  <a:cubicBezTo>
                    <a:pt x="0" y="2847"/>
                    <a:pt x="1109" y="3829"/>
                    <a:pt x="2439" y="3829"/>
                  </a:cubicBezTo>
                  <a:cubicBezTo>
                    <a:pt x="3136" y="3829"/>
                    <a:pt x="3769" y="3575"/>
                    <a:pt x="4244" y="3132"/>
                  </a:cubicBezTo>
                  <a:cubicBezTo>
                    <a:pt x="4371" y="2974"/>
                    <a:pt x="4371" y="2752"/>
                    <a:pt x="4244" y="2625"/>
                  </a:cubicBezTo>
                  <a:cubicBezTo>
                    <a:pt x="4160" y="2559"/>
                    <a:pt x="4059" y="2518"/>
                    <a:pt x="3964" y="2518"/>
                  </a:cubicBezTo>
                  <a:cubicBezTo>
                    <a:pt x="3878" y="2518"/>
                    <a:pt x="3797" y="2551"/>
                    <a:pt x="3737" y="2625"/>
                  </a:cubicBezTo>
                  <a:cubicBezTo>
                    <a:pt x="3421" y="2942"/>
                    <a:pt x="2946" y="3132"/>
                    <a:pt x="2439" y="3132"/>
                  </a:cubicBezTo>
                  <a:cubicBezTo>
                    <a:pt x="1489" y="3132"/>
                    <a:pt x="729" y="2467"/>
                    <a:pt x="729" y="1644"/>
                  </a:cubicBezTo>
                  <a:cubicBezTo>
                    <a:pt x="729" y="1264"/>
                    <a:pt x="887" y="884"/>
                    <a:pt x="1204" y="630"/>
                  </a:cubicBezTo>
                  <a:cubicBezTo>
                    <a:pt x="1362" y="504"/>
                    <a:pt x="1362" y="282"/>
                    <a:pt x="1235" y="124"/>
                  </a:cubicBezTo>
                  <a:cubicBezTo>
                    <a:pt x="1169" y="40"/>
                    <a:pt x="1075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967250" y="1436125"/>
              <a:ext cx="83950" cy="23600"/>
            </a:xfrm>
            <a:custGeom>
              <a:avLst/>
              <a:gdLst/>
              <a:ahLst/>
              <a:cxnLst/>
              <a:rect l="l" t="t" r="r" b="b"/>
              <a:pathLst>
                <a:path w="3358" h="944" extrusionOk="0">
                  <a:moveTo>
                    <a:pt x="393" y="1"/>
                  </a:moveTo>
                  <a:cubicBezTo>
                    <a:pt x="248" y="1"/>
                    <a:pt x="111" y="72"/>
                    <a:pt x="64" y="215"/>
                  </a:cubicBezTo>
                  <a:cubicBezTo>
                    <a:pt x="0" y="405"/>
                    <a:pt x="64" y="595"/>
                    <a:pt x="254" y="690"/>
                  </a:cubicBezTo>
                  <a:cubicBezTo>
                    <a:pt x="285" y="690"/>
                    <a:pt x="919" y="943"/>
                    <a:pt x="1837" y="943"/>
                  </a:cubicBezTo>
                  <a:cubicBezTo>
                    <a:pt x="2217" y="943"/>
                    <a:pt x="2629" y="911"/>
                    <a:pt x="3072" y="785"/>
                  </a:cubicBezTo>
                  <a:cubicBezTo>
                    <a:pt x="3262" y="753"/>
                    <a:pt x="3357" y="563"/>
                    <a:pt x="3326" y="373"/>
                  </a:cubicBezTo>
                  <a:cubicBezTo>
                    <a:pt x="3273" y="217"/>
                    <a:pt x="3135" y="103"/>
                    <a:pt x="2982" y="103"/>
                  </a:cubicBezTo>
                  <a:cubicBezTo>
                    <a:pt x="2949" y="103"/>
                    <a:pt x="2916" y="108"/>
                    <a:pt x="2882" y="120"/>
                  </a:cubicBezTo>
                  <a:cubicBezTo>
                    <a:pt x="2521" y="208"/>
                    <a:pt x="2180" y="239"/>
                    <a:pt x="1876" y="239"/>
                  </a:cubicBezTo>
                  <a:cubicBezTo>
                    <a:pt x="1084" y="239"/>
                    <a:pt x="539" y="25"/>
                    <a:pt x="539" y="25"/>
                  </a:cubicBezTo>
                  <a:cubicBezTo>
                    <a:pt x="491" y="9"/>
                    <a:pt x="442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2061450" y="1411275"/>
              <a:ext cx="69700" cy="62700"/>
            </a:xfrm>
            <a:custGeom>
              <a:avLst/>
              <a:gdLst/>
              <a:ahLst/>
              <a:cxnLst/>
              <a:rect l="l" t="t" r="r" b="b"/>
              <a:pathLst>
                <a:path w="2788" h="2508" extrusionOk="0">
                  <a:moveTo>
                    <a:pt x="2412" y="0"/>
                  </a:moveTo>
                  <a:cubicBezTo>
                    <a:pt x="2244" y="0"/>
                    <a:pt x="2088" y="120"/>
                    <a:pt x="2059" y="290"/>
                  </a:cubicBezTo>
                  <a:cubicBezTo>
                    <a:pt x="2059" y="322"/>
                    <a:pt x="1743" y="1684"/>
                    <a:pt x="318" y="1779"/>
                  </a:cubicBezTo>
                  <a:cubicBezTo>
                    <a:pt x="128" y="1810"/>
                    <a:pt x="1" y="1969"/>
                    <a:pt x="1" y="2159"/>
                  </a:cubicBezTo>
                  <a:cubicBezTo>
                    <a:pt x="33" y="2349"/>
                    <a:pt x="159" y="2507"/>
                    <a:pt x="349" y="2507"/>
                  </a:cubicBezTo>
                  <a:cubicBezTo>
                    <a:pt x="381" y="2507"/>
                    <a:pt x="381" y="2507"/>
                    <a:pt x="381" y="2475"/>
                  </a:cubicBezTo>
                  <a:cubicBezTo>
                    <a:pt x="1933" y="2349"/>
                    <a:pt x="2598" y="1082"/>
                    <a:pt x="2756" y="449"/>
                  </a:cubicBezTo>
                  <a:cubicBezTo>
                    <a:pt x="2788" y="259"/>
                    <a:pt x="2661" y="69"/>
                    <a:pt x="2471" y="5"/>
                  </a:cubicBezTo>
                  <a:cubicBezTo>
                    <a:pt x="2451" y="2"/>
                    <a:pt x="2432" y="0"/>
                    <a:pt x="2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94950" y="1449400"/>
              <a:ext cx="81575" cy="51475"/>
            </a:xfrm>
            <a:custGeom>
              <a:avLst/>
              <a:gdLst/>
              <a:ahLst/>
              <a:cxnLst/>
              <a:rect l="l" t="t" r="r" b="b"/>
              <a:pathLst>
                <a:path w="3263" h="2059" extrusionOk="0">
                  <a:moveTo>
                    <a:pt x="697" y="0"/>
                  </a:moveTo>
                  <a:lnTo>
                    <a:pt x="1" y="127"/>
                  </a:lnTo>
                  <a:cubicBezTo>
                    <a:pt x="1" y="159"/>
                    <a:pt x="159" y="1109"/>
                    <a:pt x="1489" y="1457"/>
                  </a:cubicBezTo>
                  <a:cubicBezTo>
                    <a:pt x="2059" y="1615"/>
                    <a:pt x="2344" y="1742"/>
                    <a:pt x="2661" y="1964"/>
                  </a:cubicBezTo>
                  <a:cubicBezTo>
                    <a:pt x="2724" y="2027"/>
                    <a:pt x="2788" y="2059"/>
                    <a:pt x="2883" y="2059"/>
                  </a:cubicBezTo>
                  <a:cubicBezTo>
                    <a:pt x="2978" y="2059"/>
                    <a:pt x="3104" y="1996"/>
                    <a:pt x="3168" y="1901"/>
                  </a:cubicBezTo>
                  <a:cubicBezTo>
                    <a:pt x="3263" y="1742"/>
                    <a:pt x="3231" y="1520"/>
                    <a:pt x="3073" y="1394"/>
                  </a:cubicBezTo>
                  <a:cubicBezTo>
                    <a:pt x="2629" y="1077"/>
                    <a:pt x="2218" y="919"/>
                    <a:pt x="1679" y="792"/>
                  </a:cubicBezTo>
                  <a:cubicBezTo>
                    <a:pt x="824" y="539"/>
                    <a:pt x="697" y="32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74125" y="145597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437" y="1"/>
                  </a:moveTo>
                  <a:cubicBezTo>
                    <a:pt x="323" y="1"/>
                    <a:pt x="206" y="50"/>
                    <a:pt x="127" y="149"/>
                  </a:cubicBezTo>
                  <a:cubicBezTo>
                    <a:pt x="1" y="276"/>
                    <a:pt x="32" y="497"/>
                    <a:pt x="191" y="624"/>
                  </a:cubicBezTo>
                  <a:cubicBezTo>
                    <a:pt x="191" y="624"/>
                    <a:pt x="381" y="782"/>
                    <a:pt x="602" y="1036"/>
                  </a:cubicBezTo>
                  <a:cubicBezTo>
                    <a:pt x="666" y="1131"/>
                    <a:pt x="761" y="1162"/>
                    <a:pt x="856" y="1162"/>
                  </a:cubicBezTo>
                  <a:cubicBezTo>
                    <a:pt x="951" y="1162"/>
                    <a:pt x="1014" y="1131"/>
                    <a:pt x="1077" y="1099"/>
                  </a:cubicBezTo>
                  <a:cubicBezTo>
                    <a:pt x="1236" y="972"/>
                    <a:pt x="1267" y="751"/>
                    <a:pt x="1141" y="592"/>
                  </a:cubicBezTo>
                  <a:cubicBezTo>
                    <a:pt x="887" y="276"/>
                    <a:pt x="666" y="86"/>
                    <a:pt x="634" y="54"/>
                  </a:cubicBezTo>
                  <a:cubicBezTo>
                    <a:pt x="575" y="18"/>
                    <a:pt x="506" y="1"/>
                    <a:pt x="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825525" y="1231000"/>
              <a:ext cx="76025" cy="60075"/>
            </a:xfrm>
            <a:custGeom>
              <a:avLst/>
              <a:gdLst/>
              <a:ahLst/>
              <a:cxnLst/>
              <a:rect l="l" t="t" r="r" b="b"/>
              <a:pathLst>
                <a:path w="3041" h="2403" extrusionOk="0">
                  <a:moveTo>
                    <a:pt x="2246" y="1"/>
                  </a:moveTo>
                  <a:cubicBezTo>
                    <a:pt x="1626" y="1"/>
                    <a:pt x="1115" y="168"/>
                    <a:pt x="729" y="502"/>
                  </a:cubicBezTo>
                  <a:cubicBezTo>
                    <a:pt x="32" y="1104"/>
                    <a:pt x="0" y="1991"/>
                    <a:pt x="0" y="2054"/>
                  </a:cubicBezTo>
                  <a:cubicBezTo>
                    <a:pt x="0" y="2244"/>
                    <a:pt x="159" y="2403"/>
                    <a:pt x="349" y="2403"/>
                  </a:cubicBezTo>
                  <a:cubicBezTo>
                    <a:pt x="539" y="2403"/>
                    <a:pt x="697" y="2244"/>
                    <a:pt x="697" y="2054"/>
                  </a:cubicBezTo>
                  <a:cubicBezTo>
                    <a:pt x="697" y="2054"/>
                    <a:pt x="729" y="1421"/>
                    <a:pt x="1204" y="1041"/>
                  </a:cubicBezTo>
                  <a:cubicBezTo>
                    <a:pt x="1458" y="812"/>
                    <a:pt x="1815" y="705"/>
                    <a:pt x="2275" y="705"/>
                  </a:cubicBezTo>
                  <a:cubicBezTo>
                    <a:pt x="2387" y="705"/>
                    <a:pt x="2505" y="712"/>
                    <a:pt x="2629" y="724"/>
                  </a:cubicBezTo>
                  <a:cubicBezTo>
                    <a:pt x="2648" y="727"/>
                    <a:pt x="2668" y="729"/>
                    <a:pt x="2687" y="729"/>
                  </a:cubicBezTo>
                  <a:cubicBezTo>
                    <a:pt x="2856" y="729"/>
                    <a:pt x="3009" y="607"/>
                    <a:pt x="3009" y="407"/>
                  </a:cubicBezTo>
                  <a:cubicBezTo>
                    <a:pt x="3041" y="217"/>
                    <a:pt x="2914" y="59"/>
                    <a:pt x="2692" y="27"/>
                  </a:cubicBezTo>
                  <a:cubicBezTo>
                    <a:pt x="2538" y="10"/>
                    <a:pt x="2389" y="1"/>
                    <a:pt x="2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875400" y="1211675"/>
              <a:ext cx="114025" cy="47725"/>
            </a:xfrm>
            <a:custGeom>
              <a:avLst/>
              <a:gdLst/>
              <a:ahLst/>
              <a:cxnLst/>
              <a:rect l="l" t="t" r="r" b="b"/>
              <a:pathLst>
                <a:path w="4561" h="1909" extrusionOk="0">
                  <a:moveTo>
                    <a:pt x="2660" y="0"/>
                  </a:moveTo>
                  <a:cubicBezTo>
                    <a:pt x="2107" y="0"/>
                    <a:pt x="1535" y="114"/>
                    <a:pt x="1014" y="420"/>
                  </a:cubicBezTo>
                  <a:cubicBezTo>
                    <a:pt x="349" y="832"/>
                    <a:pt x="96" y="1370"/>
                    <a:pt x="96" y="1402"/>
                  </a:cubicBezTo>
                  <a:cubicBezTo>
                    <a:pt x="1" y="1592"/>
                    <a:pt x="64" y="1782"/>
                    <a:pt x="254" y="1877"/>
                  </a:cubicBezTo>
                  <a:cubicBezTo>
                    <a:pt x="317" y="1877"/>
                    <a:pt x="349" y="1909"/>
                    <a:pt x="412" y="1909"/>
                  </a:cubicBezTo>
                  <a:cubicBezTo>
                    <a:pt x="539" y="1909"/>
                    <a:pt x="666" y="1814"/>
                    <a:pt x="729" y="1687"/>
                  </a:cubicBezTo>
                  <a:cubicBezTo>
                    <a:pt x="729" y="1687"/>
                    <a:pt x="1200" y="705"/>
                    <a:pt x="2653" y="705"/>
                  </a:cubicBezTo>
                  <a:cubicBezTo>
                    <a:pt x="3045" y="705"/>
                    <a:pt x="3509" y="777"/>
                    <a:pt x="4054" y="959"/>
                  </a:cubicBezTo>
                  <a:cubicBezTo>
                    <a:pt x="4094" y="972"/>
                    <a:pt x="4134" y="978"/>
                    <a:pt x="4172" y="978"/>
                  </a:cubicBezTo>
                  <a:cubicBezTo>
                    <a:pt x="4318" y="978"/>
                    <a:pt x="4448" y="887"/>
                    <a:pt x="4498" y="737"/>
                  </a:cubicBezTo>
                  <a:cubicBezTo>
                    <a:pt x="4561" y="547"/>
                    <a:pt x="4466" y="357"/>
                    <a:pt x="4276" y="294"/>
                  </a:cubicBezTo>
                  <a:cubicBezTo>
                    <a:pt x="3818" y="130"/>
                    <a:pt x="3250" y="0"/>
                    <a:pt x="2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994150" y="1349725"/>
              <a:ext cx="34075" cy="49025"/>
            </a:xfrm>
            <a:custGeom>
              <a:avLst/>
              <a:gdLst/>
              <a:ahLst/>
              <a:cxnLst/>
              <a:rect l="l" t="t" r="r" b="b"/>
              <a:pathLst>
                <a:path w="1363" h="1961" extrusionOk="0">
                  <a:moveTo>
                    <a:pt x="411" y="1"/>
                  </a:moveTo>
                  <a:cubicBezTo>
                    <a:pt x="320" y="1"/>
                    <a:pt x="226" y="40"/>
                    <a:pt x="159" y="124"/>
                  </a:cubicBezTo>
                  <a:cubicBezTo>
                    <a:pt x="1" y="250"/>
                    <a:pt x="33" y="472"/>
                    <a:pt x="159" y="599"/>
                  </a:cubicBezTo>
                  <a:cubicBezTo>
                    <a:pt x="191" y="630"/>
                    <a:pt x="571" y="979"/>
                    <a:pt x="444" y="1517"/>
                  </a:cubicBezTo>
                  <a:cubicBezTo>
                    <a:pt x="413" y="1739"/>
                    <a:pt x="539" y="1929"/>
                    <a:pt x="729" y="1961"/>
                  </a:cubicBezTo>
                  <a:lnTo>
                    <a:pt x="793" y="1961"/>
                  </a:lnTo>
                  <a:cubicBezTo>
                    <a:pt x="951" y="1961"/>
                    <a:pt x="1109" y="1834"/>
                    <a:pt x="1141" y="1676"/>
                  </a:cubicBezTo>
                  <a:cubicBezTo>
                    <a:pt x="1363" y="725"/>
                    <a:pt x="666" y="124"/>
                    <a:pt x="634" y="92"/>
                  </a:cubicBezTo>
                  <a:cubicBezTo>
                    <a:pt x="575" y="32"/>
                    <a:pt x="494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2025050" y="1320200"/>
              <a:ext cx="30900" cy="44500"/>
            </a:xfrm>
            <a:custGeom>
              <a:avLst/>
              <a:gdLst/>
              <a:ahLst/>
              <a:cxnLst/>
              <a:rect l="l" t="t" r="r" b="b"/>
              <a:pathLst>
                <a:path w="1236" h="1780" extrusionOk="0">
                  <a:moveTo>
                    <a:pt x="530" y="0"/>
                  </a:moveTo>
                  <a:cubicBezTo>
                    <a:pt x="366" y="0"/>
                    <a:pt x="218" y="94"/>
                    <a:pt x="190" y="260"/>
                  </a:cubicBezTo>
                  <a:cubicBezTo>
                    <a:pt x="0" y="1115"/>
                    <a:pt x="602" y="1653"/>
                    <a:pt x="633" y="1685"/>
                  </a:cubicBezTo>
                  <a:cubicBezTo>
                    <a:pt x="697" y="1748"/>
                    <a:pt x="792" y="1780"/>
                    <a:pt x="855" y="1780"/>
                  </a:cubicBezTo>
                  <a:cubicBezTo>
                    <a:pt x="950" y="1780"/>
                    <a:pt x="1045" y="1748"/>
                    <a:pt x="1109" y="1653"/>
                  </a:cubicBezTo>
                  <a:cubicBezTo>
                    <a:pt x="1235" y="1526"/>
                    <a:pt x="1235" y="1305"/>
                    <a:pt x="1077" y="1146"/>
                  </a:cubicBezTo>
                  <a:cubicBezTo>
                    <a:pt x="1077" y="1146"/>
                    <a:pt x="760" y="861"/>
                    <a:pt x="855" y="418"/>
                  </a:cubicBezTo>
                  <a:cubicBezTo>
                    <a:pt x="918" y="228"/>
                    <a:pt x="792" y="38"/>
                    <a:pt x="602" y="6"/>
                  </a:cubicBezTo>
                  <a:cubicBezTo>
                    <a:pt x="578" y="2"/>
                    <a:pt x="554" y="0"/>
                    <a:pt x="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947450" y="1293000"/>
              <a:ext cx="27725" cy="47950"/>
            </a:xfrm>
            <a:custGeom>
              <a:avLst/>
              <a:gdLst/>
              <a:ahLst/>
              <a:cxnLst/>
              <a:rect l="l" t="t" r="r" b="b"/>
              <a:pathLst>
                <a:path w="1109" h="1918" extrusionOk="0">
                  <a:moveTo>
                    <a:pt x="390" y="0"/>
                  </a:moveTo>
                  <a:cubicBezTo>
                    <a:pt x="310" y="0"/>
                    <a:pt x="228" y="25"/>
                    <a:pt x="159" y="81"/>
                  </a:cubicBezTo>
                  <a:cubicBezTo>
                    <a:pt x="1" y="239"/>
                    <a:pt x="1" y="461"/>
                    <a:pt x="127" y="588"/>
                  </a:cubicBezTo>
                  <a:cubicBezTo>
                    <a:pt x="571" y="1063"/>
                    <a:pt x="317" y="1506"/>
                    <a:pt x="286" y="1569"/>
                  </a:cubicBezTo>
                  <a:lnTo>
                    <a:pt x="887" y="1918"/>
                  </a:lnTo>
                  <a:cubicBezTo>
                    <a:pt x="919" y="1886"/>
                    <a:pt x="1046" y="1664"/>
                    <a:pt x="1077" y="1348"/>
                  </a:cubicBezTo>
                  <a:cubicBezTo>
                    <a:pt x="1109" y="1031"/>
                    <a:pt x="1077" y="588"/>
                    <a:pt x="666" y="113"/>
                  </a:cubicBezTo>
                  <a:cubicBezTo>
                    <a:pt x="594" y="41"/>
                    <a:pt x="493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832650" y="1363100"/>
              <a:ext cx="50700" cy="22975"/>
            </a:xfrm>
            <a:custGeom>
              <a:avLst/>
              <a:gdLst/>
              <a:ahLst/>
              <a:cxnLst/>
              <a:rect l="l" t="t" r="r" b="b"/>
              <a:pathLst>
                <a:path w="2028" h="919" extrusionOk="0">
                  <a:moveTo>
                    <a:pt x="507" y="0"/>
                  </a:moveTo>
                  <a:lnTo>
                    <a:pt x="1" y="476"/>
                  </a:lnTo>
                  <a:cubicBezTo>
                    <a:pt x="1" y="507"/>
                    <a:pt x="191" y="697"/>
                    <a:pt x="507" y="824"/>
                  </a:cubicBezTo>
                  <a:cubicBezTo>
                    <a:pt x="634" y="856"/>
                    <a:pt x="824" y="919"/>
                    <a:pt x="1046" y="919"/>
                  </a:cubicBezTo>
                  <a:cubicBezTo>
                    <a:pt x="1267" y="919"/>
                    <a:pt x="1521" y="887"/>
                    <a:pt x="1806" y="729"/>
                  </a:cubicBezTo>
                  <a:cubicBezTo>
                    <a:pt x="1964" y="634"/>
                    <a:pt x="2027" y="444"/>
                    <a:pt x="1964" y="254"/>
                  </a:cubicBezTo>
                  <a:cubicBezTo>
                    <a:pt x="1895" y="139"/>
                    <a:pt x="1760" y="58"/>
                    <a:pt x="1630" y="58"/>
                  </a:cubicBezTo>
                  <a:cubicBezTo>
                    <a:pt x="1581" y="58"/>
                    <a:pt x="1533" y="69"/>
                    <a:pt x="1489" y="95"/>
                  </a:cubicBezTo>
                  <a:cubicBezTo>
                    <a:pt x="1326" y="177"/>
                    <a:pt x="1178" y="207"/>
                    <a:pt x="1049" y="207"/>
                  </a:cubicBezTo>
                  <a:cubicBezTo>
                    <a:pt x="730" y="207"/>
                    <a:pt x="530" y="23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1973575" y="1395550"/>
              <a:ext cx="27750" cy="34075"/>
            </a:xfrm>
            <a:custGeom>
              <a:avLst/>
              <a:gdLst/>
              <a:ahLst/>
              <a:cxnLst/>
              <a:rect l="l" t="t" r="r" b="b"/>
              <a:pathLst>
                <a:path w="1110" h="1363" extrusionOk="0">
                  <a:moveTo>
                    <a:pt x="191" y="1"/>
                  </a:moveTo>
                  <a:lnTo>
                    <a:pt x="96" y="349"/>
                  </a:lnTo>
                  <a:lnTo>
                    <a:pt x="1" y="666"/>
                  </a:lnTo>
                  <a:cubicBezTo>
                    <a:pt x="1" y="666"/>
                    <a:pt x="286" y="761"/>
                    <a:pt x="381" y="1078"/>
                  </a:cubicBezTo>
                  <a:cubicBezTo>
                    <a:pt x="412" y="1236"/>
                    <a:pt x="539" y="1363"/>
                    <a:pt x="697" y="1363"/>
                  </a:cubicBezTo>
                  <a:cubicBezTo>
                    <a:pt x="729" y="1363"/>
                    <a:pt x="761" y="1363"/>
                    <a:pt x="792" y="1331"/>
                  </a:cubicBezTo>
                  <a:cubicBezTo>
                    <a:pt x="982" y="1299"/>
                    <a:pt x="1109" y="1109"/>
                    <a:pt x="1046" y="919"/>
                  </a:cubicBezTo>
                  <a:cubicBezTo>
                    <a:pt x="919" y="349"/>
                    <a:pt x="444" y="64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2014750" y="1287000"/>
              <a:ext cx="55450" cy="54750"/>
            </a:xfrm>
            <a:custGeom>
              <a:avLst/>
              <a:gdLst/>
              <a:ahLst/>
              <a:cxnLst/>
              <a:rect l="l" t="t" r="r" b="b"/>
              <a:pathLst>
                <a:path w="2218" h="2190" extrusionOk="0">
                  <a:moveTo>
                    <a:pt x="458" y="0"/>
                  </a:moveTo>
                  <a:cubicBezTo>
                    <a:pt x="285" y="0"/>
                    <a:pt x="124" y="147"/>
                    <a:pt x="95" y="321"/>
                  </a:cubicBezTo>
                  <a:cubicBezTo>
                    <a:pt x="95" y="353"/>
                    <a:pt x="0" y="1049"/>
                    <a:pt x="475" y="1619"/>
                  </a:cubicBezTo>
                  <a:cubicBezTo>
                    <a:pt x="792" y="1968"/>
                    <a:pt x="1235" y="2158"/>
                    <a:pt x="1837" y="2189"/>
                  </a:cubicBezTo>
                  <a:cubicBezTo>
                    <a:pt x="2027" y="2189"/>
                    <a:pt x="2186" y="2063"/>
                    <a:pt x="2217" y="1873"/>
                  </a:cubicBezTo>
                  <a:cubicBezTo>
                    <a:pt x="2217" y="1651"/>
                    <a:pt x="2059" y="1493"/>
                    <a:pt x="1869" y="1493"/>
                  </a:cubicBezTo>
                  <a:cubicBezTo>
                    <a:pt x="1489" y="1461"/>
                    <a:pt x="1204" y="1366"/>
                    <a:pt x="1014" y="1144"/>
                  </a:cubicBezTo>
                  <a:cubicBezTo>
                    <a:pt x="760" y="859"/>
                    <a:pt x="792" y="416"/>
                    <a:pt x="792" y="416"/>
                  </a:cubicBezTo>
                  <a:cubicBezTo>
                    <a:pt x="824" y="226"/>
                    <a:pt x="697" y="36"/>
                    <a:pt x="507" y="4"/>
                  </a:cubicBezTo>
                  <a:cubicBezTo>
                    <a:pt x="491" y="2"/>
                    <a:pt x="474" y="0"/>
                    <a:pt x="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683025" y="1433400"/>
              <a:ext cx="306400" cy="216325"/>
            </a:xfrm>
            <a:custGeom>
              <a:avLst/>
              <a:gdLst/>
              <a:ahLst/>
              <a:cxnLst/>
              <a:rect l="l" t="t" r="r" b="b"/>
              <a:pathLst>
                <a:path w="12256" h="8653" extrusionOk="0">
                  <a:moveTo>
                    <a:pt x="4923" y="1"/>
                  </a:moveTo>
                  <a:cubicBezTo>
                    <a:pt x="4874" y="1"/>
                    <a:pt x="4826" y="13"/>
                    <a:pt x="4782" y="39"/>
                  </a:cubicBezTo>
                  <a:lnTo>
                    <a:pt x="3009" y="767"/>
                  </a:lnTo>
                  <a:cubicBezTo>
                    <a:pt x="2977" y="799"/>
                    <a:pt x="2945" y="830"/>
                    <a:pt x="2914" y="862"/>
                  </a:cubicBezTo>
                  <a:lnTo>
                    <a:pt x="95" y="3871"/>
                  </a:lnTo>
                  <a:cubicBezTo>
                    <a:pt x="32" y="3966"/>
                    <a:pt x="0" y="4092"/>
                    <a:pt x="32" y="4187"/>
                  </a:cubicBezTo>
                  <a:cubicBezTo>
                    <a:pt x="32" y="4314"/>
                    <a:pt x="127" y="4409"/>
                    <a:pt x="222" y="4441"/>
                  </a:cubicBezTo>
                  <a:lnTo>
                    <a:pt x="8962" y="8621"/>
                  </a:lnTo>
                  <a:cubicBezTo>
                    <a:pt x="8994" y="8621"/>
                    <a:pt x="9057" y="8653"/>
                    <a:pt x="9121" y="8653"/>
                  </a:cubicBezTo>
                  <a:cubicBezTo>
                    <a:pt x="9216" y="8653"/>
                    <a:pt x="9311" y="8621"/>
                    <a:pt x="9374" y="8526"/>
                  </a:cubicBezTo>
                  <a:lnTo>
                    <a:pt x="12129" y="5517"/>
                  </a:lnTo>
                  <a:cubicBezTo>
                    <a:pt x="12256" y="5359"/>
                    <a:pt x="12256" y="5137"/>
                    <a:pt x="12098" y="5011"/>
                  </a:cubicBezTo>
                  <a:cubicBezTo>
                    <a:pt x="12023" y="4951"/>
                    <a:pt x="11934" y="4919"/>
                    <a:pt x="11848" y="4919"/>
                  </a:cubicBezTo>
                  <a:cubicBezTo>
                    <a:pt x="11751" y="4919"/>
                    <a:pt x="11658" y="4959"/>
                    <a:pt x="11591" y="5042"/>
                  </a:cubicBezTo>
                  <a:lnTo>
                    <a:pt x="9026" y="7861"/>
                  </a:lnTo>
                  <a:lnTo>
                    <a:pt x="950" y="4029"/>
                  </a:lnTo>
                  <a:lnTo>
                    <a:pt x="3357" y="1400"/>
                  </a:lnTo>
                  <a:lnTo>
                    <a:pt x="5035" y="672"/>
                  </a:lnTo>
                  <a:cubicBezTo>
                    <a:pt x="5225" y="609"/>
                    <a:pt x="5320" y="387"/>
                    <a:pt x="5225" y="197"/>
                  </a:cubicBezTo>
                  <a:cubicBezTo>
                    <a:pt x="5180" y="82"/>
                    <a:pt x="5050" y="1"/>
                    <a:pt x="4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1970400" y="1452275"/>
              <a:ext cx="236750" cy="351050"/>
            </a:xfrm>
            <a:custGeom>
              <a:avLst/>
              <a:gdLst/>
              <a:ahLst/>
              <a:cxnLst/>
              <a:rect l="l" t="t" r="r" b="b"/>
              <a:pathLst>
                <a:path w="9470" h="14042" extrusionOk="0">
                  <a:moveTo>
                    <a:pt x="9074" y="0"/>
                  </a:moveTo>
                  <a:cubicBezTo>
                    <a:pt x="9018" y="0"/>
                    <a:pt x="8959" y="14"/>
                    <a:pt x="8900" y="44"/>
                  </a:cubicBezTo>
                  <a:lnTo>
                    <a:pt x="191" y="4192"/>
                  </a:lnTo>
                  <a:cubicBezTo>
                    <a:pt x="96" y="4256"/>
                    <a:pt x="1" y="4382"/>
                    <a:pt x="1" y="4509"/>
                  </a:cubicBezTo>
                  <a:lnTo>
                    <a:pt x="1" y="13693"/>
                  </a:lnTo>
                  <a:cubicBezTo>
                    <a:pt x="1" y="13820"/>
                    <a:pt x="64" y="13915"/>
                    <a:pt x="191" y="13978"/>
                  </a:cubicBezTo>
                  <a:cubicBezTo>
                    <a:pt x="223" y="14010"/>
                    <a:pt x="286" y="14041"/>
                    <a:pt x="349" y="14041"/>
                  </a:cubicBezTo>
                  <a:cubicBezTo>
                    <a:pt x="413" y="14041"/>
                    <a:pt x="476" y="14010"/>
                    <a:pt x="539" y="13978"/>
                  </a:cubicBezTo>
                  <a:lnTo>
                    <a:pt x="9217" y="9354"/>
                  </a:lnTo>
                  <a:cubicBezTo>
                    <a:pt x="9343" y="9291"/>
                    <a:pt x="9407" y="9164"/>
                    <a:pt x="9407" y="9038"/>
                  </a:cubicBezTo>
                  <a:lnTo>
                    <a:pt x="9407" y="6314"/>
                  </a:lnTo>
                  <a:cubicBezTo>
                    <a:pt x="9407" y="6092"/>
                    <a:pt x="9248" y="5934"/>
                    <a:pt x="9058" y="5934"/>
                  </a:cubicBezTo>
                  <a:cubicBezTo>
                    <a:pt x="8868" y="5934"/>
                    <a:pt x="8710" y="6124"/>
                    <a:pt x="8710" y="6314"/>
                  </a:cubicBezTo>
                  <a:lnTo>
                    <a:pt x="8710" y="8848"/>
                  </a:lnTo>
                  <a:lnTo>
                    <a:pt x="698" y="13091"/>
                  </a:lnTo>
                  <a:lnTo>
                    <a:pt x="698" y="4731"/>
                  </a:lnTo>
                  <a:lnTo>
                    <a:pt x="9217" y="677"/>
                  </a:lnTo>
                  <a:cubicBezTo>
                    <a:pt x="9375" y="582"/>
                    <a:pt x="9470" y="360"/>
                    <a:pt x="9375" y="202"/>
                  </a:cubicBezTo>
                  <a:cubicBezTo>
                    <a:pt x="9309" y="71"/>
                    <a:pt x="919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1969625" y="1433075"/>
              <a:ext cx="306425" cy="216650"/>
            </a:xfrm>
            <a:custGeom>
              <a:avLst/>
              <a:gdLst/>
              <a:ahLst/>
              <a:cxnLst/>
              <a:rect l="l" t="t" r="r" b="b"/>
              <a:pathLst>
                <a:path w="12257" h="8666" extrusionOk="0">
                  <a:moveTo>
                    <a:pt x="7353" y="0"/>
                  </a:moveTo>
                  <a:cubicBezTo>
                    <a:pt x="7207" y="0"/>
                    <a:pt x="7074" y="86"/>
                    <a:pt x="6999" y="210"/>
                  </a:cubicBezTo>
                  <a:cubicBezTo>
                    <a:pt x="6936" y="400"/>
                    <a:pt x="7031" y="622"/>
                    <a:pt x="7189" y="685"/>
                  </a:cubicBezTo>
                  <a:lnTo>
                    <a:pt x="8868" y="1413"/>
                  </a:lnTo>
                  <a:lnTo>
                    <a:pt x="11274" y="4042"/>
                  </a:lnTo>
                  <a:lnTo>
                    <a:pt x="3231" y="7874"/>
                  </a:lnTo>
                  <a:lnTo>
                    <a:pt x="665" y="5055"/>
                  </a:lnTo>
                  <a:cubicBezTo>
                    <a:pt x="582" y="4972"/>
                    <a:pt x="480" y="4932"/>
                    <a:pt x="385" y="4932"/>
                  </a:cubicBezTo>
                  <a:cubicBezTo>
                    <a:pt x="299" y="4932"/>
                    <a:pt x="218" y="4964"/>
                    <a:pt x="159" y="5024"/>
                  </a:cubicBezTo>
                  <a:cubicBezTo>
                    <a:pt x="0" y="5150"/>
                    <a:pt x="0" y="5372"/>
                    <a:pt x="127" y="5530"/>
                  </a:cubicBezTo>
                  <a:lnTo>
                    <a:pt x="2882" y="8539"/>
                  </a:lnTo>
                  <a:cubicBezTo>
                    <a:pt x="2945" y="8634"/>
                    <a:pt x="3040" y="8666"/>
                    <a:pt x="3135" y="8666"/>
                  </a:cubicBezTo>
                  <a:cubicBezTo>
                    <a:pt x="3167" y="8666"/>
                    <a:pt x="3231" y="8634"/>
                    <a:pt x="3294" y="8634"/>
                  </a:cubicBezTo>
                  <a:lnTo>
                    <a:pt x="12035" y="4454"/>
                  </a:lnTo>
                  <a:cubicBezTo>
                    <a:pt x="12130" y="4422"/>
                    <a:pt x="12193" y="4327"/>
                    <a:pt x="12225" y="4200"/>
                  </a:cubicBezTo>
                  <a:cubicBezTo>
                    <a:pt x="12256" y="4105"/>
                    <a:pt x="12225" y="3979"/>
                    <a:pt x="12130" y="3884"/>
                  </a:cubicBezTo>
                  <a:lnTo>
                    <a:pt x="9343" y="875"/>
                  </a:lnTo>
                  <a:cubicBezTo>
                    <a:pt x="9311" y="843"/>
                    <a:pt x="9279" y="812"/>
                    <a:pt x="9216" y="780"/>
                  </a:cubicBezTo>
                  <a:lnTo>
                    <a:pt x="7474" y="20"/>
                  </a:lnTo>
                  <a:cubicBezTo>
                    <a:pt x="7434" y="6"/>
                    <a:pt x="7393" y="0"/>
                    <a:pt x="7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1686975" y="1340050"/>
              <a:ext cx="64950" cy="48400"/>
            </a:xfrm>
            <a:custGeom>
              <a:avLst/>
              <a:gdLst/>
              <a:ahLst/>
              <a:cxnLst/>
              <a:rect l="l" t="t" r="r" b="b"/>
              <a:pathLst>
                <a:path w="2598" h="1936" extrusionOk="0">
                  <a:moveTo>
                    <a:pt x="410" y="0"/>
                  </a:moveTo>
                  <a:cubicBezTo>
                    <a:pt x="294" y="0"/>
                    <a:pt x="176" y="62"/>
                    <a:pt x="95" y="162"/>
                  </a:cubicBezTo>
                  <a:cubicBezTo>
                    <a:pt x="0" y="321"/>
                    <a:pt x="32" y="542"/>
                    <a:pt x="190" y="637"/>
                  </a:cubicBezTo>
                  <a:lnTo>
                    <a:pt x="1996" y="1873"/>
                  </a:lnTo>
                  <a:cubicBezTo>
                    <a:pt x="2059" y="1904"/>
                    <a:pt x="2122" y="1936"/>
                    <a:pt x="2186" y="1936"/>
                  </a:cubicBezTo>
                  <a:cubicBezTo>
                    <a:pt x="2312" y="1936"/>
                    <a:pt x="2407" y="1873"/>
                    <a:pt x="2471" y="1778"/>
                  </a:cubicBezTo>
                  <a:cubicBezTo>
                    <a:pt x="2597" y="1619"/>
                    <a:pt x="2566" y="1398"/>
                    <a:pt x="2407" y="1303"/>
                  </a:cubicBezTo>
                  <a:lnTo>
                    <a:pt x="602" y="67"/>
                  </a:lnTo>
                  <a:cubicBezTo>
                    <a:pt x="544" y="21"/>
                    <a:pt x="477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759025" y="1389475"/>
              <a:ext cx="26150" cy="21150"/>
            </a:xfrm>
            <a:custGeom>
              <a:avLst/>
              <a:gdLst/>
              <a:ahLst/>
              <a:cxnLst/>
              <a:rect l="l" t="t" r="r" b="b"/>
              <a:pathLst>
                <a:path w="1046" h="846" extrusionOk="0">
                  <a:moveTo>
                    <a:pt x="407" y="0"/>
                  </a:moveTo>
                  <a:cubicBezTo>
                    <a:pt x="295" y="0"/>
                    <a:pt x="186" y="50"/>
                    <a:pt x="127" y="149"/>
                  </a:cubicBezTo>
                  <a:cubicBezTo>
                    <a:pt x="0" y="307"/>
                    <a:pt x="64" y="529"/>
                    <a:pt x="222" y="624"/>
                  </a:cubicBezTo>
                  <a:lnTo>
                    <a:pt x="444" y="782"/>
                  </a:lnTo>
                  <a:cubicBezTo>
                    <a:pt x="507" y="846"/>
                    <a:pt x="570" y="846"/>
                    <a:pt x="634" y="846"/>
                  </a:cubicBezTo>
                  <a:cubicBezTo>
                    <a:pt x="760" y="846"/>
                    <a:pt x="855" y="814"/>
                    <a:pt x="919" y="687"/>
                  </a:cubicBezTo>
                  <a:cubicBezTo>
                    <a:pt x="1045" y="529"/>
                    <a:pt x="982" y="307"/>
                    <a:pt x="824" y="212"/>
                  </a:cubicBezTo>
                  <a:lnTo>
                    <a:pt x="602" y="54"/>
                  </a:lnTo>
                  <a:cubicBezTo>
                    <a:pt x="543" y="18"/>
                    <a:pt x="474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691725" y="1239600"/>
              <a:ext cx="23775" cy="22175"/>
            </a:xfrm>
            <a:custGeom>
              <a:avLst/>
              <a:gdLst/>
              <a:ahLst/>
              <a:cxnLst/>
              <a:rect l="l" t="t" r="r" b="b"/>
              <a:pathLst>
                <a:path w="951" h="887" extrusionOk="0">
                  <a:moveTo>
                    <a:pt x="400" y="0"/>
                  </a:moveTo>
                  <a:cubicBezTo>
                    <a:pt x="309" y="0"/>
                    <a:pt x="222" y="32"/>
                    <a:pt x="159" y="95"/>
                  </a:cubicBezTo>
                  <a:cubicBezTo>
                    <a:pt x="0" y="222"/>
                    <a:pt x="0" y="443"/>
                    <a:pt x="127" y="602"/>
                  </a:cubicBezTo>
                  <a:lnTo>
                    <a:pt x="285" y="760"/>
                  </a:lnTo>
                  <a:cubicBezTo>
                    <a:pt x="380" y="855"/>
                    <a:pt x="475" y="887"/>
                    <a:pt x="570" y="887"/>
                  </a:cubicBezTo>
                  <a:cubicBezTo>
                    <a:pt x="634" y="887"/>
                    <a:pt x="729" y="855"/>
                    <a:pt x="792" y="792"/>
                  </a:cubicBezTo>
                  <a:cubicBezTo>
                    <a:pt x="950" y="665"/>
                    <a:pt x="950" y="412"/>
                    <a:pt x="824" y="285"/>
                  </a:cubicBezTo>
                  <a:lnTo>
                    <a:pt x="665" y="95"/>
                  </a:lnTo>
                  <a:cubicBezTo>
                    <a:pt x="586" y="32"/>
                    <a:pt x="49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717850" y="1267800"/>
              <a:ext cx="58600" cy="60500"/>
            </a:xfrm>
            <a:custGeom>
              <a:avLst/>
              <a:gdLst/>
              <a:ahLst/>
              <a:cxnLst/>
              <a:rect l="l" t="t" r="r" b="b"/>
              <a:pathLst>
                <a:path w="2344" h="2420" extrusionOk="0">
                  <a:moveTo>
                    <a:pt x="385" y="0"/>
                  </a:moveTo>
                  <a:cubicBezTo>
                    <a:pt x="300" y="0"/>
                    <a:pt x="219" y="32"/>
                    <a:pt x="159" y="107"/>
                  </a:cubicBezTo>
                  <a:cubicBezTo>
                    <a:pt x="0" y="234"/>
                    <a:pt x="0" y="456"/>
                    <a:pt x="127" y="582"/>
                  </a:cubicBezTo>
                  <a:lnTo>
                    <a:pt x="1679" y="2292"/>
                  </a:lnTo>
                  <a:cubicBezTo>
                    <a:pt x="1774" y="2387"/>
                    <a:pt x="1837" y="2419"/>
                    <a:pt x="1964" y="2419"/>
                  </a:cubicBezTo>
                  <a:cubicBezTo>
                    <a:pt x="2027" y="2419"/>
                    <a:pt x="2122" y="2387"/>
                    <a:pt x="2186" y="2324"/>
                  </a:cubicBezTo>
                  <a:cubicBezTo>
                    <a:pt x="2344" y="2197"/>
                    <a:pt x="2344" y="1976"/>
                    <a:pt x="2217" y="1817"/>
                  </a:cubicBezTo>
                  <a:lnTo>
                    <a:pt x="666" y="107"/>
                  </a:lnTo>
                  <a:cubicBezTo>
                    <a:pt x="582" y="40"/>
                    <a:pt x="481" y="0"/>
                    <a:pt x="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2205550" y="1340050"/>
              <a:ext cx="64950" cy="48400"/>
            </a:xfrm>
            <a:custGeom>
              <a:avLst/>
              <a:gdLst/>
              <a:ahLst/>
              <a:cxnLst/>
              <a:rect l="l" t="t" r="r" b="b"/>
              <a:pathLst>
                <a:path w="2598" h="1936" extrusionOk="0">
                  <a:moveTo>
                    <a:pt x="2188" y="0"/>
                  </a:moveTo>
                  <a:cubicBezTo>
                    <a:pt x="2121" y="0"/>
                    <a:pt x="2054" y="21"/>
                    <a:pt x="1996" y="67"/>
                  </a:cubicBezTo>
                  <a:lnTo>
                    <a:pt x="191" y="1303"/>
                  </a:lnTo>
                  <a:cubicBezTo>
                    <a:pt x="32" y="1398"/>
                    <a:pt x="1" y="1619"/>
                    <a:pt x="127" y="1778"/>
                  </a:cubicBezTo>
                  <a:cubicBezTo>
                    <a:pt x="191" y="1873"/>
                    <a:pt x="286" y="1936"/>
                    <a:pt x="412" y="1936"/>
                  </a:cubicBezTo>
                  <a:cubicBezTo>
                    <a:pt x="476" y="1936"/>
                    <a:pt x="539" y="1904"/>
                    <a:pt x="602" y="1873"/>
                  </a:cubicBezTo>
                  <a:lnTo>
                    <a:pt x="2407" y="637"/>
                  </a:lnTo>
                  <a:cubicBezTo>
                    <a:pt x="2566" y="542"/>
                    <a:pt x="2598" y="321"/>
                    <a:pt x="2502" y="162"/>
                  </a:cubicBezTo>
                  <a:cubicBezTo>
                    <a:pt x="2422" y="62"/>
                    <a:pt x="2304" y="0"/>
                    <a:pt x="2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2172300" y="1389125"/>
              <a:ext cx="26150" cy="21500"/>
            </a:xfrm>
            <a:custGeom>
              <a:avLst/>
              <a:gdLst/>
              <a:ahLst/>
              <a:cxnLst/>
              <a:rect l="l" t="t" r="r" b="b"/>
              <a:pathLst>
                <a:path w="1046" h="860" extrusionOk="0">
                  <a:moveTo>
                    <a:pt x="634" y="0"/>
                  </a:moveTo>
                  <a:cubicBezTo>
                    <a:pt x="569" y="0"/>
                    <a:pt x="502" y="21"/>
                    <a:pt x="444" y="68"/>
                  </a:cubicBezTo>
                  <a:lnTo>
                    <a:pt x="222" y="226"/>
                  </a:lnTo>
                  <a:cubicBezTo>
                    <a:pt x="64" y="321"/>
                    <a:pt x="1" y="543"/>
                    <a:pt x="127" y="701"/>
                  </a:cubicBezTo>
                  <a:cubicBezTo>
                    <a:pt x="191" y="828"/>
                    <a:pt x="286" y="860"/>
                    <a:pt x="412" y="860"/>
                  </a:cubicBezTo>
                  <a:cubicBezTo>
                    <a:pt x="476" y="860"/>
                    <a:pt x="539" y="860"/>
                    <a:pt x="602" y="796"/>
                  </a:cubicBezTo>
                  <a:lnTo>
                    <a:pt x="824" y="670"/>
                  </a:lnTo>
                  <a:cubicBezTo>
                    <a:pt x="982" y="543"/>
                    <a:pt x="1046" y="321"/>
                    <a:pt x="919" y="163"/>
                  </a:cubicBezTo>
                  <a:cubicBezTo>
                    <a:pt x="859" y="63"/>
                    <a:pt x="74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2241975" y="1239275"/>
              <a:ext cx="23775" cy="22500"/>
            </a:xfrm>
            <a:custGeom>
              <a:avLst/>
              <a:gdLst/>
              <a:ahLst/>
              <a:cxnLst/>
              <a:rect l="l" t="t" r="r" b="b"/>
              <a:pathLst>
                <a:path w="951" h="900" extrusionOk="0">
                  <a:moveTo>
                    <a:pt x="542" y="1"/>
                  </a:moveTo>
                  <a:cubicBezTo>
                    <a:pt x="446" y="1"/>
                    <a:pt x="352" y="41"/>
                    <a:pt x="285" y="108"/>
                  </a:cubicBezTo>
                  <a:lnTo>
                    <a:pt x="127" y="298"/>
                  </a:lnTo>
                  <a:cubicBezTo>
                    <a:pt x="0" y="456"/>
                    <a:pt x="0" y="678"/>
                    <a:pt x="159" y="805"/>
                  </a:cubicBezTo>
                  <a:cubicBezTo>
                    <a:pt x="222" y="868"/>
                    <a:pt x="317" y="900"/>
                    <a:pt x="380" y="900"/>
                  </a:cubicBezTo>
                  <a:cubicBezTo>
                    <a:pt x="475" y="900"/>
                    <a:pt x="570" y="868"/>
                    <a:pt x="665" y="773"/>
                  </a:cubicBezTo>
                  <a:lnTo>
                    <a:pt x="824" y="615"/>
                  </a:lnTo>
                  <a:cubicBezTo>
                    <a:pt x="950" y="456"/>
                    <a:pt x="950" y="235"/>
                    <a:pt x="792" y="108"/>
                  </a:cubicBezTo>
                  <a:cubicBezTo>
                    <a:pt x="717" y="33"/>
                    <a:pt x="62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2181000" y="1267650"/>
              <a:ext cx="58625" cy="60650"/>
            </a:xfrm>
            <a:custGeom>
              <a:avLst/>
              <a:gdLst/>
              <a:ahLst/>
              <a:cxnLst/>
              <a:rect l="l" t="t" r="r" b="b"/>
              <a:pathLst>
                <a:path w="2345" h="2426" extrusionOk="0">
                  <a:moveTo>
                    <a:pt x="1978" y="1"/>
                  </a:moveTo>
                  <a:cubicBezTo>
                    <a:pt x="1877" y="1"/>
                    <a:pt x="1768" y="42"/>
                    <a:pt x="1679" y="113"/>
                  </a:cubicBezTo>
                  <a:lnTo>
                    <a:pt x="128" y="1823"/>
                  </a:lnTo>
                  <a:cubicBezTo>
                    <a:pt x="1" y="1982"/>
                    <a:pt x="1" y="2203"/>
                    <a:pt x="159" y="2330"/>
                  </a:cubicBezTo>
                  <a:cubicBezTo>
                    <a:pt x="223" y="2393"/>
                    <a:pt x="318" y="2425"/>
                    <a:pt x="381" y="2425"/>
                  </a:cubicBezTo>
                  <a:cubicBezTo>
                    <a:pt x="476" y="2425"/>
                    <a:pt x="603" y="2393"/>
                    <a:pt x="666" y="2298"/>
                  </a:cubicBezTo>
                  <a:lnTo>
                    <a:pt x="2218" y="588"/>
                  </a:lnTo>
                  <a:cubicBezTo>
                    <a:pt x="2344" y="462"/>
                    <a:pt x="2344" y="208"/>
                    <a:pt x="2186" y="82"/>
                  </a:cubicBezTo>
                  <a:cubicBezTo>
                    <a:pt x="2131" y="26"/>
                    <a:pt x="2057" y="1"/>
                    <a:pt x="1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8"/>
          <p:cNvGrpSpPr/>
          <p:nvPr/>
        </p:nvGrpSpPr>
        <p:grpSpPr>
          <a:xfrm>
            <a:off x="4124127" y="1279690"/>
            <a:ext cx="351515" cy="342476"/>
            <a:chOff x="694950" y="1222175"/>
            <a:chExt cx="584300" cy="569275"/>
          </a:xfrm>
        </p:grpSpPr>
        <p:sp>
          <p:nvSpPr>
            <p:cNvPr id="1027" name="Google Shape;1027;p28"/>
            <p:cNvSpPr/>
            <p:nvPr/>
          </p:nvSpPr>
          <p:spPr>
            <a:xfrm>
              <a:off x="924550" y="1395550"/>
              <a:ext cx="125100" cy="125925"/>
            </a:xfrm>
            <a:custGeom>
              <a:avLst/>
              <a:gdLst/>
              <a:ahLst/>
              <a:cxnLst/>
              <a:rect l="l" t="t" r="r" b="b"/>
              <a:pathLst>
                <a:path w="5004" h="5037" extrusionOk="0">
                  <a:moveTo>
                    <a:pt x="2502" y="729"/>
                  </a:moveTo>
                  <a:cubicBezTo>
                    <a:pt x="3515" y="729"/>
                    <a:pt x="4307" y="1521"/>
                    <a:pt x="4307" y="2534"/>
                  </a:cubicBezTo>
                  <a:cubicBezTo>
                    <a:pt x="4307" y="3516"/>
                    <a:pt x="3484" y="4308"/>
                    <a:pt x="2502" y="4308"/>
                  </a:cubicBezTo>
                  <a:cubicBezTo>
                    <a:pt x="1520" y="4308"/>
                    <a:pt x="697" y="3516"/>
                    <a:pt x="697" y="2534"/>
                  </a:cubicBezTo>
                  <a:cubicBezTo>
                    <a:pt x="697" y="1521"/>
                    <a:pt x="1520" y="729"/>
                    <a:pt x="2502" y="729"/>
                  </a:cubicBezTo>
                  <a:close/>
                  <a:moveTo>
                    <a:pt x="2502" y="1"/>
                  </a:moveTo>
                  <a:cubicBezTo>
                    <a:pt x="1109" y="1"/>
                    <a:pt x="0" y="1141"/>
                    <a:pt x="0" y="2534"/>
                  </a:cubicBezTo>
                  <a:cubicBezTo>
                    <a:pt x="0" y="3896"/>
                    <a:pt x="1140" y="5036"/>
                    <a:pt x="2502" y="5036"/>
                  </a:cubicBezTo>
                  <a:cubicBezTo>
                    <a:pt x="3895" y="5036"/>
                    <a:pt x="5004" y="3896"/>
                    <a:pt x="5004" y="2534"/>
                  </a:cubicBezTo>
                  <a:cubicBezTo>
                    <a:pt x="5004" y="1141"/>
                    <a:pt x="389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957000" y="1517150"/>
              <a:ext cx="167075" cy="239450"/>
            </a:xfrm>
            <a:custGeom>
              <a:avLst/>
              <a:gdLst/>
              <a:ahLst/>
              <a:cxnLst/>
              <a:rect l="l" t="t" r="r" b="b"/>
              <a:pathLst>
                <a:path w="6683" h="9578" extrusionOk="0">
                  <a:moveTo>
                    <a:pt x="3170" y="1"/>
                  </a:moveTo>
                  <a:cubicBezTo>
                    <a:pt x="3038" y="1"/>
                    <a:pt x="2915" y="65"/>
                    <a:pt x="2851" y="172"/>
                  </a:cubicBezTo>
                  <a:cubicBezTo>
                    <a:pt x="2756" y="331"/>
                    <a:pt x="2819" y="552"/>
                    <a:pt x="2977" y="647"/>
                  </a:cubicBezTo>
                  <a:lnTo>
                    <a:pt x="4181" y="1376"/>
                  </a:lnTo>
                  <a:cubicBezTo>
                    <a:pt x="4878" y="1787"/>
                    <a:pt x="5353" y="2547"/>
                    <a:pt x="5448" y="3371"/>
                  </a:cubicBezTo>
                  <a:lnTo>
                    <a:pt x="5891" y="7266"/>
                  </a:lnTo>
                  <a:cubicBezTo>
                    <a:pt x="5954" y="7773"/>
                    <a:pt x="5606" y="8184"/>
                    <a:pt x="5131" y="8279"/>
                  </a:cubicBezTo>
                  <a:lnTo>
                    <a:pt x="1267" y="8881"/>
                  </a:lnTo>
                  <a:cubicBezTo>
                    <a:pt x="1248" y="8884"/>
                    <a:pt x="1229" y="8885"/>
                    <a:pt x="1211" y="8885"/>
                  </a:cubicBezTo>
                  <a:cubicBezTo>
                    <a:pt x="1014" y="8885"/>
                    <a:pt x="853" y="8738"/>
                    <a:pt x="824" y="8565"/>
                  </a:cubicBezTo>
                  <a:cubicBezTo>
                    <a:pt x="792" y="8374"/>
                    <a:pt x="919" y="8184"/>
                    <a:pt x="1109" y="8121"/>
                  </a:cubicBezTo>
                  <a:lnTo>
                    <a:pt x="3706" y="7519"/>
                  </a:lnTo>
                  <a:cubicBezTo>
                    <a:pt x="4371" y="7361"/>
                    <a:pt x="4783" y="6759"/>
                    <a:pt x="4624" y="6094"/>
                  </a:cubicBezTo>
                  <a:lnTo>
                    <a:pt x="4054" y="3117"/>
                  </a:lnTo>
                  <a:cubicBezTo>
                    <a:pt x="4028" y="2961"/>
                    <a:pt x="3895" y="2848"/>
                    <a:pt x="3743" y="2848"/>
                  </a:cubicBezTo>
                  <a:cubicBezTo>
                    <a:pt x="3710" y="2848"/>
                    <a:pt x="3676" y="2853"/>
                    <a:pt x="3642" y="2864"/>
                  </a:cubicBezTo>
                  <a:cubicBezTo>
                    <a:pt x="3452" y="2896"/>
                    <a:pt x="3326" y="3086"/>
                    <a:pt x="3357" y="3276"/>
                  </a:cubicBezTo>
                  <a:lnTo>
                    <a:pt x="3927" y="6221"/>
                  </a:lnTo>
                  <a:cubicBezTo>
                    <a:pt x="3991" y="6506"/>
                    <a:pt x="3832" y="6759"/>
                    <a:pt x="3547" y="6823"/>
                  </a:cubicBezTo>
                  <a:lnTo>
                    <a:pt x="951" y="7424"/>
                  </a:lnTo>
                  <a:lnTo>
                    <a:pt x="919" y="7424"/>
                  </a:lnTo>
                  <a:cubicBezTo>
                    <a:pt x="381" y="7583"/>
                    <a:pt x="1" y="8121"/>
                    <a:pt x="127" y="8691"/>
                  </a:cubicBezTo>
                  <a:cubicBezTo>
                    <a:pt x="222" y="9230"/>
                    <a:pt x="697" y="9578"/>
                    <a:pt x="1204" y="9578"/>
                  </a:cubicBezTo>
                  <a:cubicBezTo>
                    <a:pt x="1267" y="9578"/>
                    <a:pt x="1299" y="9578"/>
                    <a:pt x="1362" y="9546"/>
                  </a:cubicBezTo>
                  <a:lnTo>
                    <a:pt x="5226" y="8976"/>
                  </a:lnTo>
                  <a:cubicBezTo>
                    <a:pt x="6113" y="8818"/>
                    <a:pt x="6683" y="8058"/>
                    <a:pt x="6588" y="7203"/>
                  </a:cubicBezTo>
                  <a:lnTo>
                    <a:pt x="6176" y="3276"/>
                  </a:lnTo>
                  <a:cubicBezTo>
                    <a:pt x="6049" y="2231"/>
                    <a:pt x="5448" y="1312"/>
                    <a:pt x="4529" y="774"/>
                  </a:cubicBezTo>
                  <a:lnTo>
                    <a:pt x="3357" y="46"/>
                  </a:lnTo>
                  <a:cubicBezTo>
                    <a:pt x="3297" y="15"/>
                    <a:pt x="3232" y="1"/>
                    <a:pt x="3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899200" y="1588600"/>
              <a:ext cx="61775" cy="123675"/>
            </a:xfrm>
            <a:custGeom>
              <a:avLst/>
              <a:gdLst/>
              <a:ahLst/>
              <a:cxnLst/>
              <a:rect l="l" t="t" r="r" b="b"/>
              <a:pathLst>
                <a:path w="2471" h="4947" extrusionOk="0">
                  <a:moveTo>
                    <a:pt x="1070" y="0"/>
                  </a:moveTo>
                  <a:cubicBezTo>
                    <a:pt x="906" y="0"/>
                    <a:pt x="757" y="97"/>
                    <a:pt x="729" y="291"/>
                  </a:cubicBezTo>
                  <a:lnTo>
                    <a:pt x="127" y="3363"/>
                  </a:lnTo>
                  <a:cubicBezTo>
                    <a:pt x="1" y="3996"/>
                    <a:pt x="412" y="4630"/>
                    <a:pt x="1046" y="4756"/>
                  </a:cubicBezTo>
                  <a:lnTo>
                    <a:pt x="2027" y="4946"/>
                  </a:lnTo>
                  <a:lnTo>
                    <a:pt x="2091" y="4946"/>
                  </a:lnTo>
                  <a:cubicBezTo>
                    <a:pt x="2249" y="4946"/>
                    <a:pt x="2408" y="4851"/>
                    <a:pt x="2439" y="4661"/>
                  </a:cubicBezTo>
                  <a:cubicBezTo>
                    <a:pt x="2471" y="4471"/>
                    <a:pt x="2344" y="4281"/>
                    <a:pt x="2154" y="4250"/>
                  </a:cubicBezTo>
                  <a:lnTo>
                    <a:pt x="1204" y="4060"/>
                  </a:lnTo>
                  <a:cubicBezTo>
                    <a:pt x="951" y="3996"/>
                    <a:pt x="761" y="3743"/>
                    <a:pt x="824" y="3490"/>
                  </a:cubicBezTo>
                  <a:lnTo>
                    <a:pt x="1426" y="418"/>
                  </a:lnTo>
                  <a:cubicBezTo>
                    <a:pt x="1457" y="228"/>
                    <a:pt x="1331" y="38"/>
                    <a:pt x="1141" y="6"/>
                  </a:cubicBezTo>
                  <a:cubicBezTo>
                    <a:pt x="1117" y="2"/>
                    <a:pt x="1093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850900" y="1517150"/>
              <a:ext cx="139375" cy="238675"/>
            </a:xfrm>
            <a:custGeom>
              <a:avLst/>
              <a:gdLst/>
              <a:ahLst/>
              <a:cxnLst/>
              <a:rect l="l" t="t" r="r" b="b"/>
              <a:pathLst>
                <a:path w="5575" h="9547" extrusionOk="0">
                  <a:moveTo>
                    <a:pt x="3523" y="1"/>
                  </a:moveTo>
                  <a:cubicBezTo>
                    <a:pt x="3466" y="1"/>
                    <a:pt x="3409" y="15"/>
                    <a:pt x="3358" y="46"/>
                  </a:cubicBezTo>
                  <a:lnTo>
                    <a:pt x="2154" y="774"/>
                  </a:lnTo>
                  <a:cubicBezTo>
                    <a:pt x="1268" y="1312"/>
                    <a:pt x="666" y="2262"/>
                    <a:pt x="539" y="3276"/>
                  </a:cubicBezTo>
                  <a:lnTo>
                    <a:pt x="96" y="7203"/>
                  </a:lnTo>
                  <a:cubicBezTo>
                    <a:pt x="1" y="8058"/>
                    <a:pt x="603" y="8850"/>
                    <a:pt x="1458" y="8976"/>
                  </a:cubicBezTo>
                  <a:lnTo>
                    <a:pt x="5163" y="9546"/>
                  </a:lnTo>
                  <a:lnTo>
                    <a:pt x="5226" y="9546"/>
                  </a:lnTo>
                  <a:cubicBezTo>
                    <a:pt x="5385" y="9546"/>
                    <a:pt x="5543" y="9420"/>
                    <a:pt x="5575" y="9261"/>
                  </a:cubicBezTo>
                  <a:cubicBezTo>
                    <a:pt x="5575" y="9040"/>
                    <a:pt x="5448" y="8881"/>
                    <a:pt x="5258" y="8850"/>
                  </a:cubicBezTo>
                  <a:lnTo>
                    <a:pt x="1553" y="8279"/>
                  </a:lnTo>
                  <a:cubicBezTo>
                    <a:pt x="1078" y="8216"/>
                    <a:pt x="761" y="7773"/>
                    <a:pt x="793" y="7298"/>
                  </a:cubicBezTo>
                  <a:lnTo>
                    <a:pt x="1236" y="3371"/>
                  </a:lnTo>
                  <a:cubicBezTo>
                    <a:pt x="1331" y="2547"/>
                    <a:pt x="1806" y="1819"/>
                    <a:pt x="2534" y="1376"/>
                  </a:cubicBezTo>
                  <a:lnTo>
                    <a:pt x="3706" y="647"/>
                  </a:lnTo>
                  <a:cubicBezTo>
                    <a:pt x="3896" y="552"/>
                    <a:pt x="3928" y="331"/>
                    <a:pt x="3833" y="172"/>
                  </a:cubicBezTo>
                  <a:cubicBezTo>
                    <a:pt x="3768" y="65"/>
                    <a:pt x="3645" y="1"/>
                    <a:pt x="3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785975" y="1691000"/>
              <a:ext cx="402225" cy="100450"/>
            </a:xfrm>
            <a:custGeom>
              <a:avLst/>
              <a:gdLst/>
              <a:ahLst/>
              <a:cxnLst/>
              <a:rect l="l" t="t" r="r" b="b"/>
              <a:pathLst>
                <a:path w="16089" h="4018" extrusionOk="0">
                  <a:moveTo>
                    <a:pt x="1986" y="0"/>
                  </a:moveTo>
                  <a:cubicBezTo>
                    <a:pt x="1520" y="0"/>
                    <a:pt x="1057" y="163"/>
                    <a:pt x="698" y="470"/>
                  </a:cubicBezTo>
                  <a:cubicBezTo>
                    <a:pt x="254" y="850"/>
                    <a:pt x="1" y="1420"/>
                    <a:pt x="1" y="1991"/>
                  </a:cubicBezTo>
                  <a:cubicBezTo>
                    <a:pt x="1" y="3099"/>
                    <a:pt x="888" y="4017"/>
                    <a:pt x="1996" y="4017"/>
                  </a:cubicBezTo>
                  <a:lnTo>
                    <a:pt x="14094" y="4017"/>
                  </a:lnTo>
                  <a:cubicBezTo>
                    <a:pt x="15202" y="4017"/>
                    <a:pt x="16089" y="3099"/>
                    <a:pt x="16089" y="2022"/>
                  </a:cubicBezTo>
                  <a:cubicBezTo>
                    <a:pt x="16089" y="1420"/>
                    <a:pt x="15836" y="850"/>
                    <a:pt x="15392" y="470"/>
                  </a:cubicBezTo>
                  <a:cubicBezTo>
                    <a:pt x="15033" y="163"/>
                    <a:pt x="14570" y="0"/>
                    <a:pt x="14104" y="0"/>
                  </a:cubicBezTo>
                  <a:cubicBezTo>
                    <a:pt x="13995" y="0"/>
                    <a:pt x="13885" y="9"/>
                    <a:pt x="13777" y="27"/>
                  </a:cubicBezTo>
                  <a:lnTo>
                    <a:pt x="13080" y="154"/>
                  </a:lnTo>
                  <a:cubicBezTo>
                    <a:pt x="12890" y="185"/>
                    <a:pt x="12764" y="344"/>
                    <a:pt x="12795" y="565"/>
                  </a:cubicBezTo>
                  <a:cubicBezTo>
                    <a:pt x="12824" y="736"/>
                    <a:pt x="12979" y="855"/>
                    <a:pt x="13148" y="855"/>
                  </a:cubicBezTo>
                  <a:cubicBezTo>
                    <a:pt x="13168" y="855"/>
                    <a:pt x="13187" y="854"/>
                    <a:pt x="13207" y="850"/>
                  </a:cubicBezTo>
                  <a:lnTo>
                    <a:pt x="13904" y="724"/>
                  </a:lnTo>
                  <a:cubicBezTo>
                    <a:pt x="13964" y="713"/>
                    <a:pt x="14026" y="707"/>
                    <a:pt x="14088" y="707"/>
                  </a:cubicBezTo>
                  <a:cubicBezTo>
                    <a:pt x="14382" y="707"/>
                    <a:pt x="14682" y="826"/>
                    <a:pt x="14917" y="1009"/>
                  </a:cubicBezTo>
                  <a:cubicBezTo>
                    <a:pt x="15234" y="1262"/>
                    <a:pt x="15392" y="1611"/>
                    <a:pt x="15392" y="1991"/>
                  </a:cubicBezTo>
                  <a:cubicBezTo>
                    <a:pt x="15392" y="2719"/>
                    <a:pt x="14822" y="3289"/>
                    <a:pt x="14094" y="3289"/>
                  </a:cubicBezTo>
                  <a:lnTo>
                    <a:pt x="1996" y="3289"/>
                  </a:lnTo>
                  <a:cubicBezTo>
                    <a:pt x="1268" y="3289"/>
                    <a:pt x="698" y="2719"/>
                    <a:pt x="698" y="1991"/>
                  </a:cubicBezTo>
                  <a:cubicBezTo>
                    <a:pt x="698" y="1611"/>
                    <a:pt x="856" y="1262"/>
                    <a:pt x="1141" y="1009"/>
                  </a:cubicBezTo>
                  <a:cubicBezTo>
                    <a:pt x="1376" y="826"/>
                    <a:pt x="1677" y="707"/>
                    <a:pt x="1988" y="707"/>
                  </a:cubicBezTo>
                  <a:cubicBezTo>
                    <a:pt x="2054" y="707"/>
                    <a:pt x="2120" y="713"/>
                    <a:pt x="2186" y="724"/>
                  </a:cubicBezTo>
                  <a:lnTo>
                    <a:pt x="2883" y="850"/>
                  </a:lnTo>
                  <a:cubicBezTo>
                    <a:pt x="2902" y="854"/>
                    <a:pt x="2922" y="855"/>
                    <a:pt x="2941" y="855"/>
                  </a:cubicBezTo>
                  <a:cubicBezTo>
                    <a:pt x="3110" y="855"/>
                    <a:pt x="3266" y="733"/>
                    <a:pt x="3295" y="534"/>
                  </a:cubicBezTo>
                  <a:cubicBezTo>
                    <a:pt x="3326" y="344"/>
                    <a:pt x="3200" y="185"/>
                    <a:pt x="3010" y="154"/>
                  </a:cubicBezTo>
                  <a:lnTo>
                    <a:pt x="2313" y="27"/>
                  </a:lnTo>
                  <a:cubicBezTo>
                    <a:pt x="2205" y="9"/>
                    <a:pt x="2095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978375" y="1222175"/>
              <a:ext cx="17450" cy="70475"/>
            </a:xfrm>
            <a:custGeom>
              <a:avLst/>
              <a:gdLst/>
              <a:ahLst/>
              <a:cxnLst/>
              <a:rect l="l" t="t" r="r" b="b"/>
              <a:pathLst>
                <a:path w="698" h="2819" extrusionOk="0">
                  <a:moveTo>
                    <a:pt x="349" y="0"/>
                  </a:moveTo>
                  <a:cubicBezTo>
                    <a:pt x="159" y="0"/>
                    <a:pt x="1" y="159"/>
                    <a:pt x="1" y="380"/>
                  </a:cubicBezTo>
                  <a:lnTo>
                    <a:pt x="1" y="2439"/>
                  </a:lnTo>
                  <a:cubicBezTo>
                    <a:pt x="1" y="2661"/>
                    <a:pt x="159" y="2819"/>
                    <a:pt x="349" y="2819"/>
                  </a:cubicBezTo>
                  <a:cubicBezTo>
                    <a:pt x="539" y="2819"/>
                    <a:pt x="697" y="2661"/>
                    <a:pt x="697" y="2439"/>
                  </a:cubicBezTo>
                  <a:lnTo>
                    <a:pt x="697" y="380"/>
                  </a:ln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694950" y="1505600"/>
              <a:ext cx="69675" cy="17450"/>
            </a:xfrm>
            <a:custGeom>
              <a:avLst/>
              <a:gdLst/>
              <a:ahLst/>
              <a:cxnLst/>
              <a:rect l="l" t="t" r="r" b="b"/>
              <a:pathLst>
                <a:path w="278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8"/>
                    <a:pt x="348" y="698"/>
                  </a:cubicBezTo>
                  <a:lnTo>
                    <a:pt x="2439" y="698"/>
                  </a:lnTo>
                  <a:cubicBezTo>
                    <a:pt x="2629" y="698"/>
                    <a:pt x="2787" y="539"/>
                    <a:pt x="2787" y="349"/>
                  </a:cubicBezTo>
                  <a:cubicBezTo>
                    <a:pt x="2787" y="159"/>
                    <a:pt x="2629" y="1"/>
                    <a:pt x="2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209550" y="1505600"/>
              <a:ext cx="69700" cy="17450"/>
            </a:xfrm>
            <a:custGeom>
              <a:avLst/>
              <a:gdLst/>
              <a:ahLst/>
              <a:cxnLst/>
              <a:rect l="l" t="t" r="r" b="b"/>
              <a:pathLst>
                <a:path w="2788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39"/>
                    <a:pt x="159" y="698"/>
                    <a:pt x="349" y="698"/>
                  </a:cubicBezTo>
                  <a:lnTo>
                    <a:pt x="2439" y="698"/>
                  </a:lnTo>
                  <a:cubicBezTo>
                    <a:pt x="2629" y="698"/>
                    <a:pt x="2788" y="539"/>
                    <a:pt x="2788" y="349"/>
                  </a:cubicBezTo>
                  <a:cubicBezTo>
                    <a:pt x="2788" y="159"/>
                    <a:pt x="2629" y="1"/>
                    <a:pt x="2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694950" y="1505600"/>
              <a:ext cx="69675" cy="17450"/>
            </a:xfrm>
            <a:custGeom>
              <a:avLst/>
              <a:gdLst/>
              <a:ahLst/>
              <a:cxnLst/>
              <a:rect l="l" t="t" r="r" b="b"/>
              <a:pathLst>
                <a:path w="278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8"/>
                    <a:pt x="348" y="698"/>
                  </a:cubicBezTo>
                  <a:lnTo>
                    <a:pt x="2439" y="698"/>
                  </a:lnTo>
                  <a:cubicBezTo>
                    <a:pt x="2629" y="698"/>
                    <a:pt x="2787" y="539"/>
                    <a:pt x="2787" y="349"/>
                  </a:cubicBezTo>
                  <a:cubicBezTo>
                    <a:pt x="2787" y="159"/>
                    <a:pt x="2629" y="1"/>
                    <a:pt x="2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209550" y="1505600"/>
              <a:ext cx="69700" cy="17450"/>
            </a:xfrm>
            <a:custGeom>
              <a:avLst/>
              <a:gdLst/>
              <a:ahLst/>
              <a:cxnLst/>
              <a:rect l="l" t="t" r="r" b="b"/>
              <a:pathLst>
                <a:path w="2788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39"/>
                    <a:pt x="159" y="698"/>
                    <a:pt x="349" y="698"/>
                  </a:cubicBezTo>
                  <a:lnTo>
                    <a:pt x="2439" y="698"/>
                  </a:lnTo>
                  <a:cubicBezTo>
                    <a:pt x="2629" y="698"/>
                    <a:pt x="2788" y="539"/>
                    <a:pt x="2788" y="349"/>
                  </a:cubicBezTo>
                  <a:cubicBezTo>
                    <a:pt x="2788" y="159"/>
                    <a:pt x="2629" y="1"/>
                    <a:pt x="2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717900" y="1598450"/>
              <a:ext cx="68100" cy="38600"/>
            </a:xfrm>
            <a:custGeom>
              <a:avLst/>
              <a:gdLst/>
              <a:ahLst/>
              <a:cxnLst/>
              <a:rect l="l" t="t" r="r" b="b"/>
              <a:pathLst>
                <a:path w="2724" h="1544" extrusionOk="0">
                  <a:moveTo>
                    <a:pt x="2295" y="0"/>
                  </a:moveTo>
                  <a:cubicBezTo>
                    <a:pt x="2249" y="0"/>
                    <a:pt x="2201" y="8"/>
                    <a:pt x="2154" y="24"/>
                  </a:cubicBezTo>
                  <a:lnTo>
                    <a:pt x="254" y="879"/>
                  </a:lnTo>
                  <a:cubicBezTo>
                    <a:pt x="64" y="942"/>
                    <a:pt x="0" y="1164"/>
                    <a:pt x="64" y="1354"/>
                  </a:cubicBezTo>
                  <a:cubicBezTo>
                    <a:pt x="127" y="1481"/>
                    <a:pt x="254" y="1544"/>
                    <a:pt x="412" y="1544"/>
                  </a:cubicBezTo>
                  <a:cubicBezTo>
                    <a:pt x="444" y="1544"/>
                    <a:pt x="507" y="1544"/>
                    <a:pt x="539" y="1512"/>
                  </a:cubicBezTo>
                  <a:lnTo>
                    <a:pt x="2439" y="689"/>
                  </a:lnTo>
                  <a:cubicBezTo>
                    <a:pt x="2629" y="594"/>
                    <a:pt x="2724" y="404"/>
                    <a:pt x="2629" y="214"/>
                  </a:cubicBezTo>
                  <a:cubicBezTo>
                    <a:pt x="2558" y="71"/>
                    <a:pt x="24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1188175" y="1391800"/>
              <a:ext cx="68125" cy="38625"/>
            </a:xfrm>
            <a:custGeom>
              <a:avLst/>
              <a:gdLst/>
              <a:ahLst/>
              <a:cxnLst/>
              <a:rect l="l" t="t" r="r" b="b"/>
              <a:pathLst>
                <a:path w="2725" h="1545" extrusionOk="0">
                  <a:moveTo>
                    <a:pt x="2327" y="0"/>
                  </a:moveTo>
                  <a:cubicBezTo>
                    <a:pt x="2281" y="0"/>
                    <a:pt x="2234" y="8"/>
                    <a:pt x="2186" y="24"/>
                  </a:cubicBezTo>
                  <a:lnTo>
                    <a:pt x="286" y="879"/>
                  </a:lnTo>
                  <a:cubicBezTo>
                    <a:pt x="96" y="943"/>
                    <a:pt x="1" y="1164"/>
                    <a:pt x="96" y="1323"/>
                  </a:cubicBezTo>
                  <a:cubicBezTo>
                    <a:pt x="159" y="1481"/>
                    <a:pt x="286" y="1544"/>
                    <a:pt x="413" y="1544"/>
                  </a:cubicBezTo>
                  <a:cubicBezTo>
                    <a:pt x="476" y="1544"/>
                    <a:pt x="508" y="1544"/>
                    <a:pt x="571" y="1513"/>
                  </a:cubicBezTo>
                  <a:lnTo>
                    <a:pt x="2471" y="689"/>
                  </a:lnTo>
                  <a:cubicBezTo>
                    <a:pt x="2661" y="594"/>
                    <a:pt x="2724" y="404"/>
                    <a:pt x="2661" y="214"/>
                  </a:cubicBezTo>
                  <a:cubicBezTo>
                    <a:pt x="2590" y="72"/>
                    <a:pt x="2465" y="0"/>
                    <a:pt x="2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717900" y="1598450"/>
              <a:ext cx="68100" cy="38600"/>
            </a:xfrm>
            <a:custGeom>
              <a:avLst/>
              <a:gdLst/>
              <a:ahLst/>
              <a:cxnLst/>
              <a:rect l="l" t="t" r="r" b="b"/>
              <a:pathLst>
                <a:path w="2724" h="1544" extrusionOk="0">
                  <a:moveTo>
                    <a:pt x="2295" y="0"/>
                  </a:moveTo>
                  <a:cubicBezTo>
                    <a:pt x="2249" y="0"/>
                    <a:pt x="2201" y="8"/>
                    <a:pt x="2154" y="24"/>
                  </a:cubicBezTo>
                  <a:lnTo>
                    <a:pt x="254" y="879"/>
                  </a:lnTo>
                  <a:cubicBezTo>
                    <a:pt x="64" y="942"/>
                    <a:pt x="0" y="1164"/>
                    <a:pt x="64" y="1354"/>
                  </a:cubicBezTo>
                  <a:cubicBezTo>
                    <a:pt x="127" y="1481"/>
                    <a:pt x="254" y="1544"/>
                    <a:pt x="412" y="1544"/>
                  </a:cubicBezTo>
                  <a:cubicBezTo>
                    <a:pt x="444" y="1544"/>
                    <a:pt x="507" y="1544"/>
                    <a:pt x="539" y="1512"/>
                  </a:cubicBezTo>
                  <a:lnTo>
                    <a:pt x="2439" y="689"/>
                  </a:lnTo>
                  <a:cubicBezTo>
                    <a:pt x="2629" y="594"/>
                    <a:pt x="2724" y="404"/>
                    <a:pt x="2629" y="214"/>
                  </a:cubicBezTo>
                  <a:cubicBezTo>
                    <a:pt x="2558" y="71"/>
                    <a:pt x="24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1188175" y="1391800"/>
              <a:ext cx="68125" cy="38625"/>
            </a:xfrm>
            <a:custGeom>
              <a:avLst/>
              <a:gdLst/>
              <a:ahLst/>
              <a:cxnLst/>
              <a:rect l="l" t="t" r="r" b="b"/>
              <a:pathLst>
                <a:path w="2725" h="1545" extrusionOk="0">
                  <a:moveTo>
                    <a:pt x="2327" y="0"/>
                  </a:moveTo>
                  <a:cubicBezTo>
                    <a:pt x="2281" y="0"/>
                    <a:pt x="2234" y="8"/>
                    <a:pt x="2186" y="24"/>
                  </a:cubicBezTo>
                  <a:lnTo>
                    <a:pt x="286" y="879"/>
                  </a:lnTo>
                  <a:cubicBezTo>
                    <a:pt x="96" y="943"/>
                    <a:pt x="1" y="1164"/>
                    <a:pt x="96" y="1323"/>
                  </a:cubicBezTo>
                  <a:cubicBezTo>
                    <a:pt x="159" y="1481"/>
                    <a:pt x="286" y="1544"/>
                    <a:pt x="413" y="1544"/>
                  </a:cubicBezTo>
                  <a:cubicBezTo>
                    <a:pt x="476" y="1544"/>
                    <a:pt x="508" y="1544"/>
                    <a:pt x="571" y="1513"/>
                  </a:cubicBezTo>
                  <a:lnTo>
                    <a:pt x="2471" y="689"/>
                  </a:lnTo>
                  <a:cubicBezTo>
                    <a:pt x="2661" y="594"/>
                    <a:pt x="2724" y="404"/>
                    <a:pt x="2661" y="214"/>
                  </a:cubicBezTo>
                  <a:cubicBezTo>
                    <a:pt x="2590" y="72"/>
                    <a:pt x="2465" y="0"/>
                    <a:pt x="2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716325" y="1395075"/>
              <a:ext cx="68100" cy="37725"/>
            </a:xfrm>
            <a:custGeom>
              <a:avLst/>
              <a:gdLst/>
              <a:ahLst/>
              <a:cxnLst/>
              <a:rect l="l" t="t" r="r" b="b"/>
              <a:pathLst>
                <a:path w="2724" h="1509" extrusionOk="0">
                  <a:moveTo>
                    <a:pt x="418" y="0"/>
                  </a:moveTo>
                  <a:cubicBezTo>
                    <a:pt x="272" y="0"/>
                    <a:pt x="138" y="85"/>
                    <a:pt x="63" y="210"/>
                  </a:cubicBezTo>
                  <a:cubicBezTo>
                    <a:pt x="0" y="400"/>
                    <a:pt x="95" y="622"/>
                    <a:pt x="253" y="685"/>
                  </a:cubicBezTo>
                  <a:lnTo>
                    <a:pt x="2185" y="1508"/>
                  </a:lnTo>
                  <a:lnTo>
                    <a:pt x="2312" y="1508"/>
                  </a:lnTo>
                  <a:cubicBezTo>
                    <a:pt x="2470" y="1508"/>
                    <a:pt x="2597" y="1445"/>
                    <a:pt x="2660" y="1318"/>
                  </a:cubicBezTo>
                  <a:cubicBezTo>
                    <a:pt x="2724" y="1128"/>
                    <a:pt x="2629" y="907"/>
                    <a:pt x="2470" y="843"/>
                  </a:cubicBezTo>
                  <a:lnTo>
                    <a:pt x="538" y="20"/>
                  </a:lnTo>
                  <a:cubicBezTo>
                    <a:pt x="498" y="6"/>
                    <a:pt x="457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1189775" y="1596075"/>
              <a:ext cx="68100" cy="37825"/>
            </a:xfrm>
            <a:custGeom>
              <a:avLst/>
              <a:gdLst/>
              <a:ahLst/>
              <a:cxnLst/>
              <a:rect l="l" t="t" r="r" b="b"/>
              <a:pathLst>
                <a:path w="2724" h="1513" extrusionOk="0">
                  <a:moveTo>
                    <a:pt x="398" y="0"/>
                  </a:moveTo>
                  <a:cubicBezTo>
                    <a:pt x="260" y="0"/>
                    <a:pt x="135" y="71"/>
                    <a:pt x="64" y="214"/>
                  </a:cubicBezTo>
                  <a:cubicBezTo>
                    <a:pt x="0" y="404"/>
                    <a:pt x="95" y="594"/>
                    <a:pt x="254" y="689"/>
                  </a:cubicBezTo>
                  <a:lnTo>
                    <a:pt x="2185" y="1481"/>
                  </a:lnTo>
                  <a:cubicBezTo>
                    <a:pt x="2217" y="1512"/>
                    <a:pt x="2280" y="1512"/>
                    <a:pt x="2312" y="1512"/>
                  </a:cubicBezTo>
                  <a:cubicBezTo>
                    <a:pt x="2470" y="1512"/>
                    <a:pt x="2597" y="1449"/>
                    <a:pt x="2629" y="1291"/>
                  </a:cubicBezTo>
                  <a:cubicBezTo>
                    <a:pt x="2724" y="1132"/>
                    <a:pt x="2629" y="911"/>
                    <a:pt x="2470" y="847"/>
                  </a:cubicBezTo>
                  <a:lnTo>
                    <a:pt x="539" y="24"/>
                  </a:lnTo>
                  <a:cubicBezTo>
                    <a:pt x="491" y="8"/>
                    <a:pt x="444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716325" y="1395075"/>
              <a:ext cx="68100" cy="37725"/>
            </a:xfrm>
            <a:custGeom>
              <a:avLst/>
              <a:gdLst/>
              <a:ahLst/>
              <a:cxnLst/>
              <a:rect l="l" t="t" r="r" b="b"/>
              <a:pathLst>
                <a:path w="2724" h="1509" extrusionOk="0">
                  <a:moveTo>
                    <a:pt x="418" y="0"/>
                  </a:moveTo>
                  <a:cubicBezTo>
                    <a:pt x="272" y="0"/>
                    <a:pt x="138" y="85"/>
                    <a:pt x="63" y="210"/>
                  </a:cubicBezTo>
                  <a:cubicBezTo>
                    <a:pt x="0" y="400"/>
                    <a:pt x="95" y="622"/>
                    <a:pt x="253" y="685"/>
                  </a:cubicBezTo>
                  <a:lnTo>
                    <a:pt x="2185" y="1508"/>
                  </a:lnTo>
                  <a:lnTo>
                    <a:pt x="2312" y="1508"/>
                  </a:lnTo>
                  <a:cubicBezTo>
                    <a:pt x="2470" y="1508"/>
                    <a:pt x="2597" y="1445"/>
                    <a:pt x="2660" y="1318"/>
                  </a:cubicBezTo>
                  <a:cubicBezTo>
                    <a:pt x="2724" y="1128"/>
                    <a:pt x="2629" y="907"/>
                    <a:pt x="2470" y="843"/>
                  </a:cubicBezTo>
                  <a:lnTo>
                    <a:pt x="538" y="20"/>
                  </a:lnTo>
                  <a:cubicBezTo>
                    <a:pt x="498" y="6"/>
                    <a:pt x="457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189775" y="1596075"/>
              <a:ext cx="68100" cy="37825"/>
            </a:xfrm>
            <a:custGeom>
              <a:avLst/>
              <a:gdLst/>
              <a:ahLst/>
              <a:cxnLst/>
              <a:rect l="l" t="t" r="r" b="b"/>
              <a:pathLst>
                <a:path w="2724" h="1513" extrusionOk="0">
                  <a:moveTo>
                    <a:pt x="398" y="0"/>
                  </a:moveTo>
                  <a:cubicBezTo>
                    <a:pt x="260" y="0"/>
                    <a:pt x="135" y="71"/>
                    <a:pt x="64" y="214"/>
                  </a:cubicBezTo>
                  <a:cubicBezTo>
                    <a:pt x="0" y="404"/>
                    <a:pt x="95" y="594"/>
                    <a:pt x="254" y="689"/>
                  </a:cubicBezTo>
                  <a:lnTo>
                    <a:pt x="2185" y="1481"/>
                  </a:lnTo>
                  <a:cubicBezTo>
                    <a:pt x="2217" y="1512"/>
                    <a:pt x="2280" y="1512"/>
                    <a:pt x="2312" y="1512"/>
                  </a:cubicBezTo>
                  <a:cubicBezTo>
                    <a:pt x="2470" y="1512"/>
                    <a:pt x="2597" y="1449"/>
                    <a:pt x="2629" y="1291"/>
                  </a:cubicBezTo>
                  <a:cubicBezTo>
                    <a:pt x="2724" y="1132"/>
                    <a:pt x="2629" y="911"/>
                    <a:pt x="2470" y="847"/>
                  </a:cubicBezTo>
                  <a:lnTo>
                    <a:pt x="539" y="24"/>
                  </a:lnTo>
                  <a:cubicBezTo>
                    <a:pt x="491" y="8"/>
                    <a:pt x="444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067050" y="1245000"/>
              <a:ext cx="41200" cy="65875"/>
            </a:xfrm>
            <a:custGeom>
              <a:avLst/>
              <a:gdLst/>
              <a:ahLst/>
              <a:cxnLst/>
              <a:rect l="l" t="t" r="r" b="b"/>
              <a:pathLst>
                <a:path w="1648" h="2635" extrusionOk="0">
                  <a:moveTo>
                    <a:pt x="1226" y="0"/>
                  </a:moveTo>
                  <a:cubicBezTo>
                    <a:pt x="1097" y="0"/>
                    <a:pt x="965" y="88"/>
                    <a:pt x="919" y="227"/>
                  </a:cubicBezTo>
                  <a:lnTo>
                    <a:pt x="96" y="2128"/>
                  </a:lnTo>
                  <a:cubicBezTo>
                    <a:pt x="1" y="2318"/>
                    <a:pt x="96" y="2539"/>
                    <a:pt x="286" y="2603"/>
                  </a:cubicBezTo>
                  <a:cubicBezTo>
                    <a:pt x="317" y="2634"/>
                    <a:pt x="381" y="2634"/>
                    <a:pt x="412" y="2634"/>
                  </a:cubicBezTo>
                  <a:cubicBezTo>
                    <a:pt x="539" y="2634"/>
                    <a:pt x="697" y="2539"/>
                    <a:pt x="729" y="2413"/>
                  </a:cubicBezTo>
                  <a:lnTo>
                    <a:pt x="1552" y="513"/>
                  </a:lnTo>
                  <a:cubicBezTo>
                    <a:pt x="1647" y="322"/>
                    <a:pt x="1552" y="101"/>
                    <a:pt x="1362" y="37"/>
                  </a:cubicBezTo>
                  <a:cubicBezTo>
                    <a:pt x="1320" y="12"/>
                    <a:pt x="1273" y="0"/>
                    <a:pt x="1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1067050" y="1245000"/>
              <a:ext cx="41200" cy="65875"/>
            </a:xfrm>
            <a:custGeom>
              <a:avLst/>
              <a:gdLst/>
              <a:ahLst/>
              <a:cxnLst/>
              <a:rect l="l" t="t" r="r" b="b"/>
              <a:pathLst>
                <a:path w="1648" h="2635" extrusionOk="0">
                  <a:moveTo>
                    <a:pt x="1226" y="0"/>
                  </a:moveTo>
                  <a:cubicBezTo>
                    <a:pt x="1097" y="0"/>
                    <a:pt x="965" y="88"/>
                    <a:pt x="919" y="227"/>
                  </a:cubicBezTo>
                  <a:lnTo>
                    <a:pt x="96" y="2128"/>
                  </a:lnTo>
                  <a:cubicBezTo>
                    <a:pt x="1" y="2318"/>
                    <a:pt x="96" y="2539"/>
                    <a:pt x="286" y="2603"/>
                  </a:cubicBezTo>
                  <a:cubicBezTo>
                    <a:pt x="317" y="2634"/>
                    <a:pt x="381" y="2634"/>
                    <a:pt x="412" y="2634"/>
                  </a:cubicBezTo>
                  <a:cubicBezTo>
                    <a:pt x="539" y="2634"/>
                    <a:pt x="697" y="2539"/>
                    <a:pt x="729" y="2413"/>
                  </a:cubicBezTo>
                  <a:lnTo>
                    <a:pt x="1552" y="513"/>
                  </a:lnTo>
                  <a:cubicBezTo>
                    <a:pt x="1647" y="322"/>
                    <a:pt x="1552" y="101"/>
                    <a:pt x="1362" y="37"/>
                  </a:cubicBezTo>
                  <a:cubicBezTo>
                    <a:pt x="1320" y="12"/>
                    <a:pt x="1273" y="0"/>
                    <a:pt x="1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862775" y="1246575"/>
              <a:ext cx="41200" cy="65075"/>
            </a:xfrm>
            <a:custGeom>
              <a:avLst/>
              <a:gdLst/>
              <a:ahLst/>
              <a:cxnLst/>
              <a:rect l="l" t="t" r="r" b="b"/>
              <a:pathLst>
                <a:path w="1648" h="2603" extrusionOk="0">
                  <a:moveTo>
                    <a:pt x="405" y="1"/>
                  </a:moveTo>
                  <a:cubicBezTo>
                    <a:pt x="356" y="1"/>
                    <a:pt x="305" y="12"/>
                    <a:pt x="254" y="38"/>
                  </a:cubicBezTo>
                  <a:cubicBezTo>
                    <a:pt x="96" y="101"/>
                    <a:pt x="1" y="323"/>
                    <a:pt x="64" y="513"/>
                  </a:cubicBezTo>
                  <a:lnTo>
                    <a:pt x="919" y="2413"/>
                  </a:lnTo>
                  <a:cubicBezTo>
                    <a:pt x="983" y="2540"/>
                    <a:pt x="1109" y="2603"/>
                    <a:pt x="1236" y="2603"/>
                  </a:cubicBezTo>
                  <a:cubicBezTo>
                    <a:pt x="1299" y="2603"/>
                    <a:pt x="1331" y="2603"/>
                    <a:pt x="1394" y="2571"/>
                  </a:cubicBezTo>
                  <a:cubicBezTo>
                    <a:pt x="1553" y="2508"/>
                    <a:pt x="1648" y="2286"/>
                    <a:pt x="1584" y="2128"/>
                  </a:cubicBezTo>
                  <a:lnTo>
                    <a:pt x="729" y="228"/>
                  </a:lnTo>
                  <a:cubicBezTo>
                    <a:pt x="660" y="89"/>
                    <a:pt x="539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862775" y="1246575"/>
              <a:ext cx="41200" cy="65075"/>
            </a:xfrm>
            <a:custGeom>
              <a:avLst/>
              <a:gdLst/>
              <a:ahLst/>
              <a:cxnLst/>
              <a:rect l="l" t="t" r="r" b="b"/>
              <a:pathLst>
                <a:path w="1648" h="2603" extrusionOk="0">
                  <a:moveTo>
                    <a:pt x="405" y="1"/>
                  </a:moveTo>
                  <a:cubicBezTo>
                    <a:pt x="356" y="1"/>
                    <a:pt x="305" y="12"/>
                    <a:pt x="254" y="38"/>
                  </a:cubicBezTo>
                  <a:cubicBezTo>
                    <a:pt x="96" y="101"/>
                    <a:pt x="1" y="323"/>
                    <a:pt x="64" y="513"/>
                  </a:cubicBezTo>
                  <a:lnTo>
                    <a:pt x="919" y="2413"/>
                  </a:lnTo>
                  <a:cubicBezTo>
                    <a:pt x="983" y="2540"/>
                    <a:pt x="1109" y="2603"/>
                    <a:pt x="1236" y="2603"/>
                  </a:cubicBezTo>
                  <a:cubicBezTo>
                    <a:pt x="1299" y="2603"/>
                    <a:pt x="1331" y="2603"/>
                    <a:pt x="1394" y="2571"/>
                  </a:cubicBezTo>
                  <a:cubicBezTo>
                    <a:pt x="1553" y="2508"/>
                    <a:pt x="1648" y="2286"/>
                    <a:pt x="1584" y="2128"/>
                  </a:cubicBezTo>
                  <a:lnTo>
                    <a:pt x="729" y="228"/>
                  </a:lnTo>
                  <a:cubicBezTo>
                    <a:pt x="660" y="89"/>
                    <a:pt x="539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1140675" y="1305300"/>
              <a:ext cx="56250" cy="54650"/>
            </a:xfrm>
            <a:custGeom>
              <a:avLst/>
              <a:gdLst/>
              <a:ahLst/>
              <a:cxnLst/>
              <a:rect l="l" t="t" r="r" b="b"/>
              <a:pathLst>
                <a:path w="2250" h="2186" extrusionOk="0">
                  <a:moveTo>
                    <a:pt x="1857" y="1"/>
                  </a:moveTo>
                  <a:cubicBezTo>
                    <a:pt x="1766" y="1"/>
                    <a:pt x="1679" y="32"/>
                    <a:pt x="1616" y="96"/>
                  </a:cubicBezTo>
                  <a:lnTo>
                    <a:pt x="127" y="1584"/>
                  </a:lnTo>
                  <a:cubicBezTo>
                    <a:pt x="1" y="1711"/>
                    <a:pt x="1" y="1932"/>
                    <a:pt x="127" y="2091"/>
                  </a:cubicBezTo>
                  <a:cubicBezTo>
                    <a:pt x="222" y="2154"/>
                    <a:pt x="286" y="2186"/>
                    <a:pt x="381" y="2186"/>
                  </a:cubicBezTo>
                  <a:cubicBezTo>
                    <a:pt x="476" y="2186"/>
                    <a:pt x="571" y="2154"/>
                    <a:pt x="634" y="2091"/>
                  </a:cubicBezTo>
                  <a:lnTo>
                    <a:pt x="2123" y="602"/>
                  </a:lnTo>
                  <a:cubicBezTo>
                    <a:pt x="2249" y="476"/>
                    <a:pt x="2249" y="254"/>
                    <a:pt x="2123" y="96"/>
                  </a:cubicBezTo>
                  <a:cubicBezTo>
                    <a:pt x="2043" y="32"/>
                    <a:pt x="1948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777275" y="1305300"/>
              <a:ext cx="56250" cy="54650"/>
            </a:xfrm>
            <a:custGeom>
              <a:avLst/>
              <a:gdLst/>
              <a:ahLst/>
              <a:cxnLst/>
              <a:rect l="l" t="t" r="r" b="b"/>
              <a:pathLst>
                <a:path w="2250" h="2186" extrusionOk="0">
                  <a:moveTo>
                    <a:pt x="393" y="1"/>
                  </a:moveTo>
                  <a:cubicBezTo>
                    <a:pt x="301" y="1"/>
                    <a:pt x="206" y="32"/>
                    <a:pt x="127" y="96"/>
                  </a:cubicBezTo>
                  <a:cubicBezTo>
                    <a:pt x="1" y="254"/>
                    <a:pt x="1" y="476"/>
                    <a:pt x="127" y="602"/>
                  </a:cubicBezTo>
                  <a:lnTo>
                    <a:pt x="1616" y="2091"/>
                  </a:lnTo>
                  <a:cubicBezTo>
                    <a:pt x="1679" y="2154"/>
                    <a:pt x="1774" y="2186"/>
                    <a:pt x="1869" y="2186"/>
                  </a:cubicBezTo>
                  <a:cubicBezTo>
                    <a:pt x="1932" y="2186"/>
                    <a:pt x="2027" y="2154"/>
                    <a:pt x="2122" y="2091"/>
                  </a:cubicBezTo>
                  <a:cubicBezTo>
                    <a:pt x="2249" y="1932"/>
                    <a:pt x="2249" y="1711"/>
                    <a:pt x="2122" y="1584"/>
                  </a:cubicBezTo>
                  <a:lnTo>
                    <a:pt x="634" y="96"/>
                  </a:lnTo>
                  <a:cubicBezTo>
                    <a:pt x="571" y="32"/>
                    <a:pt x="484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786775" y="1314025"/>
              <a:ext cx="401425" cy="323025"/>
            </a:xfrm>
            <a:custGeom>
              <a:avLst/>
              <a:gdLst/>
              <a:ahLst/>
              <a:cxnLst/>
              <a:rect l="l" t="t" r="r" b="b"/>
              <a:pathLst>
                <a:path w="16057" h="12921" extrusionOk="0">
                  <a:moveTo>
                    <a:pt x="8045" y="0"/>
                  </a:moveTo>
                  <a:cubicBezTo>
                    <a:pt x="3611" y="0"/>
                    <a:pt x="1" y="3610"/>
                    <a:pt x="1" y="8044"/>
                  </a:cubicBezTo>
                  <a:cubicBezTo>
                    <a:pt x="1" y="9754"/>
                    <a:pt x="539" y="11401"/>
                    <a:pt x="1552" y="12794"/>
                  </a:cubicBezTo>
                  <a:cubicBezTo>
                    <a:pt x="1616" y="12889"/>
                    <a:pt x="1742" y="12921"/>
                    <a:pt x="1837" y="12921"/>
                  </a:cubicBezTo>
                  <a:cubicBezTo>
                    <a:pt x="1901" y="12921"/>
                    <a:pt x="1996" y="12921"/>
                    <a:pt x="2059" y="12858"/>
                  </a:cubicBezTo>
                  <a:cubicBezTo>
                    <a:pt x="2218" y="12731"/>
                    <a:pt x="2249" y="12541"/>
                    <a:pt x="2122" y="12351"/>
                  </a:cubicBezTo>
                  <a:cubicBezTo>
                    <a:pt x="1204" y="11116"/>
                    <a:pt x="729" y="9596"/>
                    <a:pt x="729" y="8044"/>
                  </a:cubicBezTo>
                  <a:cubicBezTo>
                    <a:pt x="729" y="3990"/>
                    <a:pt x="3991" y="728"/>
                    <a:pt x="8045" y="728"/>
                  </a:cubicBezTo>
                  <a:cubicBezTo>
                    <a:pt x="12067" y="728"/>
                    <a:pt x="15360" y="3990"/>
                    <a:pt x="15360" y="8044"/>
                  </a:cubicBezTo>
                  <a:cubicBezTo>
                    <a:pt x="15360" y="9501"/>
                    <a:pt x="14917" y="10926"/>
                    <a:pt x="14125" y="12129"/>
                  </a:cubicBezTo>
                  <a:cubicBezTo>
                    <a:pt x="13998" y="12288"/>
                    <a:pt x="14030" y="12509"/>
                    <a:pt x="14220" y="12636"/>
                  </a:cubicBezTo>
                  <a:cubicBezTo>
                    <a:pt x="14279" y="12672"/>
                    <a:pt x="14348" y="12689"/>
                    <a:pt x="14415" y="12689"/>
                  </a:cubicBezTo>
                  <a:cubicBezTo>
                    <a:pt x="14527" y="12689"/>
                    <a:pt x="14636" y="12640"/>
                    <a:pt x="14695" y="12541"/>
                  </a:cubicBezTo>
                  <a:cubicBezTo>
                    <a:pt x="15582" y="11211"/>
                    <a:pt x="16057" y="9659"/>
                    <a:pt x="16057" y="8044"/>
                  </a:cubicBezTo>
                  <a:cubicBezTo>
                    <a:pt x="16057" y="3610"/>
                    <a:pt x="12478" y="0"/>
                    <a:pt x="8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2" name="Google Shape;1052;p28"/>
          <p:cNvGrpSpPr/>
          <p:nvPr/>
        </p:nvGrpSpPr>
        <p:grpSpPr>
          <a:xfrm>
            <a:off x="4123643" y="3886659"/>
            <a:ext cx="352477" cy="352944"/>
            <a:chOff x="4629825" y="1213475"/>
            <a:chExt cx="585900" cy="586675"/>
          </a:xfrm>
        </p:grpSpPr>
        <p:sp>
          <p:nvSpPr>
            <p:cNvPr id="1053" name="Google Shape;1053;p28"/>
            <p:cNvSpPr/>
            <p:nvPr/>
          </p:nvSpPr>
          <p:spPr>
            <a:xfrm>
              <a:off x="4650400" y="1553125"/>
              <a:ext cx="112450" cy="112425"/>
            </a:xfrm>
            <a:custGeom>
              <a:avLst/>
              <a:gdLst/>
              <a:ahLst/>
              <a:cxnLst/>
              <a:rect l="l" t="t" r="r" b="b"/>
              <a:pathLst>
                <a:path w="4498" h="4497" extrusionOk="0">
                  <a:moveTo>
                    <a:pt x="2249" y="697"/>
                  </a:moveTo>
                  <a:cubicBezTo>
                    <a:pt x="3104" y="697"/>
                    <a:pt x="3801" y="1393"/>
                    <a:pt x="3801" y="2248"/>
                  </a:cubicBezTo>
                  <a:cubicBezTo>
                    <a:pt x="3801" y="3104"/>
                    <a:pt x="3104" y="3800"/>
                    <a:pt x="2249" y="3800"/>
                  </a:cubicBezTo>
                  <a:cubicBezTo>
                    <a:pt x="1394" y="3800"/>
                    <a:pt x="697" y="3104"/>
                    <a:pt x="697" y="2248"/>
                  </a:cubicBezTo>
                  <a:cubicBezTo>
                    <a:pt x="697" y="1393"/>
                    <a:pt x="1394" y="697"/>
                    <a:pt x="2249" y="697"/>
                  </a:cubicBezTo>
                  <a:close/>
                  <a:moveTo>
                    <a:pt x="2249" y="0"/>
                  </a:moveTo>
                  <a:cubicBezTo>
                    <a:pt x="1014" y="0"/>
                    <a:pt x="1" y="1013"/>
                    <a:pt x="1" y="2248"/>
                  </a:cubicBezTo>
                  <a:cubicBezTo>
                    <a:pt x="1" y="3484"/>
                    <a:pt x="1014" y="4497"/>
                    <a:pt x="2249" y="4497"/>
                  </a:cubicBezTo>
                  <a:cubicBezTo>
                    <a:pt x="3484" y="4497"/>
                    <a:pt x="4498" y="3484"/>
                    <a:pt x="4498" y="2248"/>
                  </a:cubicBezTo>
                  <a:cubicBezTo>
                    <a:pt x="4498" y="1013"/>
                    <a:pt x="3484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4629825" y="1636150"/>
              <a:ext cx="144900" cy="164000"/>
            </a:xfrm>
            <a:custGeom>
              <a:avLst/>
              <a:gdLst/>
              <a:ahLst/>
              <a:cxnLst/>
              <a:rect l="l" t="t" r="r" b="b"/>
              <a:pathLst>
                <a:path w="5796" h="6560" extrusionOk="0">
                  <a:moveTo>
                    <a:pt x="1554" y="0"/>
                  </a:moveTo>
                  <a:cubicBezTo>
                    <a:pt x="1487" y="0"/>
                    <a:pt x="1420" y="21"/>
                    <a:pt x="1362" y="68"/>
                  </a:cubicBezTo>
                  <a:lnTo>
                    <a:pt x="887" y="353"/>
                  </a:lnTo>
                  <a:cubicBezTo>
                    <a:pt x="444" y="638"/>
                    <a:pt x="159" y="1081"/>
                    <a:pt x="127" y="1588"/>
                  </a:cubicBezTo>
                  <a:lnTo>
                    <a:pt x="127" y="1619"/>
                  </a:lnTo>
                  <a:lnTo>
                    <a:pt x="32" y="4945"/>
                  </a:lnTo>
                  <a:cubicBezTo>
                    <a:pt x="0" y="5325"/>
                    <a:pt x="159" y="5705"/>
                    <a:pt x="412" y="6021"/>
                  </a:cubicBezTo>
                  <a:cubicBezTo>
                    <a:pt x="697" y="6370"/>
                    <a:pt x="1140" y="6560"/>
                    <a:pt x="1584" y="6560"/>
                  </a:cubicBezTo>
                  <a:cubicBezTo>
                    <a:pt x="1869" y="6560"/>
                    <a:pt x="2154" y="6465"/>
                    <a:pt x="2407" y="6306"/>
                  </a:cubicBezTo>
                  <a:lnTo>
                    <a:pt x="5194" y="4565"/>
                  </a:lnTo>
                  <a:cubicBezTo>
                    <a:pt x="5479" y="4375"/>
                    <a:pt x="5669" y="4121"/>
                    <a:pt x="5732" y="3805"/>
                  </a:cubicBezTo>
                  <a:cubicBezTo>
                    <a:pt x="5796" y="3488"/>
                    <a:pt x="5732" y="3139"/>
                    <a:pt x="5542" y="2886"/>
                  </a:cubicBezTo>
                  <a:cubicBezTo>
                    <a:pt x="5295" y="2557"/>
                    <a:pt x="4914" y="2374"/>
                    <a:pt x="4530" y="2374"/>
                  </a:cubicBezTo>
                  <a:cubicBezTo>
                    <a:pt x="4323" y="2374"/>
                    <a:pt x="4116" y="2427"/>
                    <a:pt x="3927" y="2538"/>
                  </a:cubicBezTo>
                  <a:lnTo>
                    <a:pt x="1742" y="3868"/>
                  </a:lnTo>
                  <a:cubicBezTo>
                    <a:pt x="1584" y="3995"/>
                    <a:pt x="1520" y="4185"/>
                    <a:pt x="1647" y="4375"/>
                  </a:cubicBezTo>
                  <a:cubicBezTo>
                    <a:pt x="1707" y="4475"/>
                    <a:pt x="1818" y="4537"/>
                    <a:pt x="1932" y="4537"/>
                  </a:cubicBezTo>
                  <a:cubicBezTo>
                    <a:pt x="1997" y="4537"/>
                    <a:pt x="2064" y="4516"/>
                    <a:pt x="2122" y="4470"/>
                  </a:cubicBezTo>
                  <a:lnTo>
                    <a:pt x="4307" y="3139"/>
                  </a:lnTo>
                  <a:cubicBezTo>
                    <a:pt x="4383" y="3096"/>
                    <a:pt x="4467" y="3075"/>
                    <a:pt x="4549" y="3075"/>
                  </a:cubicBezTo>
                  <a:cubicBezTo>
                    <a:pt x="4706" y="3075"/>
                    <a:pt x="4857" y="3152"/>
                    <a:pt x="4941" y="3298"/>
                  </a:cubicBezTo>
                  <a:cubicBezTo>
                    <a:pt x="5036" y="3393"/>
                    <a:pt x="5036" y="3519"/>
                    <a:pt x="5036" y="3646"/>
                  </a:cubicBezTo>
                  <a:cubicBezTo>
                    <a:pt x="5004" y="3773"/>
                    <a:pt x="4909" y="3900"/>
                    <a:pt x="4814" y="3963"/>
                  </a:cubicBezTo>
                  <a:lnTo>
                    <a:pt x="2027" y="5705"/>
                  </a:lnTo>
                  <a:cubicBezTo>
                    <a:pt x="1889" y="5793"/>
                    <a:pt x="1730" y="5836"/>
                    <a:pt x="1571" y="5836"/>
                  </a:cubicBezTo>
                  <a:cubicBezTo>
                    <a:pt x="1331" y="5836"/>
                    <a:pt x="1090" y="5737"/>
                    <a:pt x="919" y="5546"/>
                  </a:cubicBezTo>
                  <a:cubicBezTo>
                    <a:pt x="792" y="5388"/>
                    <a:pt x="729" y="5166"/>
                    <a:pt x="729" y="4976"/>
                  </a:cubicBezTo>
                  <a:lnTo>
                    <a:pt x="824" y="1651"/>
                  </a:lnTo>
                  <a:cubicBezTo>
                    <a:pt x="855" y="1366"/>
                    <a:pt x="1014" y="1113"/>
                    <a:pt x="1267" y="954"/>
                  </a:cubicBezTo>
                  <a:lnTo>
                    <a:pt x="1742" y="638"/>
                  </a:lnTo>
                  <a:cubicBezTo>
                    <a:pt x="1900" y="543"/>
                    <a:pt x="1964" y="321"/>
                    <a:pt x="1869" y="163"/>
                  </a:cubicBezTo>
                  <a:cubicBezTo>
                    <a:pt x="1789" y="62"/>
                    <a:pt x="1670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4738275" y="1529225"/>
              <a:ext cx="174225" cy="259850"/>
            </a:xfrm>
            <a:custGeom>
              <a:avLst/>
              <a:gdLst/>
              <a:ahLst/>
              <a:cxnLst/>
              <a:rect l="l" t="t" r="r" b="b"/>
              <a:pathLst>
                <a:path w="6969" h="10394" extrusionOk="0">
                  <a:moveTo>
                    <a:pt x="5662" y="0"/>
                  </a:moveTo>
                  <a:cubicBezTo>
                    <a:pt x="5622" y="0"/>
                    <a:pt x="5583" y="2"/>
                    <a:pt x="5543" y="6"/>
                  </a:cubicBezTo>
                  <a:cubicBezTo>
                    <a:pt x="5195" y="69"/>
                    <a:pt x="4910" y="228"/>
                    <a:pt x="4720" y="513"/>
                  </a:cubicBezTo>
                  <a:lnTo>
                    <a:pt x="3168" y="2761"/>
                  </a:lnTo>
                  <a:lnTo>
                    <a:pt x="286" y="3996"/>
                  </a:lnTo>
                  <a:cubicBezTo>
                    <a:pt x="96" y="4060"/>
                    <a:pt x="1" y="4281"/>
                    <a:pt x="96" y="4471"/>
                  </a:cubicBezTo>
                  <a:cubicBezTo>
                    <a:pt x="142" y="4586"/>
                    <a:pt x="271" y="4668"/>
                    <a:pt x="399" y="4668"/>
                  </a:cubicBezTo>
                  <a:cubicBezTo>
                    <a:pt x="447" y="4668"/>
                    <a:pt x="496" y="4656"/>
                    <a:pt x="539" y="4630"/>
                  </a:cubicBezTo>
                  <a:lnTo>
                    <a:pt x="3548" y="3363"/>
                  </a:lnTo>
                  <a:cubicBezTo>
                    <a:pt x="3611" y="3363"/>
                    <a:pt x="3643" y="3300"/>
                    <a:pt x="3675" y="3236"/>
                  </a:cubicBezTo>
                  <a:lnTo>
                    <a:pt x="5321" y="893"/>
                  </a:lnTo>
                  <a:cubicBezTo>
                    <a:pt x="5385" y="798"/>
                    <a:pt x="5480" y="734"/>
                    <a:pt x="5606" y="734"/>
                  </a:cubicBezTo>
                  <a:cubicBezTo>
                    <a:pt x="5638" y="726"/>
                    <a:pt x="5670" y="722"/>
                    <a:pt x="5701" y="722"/>
                  </a:cubicBezTo>
                  <a:cubicBezTo>
                    <a:pt x="5794" y="722"/>
                    <a:pt x="5884" y="758"/>
                    <a:pt x="5955" y="829"/>
                  </a:cubicBezTo>
                  <a:cubicBezTo>
                    <a:pt x="6145" y="956"/>
                    <a:pt x="6176" y="1209"/>
                    <a:pt x="6050" y="1399"/>
                  </a:cubicBezTo>
                  <a:lnTo>
                    <a:pt x="4181" y="4218"/>
                  </a:lnTo>
                  <a:cubicBezTo>
                    <a:pt x="4086" y="4345"/>
                    <a:pt x="3960" y="4471"/>
                    <a:pt x="3833" y="4535"/>
                  </a:cubicBezTo>
                  <a:lnTo>
                    <a:pt x="1521" y="5485"/>
                  </a:lnTo>
                  <a:cubicBezTo>
                    <a:pt x="1331" y="5580"/>
                    <a:pt x="1268" y="5738"/>
                    <a:pt x="1299" y="5928"/>
                  </a:cubicBezTo>
                  <a:lnTo>
                    <a:pt x="2535" y="10140"/>
                  </a:lnTo>
                  <a:cubicBezTo>
                    <a:pt x="2598" y="10298"/>
                    <a:pt x="2725" y="10393"/>
                    <a:pt x="2883" y="10393"/>
                  </a:cubicBezTo>
                  <a:lnTo>
                    <a:pt x="2978" y="10393"/>
                  </a:lnTo>
                  <a:cubicBezTo>
                    <a:pt x="3168" y="10330"/>
                    <a:pt x="3295" y="10140"/>
                    <a:pt x="3231" y="9950"/>
                  </a:cubicBezTo>
                  <a:lnTo>
                    <a:pt x="2091" y="6023"/>
                  </a:lnTo>
                  <a:lnTo>
                    <a:pt x="4086" y="5168"/>
                  </a:lnTo>
                  <a:cubicBezTo>
                    <a:pt x="4371" y="5073"/>
                    <a:pt x="4625" y="4851"/>
                    <a:pt x="4783" y="4598"/>
                  </a:cubicBezTo>
                  <a:lnTo>
                    <a:pt x="6651" y="1779"/>
                  </a:lnTo>
                  <a:cubicBezTo>
                    <a:pt x="6968" y="1304"/>
                    <a:pt x="6873" y="671"/>
                    <a:pt x="6430" y="291"/>
                  </a:cubicBezTo>
                  <a:cubicBezTo>
                    <a:pt x="6208" y="97"/>
                    <a:pt x="5938" y="0"/>
                    <a:pt x="5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4675750" y="1691525"/>
              <a:ext cx="26925" cy="49250"/>
            </a:xfrm>
            <a:custGeom>
              <a:avLst/>
              <a:gdLst/>
              <a:ahLst/>
              <a:cxnLst/>
              <a:rect l="l" t="t" r="r" b="b"/>
              <a:pathLst>
                <a:path w="1077" h="1970" extrusionOk="0">
                  <a:moveTo>
                    <a:pt x="389" y="0"/>
                  </a:moveTo>
                  <a:cubicBezTo>
                    <a:pt x="365" y="0"/>
                    <a:pt x="341" y="2"/>
                    <a:pt x="317" y="6"/>
                  </a:cubicBezTo>
                  <a:cubicBezTo>
                    <a:pt x="127" y="38"/>
                    <a:pt x="0" y="228"/>
                    <a:pt x="63" y="418"/>
                  </a:cubicBezTo>
                  <a:lnTo>
                    <a:pt x="348" y="1685"/>
                  </a:lnTo>
                  <a:cubicBezTo>
                    <a:pt x="380" y="1843"/>
                    <a:pt x="539" y="1970"/>
                    <a:pt x="697" y="1970"/>
                  </a:cubicBezTo>
                  <a:lnTo>
                    <a:pt x="760" y="1970"/>
                  </a:lnTo>
                  <a:cubicBezTo>
                    <a:pt x="950" y="1906"/>
                    <a:pt x="1077" y="1716"/>
                    <a:pt x="1045" y="1526"/>
                  </a:cubicBezTo>
                  <a:lnTo>
                    <a:pt x="760" y="259"/>
                  </a:lnTo>
                  <a:cubicBezTo>
                    <a:pt x="705" y="94"/>
                    <a:pt x="553" y="0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5082700" y="1553125"/>
              <a:ext cx="113225" cy="112425"/>
            </a:xfrm>
            <a:custGeom>
              <a:avLst/>
              <a:gdLst/>
              <a:ahLst/>
              <a:cxnLst/>
              <a:rect l="l" t="t" r="r" b="b"/>
              <a:pathLst>
                <a:path w="4529" h="4497" extrusionOk="0">
                  <a:moveTo>
                    <a:pt x="2249" y="697"/>
                  </a:moveTo>
                  <a:cubicBezTo>
                    <a:pt x="3104" y="697"/>
                    <a:pt x="3800" y="1393"/>
                    <a:pt x="3800" y="2248"/>
                  </a:cubicBezTo>
                  <a:cubicBezTo>
                    <a:pt x="3800" y="3104"/>
                    <a:pt x="3104" y="3800"/>
                    <a:pt x="2249" y="3800"/>
                  </a:cubicBezTo>
                  <a:cubicBezTo>
                    <a:pt x="1393" y="3800"/>
                    <a:pt x="697" y="3104"/>
                    <a:pt x="697" y="2248"/>
                  </a:cubicBezTo>
                  <a:cubicBezTo>
                    <a:pt x="697" y="1393"/>
                    <a:pt x="1393" y="697"/>
                    <a:pt x="2249" y="697"/>
                  </a:cubicBezTo>
                  <a:close/>
                  <a:moveTo>
                    <a:pt x="2249" y="0"/>
                  </a:moveTo>
                  <a:cubicBezTo>
                    <a:pt x="1013" y="0"/>
                    <a:pt x="0" y="1013"/>
                    <a:pt x="0" y="2248"/>
                  </a:cubicBezTo>
                  <a:cubicBezTo>
                    <a:pt x="0" y="3484"/>
                    <a:pt x="1013" y="4497"/>
                    <a:pt x="2249" y="4497"/>
                  </a:cubicBezTo>
                  <a:cubicBezTo>
                    <a:pt x="3515" y="4497"/>
                    <a:pt x="4529" y="3484"/>
                    <a:pt x="4529" y="2248"/>
                  </a:cubicBezTo>
                  <a:cubicBezTo>
                    <a:pt x="4529" y="1013"/>
                    <a:pt x="3515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5071600" y="1636150"/>
              <a:ext cx="144125" cy="164000"/>
            </a:xfrm>
            <a:custGeom>
              <a:avLst/>
              <a:gdLst/>
              <a:ahLst/>
              <a:cxnLst/>
              <a:rect l="l" t="t" r="r" b="b"/>
              <a:pathLst>
                <a:path w="5765" h="6560" extrusionOk="0">
                  <a:moveTo>
                    <a:pt x="4212" y="0"/>
                  </a:moveTo>
                  <a:cubicBezTo>
                    <a:pt x="4099" y="0"/>
                    <a:pt x="3988" y="62"/>
                    <a:pt x="3928" y="163"/>
                  </a:cubicBezTo>
                  <a:cubicBezTo>
                    <a:pt x="3801" y="353"/>
                    <a:pt x="3864" y="543"/>
                    <a:pt x="4023" y="669"/>
                  </a:cubicBezTo>
                  <a:lnTo>
                    <a:pt x="4498" y="954"/>
                  </a:lnTo>
                  <a:cubicBezTo>
                    <a:pt x="4751" y="1113"/>
                    <a:pt x="4909" y="1366"/>
                    <a:pt x="4941" y="1651"/>
                  </a:cubicBezTo>
                  <a:lnTo>
                    <a:pt x="5036" y="4976"/>
                  </a:lnTo>
                  <a:cubicBezTo>
                    <a:pt x="5068" y="5198"/>
                    <a:pt x="4973" y="5388"/>
                    <a:pt x="4846" y="5546"/>
                  </a:cubicBezTo>
                  <a:cubicBezTo>
                    <a:pt x="4667" y="5746"/>
                    <a:pt x="4412" y="5857"/>
                    <a:pt x="4161" y="5857"/>
                  </a:cubicBezTo>
                  <a:cubicBezTo>
                    <a:pt x="4013" y="5857"/>
                    <a:pt x="3867" y="5818"/>
                    <a:pt x="3738" y="5736"/>
                  </a:cubicBezTo>
                  <a:lnTo>
                    <a:pt x="982" y="3963"/>
                  </a:lnTo>
                  <a:cubicBezTo>
                    <a:pt x="856" y="3900"/>
                    <a:pt x="792" y="3805"/>
                    <a:pt x="761" y="3678"/>
                  </a:cubicBezTo>
                  <a:cubicBezTo>
                    <a:pt x="729" y="3519"/>
                    <a:pt x="761" y="3393"/>
                    <a:pt x="824" y="3298"/>
                  </a:cubicBezTo>
                  <a:cubicBezTo>
                    <a:pt x="923" y="3160"/>
                    <a:pt x="1070" y="3083"/>
                    <a:pt x="1214" y="3083"/>
                  </a:cubicBezTo>
                  <a:cubicBezTo>
                    <a:pt x="1300" y="3083"/>
                    <a:pt x="1386" y="3111"/>
                    <a:pt x="1457" y="3171"/>
                  </a:cubicBezTo>
                  <a:lnTo>
                    <a:pt x="3643" y="4501"/>
                  </a:lnTo>
                  <a:cubicBezTo>
                    <a:pt x="3704" y="4532"/>
                    <a:pt x="3764" y="4546"/>
                    <a:pt x="3823" y="4546"/>
                  </a:cubicBezTo>
                  <a:cubicBezTo>
                    <a:pt x="3948" y="4546"/>
                    <a:pt x="4063" y="4482"/>
                    <a:pt x="4149" y="4375"/>
                  </a:cubicBezTo>
                  <a:cubicBezTo>
                    <a:pt x="4244" y="4216"/>
                    <a:pt x="4181" y="3995"/>
                    <a:pt x="4023" y="3900"/>
                  </a:cubicBezTo>
                  <a:lnTo>
                    <a:pt x="1837" y="2538"/>
                  </a:lnTo>
                  <a:cubicBezTo>
                    <a:pt x="1649" y="2427"/>
                    <a:pt x="1442" y="2374"/>
                    <a:pt x="1236" y="2374"/>
                  </a:cubicBezTo>
                  <a:cubicBezTo>
                    <a:pt x="854" y="2374"/>
                    <a:pt x="481" y="2557"/>
                    <a:pt x="254" y="2886"/>
                  </a:cubicBezTo>
                  <a:cubicBezTo>
                    <a:pt x="64" y="3171"/>
                    <a:pt x="1" y="3488"/>
                    <a:pt x="64" y="3805"/>
                  </a:cubicBezTo>
                  <a:cubicBezTo>
                    <a:pt x="127" y="4121"/>
                    <a:pt x="317" y="4406"/>
                    <a:pt x="571" y="4565"/>
                  </a:cubicBezTo>
                  <a:lnTo>
                    <a:pt x="3358" y="6306"/>
                  </a:lnTo>
                  <a:cubicBezTo>
                    <a:pt x="3611" y="6465"/>
                    <a:pt x="3896" y="6560"/>
                    <a:pt x="4181" y="6560"/>
                  </a:cubicBezTo>
                  <a:cubicBezTo>
                    <a:pt x="4624" y="6560"/>
                    <a:pt x="5068" y="6370"/>
                    <a:pt x="5384" y="6021"/>
                  </a:cubicBezTo>
                  <a:cubicBezTo>
                    <a:pt x="5638" y="5736"/>
                    <a:pt x="5764" y="5356"/>
                    <a:pt x="5764" y="4945"/>
                  </a:cubicBezTo>
                  <a:lnTo>
                    <a:pt x="5669" y="1619"/>
                  </a:lnTo>
                  <a:cubicBezTo>
                    <a:pt x="5606" y="1113"/>
                    <a:pt x="5321" y="638"/>
                    <a:pt x="4878" y="353"/>
                  </a:cubicBezTo>
                  <a:lnTo>
                    <a:pt x="4403" y="68"/>
                  </a:lnTo>
                  <a:cubicBezTo>
                    <a:pt x="4345" y="21"/>
                    <a:pt x="4278" y="0"/>
                    <a:pt x="4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4933850" y="1529225"/>
              <a:ext cx="179750" cy="259850"/>
            </a:xfrm>
            <a:custGeom>
              <a:avLst/>
              <a:gdLst/>
              <a:ahLst/>
              <a:cxnLst/>
              <a:rect l="l" t="t" r="r" b="b"/>
              <a:pathLst>
                <a:path w="7190" h="10394" extrusionOk="0">
                  <a:moveTo>
                    <a:pt x="1305" y="0"/>
                  </a:moveTo>
                  <a:cubicBezTo>
                    <a:pt x="1023" y="0"/>
                    <a:pt x="729" y="97"/>
                    <a:pt x="507" y="291"/>
                  </a:cubicBezTo>
                  <a:cubicBezTo>
                    <a:pt x="95" y="639"/>
                    <a:pt x="0" y="1304"/>
                    <a:pt x="285" y="1779"/>
                  </a:cubicBezTo>
                  <a:lnTo>
                    <a:pt x="317" y="1779"/>
                  </a:lnTo>
                  <a:lnTo>
                    <a:pt x="2154" y="4598"/>
                  </a:lnTo>
                  <a:cubicBezTo>
                    <a:pt x="2344" y="4851"/>
                    <a:pt x="2565" y="5073"/>
                    <a:pt x="2850" y="5168"/>
                  </a:cubicBezTo>
                  <a:lnTo>
                    <a:pt x="4877" y="6023"/>
                  </a:lnTo>
                  <a:lnTo>
                    <a:pt x="3706" y="9950"/>
                  </a:lnTo>
                  <a:cubicBezTo>
                    <a:pt x="3674" y="10140"/>
                    <a:pt x="3769" y="10330"/>
                    <a:pt x="3959" y="10393"/>
                  </a:cubicBezTo>
                  <a:lnTo>
                    <a:pt x="4054" y="10393"/>
                  </a:lnTo>
                  <a:cubicBezTo>
                    <a:pt x="4212" y="10393"/>
                    <a:pt x="4371" y="10298"/>
                    <a:pt x="4402" y="10140"/>
                  </a:cubicBezTo>
                  <a:lnTo>
                    <a:pt x="5637" y="5928"/>
                  </a:lnTo>
                  <a:cubicBezTo>
                    <a:pt x="5701" y="5738"/>
                    <a:pt x="5606" y="5548"/>
                    <a:pt x="5447" y="5485"/>
                  </a:cubicBezTo>
                  <a:lnTo>
                    <a:pt x="3135" y="4535"/>
                  </a:lnTo>
                  <a:cubicBezTo>
                    <a:pt x="2977" y="4471"/>
                    <a:pt x="2850" y="4345"/>
                    <a:pt x="2755" y="4218"/>
                  </a:cubicBezTo>
                  <a:lnTo>
                    <a:pt x="887" y="1399"/>
                  </a:lnTo>
                  <a:cubicBezTo>
                    <a:pt x="792" y="1209"/>
                    <a:pt x="824" y="956"/>
                    <a:pt x="982" y="829"/>
                  </a:cubicBezTo>
                  <a:cubicBezTo>
                    <a:pt x="1053" y="758"/>
                    <a:pt x="1142" y="722"/>
                    <a:pt x="1236" y="722"/>
                  </a:cubicBezTo>
                  <a:cubicBezTo>
                    <a:pt x="1267" y="722"/>
                    <a:pt x="1299" y="726"/>
                    <a:pt x="1330" y="734"/>
                  </a:cubicBezTo>
                  <a:cubicBezTo>
                    <a:pt x="1457" y="734"/>
                    <a:pt x="1552" y="798"/>
                    <a:pt x="1647" y="893"/>
                  </a:cubicBezTo>
                  <a:lnTo>
                    <a:pt x="3262" y="3236"/>
                  </a:lnTo>
                  <a:cubicBezTo>
                    <a:pt x="3294" y="3300"/>
                    <a:pt x="3357" y="3331"/>
                    <a:pt x="3421" y="3363"/>
                  </a:cubicBezTo>
                  <a:lnTo>
                    <a:pt x="6619" y="4788"/>
                  </a:lnTo>
                  <a:cubicBezTo>
                    <a:pt x="6667" y="4804"/>
                    <a:pt x="6716" y="4812"/>
                    <a:pt x="6765" y="4812"/>
                  </a:cubicBezTo>
                  <a:cubicBezTo>
                    <a:pt x="6910" y="4812"/>
                    <a:pt x="7047" y="4740"/>
                    <a:pt x="7094" y="4598"/>
                  </a:cubicBezTo>
                  <a:cubicBezTo>
                    <a:pt x="7189" y="4408"/>
                    <a:pt x="7094" y="4218"/>
                    <a:pt x="6904" y="4123"/>
                  </a:cubicBezTo>
                  <a:lnTo>
                    <a:pt x="3801" y="2761"/>
                  </a:lnTo>
                  <a:lnTo>
                    <a:pt x="2217" y="513"/>
                  </a:lnTo>
                  <a:cubicBezTo>
                    <a:pt x="2027" y="228"/>
                    <a:pt x="1742" y="69"/>
                    <a:pt x="1425" y="6"/>
                  </a:cubicBezTo>
                  <a:cubicBezTo>
                    <a:pt x="1386" y="2"/>
                    <a:pt x="1346" y="0"/>
                    <a:pt x="1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5142850" y="1691550"/>
              <a:ext cx="26950" cy="49225"/>
            </a:xfrm>
            <a:custGeom>
              <a:avLst/>
              <a:gdLst/>
              <a:ahLst/>
              <a:cxnLst/>
              <a:rect l="l" t="t" r="r" b="b"/>
              <a:pathLst>
                <a:path w="1078" h="1969" extrusionOk="0">
                  <a:moveTo>
                    <a:pt x="702" y="0"/>
                  </a:moveTo>
                  <a:cubicBezTo>
                    <a:pt x="533" y="0"/>
                    <a:pt x="378" y="120"/>
                    <a:pt x="349" y="290"/>
                  </a:cubicBezTo>
                  <a:lnTo>
                    <a:pt x="64" y="1525"/>
                  </a:lnTo>
                  <a:cubicBezTo>
                    <a:pt x="1" y="1715"/>
                    <a:pt x="128" y="1905"/>
                    <a:pt x="318" y="1969"/>
                  </a:cubicBezTo>
                  <a:lnTo>
                    <a:pt x="413" y="1969"/>
                  </a:lnTo>
                  <a:cubicBezTo>
                    <a:pt x="571" y="1969"/>
                    <a:pt x="698" y="1842"/>
                    <a:pt x="729" y="1684"/>
                  </a:cubicBezTo>
                  <a:lnTo>
                    <a:pt x="1046" y="448"/>
                  </a:lnTo>
                  <a:cubicBezTo>
                    <a:pt x="1078" y="258"/>
                    <a:pt x="951" y="68"/>
                    <a:pt x="761" y="5"/>
                  </a:cubicBezTo>
                  <a:cubicBezTo>
                    <a:pt x="741" y="2"/>
                    <a:pt x="722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4850700" y="1291775"/>
              <a:ext cx="143350" cy="179025"/>
            </a:xfrm>
            <a:custGeom>
              <a:avLst/>
              <a:gdLst/>
              <a:ahLst/>
              <a:cxnLst/>
              <a:rect l="l" t="t" r="r" b="b"/>
              <a:pathLst>
                <a:path w="5734" h="7161" extrusionOk="0">
                  <a:moveTo>
                    <a:pt x="2875" y="1"/>
                  </a:moveTo>
                  <a:cubicBezTo>
                    <a:pt x="2836" y="1"/>
                    <a:pt x="2796" y="2"/>
                    <a:pt x="2756" y="3"/>
                  </a:cubicBezTo>
                  <a:cubicBezTo>
                    <a:pt x="1268" y="98"/>
                    <a:pt x="96" y="1302"/>
                    <a:pt x="33" y="2758"/>
                  </a:cubicBezTo>
                  <a:cubicBezTo>
                    <a:pt x="1" y="3487"/>
                    <a:pt x="254" y="4215"/>
                    <a:pt x="729" y="4754"/>
                  </a:cubicBezTo>
                  <a:cubicBezTo>
                    <a:pt x="1204" y="5292"/>
                    <a:pt x="1584" y="6052"/>
                    <a:pt x="1806" y="6907"/>
                  </a:cubicBezTo>
                  <a:cubicBezTo>
                    <a:pt x="1838" y="7065"/>
                    <a:pt x="1964" y="7160"/>
                    <a:pt x="2123" y="7160"/>
                  </a:cubicBezTo>
                  <a:cubicBezTo>
                    <a:pt x="2154" y="7160"/>
                    <a:pt x="2186" y="7160"/>
                    <a:pt x="2218" y="7129"/>
                  </a:cubicBezTo>
                  <a:cubicBezTo>
                    <a:pt x="2408" y="7097"/>
                    <a:pt x="2535" y="6907"/>
                    <a:pt x="2471" y="6717"/>
                  </a:cubicBezTo>
                  <a:cubicBezTo>
                    <a:pt x="2250" y="5767"/>
                    <a:pt x="1806" y="4880"/>
                    <a:pt x="1268" y="4279"/>
                  </a:cubicBezTo>
                  <a:cubicBezTo>
                    <a:pt x="888" y="3867"/>
                    <a:pt x="729" y="3329"/>
                    <a:pt x="729" y="2758"/>
                  </a:cubicBezTo>
                  <a:cubicBezTo>
                    <a:pt x="793" y="1650"/>
                    <a:pt x="1679" y="763"/>
                    <a:pt x="2788" y="700"/>
                  </a:cubicBezTo>
                  <a:cubicBezTo>
                    <a:pt x="2826" y="698"/>
                    <a:pt x="2863" y="697"/>
                    <a:pt x="2901" y="697"/>
                  </a:cubicBezTo>
                  <a:cubicBezTo>
                    <a:pt x="3457" y="697"/>
                    <a:pt x="3956" y="916"/>
                    <a:pt x="4371" y="1302"/>
                  </a:cubicBezTo>
                  <a:cubicBezTo>
                    <a:pt x="4783" y="1713"/>
                    <a:pt x="5036" y="2252"/>
                    <a:pt x="5036" y="2853"/>
                  </a:cubicBezTo>
                  <a:cubicBezTo>
                    <a:pt x="5036" y="3360"/>
                    <a:pt x="4846" y="3867"/>
                    <a:pt x="4530" y="4247"/>
                  </a:cubicBezTo>
                  <a:lnTo>
                    <a:pt x="4498" y="4247"/>
                  </a:lnTo>
                  <a:cubicBezTo>
                    <a:pt x="3960" y="4912"/>
                    <a:pt x="3516" y="5419"/>
                    <a:pt x="3295" y="6337"/>
                  </a:cubicBezTo>
                  <a:lnTo>
                    <a:pt x="3295" y="6369"/>
                  </a:lnTo>
                  <a:cubicBezTo>
                    <a:pt x="3231" y="6559"/>
                    <a:pt x="3358" y="6749"/>
                    <a:pt x="3548" y="6780"/>
                  </a:cubicBezTo>
                  <a:cubicBezTo>
                    <a:pt x="3582" y="6792"/>
                    <a:pt x="3615" y="6797"/>
                    <a:pt x="3648" y="6797"/>
                  </a:cubicBezTo>
                  <a:cubicBezTo>
                    <a:pt x="3801" y="6797"/>
                    <a:pt x="3939" y="6683"/>
                    <a:pt x="3991" y="6527"/>
                  </a:cubicBezTo>
                  <a:lnTo>
                    <a:pt x="3991" y="6495"/>
                  </a:lnTo>
                  <a:cubicBezTo>
                    <a:pt x="4181" y="5767"/>
                    <a:pt x="4530" y="5355"/>
                    <a:pt x="5068" y="4722"/>
                  </a:cubicBezTo>
                  <a:cubicBezTo>
                    <a:pt x="5511" y="4215"/>
                    <a:pt x="5733" y="3550"/>
                    <a:pt x="5733" y="2885"/>
                  </a:cubicBezTo>
                  <a:cubicBezTo>
                    <a:pt x="5733" y="2093"/>
                    <a:pt x="5416" y="1365"/>
                    <a:pt x="4846" y="795"/>
                  </a:cubicBezTo>
                  <a:cubicBezTo>
                    <a:pt x="4305" y="284"/>
                    <a:pt x="3621" y="1"/>
                    <a:pt x="2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4896625" y="1472650"/>
              <a:ext cx="52275" cy="26650"/>
            </a:xfrm>
            <a:custGeom>
              <a:avLst/>
              <a:gdLst/>
              <a:ahLst/>
              <a:cxnLst/>
              <a:rect l="l" t="t" r="r" b="b"/>
              <a:pathLst>
                <a:path w="2091" h="1066" extrusionOk="0">
                  <a:moveTo>
                    <a:pt x="1702" y="1"/>
                  </a:moveTo>
                  <a:cubicBezTo>
                    <a:pt x="1664" y="1"/>
                    <a:pt x="1624" y="7"/>
                    <a:pt x="1584" y="20"/>
                  </a:cubicBezTo>
                  <a:lnTo>
                    <a:pt x="317" y="369"/>
                  </a:lnTo>
                  <a:cubicBezTo>
                    <a:pt x="127" y="432"/>
                    <a:pt x="1" y="622"/>
                    <a:pt x="64" y="812"/>
                  </a:cubicBezTo>
                  <a:cubicBezTo>
                    <a:pt x="127" y="971"/>
                    <a:pt x="254" y="1066"/>
                    <a:pt x="413" y="1066"/>
                  </a:cubicBezTo>
                  <a:lnTo>
                    <a:pt x="508" y="1066"/>
                  </a:lnTo>
                  <a:lnTo>
                    <a:pt x="1774" y="685"/>
                  </a:lnTo>
                  <a:cubicBezTo>
                    <a:pt x="1964" y="622"/>
                    <a:pt x="2091" y="432"/>
                    <a:pt x="2028" y="242"/>
                  </a:cubicBezTo>
                  <a:cubicBezTo>
                    <a:pt x="1978" y="92"/>
                    <a:pt x="1848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4896625" y="1501250"/>
              <a:ext cx="51500" cy="27350"/>
            </a:xfrm>
            <a:custGeom>
              <a:avLst/>
              <a:gdLst/>
              <a:ahLst/>
              <a:cxnLst/>
              <a:rect l="l" t="t" r="r" b="b"/>
              <a:pathLst>
                <a:path w="2060" h="1094" extrusionOk="0">
                  <a:moveTo>
                    <a:pt x="1684" y="0"/>
                  </a:moveTo>
                  <a:cubicBezTo>
                    <a:pt x="1652" y="0"/>
                    <a:pt x="1618" y="5"/>
                    <a:pt x="1584" y="17"/>
                  </a:cubicBezTo>
                  <a:lnTo>
                    <a:pt x="286" y="397"/>
                  </a:lnTo>
                  <a:cubicBezTo>
                    <a:pt x="127" y="428"/>
                    <a:pt x="1" y="618"/>
                    <a:pt x="64" y="840"/>
                  </a:cubicBezTo>
                  <a:cubicBezTo>
                    <a:pt x="96" y="967"/>
                    <a:pt x="254" y="1093"/>
                    <a:pt x="413" y="1093"/>
                  </a:cubicBezTo>
                  <a:cubicBezTo>
                    <a:pt x="444" y="1093"/>
                    <a:pt x="476" y="1093"/>
                    <a:pt x="508" y="1062"/>
                  </a:cubicBezTo>
                  <a:lnTo>
                    <a:pt x="1774" y="682"/>
                  </a:lnTo>
                  <a:cubicBezTo>
                    <a:pt x="1964" y="650"/>
                    <a:pt x="2059" y="460"/>
                    <a:pt x="1996" y="270"/>
                  </a:cubicBezTo>
                  <a:cubicBezTo>
                    <a:pt x="1970" y="114"/>
                    <a:pt x="1837" y="0"/>
                    <a:pt x="1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4914050" y="1213475"/>
              <a:ext cx="17450" cy="59400"/>
            </a:xfrm>
            <a:custGeom>
              <a:avLst/>
              <a:gdLst/>
              <a:ahLst/>
              <a:cxnLst/>
              <a:rect l="l" t="t" r="r" b="b"/>
              <a:pathLst>
                <a:path w="698" h="2376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lnTo>
                    <a:pt x="1" y="1995"/>
                  </a:lnTo>
                  <a:cubicBezTo>
                    <a:pt x="1" y="2217"/>
                    <a:pt x="159" y="2375"/>
                    <a:pt x="349" y="2375"/>
                  </a:cubicBezTo>
                  <a:cubicBezTo>
                    <a:pt x="539" y="2375"/>
                    <a:pt x="697" y="2217"/>
                    <a:pt x="697" y="1995"/>
                  </a:cubicBezTo>
                  <a:lnTo>
                    <a:pt x="697" y="348"/>
                  </a:lnTo>
                  <a:cubicBezTo>
                    <a:pt x="697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4763625" y="1363900"/>
              <a:ext cx="59400" cy="17425"/>
            </a:xfrm>
            <a:custGeom>
              <a:avLst/>
              <a:gdLst/>
              <a:ahLst/>
              <a:cxnLst/>
              <a:rect l="l" t="t" r="r" b="b"/>
              <a:pathLst>
                <a:path w="2376" h="697" extrusionOk="0">
                  <a:moveTo>
                    <a:pt x="380" y="0"/>
                  </a:moveTo>
                  <a:cubicBezTo>
                    <a:pt x="159" y="0"/>
                    <a:pt x="0" y="158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2027" y="697"/>
                  </a:lnTo>
                  <a:cubicBezTo>
                    <a:pt x="2217" y="697"/>
                    <a:pt x="2376" y="539"/>
                    <a:pt x="2376" y="349"/>
                  </a:cubicBezTo>
                  <a:cubicBezTo>
                    <a:pt x="2376" y="158"/>
                    <a:pt x="2217" y="0"/>
                    <a:pt x="2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022525" y="1363900"/>
              <a:ext cx="59400" cy="17425"/>
            </a:xfrm>
            <a:custGeom>
              <a:avLst/>
              <a:gdLst/>
              <a:ahLst/>
              <a:cxnLst/>
              <a:rect l="l" t="t" r="r" b="b"/>
              <a:pathLst>
                <a:path w="2376" h="697" extrusionOk="0">
                  <a:moveTo>
                    <a:pt x="380" y="0"/>
                  </a:moveTo>
                  <a:cubicBezTo>
                    <a:pt x="159" y="0"/>
                    <a:pt x="0" y="158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2027" y="697"/>
                  </a:lnTo>
                  <a:cubicBezTo>
                    <a:pt x="2217" y="697"/>
                    <a:pt x="2375" y="539"/>
                    <a:pt x="2375" y="349"/>
                  </a:cubicBezTo>
                  <a:cubicBezTo>
                    <a:pt x="2375" y="158"/>
                    <a:pt x="2217" y="0"/>
                    <a:pt x="2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4807175" y="1440700"/>
              <a:ext cx="48300" cy="46725"/>
            </a:xfrm>
            <a:custGeom>
              <a:avLst/>
              <a:gdLst/>
              <a:ahLst/>
              <a:cxnLst/>
              <a:rect l="l" t="t" r="r" b="b"/>
              <a:pathLst>
                <a:path w="1932" h="1869" extrusionOk="0">
                  <a:moveTo>
                    <a:pt x="1564" y="0"/>
                  </a:moveTo>
                  <a:cubicBezTo>
                    <a:pt x="1473" y="0"/>
                    <a:pt x="1378" y="32"/>
                    <a:pt x="1299" y="95"/>
                  </a:cubicBezTo>
                  <a:lnTo>
                    <a:pt x="127" y="1267"/>
                  </a:lnTo>
                  <a:cubicBezTo>
                    <a:pt x="0" y="1393"/>
                    <a:pt x="0" y="1647"/>
                    <a:pt x="127" y="1773"/>
                  </a:cubicBezTo>
                  <a:cubicBezTo>
                    <a:pt x="190" y="1837"/>
                    <a:pt x="285" y="1868"/>
                    <a:pt x="380" y="1868"/>
                  </a:cubicBezTo>
                  <a:cubicBezTo>
                    <a:pt x="475" y="1868"/>
                    <a:pt x="570" y="1837"/>
                    <a:pt x="634" y="1773"/>
                  </a:cubicBezTo>
                  <a:lnTo>
                    <a:pt x="1805" y="602"/>
                  </a:lnTo>
                  <a:cubicBezTo>
                    <a:pt x="1932" y="475"/>
                    <a:pt x="1932" y="253"/>
                    <a:pt x="1805" y="95"/>
                  </a:cubicBezTo>
                  <a:cubicBezTo>
                    <a:pt x="1742" y="32"/>
                    <a:pt x="1655" y="0"/>
                    <a:pt x="1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4990050" y="1257200"/>
              <a:ext cx="49125" cy="47325"/>
            </a:xfrm>
            <a:custGeom>
              <a:avLst/>
              <a:gdLst/>
              <a:ahLst/>
              <a:cxnLst/>
              <a:rect l="l" t="t" r="r" b="b"/>
              <a:pathLst>
                <a:path w="1965" h="1893" extrusionOk="0">
                  <a:moveTo>
                    <a:pt x="1564" y="1"/>
                  </a:moveTo>
                  <a:cubicBezTo>
                    <a:pt x="1473" y="1"/>
                    <a:pt x="1378" y="40"/>
                    <a:pt x="1299" y="120"/>
                  </a:cubicBezTo>
                  <a:lnTo>
                    <a:pt x="159" y="1291"/>
                  </a:lnTo>
                  <a:cubicBezTo>
                    <a:pt x="1" y="1418"/>
                    <a:pt x="1" y="1640"/>
                    <a:pt x="159" y="1798"/>
                  </a:cubicBezTo>
                  <a:cubicBezTo>
                    <a:pt x="222" y="1861"/>
                    <a:pt x="286" y="1893"/>
                    <a:pt x="381" y="1893"/>
                  </a:cubicBezTo>
                  <a:cubicBezTo>
                    <a:pt x="476" y="1893"/>
                    <a:pt x="571" y="1861"/>
                    <a:pt x="634" y="1798"/>
                  </a:cubicBezTo>
                  <a:lnTo>
                    <a:pt x="1806" y="626"/>
                  </a:lnTo>
                  <a:cubicBezTo>
                    <a:pt x="1964" y="468"/>
                    <a:pt x="1964" y="246"/>
                    <a:pt x="1806" y="120"/>
                  </a:cubicBezTo>
                  <a:cubicBezTo>
                    <a:pt x="1743" y="40"/>
                    <a:pt x="1655" y="1"/>
                    <a:pt x="1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4807175" y="1257200"/>
              <a:ext cx="48300" cy="47325"/>
            </a:xfrm>
            <a:custGeom>
              <a:avLst/>
              <a:gdLst/>
              <a:ahLst/>
              <a:cxnLst/>
              <a:rect l="l" t="t" r="r" b="b"/>
              <a:pathLst>
                <a:path w="1932" h="1893" extrusionOk="0">
                  <a:moveTo>
                    <a:pt x="392" y="1"/>
                  </a:moveTo>
                  <a:cubicBezTo>
                    <a:pt x="301" y="1"/>
                    <a:pt x="206" y="40"/>
                    <a:pt x="127" y="120"/>
                  </a:cubicBezTo>
                  <a:cubicBezTo>
                    <a:pt x="0" y="246"/>
                    <a:pt x="0" y="468"/>
                    <a:pt x="127" y="626"/>
                  </a:cubicBezTo>
                  <a:lnTo>
                    <a:pt x="1299" y="1798"/>
                  </a:lnTo>
                  <a:cubicBezTo>
                    <a:pt x="1362" y="1861"/>
                    <a:pt x="1457" y="1893"/>
                    <a:pt x="1552" y="1893"/>
                  </a:cubicBezTo>
                  <a:cubicBezTo>
                    <a:pt x="1647" y="1893"/>
                    <a:pt x="1742" y="1861"/>
                    <a:pt x="1805" y="1798"/>
                  </a:cubicBezTo>
                  <a:cubicBezTo>
                    <a:pt x="1932" y="1640"/>
                    <a:pt x="1932" y="1418"/>
                    <a:pt x="1805" y="1291"/>
                  </a:cubicBezTo>
                  <a:lnTo>
                    <a:pt x="634" y="120"/>
                  </a:lnTo>
                  <a:cubicBezTo>
                    <a:pt x="570" y="40"/>
                    <a:pt x="483" y="1"/>
                    <a:pt x="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4990050" y="1440700"/>
              <a:ext cx="49125" cy="46725"/>
            </a:xfrm>
            <a:custGeom>
              <a:avLst/>
              <a:gdLst/>
              <a:ahLst/>
              <a:cxnLst/>
              <a:rect l="l" t="t" r="r" b="b"/>
              <a:pathLst>
                <a:path w="1965" h="1869" extrusionOk="0">
                  <a:moveTo>
                    <a:pt x="397" y="0"/>
                  </a:moveTo>
                  <a:cubicBezTo>
                    <a:pt x="310" y="0"/>
                    <a:pt x="222" y="32"/>
                    <a:pt x="159" y="95"/>
                  </a:cubicBezTo>
                  <a:cubicBezTo>
                    <a:pt x="1" y="222"/>
                    <a:pt x="1" y="475"/>
                    <a:pt x="159" y="602"/>
                  </a:cubicBezTo>
                  <a:lnTo>
                    <a:pt x="1299" y="1773"/>
                  </a:lnTo>
                  <a:cubicBezTo>
                    <a:pt x="1394" y="1837"/>
                    <a:pt x="1458" y="1868"/>
                    <a:pt x="1553" y="1868"/>
                  </a:cubicBezTo>
                  <a:cubicBezTo>
                    <a:pt x="1648" y="1868"/>
                    <a:pt x="1743" y="1837"/>
                    <a:pt x="1806" y="1773"/>
                  </a:cubicBezTo>
                  <a:cubicBezTo>
                    <a:pt x="1964" y="1615"/>
                    <a:pt x="1964" y="1393"/>
                    <a:pt x="1806" y="1267"/>
                  </a:cubicBezTo>
                  <a:lnTo>
                    <a:pt x="634" y="95"/>
                  </a:lnTo>
                  <a:cubicBezTo>
                    <a:pt x="571" y="32"/>
                    <a:pt x="484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28"/>
          <p:cNvGrpSpPr/>
          <p:nvPr/>
        </p:nvGrpSpPr>
        <p:grpSpPr>
          <a:xfrm>
            <a:off x="4122693" y="2577465"/>
            <a:ext cx="349620" cy="353906"/>
            <a:chOff x="2679000" y="1212675"/>
            <a:chExt cx="581150" cy="588275"/>
          </a:xfrm>
        </p:grpSpPr>
        <p:sp>
          <p:nvSpPr>
            <p:cNvPr id="1072" name="Google Shape;1072;p28"/>
            <p:cNvSpPr/>
            <p:nvPr/>
          </p:nvSpPr>
          <p:spPr>
            <a:xfrm>
              <a:off x="2808050" y="1328900"/>
              <a:ext cx="204300" cy="250375"/>
            </a:xfrm>
            <a:custGeom>
              <a:avLst/>
              <a:gdLst/>
              <a:ahLst/>
              <a:cxnLst/>
              <a:rect l="l" t="t" r="r" b="b"/>
              <a:pathLst>
                <a:path w="8172" h="10015" extrusionOk="0">
                  <a:moveTo>
                    <a:pt x="4151" y="0"/>
                  </a:moveTo>
                  <a:cubicBezTo>
                    <a:pt x="4077" y="0"/>
                    <a:pt x="4002" y="2"/>
                    <a:pt x="3928" y="7"/>
                  </a:cubicBezTo>
                  <a:cubicBezTo>
                    <a:pt x="1838" y="102"/>
                    <a:pt x="127" y="1812"/>
                    <a:pt x="32" y="3902"/>
                  </a:cubicBezTo>
                  <a:cubicBezTo>
                    <a:pt x="1" y="4947"/>
                    <a:pt x="349" y="5960"/>
                    <a:pt x="1046" y="6752"/>
                  </a:cubicBezTo>
                  <a:cubicBezTo>
                    <a:pt x="1743" y="7544"/>
                    <a:pt x="2313" y="8716"/>
                    <a:pt x="2661" y="10014"/>
                  </a:cubicBezTo>
                  <a:lnTo>
                    <a:pt x="3009" y="9919"/>
                  </a:lnTo>
                  <a:lnTo>
                    <a:pt x="3358" y="9824"/>
                  </a:lnTo>
                  <a:cubicBezTo>
                    <a:pt x="2978" y="8431"/>
                    <a:pt x="2376" y="7164"/>
                    <a:pt x="1584" y="6277"/>
                  </a:cubicBezTo>
                  <a:cubicBezTo>
                    <a:pt x="1014" y="5612"/>
                    <a:pt x="729" y="4789"/>
                    <a:pt x="761" y="3934"/>
                  </a:cubicBezTo>
                  <a:cubicBezTo>
                    <a:pt x="824" y="2192"/>
                    <a:pt x="2218" y="798"/>
                    <a:pt x="3959" y="703"/>
                  </a:cubicBezTo>
                  <a:cubicBezTo>
                    <a:pt x="4001" y="702"/>
                    <a:pt x="4043" y="701"/>
                    <a:pt x="4085" y="701"/>
                  </a:cubicBezTo>
                  <a:cubicBezTo>
                    <a:pt x="4958" y="701"/>
                    <a:pt x="5795" y="1017"/>
                    <a:pt x="6430" y="1622"/>
                  </a:cubicBezTo>
                  <a:cubicBezTo>
                    <a:pt x="7095" y="2287"/>
                    <a:pt x="7475" y="3142"/>
                    <a:pt x="7475" y="4060"/>
                  </a:cubicBezTo>
                  <a:cubicBezTo>
                    <a:pt x="7475" y="4852"/>
                    <a:pt x="7190" y="5612"/>
                    <a:pt x="6683" y="6214"/>
                  </a:cubicBezTo>
                  <a:lnTo>
                    <a:pt x="6651" y="6245"/>
                  </a:lnTo>
                  <a:cubicBezTo>
                    <a:pt x="5860" y="7196"/>
                    <a:pt x="5226" y="7956"/>
                    <a:pt x="4878" y="9254"/>
                  </a:cubicBezTo>
                  <a:lnTo>
                    <a:pt x="4878" y="9286"/>
                  </a:lnTo>
                  <a:cubicBezTo>
                    <a:pt x="4846" y="9476"/>
                    <a:pt x="4941" y="9666"/>
                    <a:pt x="5131" y="9697"/>
                  </a:cubicBezTo>
                  <a:cubicBezTo>
                    <a:pt x="5165" y="9709"/>
                    <a:pt x="5198" y="9714"/>
                    <a:pt x="5231" y="9714"/>
                  </a:cubicBezTo>
                  <a:cubicBezTo>
                    <a:pt x="5385" y="9714"/>
                    <a:pt x="5522" y="9600"/>
                    <a:pt x="5575" y="9444"/>
                  </a:cubicBezTo>
                  <a:lnTo>
                    <a:pt x="5575" y="9412"/>
                  </a:lnTo>
                  <a:cubicBezTo>
                    <a:pt x="5860" y="8304"/>
                    <a:pt x="6430" y="7639"/>
                    <a:pt x="7190" y="6721"/>
                  </a:cubicBezTo>
                  <a:lnTo>
                    <a:pt x="7221" y="6689"/>
                  </a:lnTo>
                  <a:cubicBezTo>
                    <a:pt x="7823" y="5960"/>
                    <a:pt x="8171" y="5010"/>
                    <a:pt x="8171" y="4060"/>
                  </a:cubicBezTo>
                  <a:cubicBezTo>
                    <a:pt x="8171" y="2952"/>
                    <a:pt x="7728" y="1907"/>
                    <a:pt x="6905" y="1115"/>
                  </a:cubicBezTo>
                  <a:cubicBezTo>
                    <a:pt x="6166" y="406"/>
                    <a:pt x="518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2876950" y="1591750"/>
              <a:ext cx="67300" cy="31850"/>
            </a:xfrm>
            <a:custGeom>
              <a:avLst/>
              <a:gdLst/>
              <a:ahLst/>
              <a:cxnLst/>
              <a:rect l="l" t="t" r="r" b="b"/>
              <a:pathLst>
                <a:path w="2692" h="1274" extrusionOk="0">
                  <a:moveTo>
                    <a:pt x="2257" y="1"/>
                  </a:moveTo>
                  <a:cubicBezTo>
                    <a:pt x="2233" y="1"/>
                    <a:pt x="2209" y="3"/>
                    <a:pt x="2185" y="7"/>
                  </a:cubicBezTo>
                  <a:lnTo>
                    <a:pt x="317" y="577"/>
                  </a:lnTo>
                  <a:cubicBezTo>
                    <a:pt x="127" y="608"/>
                    <a:pt x="0" y="799"/>
                    <a:pt x="63" y="989"/>
                  </a:cubicBezTo>
                  <a:cubicBezTo>
                    <a:pt x="127" y="1147"/>
                    <a:pt x="253" y="1274"/>
                    <a:pt x="412" y="1274"/>
                  </a:cubicBezTo>
                  <a:cubicBezTo>
                    <a:pt x="443" y="1274"/>
                    <a:pt x="475" y="1242"/>
                    <a:pt x="507" y="1242"/>
                  </a:cubicBezTo>
                  <a:lnTo>
                    <a:pt x="2407" y="703"/>
                  </a:lnTo>
                  <a:cubicBezTo>
                    <a:pt x="2565" y="640"/>
                    <a:pt x="2692" y="450"/>
                    <a:pt x="2629" y="260"/>
                  </a:cubicBezTo>
                  <a:cubicBezTo>
                    <a:pt x="2573" y="94"/>
                    <a:pt x="2421" y="1"/>
                    <a:pt x="2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2876950" y="1635050"/>
              <a:ext cx="34850" cy="22600"/>
            </a:xfrm>
            <a:custGeom>
              <a:avLst/>
              <a:gdLst/>
              <a:ahLst/>
              <a:cxnLst/>
              <a:rect l="l" t="t" r="r" b="b"/>
              <a:pathLst>
                <a:path w="1394" h="904" extrusionOk="0">
                  <a:moveTo>
                    <a:pt x="987" y="0"/>
                  </a:moveTo>
                  <a:cubicBezTo>
                    <a:pt x="954" y="0"/>
                    <a:pt x="920" y="5"/>
                    <a:pt x="887" y="17"/>
                  </a:cubicBezTo>
                  <a:lnTo>
                    <a:pt x="285" y="207"/>
                  </a:lnTo>
                  <a:cubicBezTo>
                    <a:pt x="95" y="238"/>
                    <a:pt x="0" y="428"/>
                    <a:pt x="32" y="618"/>
                  </a:cubicBezTo>
                  <a:cubicBezTo>
                    <a:pt x="95" y="777"/>
                    <a:pt x="222" y="903"/>
                    <a:pt x="380" y="903"/>
                  </a:cubicBezTo>
                  <a:cubicBezTo>
                    <a:pt x="412" y="903"/>
                    <a:pt x="443" y="872"/>
                    <a:pt x="475" y="872"/>
                  </a:cubicBezTo>
                  <a:lnTo>
                    <a:pt x="1077" y="713"/>
                  </a:lnTo>
                  <a:cubicBezTo>
                    <a:pt x="1267" y="650"/>
                    <a:pt x="1393" y="460"/>
                    <a:pt x="1330" y="270"/>
                  </a:cubicBezTo>
                  <a:cubicBezTo>
                    <a:pt x="1278" y="114"/>
                    <a:pt x="1140" y="0"/>
                    <a:pt x="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2902275" y="1212675"/>
              <a:ext cx="17450" cy="79200"/>
            </a:xfrm>
            <a:custGeom>
              <a:avLst/>
              <a:gdLst/>
              <a:ahLst/>
              <a:cxnLst/>
              <a:rect l="l" t="t" r="r" b="b"/>
              <a:pathLst>
                <a:path w="698" h="3168" extrusionOk="0">
                  <a:moveTo>
                    <a:pt x="349" y="0"/>
                  </a:moveTo>
                  <a:cubicBezTo>
                    <a:pt x="159" y="0"/>
                    <a:pt x="0" y="159"/>
                    <a:pt x="0" y="349"/>
                  </a:cubicBezTo>
                  <a:lnTo>
                    <a:pt x="0" y="2787"/>
                  </a:lnTo>
                  <a:cubicBezTo>
                    <a:pt x="0" y="3009"/>
                    <a:pt x="159" y="3167"/>
                    <a:pt x="349" y="3167"/>
                  </a:cubicBezTo>
                  <a:cubicBezTo>
                    <a:pt x="539" y="3167"/>
                    <a:pt x="697" y="3009"/>
                    <a:pt x="697" y="2787"/>
                  </a:cubicBezTo>
                  <a:lnTo>
                    <a:pt x="697" y="349"/>
                  </a:ln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2679000" y="1435150"/>
              <a:ext cx="79200" cy="17450"/>
            </a:xfrm>
            <a:custGeom>
              <a:avLst/>
              <a:gdLst/>
              <a:ahLst/>
              <a:cxnLst/>
              <a:rect l="l" t="t" r="r" b="b"/>
              <a:pathLst>
                <a:path w="3168" h="698" extrusionOk="0">
                  <a:moveTo>
                    <a:pt x="381" y="0"/>
                  </a:moveTo>
                  <a:cubicBezTo>
                    <a:pt x="191" y="0"/>
                    <a:pt x="1" y="159"/>
                    <a:pt x="1" y="349"/>
                  </a:cubicBezTo>
                  <a:cubicBezTo>
                    <a:pt x="1" y="539"/>
                    <a:pt x="191" y="697"/>
                    <a:pt x="381" y="697"/>
                  </a:cubicBezTo>
                  <a:lnTo>
                    <a:pt x="2819" y="697"/>
                  </a:lnTo>
                  <a:cubicBezTo>
                    <a:pt x="3009" y="697"/>
                    <a:pt x="3168" y="539"/>
                    <a:pt x="3168" y="349"/>
                  </a:cubicBezTo>
                  <a:cubicBezTo>
                    <a:pt x="3168" y="159"/>
                    <a:pt x="3009" y="0"/>
                    <a:pt x="2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2743925" y="1549150"/>
              <a:ext cx="62575" cy="61000"/>
            </a:xfrm>
            <a:custGeom>
              <a:avLst/>
              <a:gdLst/>
              <a:ahLst/>
              <a:cxnLst/>
              <a:rect l="l" t="t" r="r" b="b"/>
              <a:pathLst>
                <a:path w="2503" h="2440" extrusionOk="0">
                  <a:moveTo>
                    <a:pt x="2111" y="1"/>
                  </a:moveTo>
                  <a:cubicBezTo>
                    <a:pt x="2020" y="1"/>
                    <a:pt x="1932" y="32"/>
                    <a:pt x="1869" y="96"/>
                  </a:cubicBezTo>
                  <a:lnTo>
                    <a:pt x="127" y="1837"/>
                  </a:lnTo>
                  <a:cubicBezTo>
                    <a:pt x="1" y="1964"/>
                    <a:pt x="1" y="2217"/>
                    <a:pt x="127" y="2344"/>
                  </a:cubicBezTo>
                  <a:cubicBezTo>
                    <a:pt x="191" y="2407"/>
                    <a:pt x="286" y="2439"/>
                    <a:pt x="381" y="2439"/>
                  </a:cubicBezTo>
                  <a:cubicBezTo>
                    <a:pt x="476" y="2439"/>
                    <a:pt x="571" y="2407"/>
                    <a:pt x="634" y="2344"/>
                  </a:cubicBezTo>
                  <a:lnTo>
                    <a:pt x="2376" y="602"/>
                  </a:lnTo>
                  <a:cubicBezTo>
                    <a:pt x="2502" y="476"/>
                    <a:pt x="2502" y="254"/>
                    <a:pt x="2376" y="96"/>
                  </a:cubicBezTo>
                  <a:cubicBezTo>
                    <a:pt x="2297" y="32"/>
                    <a:pt x="2202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3015500" y="1277800"/>
              <a:ext cx="62550" cy="60775"/>
            </a:xfrm>
            <a:custGeom>
              <a:avLst/>
              <a:gdLst/>
              <a:ahLst/>
              <a:cxnLst/>
              <a:rect l="l" t="t" r="r" b="b"/>
              <a:pathLst>
                <a:path w="2502" h="2431" extrusionOk="0">
                  <a:moveTo>
                    <a:pt x="2110" y="0"/>
                  </a:moveTo>
                  <a:cubicBezTo>
                    <a:pt x="2019" y="0"/>
                    <a:pt x="1932" y="40"/>
                    <a:pt x="1869" y="119"/>
                  </a:cubicBezTo>
                  <a:lnTo>
                    <a:pt x="127" y="1829"/>
                  </a:lnTo>
                  <a:cubicBezTo>
                    <a:pt x="0" y="1987"/>
                    <a:pt x="0" y="2209"/>
                    <a:pt x="127" y="2336"/>
                  </a:cubicBezTo>
                  <a:cubicBezTo>
                    <a:pt x="190" y="2399"/>
                    <a:pt x="285" y="2431"/>
                    <a:pt x="380" y="2431"/>
                  </a:cubicBezTo>
                  <a:cubicBezTo>
                    <a:pt x="475" y="2431"/>
                    <a:pt x="570" y="2399"/>
                    <a:pt x="633" y="2336"/>
                  </a:cubicBezTo>
                  <a:lnTo>
                    <a:pt x="2375" y="594"/>
                  </a:lnTo>
                  <a:cubicBezTo>
                    <a:pt x="2502" y="467"/>
                    <a:pt x="2502" y="246"/>
                    <a:pt x="2375" y="119"/>
                  </a:cubicBezTo>
                  <a:cubicBezTo>
                    <a:pt x="2296" y="40"/>
                    <a:pt x="2201" y="0"/>
                    <a:pt x="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2743925" y="1277800"/>
              <a:ext cx="62575" cy="60775"/>
            </a:xfrm>
            <a:custGeom>
              <a:avLst/>
              <a:gdLst/>
              <a:ahLst/>
              <a:cxnLst/>
              <a:rect l="l" t="t" r="r" b="b"/>
              <a:pathLst>
                <a:path w="2503" h="2431" extrusionOk="0">
                  <a:moveTo>
                    <a:pt x="393" y="0"/>
                  </a:moveTo>
                  <a:cubicBezTo>
                    <a:pt x="301" y="0"/>
                    <a:pt x="206" y="40"/>
                    <a:pt x="127" y="119"/>
                  </a:cubicBezTo>
                  <a:cubicBezTo>
                    <a:pt x="1" y="246"/>
                    <a:pt x="1" y="467"/>
                    <a:pt x="127" y="594"/>
                  </a:cubicBezTo>
                  <a:lnTo>
                    <a:pt x="1869" y="2336"/>
                  </a:lnTo>
                  <a:cubicBezTo>
                    <a:pt x="1932" y="2399"/>
                    <a:pt x="2027" y="2431"/>
                    <a:pt x="2122" y="2431"/>
                  </a:cubicBezTo>
                  <a:cubicBezTo>
                    <a:pt x="2217" y="2431"/>
                    <a:pt x="2312" y="2399"/>
                    <a:pt x="2376" y="2336"/>
                  </a:cubicBezTo>
                  <a:cubicBezTo>
                    <a:pt x="2502" y="2209"/>
                    <a:pt x="2502" y="1987"/>
                    <a:pt x="2376" y="1829"/>
                  </a:cubicBezTo>
                  <a:lnTo>
                    <a:pt x="634" y="119"/>
                  </a:lnTo>
                  <a:cubicBezTo>
                    <a:pt x="571" y="40"/>
                    <a:pt x="484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2843675" y="1407625"/>
              <a:ext cx="384825" cy="381450"/>
            </a:xfrm>
            <a:custGeom>
              <a:avLst/>
              <a:gdLst/>
              <a:ahLst/>
              <a:cxnLst/>
              <a:rect l="l" t="t" r="r" b="b"/>
              <a:pathLst>
                <a:path w="15393" h="15258" extrusionOk="0">
                  <a:moveTo>
                    <a:pt x="13619" y="721"/>
                  </a:moveTo>
                  <a:cubicBezTo>
                    <a:pt x="13840" y="721"/>
                    <a:pt x="14094" y="816"/>
                    <a:pt x="14252" y="975"/>
                  </a:cubicBezTo>
                  <a:cubicBezTo>
                    <a:pt x="14632" y="1355"/>
                    <a:pt x="14632" y="1925"/>
                    <a:pt x="14252" y="2305"/>
                  </a:cubicBezTo>
                  <a:lnTo>
                    <a:pt x="3199" y="13357"/>
                  </a:lnTo>
                  <a:cubicBezTo>
                    <a:pt x="2883" y="13674"/>
                    <a:pt x="2503" y="13896"/>
                    <a:pt x="2091" y="14022"/>
                  </a:cubicBezTo>
                  <a:lnTo>
                    <a:pt x="888" y="14371"/>
                  </a:lnTo>
                  <a:lnTo>
                    <a:pt x="1236" y="13167"/>
                  </a:lnTo>
                  <a:cubicBezTo>
                    <a:pt x="1363" y="12755"/>
                    <a:pt x="1584" y="12375"/>
                    <a:pt x="1869" y="12059"/>
                  </a:cubicBezTo>
                  <a:lnTo>
                    <a:pt x="12954" y="975"/>
                  </a:lnTo>
                  <a:cubicBezTo>
                    <a:pt x="13144" y="816"/>
                    <a:pt x="13365" y="721"/>
                    <a:pt x="13619" y="721"/>
                  </a:cubicBezTo>
                  <a:close/>
                  <a:moveTo>
                    <a:pt x="13603" y="1"/>
                  </a:moveTo>
                  <a:cubicBezTo>
                    <a:pt x="13183" y="1"/>
                    <a:pt x="12764" y="167"/>
                    <a:pt x="12447" y="500"/>
                  </a:cubicBezTo>
                  <a:lnTo>
                    <a:pt x="1363" y="11552"/>
                  </a:lnTo>
                  <a:cubicBezTo>
                    <a:pt x="983" y="11964"/>
                    <a:pt x="698" y="12439"/>
                    <a:pt x="539" y="12977"/>
                  </a:cubicBezTo>
                  <a:lnTo>
                    <a:pt x="33" y="14782"/>
                  </a:lnTo>
                  <a:cubicBezTo>
                    <a:pt x="1" y="14909"/>
                    <a:pt x="33" y="15036"/>
                    <a:pt x="128" y="15131"/>
                  </a:cubicBezTo>
                  <a:cubicBezTo>
                    <a:pt x="191" y="15194"/>
                    <a:pt x="254" y="15257"/>
                    <a:pt x="349" y="15257"/>
                  </a:cubicBezTo>
                  <a:cubicBezTo>
                    <a:pt x="381" y="15257"/>
                    <a:pt x="444" y="15226"/>
                    <a:pt x="476" y="15226"/>
                  </a:cubicBezTo>
                  <a:lnTo>
                    <a:pt x="2281" y="14687"/>
                  </a:lnTo>
                  <a:cubicBezTo>
                    <a:pt x="2819" y="14561"/>
                    <a:pt x="3294" y="14276"/>
                    <a:pt x="3675" y="13864"/>
                  </a:cubicBezTo>
                  <a:lnTo>
                    <a:pt x="14759" y="2780"/>
                  </a:lnTo>
                  <a:cubicBezTo>
                    <a:pt x="15392" y="2146"/>
                    <a:pt x="15392" y="1133"/>
                    <a:pt x="14759" y="500"/>
                  </a:cubicBezTo>
                  <a:cubicBezTo>
                    <a:pt x="14442" y="167"/>
                    <a:pt x="14022" y="1"/>
                    <a:pt x="13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3137425" y="1466025"/>
              <a:ext cx="47525" cy="45950"/>
            </a:xfrm>
            <a:custGeom>
              <a:avLst/>
              <a:gdLst/>
              <a:ahLst/>
              <a:cxnLst/>
              <a:rect l="l" t="t" r="r" b="b"/>
              <a:pathLst>
                <a:path w="1901" h="1838" extrusionOk="0">
                  <a:moveTo>
                    <a:pt x="392" y="0"/>
                  </a:moveTo>
                  <a:cubicBezTo>
                    <a:pt x="301" y="0"/>
                    <a:pt x="206" y="32"/>
                    <a:pt x="127" y="95"/>
                  </a:cubicBezTo>
                  <a:cubicBezTo>
                    <a:pt x="0" y="254"/>
                    <a:pt x="0" y="475"/>
                    <a:pt x="127" y="602"/>
                  </a:cubicBezTo>
                  <a:lnTo>
                    <a:pt x="1267" y="1711"/>
                  </a:lnTo>
                  <a:cubicBezTo>
                    <a:pt x="1330" y="1774"/>
                    <a:pt x="1425" y="1837"/>
                    <a:pt x="1489" y="1837"/>
                  </a:cubicBezTo>
                  <a:cubicBezTo>
                    <a:pt x="1584" y="1837"/>
                    <a:pt x="1679" y="1774"/>
                    <a:pt x="1742" y="1711"/>
                  </a:cubicBezTo>
                  <a:cubicBezTo>
                    <a:pt x="1900" y="1584"/>
                    <a:pt x="1900" y="1362"/>
                    <a:pt x="1742" y="1204"/>
                  </a:cubicBezTo>
                  <a:lnTo>
                    <a:pt x="634" y="95"/>
                  </a:lnTo>
                  <a:cubicBezTo>
                    <a:pt x="570" y="32"/>
                    <a:pt x="483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2874575" y="1422050"/>
              <a:ext cx="72050" cy="72500"/>
            </a:xfrm>
            <a:custGeom>
              <a:avLst/>
              <a:gdLst/>
              <a:ahLst/>
              <a:cxnLst/>
              <a:rect l="l" t="t" r="r" b="b"/>
              <a:pathLst>
                <a:path w="2882" h="2900" extrusionOk="0">
                  <a:moveTo>
                    <a:pt x="2153" y="809"/>
                  </a:moveTo>
                  <a:lnTo>
                    <a:pt x="2153" y="1221"/>
                  </a:lnTo>
                  <a:cubicBezTo>
                    <a:pt x="2153" y="1506"/>
                    <a:pt x="1995" y="1791"/>
                    <a:pt x="1742" y="1918"/>
                  </a:cubicBezTo>
                  <a:lnTo>
                    <a:pt x="1425" y="2108"/>
                  </a:lnTo>
                  <a:lnTo>
                    <a:pt x="1108" y="1949"/>
                  </a:lnTo>
                  <a:cubicBezTo>
                    <a:pt x="887" y="1791"/>
                    <a:pt x="728" y="1506"/>
                    <a:pt x="728" y="1221"/>
                  </a:cubicBezTo>
                  <a:lnTo>
                    <a:pt x="728" y="841"/>
                  </a:lnTo>
                  <a:lnTo>
                    <a:pt x="1172" y="1284"/>
                  </a:lnTo>
                  <a:cubicBezTo>
                    <a:pt x="1235" y="1348"/>
                    <a:pt x="1322" y="1379"/>
                    <a:pt x="1413" y="1379"/>
                  </a:cubicBezTo>
                  <a:cubicBezTo>
                    <a:pt x="1504" y="1379"/>
                    <a:pt x="1599" y="1348"/>
                    <a:pt x="1678" y="1284"/>
                  </a:cubicBezTo>
                  <a:lnTo>
                    <a:pt x="2153" y="809"/>
                  </a:lnTo>
                  <a:close/>
                  <a:moveTo>
                    <a:pt x="2232" y="0"/>
                  </a:moveTo>
                  <a:cubicBezTo>
                    <a:pt x="2102" y="0"/>
                    <a:pt x="1975" y="42"/>
                    <a:pt x="1868" y="113"/>
                  </a:cubicBezTo>
                  <a:cubicBezTo>
                    <a:pt x="1837" y="113"/>
                    <a:pt x="1837" y="144"/>
                    <a:pt x="1837" y="144"/>
                  </a:cubicBezTo>
                  <a:lnTo>
                    <a:pt x="1425" y="524"/>
                  </a:lnTo>
                  <a:lnTo>
                    <a:pt x="1077" y="176"/>
                  </a:lnTo>
                  <a:cubicBezTo>
                    <a:pt x="1045" y="176"/>
                    <a:pt x="1045" y="176"/>
                    <a:pt x="1045" y="144"/>
                  </a:cubicBezTo>
                  <a:cubicBezTo>
                    <a:pt x="911" y="68"/>
                    <a:pt x="765" y="26"/>
                    <a:pt x="622" y="26"/>
                  </a:cubicBezTo>
                  <a:cubicBezTo>
                    <a:pt x="528" y="26"/>
                    <a:pt x="436" y="44"/>
                    <a:pt x="348" y="81"/>
                  </a:cubicBezTo>
                  <a:cubicBezTo>
                    <a:pt x="158" y="208"/>
                    <a:pt x="0" y="429"/>
                    <a:pt x="0" y="651"/>
                  </a:cubicBezTo>
                  <a:lnTo>
                    <a:pt x="0" y="1221"/>
                  </a:lnTo>
                  <a:cubicBezTo>
                    <a:pt x="0" y="1759"/>
                    <a:pt x="285" y="2266"/>
                    <a:pt x="760" y="2551"/>
                  </a:cubicBezTo>
                  <a:lnTo>
                    <a:pt x="1203" y="2836"/>
                  </a:lnTo>
                  <a:cubicBezTo>
                    <a:pt x="1267" y="2868"/>
                    <a:pt x="1330" y="2900"/>
                    <a:pt x="1393" y="2900"/>
                  </a:cubicBezTo>
                  <a:cubicBezTo>
                    <a:pt x="1457" y="2900"/>
                    <a:pt x="1520" y="2868"/>
                    <a:pt x="1583" y="2836"/>
                  </a:cubicBezTo>
                  <a:lnTo>
                    <a:pt x="2090" y="2551"/>
                  </a:lnTo>
                  <a:cubicBezTo>
                    <a:pt x="2565" y="2266"/>
                    <a:pt x="2882" y="1759"/>
                    <a:pt x="2882" y="1189"/>
                  </a:cubicBezTo>
                  <a:lnTo>
                    <a:pt x="2882" y="619"/>
                  </a:lnTo>
                  <a:cubicBezTo>
                    <a:pt x="2882" y="398"/>
                    <a:pt x="2724" y="176"/>
                    <a:pt x="2534" y="81"/>
                  </a:cubicBezTo>
                  <a:cubicBezTo>
                    <a:pt x="2436" y="25"/>
                    <a:pt x="2333" y="0"/>
                    <a:pt x="2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2901475" y="1476325"/>
              <a:ext cx="17450" cy="91075"/>
            </a:xfrm>
            <a:custGeom>
              <a:avLst/>
              <a:gdLst/>
              <a:ahLst/>
              <a:cxnLst/>
              <a:rect l="l" t="t" r="r" b="b"/>
              <a:pathLst>
                <a:path w="698" h="3643" extrusionOk="0">
                  <a:moveTo>
                    <a:pt x="349" y="0"/>
                  </a:moveTo>
                  <a:cubicBezTo>
                    <a:pt x="159" y="0"/>
                    <a:pt x="1" y="158"/>
                    <a:pt x="1" y="348"/>
                  </a:cubicBezTo>
                  <a:lnTo>
                    <a:pt x="1" y="3294"/>
                  </a:lnTo>
                  <a:cubicBezTo>
                    <a:pt x="1" y="3484"/>
                    <a:pt x="159" y="3642"/>
                    <a:pt x="349" y="3642"/>
                  </a:cubicBezTo>
                  <a:cubicBezTo>
                    <a:pt x="539" y="3642"/>
                    <a:pt x="697" y="3484"/>
                    <a:pt x="697" y="3294"/>
                  </a:cubicBezTo>
                  <a:lnTo>
                    <a:pt x="697" y="348"/>
                  </a:lnTo>
                  <a:cubicBezTo>
                    <a:pt x="697" y="158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2955325" y="1363900"/>
              <a:ext cx="304825" cy="437050"/>
            </a:xfrm>
            <a:custGeom>
              <a:avLst/>
              <a:gdLst/>
              <a:ahLst/>
              <a:cxnLst/>
              <a:rect l="l" t="t" r="r" b="b"/>
              <a:pathLst>
                <a:path w="12193" h="17482" extrusionOk="0">
                  <a:moveTo>
                    <a:pt x="3421" y="0"/>
                  </a:moveTo>
                  <a:cubicBezTo>
                    <a:pt x="3230" y="0"/>
                    <a:pt x="3072" y="158"/>
                    <a:pt x="3072" y="349"/>
                  </a:cubicBezTo>
                  <a:cubicBezTo>
                    <a:pt x="3072" y="570"/>
                    <a:pt x="3230" y="729"/>
                    <a:pt x="3421" y="729"/>
                  </a:cubicBezTo>
                  <a:lnTo>
                    <a:pt x="11464" y="729"/>
                  </a:lnTo>
                  <a:lnTo>
                    <a:pt x="11464" y="16753"/>
                  </a:lnTo>
                  <a:lnTo>
                    <a:pt x="697" y="16753"/>
                  </a:lnTo>
                  <a:lnTo>
                    <a:pt x="697" y="15961"/>
                  </a:lnTo>
                  <a:cubicBezTo>
                    <a:pt x="697" y="15740"/>
                    <a:pt x="539" y="15581"/>
                    <a:pt x="349" y="15581"/>
                  </a:cubicBezTo>
                  <a:cubicBezTo>
                    <a:pt x="159" y="15581"/>
                    <a:pt x="0" y="15771"/>
                    <a:pt x="0" y="15961"/>
                  </a:cubicBezTo>
                  <a:lnTo>
                    <a:pt x="0" y="17133"/>
                  </a:lnTo>
                  <a:cubicBezTo>
                    <a:pt x="0" y="17323"/>
                    <a:pt x="159" y="17481"/>
                    <a:pt x="349" y="17481"/>
                  </a:cubicBezTo>
                  <a:lnTo>
                    <a:pt x="11813" y="17481"/>
                  </a:lnTo>
                  <a:cubicBezTo>
                    <a:pt x="12034" y="17481"/>
                    <a:pt x="12193" y="17323"/>
                    <a:pt x="12193" y="17133"/>
                  </a:cubicBezTo>
                  <a:lnTo>
                    <a:pt x="12193" y="349"/>
                  </a:lnTo>
                  <a:cubicBezTo>
                    <a:pt x="12193" y="158"/>
                    <a:pt x="12034" y="0"/>
                    <a:pt x="1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3125550" y="1584000"/>
              <a:ext cx="75225" cy="17425"/>
            </a:xfrm>
            <a:custGeom>
              <a:avLst/>
              <a:gdLst/>
              <a:ahLst/>
              <a:cxnLst/>
              <a:rect l="l" t="t" r="r" b="b"/>
              <a:pathLst>
                <a:path w="3009" h="697" extrusionOk="0">
                  <a:moveTo>
                    <a:pt x="380" y="0"/>
                  </a:moveTo>
                  <a:cubicBezTo>
                    <a:pt x="158" y="0"/>
                    <a:pt x="0" y="158"/>
                    <a:pt x="0" y="348"/>
                  </a:cubicBezTo>
                  <a:cubicBezTo>
                    <a:pt x="0" y="538"/>
                    <a:pt x="158" y="697"/>
                    <a:pt x="380" y="697"/>
                  </a:cubicBezTo>
                  <a:lnTo>
                    <a:pt x="2660" y="697"/>
                  </a:lnTo>
                  <a:cubicBezTo>
                    <a:pt x="2882" y="697"/>
                    <a:pt x="3009" y="538"/>
                    <a:pt x="3009" y="348"/>
                  </a:cubicBezTo>
                  <a:cubicBezTo>
                    <a:pt x="3009" y="158"/>
                    <a:pt x="2850" y="0"/>
                    <a:pt x="2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3074875" y="1635450"/>
              <a:ext cx="125900" cy="17450"/>
            </a:xfrm>
            <a:custGeom>
              <a:avLst/>
              <a:gdLst/>
              <a:ahLst/>
              <a:cxnLst/>
              <a:rect l="l" t="t" r="r" b="b"/>
              <a:pathLst>
                <a:path w="5036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lnTo>
                    <a:pt x="4687" y="697"/>
                  </a:lnTo>
                  <a:cubicBezTo>
                    <a:pt x="4909" y="697"/>
                    <a:pt x="5036" y="539"/>
                    <a:pt x="5036" y="349"/>
                  </a:cubicBezTo>
                  <a:cubicBezTo>
                    <a:pt x="5036" y="159"/>
                    <a:pt x="4877" y="1"/>
                    <a:pt x="4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3023400" y="1686125"/>
              <a:ext cx="177375" cy="18225"/>
            </a:xfrm>
            <a:custGeom>
              <a:avLst/>
              <a:gdLst/>
              <a:ahLst/>
              <a:cxnLst/>
              <a:rect l="l" t="t" r="r" b="b"/>
              <a:pathLst>
                <a:path w="7095" h="729" extrusionOk="0">
                  <a:moveTo>
                    <a:pt x="349" y="0"/>
                  </a:moveTo>
                  <a:cubicBezTo>
                    <a:pt x="159" y="0"/>
                    <a:pt x="1" y="190"/>
                    <a:pt x="1" y="380"/>
                  </a:cubicBezTo>
                  <a:cubicBezTo>
                    <a:pt x="1" y="570"/>
                    <a:pt x="159" y="729"/>
                    <a:pt x="349" y="729"/>
                  </a:cubicBezTo>
                  <a:lnTo>
                    <a:pt x="6746" y="729"/>
                  </a:lnTo>
                  <a:cubicBezTo>
                    <a:pt x="6968" y="729"/>
                    <a:pt x="7095" y="570"/>
                    <a:pt x="7095" y="380"/>
                  </a:cubicBezTo>
                  <a:cubicBezTo>
                    <a:pt x="7095" y="159"/>
                    <a:pt x="6936" y="0"/>
                    <a:pt x="67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28"/>
          <p:cNvGrpSpPr/>
          <p:nvPr/>
        </p:nvGrpSpPr>
        <p:grpSpPr>
          <a:xfrm>
            <a:off x="4688995" y="3242224"/>
            <a:ext cx="338189" cy="341709"/>
            <a:chOff x="3663925" y="1222975"/>
            <a:chExt cx="562150" cy="568000"/>
          </a:xfrm>
        </p:grpSpPr>
        <p:sp>
          <p:nvSpPr>
            <p:cNvPr id="1089" name="Google Shape;1089;p28"/>
            <p:cNvSpPr/>
            <p:nvPr/>
          </p:nvSpPr>
          <p:spPr>
            <a:xfrm>
              <a:off x="3718550" y="1507975"/>
              <a:ext cx="123525" cy="159950"/>
            </a:xfrm>
            <a:custGeom>
              <a:avLst/>
              <a:gdLst/>
              <a:ahLst/>
              <a:cxnLst/>
              <a:rect l="l" t="t" r="r" b="b"/>
              <a:pathLst>
                <a:path w="4941" h="6398" extrusionOk="0">
                  <a:moveTo>
                    <a:pt x="2470" y="729"/>
                  </a:moveTo>
                  <a:cubicBezTo>
                    <a:pt x="2945" y="729"/>
                    <a:pt x="3389" y="919"/>
                    <a:pt x="3737" y="1268"/>
                  </a:cubicBezTo>
                  <a:cubicBezTo>
                    <a:pt x="4054" y="1648"/>
                    <a:pt x="4212" y="2123"/>
                    <a:pt x="4149" y="2598"/>
                  </a:cubicBezTo>
                  <a:lnTo>
                    <a:pt x="3959" y="4340"/>
                  </a:lnTo>
                  <a:cubicBezTo>
                    <a:pt x="3896" y="5100"/>
                    <a:pt x="3230" y="5701"/>
                    <a:pt x="2470" y="5701"/>
                  </a:cubicBezTo>
                  <a:cubicBezTo>
                    <a:pt x="1679" y="5701"/>
                    <a:pt x="1014" y="5100"/>
                    <a:pt x="950" y="4340"/>
                  </a:cubicBezTo>
                  <a:lnTo>
                    <a:pt x="760" y="2598"/>
                  </a:lnTo>
                  <a:cubicBezTo>
                    <a:pt x="729" y="2123"/>
                    <a:pt x="887" y="1648"/>
                    <a:pt x="1204" y="1268"/>
                  </a:cubicBezTo>
                  <a:cubicBezTo>
                    <a:pt x="1520" y="919"/>
                    <a:pt x="1995" y="729"/>
                    <a:pt x="2470" y="729"/>
                  </a:cubicBezTo>
                  <a:close/>
                  <a:moveTo>
                    <a:pt x="2470" y="1"/>
                  </a:moveTo>
                  <a:cubicBezTo>
                    <a:pt x="1774" y="1"/>
                    <a:pt x="1140" y="286"/>
                    <a:pt x="665" y="793"/>
                  </a:cubicBezTo>
                  <a:cubicBezTo>
                    <a:pt x="222" y="1299"/>
                    <a:pt x="0" y="1996"/>
                    <a:pt x="64" y="2661"/>
                  </a:cubicBezTo>
                  <a:lnTo>
                    <a:pt x="254" y="4403"/>
                  </a:lnTo>
                  <a:cubicBezTo>
                    <a:pt x="349" y="5543"/>
                    <a:pt x="1299" y="6398"/>
                    <a:pt x="2470" y="6398"/>
                  </a:cubicBezTo>
                  <a:cubicBezTo>
                    <a:pt x="3611" y="6398"/>
                    <a:pt x="4561" y="5543"/>
                    <a:pt x="4687" y="4403"/>
                  </a:cubicBezTo>
                  <a:lnTo>
                    <a:pt x="4877" y="2661"/>
                  </a:lnTo>
                  <a:cubicBezTo>
                    <a:pt x="4941" y="1996"/>
                    <a:pt x="4719" y="1299"/>
                    <a:pt x="4244" y="793"/>
                  </a:cubicBezTo>
                  <a:cubicBezTo>
                    <a:pt x="3801" y="286"/>
                    <a:pt x="313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3799300" y="1639825"/>
              <a:ext cx="96625" cy="150825"/>
            </a:xfrm>
            <a:custGeom>
              <a:avLst/>
              <a:gdLst/>
              <a:ahLst/>
              <a:cxnLst/>
              <a:rect l="l" t="t" r="r" b="b"/>
              <a:pathLst>
                <a:path w="3865" h="6033" extrusionOk="0">
                  <a:moveTo>
                    <a:pt x="379" y="1"/>
                  </a:moveTo>
                  <a:cubicBezTo>
                    <a:pt x="302" y="1"/>
                    <a:pt x="225" y="26"/>
                    <a:pt x="159" y="79"/>
                  </a:cubicBezTo>
                  <a:cubicBezTo>
                    <a:pt x="32" y="206"/>
                    <a:pt x="0" y="427"/>
                    <a:pt x="95" y="554"/>
                  </a:cubicBezTo>
                  <a:lnTo>
                    <a:pt x="285" y="807"/>
                  </a:lnTo>
                  <a:cubicBezTo>
                    <a:pt x="761" y="1409"/>
                    <a:pt x="1299" y="1884"/>
                    <a:pt x="1932" y="2264"/>
                  </a:cubicBezTo>
                  <a:cubicBezTo>
                    <a:pt x="2692" y="2739"/>
                    <a:pt x="3167" y="3594"/>
                    <a:pt x="3167" y="4513"/>
                  </a:cubicBezTo>
                  <a:lnTo>
                    <a:pt x="3167" y="5684"/>
                  </a:lnTo>
                  <a:cubicBezTo>
                    <a:pt x="3167" y="5874"/>
                    <a:pt x="3326" y="6033"/>
                    <a:pt x="3516" y="6033"/>
                  </a:cubicBezTo>
                  <a:cubicBezTo>
                    <a:pt x="3706" y="6033"/>
                    <a:pt x="3864" y="5874"/>
                    <a:pt x="3864" y="5684"/>
                  </a:cubicBezTo>
                  <a:lnTo>
                    <a:pt x="3864" y="4513"/>
                  </a:lnTo>
                  <a:cubicBezTo>
                    <a:pt x="3864" y="3341"/>
                    <a:pt x="3262" y="2264"/>
                    <a:pt x="2281" y="1662"/>
                  </a:cubicBezTo>
                  <a:cubicBezTo>
                    <a:pt x="1742" y="1346"/>
                    <a:pt x="1267" y="902"/>
                    <a:pt x="856" y="364"/>
                  </a:cubicBezTo>
                  <a:lnTo>
                    <a:pt x="666" y="142"/>
                  </a:lnTo>
                  <a:cubicBezTo>
                    <a:pt x="592" y="50"/>
                    <a:pt x="48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3663925" y="1642675"/>
              <a:ext cx="99775" cy="147975"/>
            </a:xfrm>
            <a:custGeom>
              <a:avLst/>
              <a:gdLst/>
              <a:ahLst/>
              <a:cxnLst/>
              <a:rect l="l" t="t" r="r" b="b"/>
              <a:pathLst>
                <a:path w="3991" h="5919" extrusionOk="0">
                  <a:moveTo>
                    <a:pt x="3582" y="0"/>
                  </a:moveTo>
                  <a:cubicBezTo>
                    <a:pt x="3486" y="0"/>
                    <a:pt x="3392" y="40"/>
                    <a:pt x="3325" y="123"/>
                  </a:cubicBezTo>
                  <a:lnTo>
                    <a:pt x="3072" y="408"/>
                  </a:lnTo>
                  <a:cubicBezTo>
                    <a:pt x="2660" y="852"/>
                    <a:pt x="2185" y="1232"/>
                    <a:pt x="1679" y="1517"/>
                  </a:cubicBezTo>
                  <a:cubicBezTo>
                    <a:pt x="633" y="2118"/>
                    <a:pt x="0" y="3227"/>
                    <a:pt x="0" y="4399"/>
                  </a:cubicBezTo>
                  <a:lnTo>
                    <a:pt x="0" y="5570"/>
                  </a:lnTo>
                  <a:cubicBezTo>
                    <a:pt x="0" y="5760"/>
                    <a:pt x="158" y="5919"/>
                    <a:pt x="348" y="5919"/>
                  </a:cubicBezTo>
                  <a:cubicBezTo>
                    <a:pt x="538" y="5919"/>
                    <a:pt x="697" y="5760"/>
                    <a:pt x="728" y="5570"/>
                  </a:cubicBezTo>
                  <a:lnTo>
                    <a:pt x="728" y="4430"/>
                  </a:lnTo>
                  <a:cubicBezTo>
                    <a:pt x="728" y="3480"/>
                    <a:pt x="1203" y="2625"/>
                    <a:pt x="2027" y="2150"/>
                  </a:cubicBezTo>
                  <a:cubicBezTo>
                    <a:pt x="2629" y="1802"/>
                    <a:pt x="3135" y="1390"/>
                    <a:pt x="3579" y="883"/>
                  </a:cubicBezTo>
                  <a:lnTo>
                    <a:pt x="3864" y="598"/>
                  </a:lnTo>
                  <a:cubicBezTo>
                    <a:pt x="3990" y="440"/>
                    <a:pt x="3990" y="218"/>
                    <a:pt x="3832" y="92"/>
                  </a:cubicBezTo>
                  <a:cubicBezTo>
                    <a:pt x="3757" y="32"/>
                    <a:pt x="3668" y="0"/>
                    <a:pt x="3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3912525" y="1663775"/>
              <a:ext cx="132225" cy="127200"/>
            </a:xfrm>
            <a:custGeom>
              <a:avLst/>
              <a:gdLst/>
              <a:ahLst/>
              <a:cxnLst/>
              <a:rect l="l" t="t" r="r" b="b"/>
              <a:pathLst>
                <a:path w="5289" h="5088" extrusionOk="0">
                  <a:moveTo>
                    <a:pt x="3554" y="0"/>
                  </a:moveTo>
                  <a:cubicBezTo>
                    <a:pt x="3019" y="0"/>
                    <a:pt x="2495" y="276"/>
                    <a:pt x="2217" y="768"/>
                  </a:cubicBezTo>
                  <a:lnTo>
                    <a:pt x="95" y="4568"/>
                  </a:lnTo>
                  <a:cubicBezTo>
                    <a:pt x="0" y="4726"/>
                    <a:pt x="63" y="4948"/>
                    <a:pt x="254" y="5043"/>
                  </a:cubicBezTo>
                  <a:cubicBezTo>
                    <a:pt x="304" y="5073"/>
                    <a:pt x="362" y="5088"/>
                    <a:pt x="419" y="5088"/>
                  </a:cubicBezTo>
                  <a:cubicBezTo>
                    <a:pt x="541" y="5088"/>
                    <a:pt x="664" y="5024"/>
                    <a:pt x="729" y="4916"/>
                  </a:cubicBezTo>
                  <a:lnTo>
                    <a:pt x="2819" y="1116"/>
                  </a:lnTo>
                  <a:cubicBezTo>
                    <a:pt x="2988" y="863"/>
                    <a:pt x="3255" y="722"/>
                    <a:pt x="3537" y="722"/>
                  </a:cubicBezTo>
                  <a:cubicBezTo>
                    <a:pt x="3677" y="722"/>
                    <a:pt x="3822" y="757"/>
                    <a:pt x="3959" y="831"/>
                  </a:cubicBezTo>
                  <a:cubicBezTo>
                    <a:pt x="4339" y="1053"/>
                    <a:pt x="4497" y="1559"/>
                    <a:pt x="4275" y="1939"/>
                  </a:cubicBezTo>
                  <a:cubicBezTo>
                    <a:pt x="4275" y="1939"/>
                    <a:pt x="4244" y="1971"/>
                    <a:pt x="4244" y="1971"/>
                  </a:cubicBezTo>
                  <a:lnTo>
                    <a:pt x="2850" y="4568"/>
                  </a:lnTo>
                  <a:cubicBezTo>
                    <a:pt x="2755" y="4726"/>
                    <a:pt x="2819" y="4948"/>
                    <a:pt x="3009" y="5043"/>
                  </a:cubicBezTo>
                  <a:cubicBezTo>
                    <a:pt x="3040" y="5075"/>
                    <a:pt x="3104" y="5075"/>
                    <a:pt x="3167" y="5075"/>
                  </a:cubicBezTo>
                  <a:cubicBezTo>
                    <a:pt x="3294" y="5075"/>
                    <a:pt x="3420" y="5011"/>
                    <a:pt x="3484" y="4916"/>
                  </a:cubicBezTo>
                  <a:lnTo>
                    <a:pt x="4877" y="2288"/>
                  </a:lnTo>
                  <a:cubicBezTo>
                    <a:pt x="5289" y="1559"/>
                    <a:pt x="5036" y="641"/>
                    <a:pt x="4307" y="198"/>
                  </a:cubicBezTo>
                  <a:cubicBezTo>
                    <a:pt x="4071" y="64"/>
                    <a:pt x="3811" y="0"/>
                    <a:pt x="3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3807225" y="1222975"/>
              <a:ext cx="418850" cy="380050"/>
            </a:xfrm>
            <a:custGeom>
              <a:avLst/>
              <a:gdLst/>
              <a:ahLst/>
              <a:cxnLst/>
              <a:rect l="l" t="t" r="r" b="b"/>
              <a:pathLst>
                <a:path w="16754" h="15202" extrusionOk="0">
                  <a:moveTo>
                    <a:pt x="8392" y="697"/>
                  </a:moveTo>
                  <a:cubicBezTo>
                    <a:pt x="12604" y="697"/>
                    <a:pt x="16056" y="3610"/>
                    <a:pt x="16056" y="7221"/>
                  </a:cubicBezTo>
                  <a:cubicBezTo>
                    <a:pt x="16056" y="10799"/>
                    <a:pt x="12604" y="13744"/>
                    <a:pt x="8392" y="13744"/>
                  </a:cubicBezTo>
                  <a:cubicBezTo>
                    <a:pt x="7442" y="13744"/>
                    <a:pt x="6556" y="13586"/>
                    <a:pt x="5669" y="13333"/>
                  </a:cubicBezTo>
                  <a:cubicBezTo>
                    <a:pt x="5621" y="13317"/>
                    <a:pt x="5574" y="13309"/>
                    <a:pt x="5530" y="13309"/>
                  </a:cubicBezTo>
                  <a:cubicBezTo>
                    <a:pt x="5487" y="13309"/>
                    <a:pt x="5447" y="13317"/>
                    <a:pt x="5416" y="13333"/>
                  </a:cubicBezTo>
                  <a:lnTo>
                    <a:pt x="3674" y="14219"/>
                  </a:lnTo>
                  <a:lnTo>
                    <a:pt x="3927" y="12794"/>
                  </a:lnTo>
                  <a:cubicBezTo>
                    <a:pt x="3959" y="12636"/>
                    <a:pt x="3895" y="12509"/>
                    <a:pt x="3769" y="12414"/>
                  </a:cubicBezTo>
                  <a:cubicBezTo>
                    <a:pt x="2850" y="11813"/>
                    <a:pt x="2059" y="11053"/>
                    <a:pt x="1552" y="10166"/>
                  </a:cubicBezTo>
                  <a:cubicBezTo>
                    <a:pt x="1014" y="9247"/>
                    <a:pt x="729" y="8234"/>
                    <a:pt x="729" y="7221"/>
                  </a:cubicBezTo>
                  <a:cubicBezTo>
                    <a:pt x="729" y="3610"/>
                    <a:pt x="4149" y="697"/>
                    <a:pt x="8392" y="697"/>
                  </a:cubicBezTo>
                  <a:close/>
                  <a:moveTo>
                    <a:pt x="8392" y="0"/>
                  </a:moveTo>
                  <a:cubicBezTo>
                    <a:pt x="3769" y="0"/>
                    <a:pt x="0" y="3230"/>
                    <a:pt x="0" y="7221"/>
                  </a:cubicBezTo>
                  <a:cubicBezTo>
                    <a:pt x="0" y="8361"/>
                    <a:pt x="317" y="9501"/>
                    <a:pt x="950" y="10514"/>
                  </a:cubicBezTo>
                  <a:cubicBezTo>
                    <a:pt x="1489" y="11433"/>
                    <a:pt x="2249" y="12256"/>
                    <a:pt x="3199" y="12889"/>
                  </a:cubicBezTo>
                  <a:lnTo>
                    <a:pt x="2882" y="14789"/>
                  </a:lnTo>
                  <a:cubicBezTo>
                    <a:pt x="2850" y="14916"/>
                    <a:pt x="2914" y="15074"/>
                    <a:pt x="3009" y="15138"/>
                  </a:cubicBezTo>
                  <a:cubicBezTo>
                    <a:pt x="3072" y="15169"/>
                    <a:pt x="3135" y="15201"/>
                    <a:pt x="3230" y="15201"/>
                  </a:cubicBezTo>
                  <a:cubicBezTo>
                    <a:pt x="3262" y="15201"/>
                    <a:pt x="3325" y="15201"/>
                    <a:pt x="3389" y="15169"/>
                  </a:cubicBezTo>
                  <a:lnTo>
                    <a:pt x="5606" y="14029"/>
                  </a:lnTo>
                  <a:cubicBezTo>
                    <a:pt x="6492" y="14314"/>
                    <a:pt x="7442" y="14441"/>
                    <a:pt x="8392" y="14441"/>
                  </a:cubicBezTo>
                  <a:cubicBezTo>
                    <a:pt x="13016" y="14441"/>
                    <a:pt x="16753" y="11211"/>
                    <a:pt x="16753" y="7221"/>
                  </a:cubicBezTo>
                  <a:cubicBezTo>
                    <a:pt x="16753" y="3230"/>
                    <a:pt x="13016" y="0"/>
                    <a:pt x="8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867400" y="1314800"/>
              <a:ext cx="298500" cy="211425"/>
            </a:xfrm>
            <a:custGeom>
              <a:avLst/>
              <a:gdLst/>
              <a:ahLst/>
              <a:cxnLst/>
              <a:rect l="l" t="t" r="r" b="b"/>
              <a:pathLst>
                <a:path w="11940" h="8457" extrusionOk="0">
                  <a:moveTo>
                    <a:pt x="9501" y="729"/>
                  </a:moveTo>
                  <a:lnTo>
                    <a:pt x="11084" y="2819"/>
                  </a:lnTo>
                  <a:lnTo>
                    <a:pt x="6080" y="7601"/>
                  </a:lnTo>
                  <a:lnTo>
                    <a:pt x="887" y="2819"/>
                  </a:lnTo>
                  <a:lnTo>
                    <a:pt x="2597" y="729"/>
                  </a:lnTo>
                  <a:close/>
                  <a:moveTo>
                    <a:pt x="2407" y="1"/>
                  </a:moveTo>
                  <a:cubicBezTo>
                    <a:pt x="2312" y="1"/>
                    <a:pt x="2217" y="64"/>
                    <a:pt x="2154" y="127"/>
                  </a:cubicBezTo>
                  <a:lnTo>
                    <a:pt x="127" y="2629"/>
                  </a:lnTo>
                  <a:cubicBezTo>
                    <a:pt x="0" y="2788"/>
                    <a:pt x="32" y="3009"/>
                    <a:pt x="158" y="3136"/>
                  </a:cubicBezTo>
                  <a:lnTo>
                    <a:pt x="5827" y="8361"/>
                  </a:lnTo>
                  <a:cubicBezTo>
                    <a:pt x="5890" y="8425"/>
                    <a:pt x="5985" y="8456"/>
                    <a:pt x="6080" y="8456"/>
                  </a:cubicBezTo>
                  <a:cubicBezTo>
                    <a:pt x="6144" y="8456"/>
                    <a:pt x="6239" y="8425"/>
                    <a:pt x="6302" y="8330"/>
                  </a:cubicBezTo>
                  <a:lnTo>
                    <a:pt x="11813" y="3136"/>
                  </a:lnTo>
                  <a:cubicBezTo>
                    <a:pt x="11939" y="3009"/>
                    <a:pt x="11939" y="2788"/>
                    <a:pt x="11844" y="2661"/>
                  </a:cubicBezTo>
                  <a:lnTo>
                    <a:pt x="9944" y="159"/>
                  </a:lnTo>
                  <a:cubicBezTo>
                    <a:pt x="9881" y="64"/>
                    <a:pt x="9754" y="1"/>
                    <a:pt x="9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3871350" y="1377350"/>
              <a:ext cx="289800" cy="18225"/>
            </a:xfrm>
            <a:custGeom>
              <a:avLst/>
              <a:gdLst/>
              <a:ahLst/>
              <a:cxnLst/>
              <a:rect l="l" t="t" r="r" b="b"/>
              <a:pathLst>
                <a:path w="11592" h="729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71"/>
                    <a:pt x="159" y="729"/>
                    <a:pt x="349" y="729"/>
                  </a:cubicBezTo>
                  <a:lnTo>
                    <a:pt x="11243" y="729"/>
                  </a:lnTo>
                  <a:cubicBezTo>
                    <a:pt x="11433" y="729"/>
                    <a:pt x="11591" y="571"/>
                    <a:pt x="11591" y="349"/>
                  </a:cubicBezTo>
                  <a:cubicBezTo>
                    <a:pt x="11591" y="159"/>
                    <a:pt x="11433" y="1"/>
                    <a:pt x="11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3944975" y="1314800"/>
              <a:ext cx="149675" cy="211425"/>
            </a:xfrm>
            <a:custGeom>
              <a:avLst/>
              <a:gdLst/>
              <a:ahLst/>
              <a:cxnLst/>
              <a:rect l="l" t="t" r="r" b="b"/>
              <a:pathLst>
                <a:path w="5987" h="8457" extrusionOk="0">
                  <a:moveTo>
                    <a:pt x="2977" y="856"/>
                  </a:moveTo>
                  <a:lnTo>
                    <a:pt x="5163" y="2946"/>
                  </a:lnTo>
                  <a:lnTo>
                    <a:pt x="2977" y="7285"/>
                  </a:lnTo>
                  <a:lnTo>
                    <a:pt x="824" y="2946"/>
                  </a:lnTo>
                  <a:lnTo>
                    <a:pt x="2977" y="856"/>
                  </a:lnTo>
                  <a:close/>
                  <a:moveTo>
                    <a:pt x="2962" y="1"/>
                  </a:moveTo>
                  <a:cubicBezTo>
                    <a:pt x="2875" y="1"/>
                    <a:pt x="2787" y="32"/>
                    <a:pt x="2724" y="96"/>
                  </a:cubicBezTo>
                  <a:lnTo>
                    <a:pt x="127" y="2598"/>
                  </a:lnTo>
                  <a:cubicBezTo>
                    <a:pt x="32" y="2724"/>
                    <a:pt x="1" y="2883"/>
                    <a:pt x="64" y="3009"/>
                  </a:cubicBezTo>
                  <a:lnTo>
                    <a:pt x="2661" y="8235"/>
                  </a:lnTo>
                  <a:cubicBezTo>
                    <a:pt x="2692" y="8361"/>
                    <a:pt x="2819" y="8456"/>
                    <a:pt x="2977" y="8456"/>
                  </a:cubicBezTo>
                  <a:cubicBezTo>
                    <a:pt x="3104" y="8456"/>
                    <a:pt x="3231" y="8361"/>
                    <a:pt x="3294" y="8266"/>
                  </a:cubicBezTo>
                  <a:lnTo>
                    <a:pt x="5923" y="3009"/>
                  </a:lnTo>
                  <a:cubicBezTo>
                    <a:pt x="5986" y="2883"/>
                    <a:pt x="5954" y="2724"/>
                    <a:pt x="5828" y="2598"/>
                  </a:cubicBezTo>
                  <a:lnTo>
                    <a:pt x="3199" y="96"/>
                  </a:lnTo>
                  <a:cubicBezTo>
                    <a:pt x="3136" y="32"/>
                    <a:pt x="3049" y="1"/>
                    <a:pt x="2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685300" y="1362300"/>
              <a:ext cx="20600" cy="20625"/>
            </a:xfrm>
            <a:custGeom>
              <a:avLst/>
              <a:gdLst/>
              <a:ahLst/>
              <a:cxnLst/>
              <a:rect l="l" t="t" r="r" b="b"/>
              <a:pathLst>
                <a:path w="824" h="825" extrusionOk="0">
                  <a:moveTo>
                    <a:pt x="412" y="1"/>
                  </a:moveTo>
                  <a:cubicBezTo>
                    <a:pt x="190" y="1"/>
                    <a:pt x="0" y="191"/>
                    <a:pt x="0" y="413"/>
                  </a:cubicBezTo>
                  <a:cubicBezTo>
                    <a:pt x="0" y="634"/>
                    <a:pt x="190" y="824"/>
                    <a:pt x="412" y="824"/>
                  </a:cubicBezTo>
                  <a:cubicBezTo>
                    <a:pt x="634" y="824"/>
                    <a:pt x="824" y="634"/>
                    <a:pt x="824" y="413"/>
                  </a:cubicBezTo>
                  <a:cubicBezTo>
                    <a:pt x="824" y="191"/>
                    <a:pt x="634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3739925" y="1255425"/>
              <a:ext cx="18225" cy="23775"/>
            </a:xfrm>
            <a:custGeom>
              <a:avLst/>
              <a:gdLst/>
              <a:ahLst/>
              <a:cxnLst/>
              <a:rect l="l" t="t" r="r" b="b"/>
              <a:pathLst>
                <a:path w="729" h="951" extrusionOk="0">
                  <a:moveTo>
                    <a:pt x="380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602"/>
                  </a:lnTo>
                  <a:cubicBezTo>
                    <a:pt x="32" y="792"/>
                    <a:pt x="190" y="951"/>
                    <a:pt x="380" y="951"/>
                  </a:cubicBezTo>
                  <a:cubicBezTo>
                    <a:pt x="570" y="951"/>
                    <a:pt x="729" y="792"/>
                    <a:pt x="729" y="602"/>
                  </a:cubicBezTo>
                  <a:lnTo>
                    <a:pt x="729" y="349"/>
                  </a:lnTo>
                  <a:cubicBezTo>
                    <a:pt x="729" y="159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3740700" y="1309250"/>
              <a:ext cx="17450" cy="23800"/>
            </a:xfrm>
            <a:custGeom>
              <a:avLst/>
              <a:gdLst/>
              <a:ahLst/>
              <a:cxnLst/>
              <a:rect l="l" t="t" r="r" b="b"/>
              <a:pathLst>
                <a:path w="698" h="952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cubicBezTo>
                    <a:pt x="1" y="793"/>
                    <a:pt x="159" y="951"/>
                    <a:pt x="349" y="951"/>
                  </a:cubicBezTo>
                  <a:cubicBezTo>
                    <a:pt x="539" y="951"/>
                    <a:pt x="698" y="793"/>
                    <a:pt x="698" y="603"/>
                  </a:cubicBezTo>
                  <a:lnTo>
                    <a:pt x="698" y="349"/>
                  </a:lnTo>
                  <a:cubicBezTo>
                    <a:pt x="698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710625" y="1285500"/>
              <a:ext cx="23775" cy="17450"/>
            </a:xfrm>
            <a:custGeom>
              <a:avLst/>
              <a:gdLst/>
              <a:ahLst/>
              <a:cxnLst/>
              <a:rect l="l" t="t" r="r" b="b"/>
              <a:pathLst>
                <a:path w="951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39"/>
                    <a:pt x="159" y="698"/>
                    <a:pt x="349" y="698"/>
                  </a:cubicBezTo>
                  <a:lnTo>
                    <a:pt x="602" y="698"/>
                  </a:lnTo>
                  <a:cubicBezTo>
                    <a:pt x="792" y="698"/>
                    <a:pt x="951" y="539"/>
                    <a:pt x="951" y="349"/>
                  </a:cubicBezTo>
                  <a:cubicBezTo>
                    <a:pt x="951" y="159"/>
                    <a:pt x="792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3764475" y="1285500"/>
              <a:ext cx="23775" cy="17450"/>
            </a:xfrm>
            <a:custGeom>
              <a:avLst/>
              <a:gdLst/>
              <a:ahLst/>
              <a:cxnLst/>
              <a:rect l="l" t="t" r="r" b="b"/>
              <a:pathLst>
                <a:path w="951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8"/>
                    <a:pt x="348" y="698"/>
                  </a:cubicBezTo>
                  <a:lnTo>
                    <a:pt x="602" y="698"/>
                  </a:lnTo>
                  <a:cubicBezTo>
                    <a:pt x="792" y="698"/>
                    <a:pt x="950" y="539"/>
                    <a:pt x="950" y="349"/>
                  </a:cubicBezTo>
                  <a:cubicBezTo>
                    <a:pt x="950" y="159"/>
                    <a:pt x="792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4152400" y="1565000"/>
              <a:ext cx="18250" cy="23775"/>
            </a:xfrm>
            <a:custGeom>
              <a:avLst/>
              <a:gdLst/>
              <a:ahLst/>
              <a:cxnLst/>
              <a:rect l="l" t="t" r="r" b="b"/>
              <a:pathLst>
                <a:path w="730" h="951" extrusionOk="0">
                  <a:moveTo>
                    <a:pt x="381" y="0"/>
                  </a:moveTo>
                  <a:cubicBezTo>
                    <a:pt x="159" y="0"/>
                    <a:pt x="1" y="158"/>
                    <a:pt x="1" y="348"/>
                  </a:cubicBezTo>
                  <a:lnTo>
                    <a:pt x="1" y="602"/>
                  </a:lnTo>
                  <a:cubicBezTo>
                    <a:pt x="33" y="792"/>
                    <a:pt x="191" y="950"/>
                    <a:pt x="381" y="950"/>
                  </a:cubicBezTo>
                  <a:cubicBezTo>
                    <a:pt x="571" y="950"/>
                    <a:pt x="729" y="792"/>
                    <a:pt x="729" y="602"/>
                  </a:cubicBezTo>
                  <a:lnTo>
                    <a:pt x="729" y="348"/>
                  </a:lnTo>
                  <a:cubicBezTo>
                    <a:pt x="729" y="158"/>
                    <a:pt x="571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4153200" y="1618825"/>
              <a:ext cx="17450" cy="23775"/>
            </a:xfrm>
            <a:custGeom>
              <a:avLst/>
              <a:gdLst/>
              <a:ahLst/>
              <a:cxnLst/>
              <a:rect l="l" t="t" r="r" b="b"/>
              <a:pathLst>
                <a:path w="698" h="951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2"/>
                  </a:lnTo>
                  <a:cubicBezTo>
                    <a:pt x="1" y="792"/>
                    <a:pt x="159" y="951"/>
                    <a:pt x="349" y="951"/>
                  </a:cubicBezTo>
                  <a:cubicBezTo>
                    <a:pt x="539" y="951"/>
                    <a:pt x="697" y="792"/>
                    <a:pt x="697" y="602"/>
                  </a:cubicBezTo>
                  <a:lnTo>
                    <a:pt x="697" y="349"/>
                  </a:ln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4123125" y="1595075"/>
              <a:ext cx="23775" cy="17450"/>
            </a:xfrm>
            <a:custGeom>
              <a:avLst/>
              <a:gdLst/>
              <a:ahLst/>
              <a:cxnLst/>
              <a:rect l="l" t="t" r="r" b="b"/>
              <a:pathLst>
                <a:path w="951" h="698" extrusionOk="0">
                  <a:moveTo>
                    <a:pt x="348" y="0"/>
                  </a:moveTo>
                  <a:cubicBezTo>
                    <a:pt x="158" y="0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lnTo>
                    <a:pt x="602" y="697"/>
                  </a:lnTo>
                  <a:cubicBezTo>
                    <a:pt x="792" y="697"/>
                    <a:pt x="950" y="539"/>
                    <a:pt x="950" y="349"/>
                  </a:cubicBezTo>
                  <a:cubicBezTo>
                    <a:pt x="950" y="159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4176950" y="1595075"/>
              <a:ext cx="23775" cy="17450"/>
            </a:xfrm>
            <a:custGeom>
              <a:avLst/>
              <a:gdLst/>
              <a:ahLst/>
              <a:cxnLst/>
              <a:rect l="l" t="t" r="r" b="b"/>
              <a:pathLst>
                <a:path w="951" h="698" extrusionOk="0"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49" y="697"/>
                  </a:cubicBezTo>
                  <a:lnTo>
                    <a:pt x="602" y="697"/>
                  </a:lnTo>
                  <a:cubicBezTo>
                    <a:pt x="792" y="697"/>
                    <a:pt x="951" y="539"/>
                    <a:pt x="951" y="349"/>
                  </a:cubicBezTo>
                  <a:cubicBezTo>
                    <a:pt x="951" y="159"/>
                    <a:pt x="792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11" name="Google Shape;1111;p29"/>
          <p:cNvGrpSpPr/>
          <p:nvPr/>
        </p:nvGrpSpPr>
        <p:grpSpPr>
          <a:xfrm>
            <a:off x="3044998" y="1286806"/>
            <a:ext cx="3053997" cy="3051127"/>
            <a:chOff x="2523825" y="1568150"/>
            <a:chExt cx="2554150" cy="2551750"/>
          </a:xfrm>
        </p:grpSpPr>
        <p:sp>
          <p:nvSpPr>
            <p:cNvPr id="1112" name="Google Shape;1112;p29"/>
            <p:cNvSpPr/>
            <p:nvPr/>
          </p:nvSpPr>
          <p:spPr>
            <a:xfrm>
              <a:off x="3584750" y="2167925"/>
              <a:ext cx="99775" cy="226025"/>
            </a:xfrm>
            <a:custGeom>
              <a:avLst/>
              <a:gdLst/>
              <a:ahLst/>
              <a:cxnLst/>
              <a:rect l="l" t="t" r="r" b="b"/>
              <a:pathLst>
                <a:path w="3991" h="9041" extrusionOk="0">
                  <a:moveTo>
                    <a:pt x="3480" y="1"/>
                  </a:moveTo>
                  <a:cubicBezTo>
                    <a:pt x="3295" y="1"/>
                    <a:pt x="3131" y="148"/>
                    <a:pt x="3104" y="363"/>
                  </a:cubicBezTo>
                  <a:cubicBezTo>
                    <a:pt x="3040" y="680"/>
                    <a:pt x="2914" y="965"/>
                    <a:pt x="2724" y="1250"/>
                  </a:cubicBezTo>
                  <a:cubicBezTo>
                    <a:pt x="2629" y="1408"/>
                    <a:pt x="2502" y="1503"/>
                    <a:pt x="2407" y="1567"/>
                  </a:cubicBezTo>
                  <a:cubicBezTo>
                    <a:pt x="2344" y="1567"/>
                    <a:pt x="2280" y="1598"/>
                    <a:pt x="2217" y="1630"/>
                  </a:cubicBezTo>
                  <a:cubicBezTo>
                    <a:pt x="2154" y="1662"/>
                    <a:pt x="2059" y="1662"/>
                    <a:pt x="1964" y="1662"/>
                  </a:cubicBezTo>
                  <a:cubicBezTo>
                    <a:pt x="1520" y="1630"/>
                    <a:pt x="1045" y="1630"/>
                    <a:pt x="792" y="1376"/>
                  </a:cubicBezTo>
                  <a:cubicBezTo>
                    <a:pt x="709" y="1277"/>
                    <a:pt x="592" y="1230"/>
                    <a:pt x="476" y="1230"/>
                  </a:cubicBezTo>
                  <a:cubicBezTo>
                    <a:pt x="370" y="1230"/>
                    <a:pt x="266" y="1269"/>
                    <a:pt x="190" y="1345"/>
                  </a:cubicBezTo>
                  <a:cubicBezTo>
                    <a:pt x="32" y="1503"/>
                    <a:pt x="0" y="1788"/>
                    <a:pt x="190" y="1978"/>
                  </a:cubicBezTo>
                  <a:cubicBezTo>
                    <a:pt x="634" y="2453"/>
                    <a:pt x="1330" y="2517"/>
                    <a:pt x="1964" y="2517"/>
                  </a:cubicBezTo>
                  <a:lnTo>
                    <a:pt x="1995" y="2517"/>
                  </a:lnTo>
                  <a:cubicBezTo>
                    <a:pt x="2090" y="2517"/>
                    <a:pt x="2217" y="2517"/>
                    <a:pt x="2344" y="2485"/>
                  </a:cubicBezTo>
                  <a:cubicBezTo>
                    <a:pt x="2724" y="2897"/>
                    <a:pt x="2819" y="3530"/>
                    <a:pt x="2787" y="4037"/>
                  </a:cubicBezTo>
                  <a:cubicBezTo>
                    <a:pt x="2755" y="4543"/>
                    <a:pt x="2597" y="5050"/>
                    <a:pt x="2439" y="5557"/>
                  </a:cubicBezTo>
                  <a:cubicBezTo>
                    <a:pt x="2375" y="5778"/>
                    <a:pt x="2312" y="6000"/>
                    <a:pt x="2249" y="6222"/>
                  </a:cubicBezTo>
                  <a:cubicBezTo>
                    <a:pt x="1964" y="7267"/>
                    <a:pt x="1995" y="8090"/>
                    <a:pt x="2280" y="8787"/>
                  </a:cubicBezTo>
                  <a:cubicBezTo>
                    <a:pt x="2344" y="8945"/>
                    <a:pt x="2502" y="9040"/>
                    <a:pt x="2692" y="9040"/>
                  </a:cubicBezTo>
                  <a:cubicBezTo>
                    <a:pt x="2724" y="9040"/>
                    <a:pt x="2787" y="9040"/>
                    <a:pt x="2850" y="9009"/>
                  </a:cubicBezTo>
                  <a:cubicBezTo>
                    <a:pt x="3072" y="8914"/>
                    <a:pt x="3167" y="8660"/>
                    <a:pt x="3072" y="8439"/>
                  </a:cubicBezTo>
                  <a:cubicBezTo>
                    <a:pt x="2850" y="7932"/>
                    <a:pt x="2850" y="7299"/>
                    <a:pt x="3072" y="6444"/>
                  </a:cubicBezTo>
                  <a:cubicBezTo>
                    <a:pt x="3135" y="6222"/>
                    <a:pt x="3199" y="6000"/>
                    <a:pt x="3262" y="5810"/>
                  </a:cubicBezTo>
                  <a:cubicBezTo>
                    <a:pt x="3420" y="5272"/>
                    <a:pt x="3579" y="4702"/>
                    <a:pt x="3642" y="4132"/>
                  </a:cubicBezTo>
                  <a:cubicBezTo>
                    <a:pt x="3705" y="3340"/>
                    <a:pt x="3515" y="2612"/>
                    <a:pt x="3135" y="2105"/>
                  </a:cubicBezTo>
                  <a:cubicBezTo>
                    <a:pt x="3230" y="1978"/>
                    <a:pt x="3357" y="1852"/>
                    <a:pt x="3452" y="1725"/>
                  </a:cubicBezTo>
                  <a:cubicBezTo>
                    <a:pt x="3674" y="1345"/>
                    <a:pt x="3864" y="933"/>
                    <a:pt x="3927" y="521"/>
                  </a:cubicBezTo>
                  <a:cubicBezTo>
                    <a:pt x="3990" y="268"/>
                    <a:pt x="3832" y="46"/>
                    <a:pt x="3579" y="15"/>
                  </a:cubicBezTo>
                  <a:cubicBezTo>
                    <a:pt x="3546" y="5"/>
                    <a:pt x="3513" y="1"/>
                    <a:pt x="3480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418475" y="2408675"/>
              <a:ext cx="51500" cy="159450"/>
            </a:xfrm>
            <a:custGeom>
              <a:avLst/>
              <a:gdLst/>
              <a:ahLst/>
              <a:cxnLst/>
              <a:rect l="l" t="t" r="r" b="b"/>
              <a:pathLst>
                <a:path w="2060" h="6378" extrusionOk="0">
                  <a:moveTo>
                    <a:pt x="1108" y="0"/>
                  </a:moveTo>
                  <a:cubicBezTo>
                    <a:pt x="1043" y="0"/>
                    <a:pt x="978" y="14"/>
                    <a:pt x="919" y="44"/>
                  </a:cubicBezTo>
                  <a:cubicBezTo>
                    <a:pt x="697" y="170"/>
                    <a:pt x="634" y="424"/>
                    <a:pt x="729" y="645"/>
                  </a:cubicBezTo>
                  <a:cubicBezTo>
                    <a:pt x="1109" y="1311"/>
                    <a:pt x="1141" y="2134"/>
                    <a:pt x="824" y="2799"/>
                  </a:cubicBezTo>
                  <a:cubicBezTo>
                    <a:pt x="761" y="2926"/>
                    <a:pt x="697" y="3052"/>
                    <a:pt x="634" y="3179"/>
                  </a:cubicBezTo>
                  <a:cubicBezTo>
                    <a:pt x="507" y="3369"/>
                    <a:pt x="412" y="3559"/>
                    <a:pt x="317" y="3749"/>
                  </a:cubicBezTo>
                  <a:cubicBezTo>
                    <a:pt x="1" y="4541"/>
                    <a:pt x="96" y="5459"/>
                    <a:pt x="539" y="6188"/>
                  </a:cubicBezTo>
                  <a:cubicBezTo>
                    <a:pt x="634" y="6314"/>
                    <a:pt x="761" y="6378"/>
                    <a:pt x="919" y="6378"/>
                  </a:cubicBezTo>
                  <a:cubicBezTo>
                    <a:pt x="982" y="6378"/>
                    <a:pt x="1046" y="6346"/>
                    <a:pt x="1141" y="6314"/>
                  </a:cubicBezTo>
                  <a:cubicBezTo>
                    <a:pt x="1331" y="6188"/>
                    <a:pt x="1394" y="5934"/>
                    <a:pt x="1267" y="5712"/>
                  </a:cubicBezTo>
                  <a:cubicBezTo>
                    <a:pt x="951" y="5237"/>
                    <a:pt x="919" y="4604"/>
                    <a:pt x="1141" y="4066"/>
                  </a:cubicBezTo>
                  <a:cubicBezTo>
                    <a:pt x="1204" y="3939"/>
                    <a:pt x="1267" y="3781"/>
                    <a:pt x="1362" y="3622"/>
                  </a:cubicBezTo>
                  <a:cubicBezTo>
                    <a:pt x="1457" y="3464"/>
                    <a:pt x="1521" y="3337"/>
                    <a:pt x="1616" y="3179"/>
                  </a:cubicBezTo>
                  <a:cubicBezTo>
                    <a:pt x="2059" y="2261"/>
                    <a:pt x="1996" y="1120"/>
                    <a:pt x="1489" y="202"/>
                  </a:cubicBezTo>
                  <a:cubicBezTo>
                    <a:pt x="1402" y="71"/>
                    <a:pt x="1254" y="0"/>
                    <a:pt x="1108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3613250" y="2440825"/>
              <a:ext cx="52275" cy="167675"/>
            </a:xfrm>
            <a:custGeom>
              <a:avLst/>
              <a:gdLst/>
              <a:ahLst/>
              <a:cxnLst/>
              <a:rect l="l" t="t" r="r" b="b"/>
              <a:pathLst>
                <a:path w="2091" h="6707" extrusionOk="0">
                  <a:moveTo>
                    <a:pt x="1619" y="1"/>
                  </a:moveTo>
                  <a:cubicBezTo>
                    <a:pt x="1512" y="1"/>
                    <a:pt x="1410" y="40"/>
                    <a:pt x="1330" y="120"/>
                  </a:cubicBezTo>
                  <a:cubicBezTo>
                    <a:pt x="349" y="1101"/>
                    <a:pt x="0" y="2653"/>
                    <a:pt x="475" y="3951"/>
                  </a:cubicBezTo>
                  <a:cubicBezTo>
                    <a:pt x="539" y="4110"/>
                    <a:pt x="602" y="4236"/>
                    <a:pt x="665" y="4395"/>
                  </a:cubicBezTo>
                  <a:cubicBezTo>
                    <a:pt x="760" y="4553"/>
                    <a:pt x="824" y="4711"/>
                    <a:pt x="855" y="4870"/>
                  </a:cubicBezTo>
                  <a:cubicBezTo>
                    <a:pt x="982" y="5282"/>
                    <a:pt x="982" y="5725"/>
                    <a:pt x="824" y="6137"/>
                  </a:cubicBezTo>
                  <a:cubicBezTo>
                    <a:pt x="760" y="6358"/>
                    <a:pt x="887" y="6580"/>
                    <a:pt x="1109" y="6675"/>
                  </a:cubicBezTo>
                  <a:cubicBezTo>
                    <a:pt x="1140" y="6675"/>
                    <a:pt x="1204" y="6707"/>
                    <a:pt x="1235" y="6707"/>
                  </a:cubicBezTo>
                  <a:cubicBezTo>
                    <a:pt x="1425" y="6707"/>
                    <a:pt x="1584" y="6580"/>
                    <a:pt x="1647" y="6422"/>
                  </a:cubicBezTo>
                  <a:cubicBezTo>
                    <a:pt x="1837" y="5852"/>
                    <a:pt x="1869" y="5218"/>
                    <a:pt x="1679" y="4616"/>
                  </a:cubicBezTo>
                  <a:cubicBezTo>
                    <a:pt x="1615" y="4426"/>
                    <a:pt x="1552" y="4236"/>
                    <a:pt x="1457" y="4046"/>
                  </a:cubicBezTo>
                  <a:cubicBezTo>
                    <a:pt x="1394" y="3888"/>
                    <a:pt x="1330" y="3793"/>
                    <a:pt x="1299" y="3666"/>
                  </a:cubicBezTo>
                  <a:cubicBezTo>
                    <a:pt x="919" y="2685"/>
                    <a:pt x="1204" y="1481"/>
                    <a:pt x="1932" y="721"/>
                  </a:cubicBezTo>
                  <a:cubicBezTo>
                    <a:pt x="2090" y="563"/>
                    <a:pt x="2090" y="278"/>
                    <a:pt x="1932" y="120"/>
                  </a:cubicBezTo>
                  <a:cubicBezTo>
                    <a:pt x="1837" y="40"/>
                    <a:pt x="1726" y="1"/>
                    <a:pt x="1619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3292600" y="2484750"/>
              <a:ext cx="191625" cy="253600"/>
            </a:xfrm>
            <a:custGeom>
              <a:avLst/>
              <a:gdLst/>
              <a:ahLst/>
              <a:cxnLst/>
              <a:rect l="l" t="t" r="r" b="b"/>
              <a:pathLst>
                <a:path w="7665" h="10144" extrusionOk="0">
                  <a:moveTo>
                    <a:pt x="933" y="0"/>
                  </a:moveTo>
                  <a:cubicBezTo>
                    <a:pt x="834" y="0"/>
                    <a:pt x="737" y="33"/>
                    <a:pt x="665" y="104"/>
                  </a:cubicBezTo>
                  <a:cubicBezTo>
                    <a:pt x="475" y="294"/>
                    <a:pt x="475" y="548"/>
                    <a:pt x="634" y="738"/>
                  </a:cubicBezTo>
                  <a:cubicBezTo>
                    <a:pt x="1077" y="1181"/>
                    <a:pt x="792" y="2036"/>
                    <a:pt x="665" y="2384"/>
                  </a:cubicBezTo>
                  <a:cubicBezTo>
                    <a:pt x="602" y="2543"/>
                    <a:pt x="570" y="2669"/>
                    <a:pt x="507" y="2828"/>
                  </a:cubicBezTo>
                  <a:cubicBezTo>
                    <a:pt x="254" y="3398"/>
                    <a:pt x="0" y="4000"/>
                    <a:pt x="32" y="4696"/>
                  </a:cubicBezTo>
                  <a:cubicBezTo>
                    <a:pt x="95" y="5298"/>
                    <a:pt x="412" y="5868"/>
                    <a:pt x="919" y="6280"/>
                  </a:cubicBezTo>
                  <a:cubicBezTo>
                    <a:pt x="982" y="6343"/>
                    <a:pt x="1077" y="6406"/>
                    <a:pt x="1172" y="6470"/>
                  </a:cubicBezTo>
                  <a:cubicBezTo>
                    <a:pt x="824" y="7103"/>
                    <a:pt x="855" y="7927"/>
                    <a:pt x="1235" y="8528"/>
                  </a:cubicBezTo>
                  <a:cubicBezTo>
                    <a:pt x="1330" y="8687"/>
                    <a:pt x="1457" y="8750"/>
                    <a:pt x="1615" y="8750"/>
                  </a:cubicBezTo>
                  <a:cubicBezTo>
                    <a:pt x="1679" y="8750"/>
                    <a:pt x="1774" y="8718"/>
                    <a:pt x="1837" y="8687"/>
                  </a:cubicBezTo>
                  <a:cubicBezTo>
                    <a:pt x="2027" y="8560"/>
                    <a:pt x="2090" y="8275"/>
                    <a:pt x="1964" y="8085"/>
                  </a:cubicBezTo>
                  <a:cubicBezTo>
                    <a:pt x="1710" y="7705"/>
                    <a:pt x="1742" y="7166"/>
                    <a:pt x="1995" y="6786"/>
                  </a:cubicBezTo>
                  <a:cubicBezTo>
                    <a:pt x="2106" y="6802"/>
                    <a:pt x="2209" y="6810"/>
                    <a:pt x="2312" y="6810"/>
                  </a:cubicBezTo>
                  <a:cubicBezTo>
                    <a:pt x="2415" y="6810"/>
                    <a:pt x="2518" y="6802"/>
                    <a:pt x="2629" y="6786"/>
                  </a:cubicBezTo>
                  <a:cubicBezTo>
                    <a:pt x="2882" y="6755"/>
                    <a:pt x="3136" y="6691"/>
                    <a:pt x="3357" y="6628"/>
                  </a:cubicBezTo>
                  <a:cubicBezTo>
                    <a:pt x="3516" y="6565"/>
                    <a:pt x="3674" y="6501"/>
                    <a:pt x="3832" y="6470"/>
                  </a:cubicBezTo>
                  <a:cubicBezTo>
                    <a:pt x="3938" y="6451"/>
                    <a:pt x="4048" y="6442"/>
                    <a:pt x="4160" y="6442"/>
                  </a:cubicBezTo>
                  <a:cubicBezTo>
                    <a:pt x="4812" y="6442"/>
                    <a:pt x="5526" y="6752"/>
                    <a:pt x="5986" y="7293"/>
                  </a:cubicBezTo>
                  <a:cubicBezTo>
                    <a:pt x="6049" y="7388"/>
                    <a:pt x="6112" y="7451"/>
                    <a:pt x="6176" y="7546"/>
                  </a:cubicBezTo>
                  <a:lnTo>
                    <a:pt x="6176" y="7578"/>
                  </a:lnTo>
                  <a:cubicBezTo>
                    <a:pt x="5891" y="8180"/>
                    <a:pt x="5479" y="8687"/>
                    <a:pt x="4909" y="9067"/>
                  </a:cubicBezTo>
                  <a:cubicBezTo>
                    <a:pt x="4719" y="9193"/>
                    <a:pt x="4687" y="9478"/>
                    <a:pt x="4814" y="9668"/>
                  </a:cubicBezTo>
                  <a:cubicBezTo>
                    <a:pt x="4877" y="9795"/>
                    <a:pt x="5036" y="9858"/>
                    <a:pt x="5162" y="9858"/>
                  </a:cubicBezTo>
                  <a:cubicBezTo>
                    <a:pt x="5257" y="9858"/>
                    <a:pt x="5321" y="9827"/>
                    <a:pt x="5416" y="9763"/>
                  </a:cubicBezTo>
                  <a:cubicBezTo>
                    <a:pt x="5891" y="9447"/>
                    <a:pt x="6302" y="9003"/>
                    <a:pt x="6619" y="8497"/>
                  </a:cubicBezTo>
                  <a:cubicBezTo>
                    <a:pt x="6746" y="8877"/>
                    <a:pt x="6777" y="9288"/>
                    <a:pt x="6777" y="9700"/>
                  </a:cubicBezTo>
                  <a:cubicBezTo>
                    <a:pt x="6777" y="9922"/>
                    <a:pt x="6967" y="10112"/>
                    <a:pt x="7221" y="10143"/>
                  </a:cubicBezTo>
                  <a:cubicBezTo>
                    <a:pt x="7443" y="10143"/>
                    <a:pt x="7633" y="9953"/>
                    <a:pt x="7633" y="9700"/>
                  </a:cubicBezTo>
                  <a:cubicBezTo>
                    <a:pt x="7664" y="8560"/>
                    <a:pt x="7284" y="7515"/>
                    <a:pt x="6651" y="6755"/>
                  </a:cubicBezTo>
                  <a:cubicBezTo>
                    <a:pt x="5995" y="6020"/>
                    <a:pt x="5078" y="5590"/>
                    <a:pt x="4189" y="5590"/>
                  </a:cubicBezTo>
                  <a:cubicBezTo>
                    <a:pt x="4005" y="5590"/>
                    <a:pt x="3822" y="5608"/>
                    <a:pt x="3642" y="5646"/>
                  </a:cubicBezTo>
                  <a:cubicBezTo>
                    <a:pt x="3452" y="5678"/>
                    <a:pt x="3262" y="5741"/>
                    <a:pt x="3072" y="5805"/>
                  </a:cubicBezTo>
                  <a:cubicBezTo>
                    <a:pt x="2882" y="5868"/>
                    <a:pt x="2692" y="5931"/>
                    <a:pt x="2502" y="5963"/>
                  </a:cubicBezTo>
                  <a:cubicBezTo>
                    <a:pt x="2467" y="5966"/>
                    <a:pt x="2431" y="5968"/>
                    <a:pt x="2396" y="5968"/>
                  </a:cubicBezTo>
                  <a:cubicBezTo>
                    <a:pt x="2077" y="5968"/>
                    <a:pt x="1739" y="5842"/>
                    <a:pt x="1425" y="5615"/>
                  </a:cubicBezTo>
                  <a:cubicBezTo>
                    <a:pt x="1109" y="5361"/>
                    <a:pt x="919" y="4981"/>
                    <a:pt x="887" y="4633"/>
                  </a:cubicBezTo>
                  <a:cubicBezTo>
                    <a:pt x="855" y="4158"/>
                    <a:pt x="1077" y="3683"/>
                    <a:pt x="1299" y="3145"/>
                  </a:cubicBezTo>
                  <a:cubicBezTo>
                    <a:pt x="1362" y="3018"/>
                    <a:pt x="1425" y="2859"/>
                    <a:pt x="1489" y="2701"/>
                  </a:cubicBezTo>
                  <a:cubicBezTo>
                    <a:pt x="1869" y="1656"/>
                    <a:pt x="1805" y="706"/>
                    <a:pt x="1267" y="136"/>
                  </a:cubicBezTo>
                  <a:cubicBezTo>
                    <a:pt x="1180" y="49"/>
                    <a:pt x="1055" y="0"/>
                    <a:pt x="933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3591075" y="2745825"/>
              <a:ext cx="104525" cy="148500"/>
            </a:xfrm>
            <a:custGeom>
              <a:avLst/>
              <a:gdLst/>
              <a:ahLst/>
              <a:cxnLst/>
              <a:rect l="l" t="t" r="r" b="b"/>
              <a:pathLst>
                <a:path w="4181" h="5940" extrusionOk="0">
                  <a:moveTo>
                    <a:pt x="3687" y="1"/>
                  </a:moveTo>
                  <a:cubicBezTo>
                    <a:pt x="3508" y="1"/>
                    <a:pt x="3347" y="124"/>
                    <a:pt x="3294" y="334"/>
                  </a:cubicBezTo>
                  <a:cubicBezTo>
                    <a:pt x="3104" y="967"/>
                    <a:pt x="2882" y="1347"/>
                    <a:pt x="2566" y="1569"/>
                  </a:cubicBezTo>
                  <a:cubicBezTo>
                    <a:pt x="2407" y="1664"/>
                    <a:pt x="2186" y="1759"/>
                    <a:pt x="1932" y="1822"/>
                  </a:cubicBezTo>
                  <a:cubicBezTo>
                    <a:pt x="1679" y="1917"/>
                    <a:pt x="1426" y="1980"/>
                    <a:pt x="1204" y="2139"/>
                  </a:cubicBezTo>
                  <a:cubicBezTo>
                    <a:pt x="761" y="2392"/>
                    <a:pt x="381" y="2804"/>
                    <a:pt x="96" y="3374"/>
                  </a:cubicBezTo>
                  <a:cubicBezTo>
                    <a:pt x="1" y="3596"/>
                    <a:pt x="64" y="3849"/>
                    <a:pt x="286" y="3944"/>
                  </a:cubicBezTo>
                  <a:cubicBezTo>
                    <a:pt x="349" y="3976"/>
                    <a:pt x="412" y="4007"/>
                    <a:pt x="476" y="4007"/>
                  </a:cubicBezTo>
                  <a:cubicBezTo>
                    <a:pt x="634" y="4007"/>
                    <a:pt x="792" y="3912"/>
                    <a:pt x="856" y="3754"/>
                  </a:cubicBezTo>
                  <a:cubicBezTo>
                    <a:pt x="1077" y="3342"/>
                    <a:pt x="1331" y="3057"/>
                    <a:pt x="1616" y="2867"/>
                  </a:cubicBezTo>
                  <a:cubicBezTo>
                    <a:pt x="1742" y="2804"/>
                    <a:pt x="1901" y="2741"/>
                    <a:pt x="2059" y="2709"/>
                  </a:cubicBezTo>
                  <a:cubicBezTo>
                    <a:pt x="2122" y="3912"/>
                    <a:pt x="2819" y="5211"/>
                    <a:pt x="3326" y="5812"/>
                  </a:cubicBezTo>
                  <a:cubicBezTo>
                    <a:pt x="3389" y="5907"/>
                    <a:pt x="3516" y="5939"/>
                    <a:pt x="3642" y="5939"/>
                  </a:cubicBezTo>
                  <a:cubicBezTo>
                    <a:pt x="3737" y="5939"/>
                    <a:pt x="3832" y="5907"/>
                    <a:pt x="3927" y="5844"/>
                  </a:cubicBezTo>
                  <a:cubicBezTo>
                    <a:pt x="4086" y="5686"/>
                    <a:pt x="4117" y="5401"/>
                    <a:pt x="3959" y="5242"/>
                  </a:cubicBezTo>
                  <a:cubicBezTo>
                    <a:pt x="3484" y="4672"/>
                    <a:pt x="2851" y="3342"/>
                    <a:pt x="2914" y="2361"/>
                  </a:cubicBezTo>
                  <a:cubicBezTo>
                    <a:pt x="2977" y="2329"/>
                    <a:pt x="3009" y="2297"/>
                    <a:pt x="3072" y="2266"/>
                  </a:cubicBezTo>
                  <a:cubicBezTo>
                    <a:pt x="3706" y="1822"/>
                    <a:pt x="3959" y="1094"/>
                    <a:pt x="4117" y="555"/>
                  </a:cubicBezTo>
                  <a:cubicBezTo>
                    <a:pt x="4181" y="334"/>
                    <a:pt x="4054" y="80"/>
                    <a:pt x="3801" y="17"/>
                  </a:cubicBezTo>
                  <a:cubicBezTo>
                    <a:pt x="3763" y="6"/>
                    <a:pt x="3725" y="1"/>
                    <a:pt x="3687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3178575" y="2752175"/>
              <a:ext cx="90300" cy="137400"/>
            </a:xfrm>
            <a:custGeom>
              <a:avLst/>
              <a:gdLst/>
              <a:ahLst/>
              <a:cxnLst/>
              <a:rect l="l" t="t" r="r" b="b"/>
              <a:pathLst>
                <a:path w="3612" h="5496" extrusionOk="0">
                  <a:moveTo>
                    <a:pt x="467" y="0"/>
                  </a:moveTo>
                  <a:cubicBezTo>
                    <a:pt x="428" y="0"/>
                    <a:pt x="388" y="5"/>
                    <a:pt x="349" y="16"/>
                  </a:cubicBezTo>
                  <a:cubicBezTo>
                    <a:pt x="128" y="111"/>
                    <a:pt x="1" y="333"/>
                    <a:pt x="64" y="586"/>
                  </a:cubicBezTo>
                  <a:cubicBezTo>
                    <a:pt x="223" y="1030"/>
                    <a:pt x="508" y="1441"/>
                    <a:pt x="888" y="1726"/>
                  </a:cubicBezTo>
                  <a:cubicBezTo>
                    <a:pt x="793" y="2107"/>
                    <a:pt x="729" y="2550"/>
                    <a:pt x="698" y="2993"/>
                  </a:cubicBezTo>
                  <a:cubicBezTo>
                    <a:pt x="698" y="3658"/>
                    <a:pt x="824" y="4260"/>
                    <a:pt x="1141" y="4703"/>
                  </a:cubicBezTo>
                  <a:cubicBezTo>
                    <a:pt x="1173" y="4767"/>
                    <a:pt x="1204" y="4830"/>
                    <a:pt x="1268" y="4862"/>
                  </a:cubicBezTo>
                  <a:cubicBezTo>
                    <a:pt x="1331" y="4988"/>
                    <a:pt x="1394" y="5083"/>
                    <a:pt x="1426" y="5178"/>
                  </a:cubicBezTo>
                  <a:cubicBezTo>
                    <a:pt x="1489" y="5368"/>
                    <a:pt x="1648" y="5495"/>
                    <a:pt x="1838" y="5495"/>
                  </a:cubicBezTo>
                  <a:cubicBezTo>
                    <a:pt x="1869" y="5495"/>
                    <a:pt x="1901" y="5495"/>
                    <a:pt x="1964" y="5463"/>
                  </a:cubicBezTo>
                  <a:cubicBezTo>
                    <a:pt x="2186" y="5400"/>
                    <a:pt x="2313" y="5178"/>
                    <a:pt x="2249" y="4957"/>
                  </a:cubicBezTo>
                  <a:cubicBezTo>
                    <a:pt x="2186" y="4703"/>
                    <a:pt x="2059" y="4513"/>
                    <a:pt x="1933" y="4355"/>
                  </a:cubicBezTo>
                  <a:cubicBezTo>
                    <a:pt x="1901" y="4323"/>
                    <a:pt x="1869" y="4292"/>
                    <a:pt x="1838" y="4228"/>
                  </a:cubicBezTo>
                  <a:cubicBezTo>
                    <a:pt x="1584" y="3848"/>
                    <a:pt x="1553" y="3342"/>
                    <a:pt x="1553" y="3025"/>
                  </a:cubicBezTo>
                  <a:cubicBezTo>
                    <a:pt x="1553" y="2708"/>
                    <a:pt x="1616" y="2423"/>
                    <a:pt x="1679" y="2138"/>
                  </a:cubicBezTo>
                  <a:cubicBezTo>
                    <a:pt x="1901" y="2202"/>
                    <a:pt x="2123" y="2233"/>
                    <a:pt x="2344" y="2233"/>
                  </a:cubicBezTo>
                  <a:cubicBezTo>
                    <a:pt x="2693" y="2233"/>
                    <a:pt x="3009" y="2170"/>
                    <a:pt x="3295" y="2043"/>
                  </a:cubicBezTo>
                  <a:cubicBezTo>
                    <a:pt x="3516" y="1948"/>
                    <a:pt x="3611" y="1695"/>
                    <a:pt x="3516" y="1473"/>
                  </a:cubicBezTo>
                  <a:cubicBezTo>
                    <a:pt x="3446" y="1309"/>
                    <a:pt x="3289" y="1215"/>
                    <a:pt x="3136" y="1215"/>
                  </a:cubicBezTo>
                  <a:cubicBezTo>
                    <a:pt x="3081" y="1215"/>
                    <a:pt x="3027" y="1227"/>
                    <a:pt x="2978" y="1251"/>
                  </a:cubicBezTo>
                  <a:cubicBezTo>
                    <a:pt x="2781" y="1327"/>
                    <a:pt x="2578" y="1367"/>
                    <a:pt x="2374" y="1367"/>
                  </a:cubicBezTo>
                  <a:cubicBezTo>
                    <a:pt x="2150" y="1367"/>
                    <a:pt x="1926" y="1319"/>
                    <a:pt x="1711" y="1220"/>
                  </a:cubicBezTo>
                  <a:cubicBezTo>
                    <a:pt x="1679" y="1156"/>
                    <a:pt x="1584" y="1093"/>
                    <a:pt x="1489" y="1093"/>
                  </a:cubicBezTo>
                  <a:cubicBezTo>
                    <a:pt x="1489" y="1061"/>
                    <a:pt x="1458" y="1061"/>
                    <a:pt x="1458" y="1061"/>
                  </a:cubicBezTo>
                  <a:cubicBezTo>
                    <a:pt x="1204" y="871"/>
                    <a:pt x="983" y="618"/>
                    <a:pt x="888" y="301"/>
                  </a:cubicBezTo>
                  <a:cubicBezTo>
                    <a:pt x="835" y="118"/>
                    <a:pt x="653" y="0"/>
                    <a:pt x="467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3225300" y="2892575"/>
              <a:ext cx="53850" cy="183825"/>
            </a:xfrm>
            <a:custGeom>
              <a:avLst/>
              <a:gdLst/>
              <a:ahLst/>
              <a:cxnLst/>
              <a:rect l="l" t="t" r="r" b="b"/>
              <a:pathLst>
                <a:path w="2154" h="7353" extrusionOk="0">
                  <a:moveTo>
                    <a:pt x="1564" y="1"/>
                  </a:moveTo>
                  <a:cubicBezTo>
                    <a:pt x="1540" y="1"/>
                    <a:pt x="1514" y="3"/>
                    <a:pt x="1489" y="6"/>
                  </a:cubicBezTo>
                  <a:cubicBezTo>
                    <a:pt x="1267" y="37"/>
                    <a:pt x="1109" y="259"/>
                    <a:pt x="1140" y="512"/>
                  </a:cubicBezTo>
                  <a:cubicBezTo>
                    <a:pt x="1267" y="1241"/>
                    <a:pt x="1109" y="2001"/>
                    <a:pt x="697" y="2603"/>
                  </a:cubicBezTo>
                  <a:cubicBezTo>
                    <a:pt x="665" y="2666"/>
                    <a:pt x="602" y="2729"/>
                    <a:pt x="570" y="2793"/>
                  </a:cubicBezTo>
                  <a:cubicBezTo>
                    <a:pt x="444" y="2951"/>
                    <a:pt x="317" y="3173"/>
                    <a:pt x="190" y="3394"/>
                  </a:cubicBezTo>
                  <a:cubicBezTo>
                    <a:pt x="32" y="3774"/>
                    <a:pt x="32" y="4218"/>
                    <a:pt x="32" y="4566"/>
                  </a:cubicBezTo>
                  <a:cubicBezTo>
                    <a:pt x="0" y="5516"/>
                    <a:pt x="32" y="6466"/>
                    <a:pt x="634" y="7195"/>
                  </a:cubicBezTo>
                  <a:cubicBezTo>
                    <a:pt x="697" y="7290"/>
                    <a:pt x="824" y="7353"/>
                    <a:pt x="950" y="7353"/>
                  </a:cubicBezTo>
                  <a:cubicBezTo>
                    <a:pt x="1045" y="7353"/>
                    <a:pt x="1140" y="7321"/>
                    <a:pt x="1235" y="7258"/>
                  </a:cubicBezTo>
                  <a:cubicBezTo>
                    <a:pt x="1426" y="7100"/>
                    <a:pt x="1426" y="6846"/>
                    <a:pt x="1299" y="6656"/>
                  </a:cubicBezTo>
                  <a:cubicBezTo>
                    <a:pt x="887" y="6150"/>
                    <a:pt x="855" y="5389"/>
                    <a:pt x="887" y="4566"/>
                  </a:cubicBezTo>
                  <a:cubicBezTo>
                    <a:pt x="887" y="4281"/>
                    <a:pt x="887" y="3964"/>
                    <a:pt x="982" y="3711"/>
                  </a:cubicBezTo>
                  <a:cubicBezTo>
                    <a:pt x="1045" y="3584"/>
                    <a:pt x="1140" y="3458"/>
                    <a:pt x="1267" y="3299"/>
                  </a:cubicBezTo>
                  <a:cubicBezTo>
                    <a:pt x="1330" y="3236"/>
                    <a:pt x="1362" y="3141"/>
                    <a:pt x="1426" y="3078"/>
                  </a:cubicBezTo>
                  <a:cubicBezTo>
                    <a:pt x="1964" y="2286"/>
                    <a:pt x="2154" y="1304"/>
                    <a:pt x="1996" y="354"/>
                  </a:cubicBezTo>
                  <a:cubicBezTo>
                    <a:pt x="1967" y="126"/>
                    <a:pt x="1785" y="1"/>
                    <a:pt x="1564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3235600" y="3061550"/>
              <a:ext cx="258900" cy="286425"/>
            </a:xfrm>
            <a:custGeom>
              <a:avLst/>
              <a:gdLst/>
              <a:ahLst/>
              <a:cxnLst/>
              <a:rect l="l" t="t" r="r" b="b"/>
              <a:pathLst>
                <a:path w="10356" h="11457" extrusionOk="0">
                  <a:moveTo>
                    <a:pt x="3473" y="1"/>
                  </a:moveTo>
                  <a:cubicBezTo>
                    <a:pt x="3376" y="1"/>
                    <a:pt x="3263" y="23"/>
                    <a:pt x="3135" y="87"/>
                  </a:cubicBezTo>
                  <a:cubicBezTo>
                    <a:pt x="2407" y="531"/>
                    <a:pt x="1837" y="1227"/>
                    <a:pt x="1615" y="2051"/>
                  </a:cubicBezTo>
                  <a:cubicBezTo>
                    <a:pt x="1457" y="2589"/>
                    <a:pt x="1457" y="3127"/>
                    <a:pt x="1552" y="3666"/>
                  </a:cubicBezTo>
                  <a:cubicBezTo>
                    <a:pt x="1235" y="3602"/>
                    <a:pt x="982" y="3507"/>
                    <a:pt x="855" y="3317"/>
                  </a:cubicBezTo>
                  <a:cubicBezTo>
                    <a:pt x="760" y="3203"/>
                    <a:pt x="631" y="3146"/>
                    <a:pt x="502" y="3146"/>
                  </a:cubicBezTo>
                  <a:cubicBezTo>
                    <a:pt x="416" y="3146"/>
                    <a:pt x="329" y="3172"/>
                    <a:pt x="253" y="3222"/>
                  </a:cubicBezTo>
                  <a:cubicBezTo>
                    <a:pt x="63" y="3381"/>
                    <a:pt x="0" y="3634"/>
                    <a:pt x="158" y="3824"/>
                  </a:cubicBezTo>
                  <a:cubicBezTo>
                    <a:pt x="443" y="4268"/>
                    <a:pt x="918" y="4394"/>
                    <a:pt x="1330" y="4489"/>
                  </a:cubicBezTo>
                  <a:cubicBezTo>
                    <a:pt x="1647" y="4584"/>
                    <a:pt x="1932" y="4648"/>
                    <a:pt x="2059" y="4838"/>
                  </a:cubicBezTo>
                  <a:cubicBezTo>
                    <a:pt x="2154" y="4933"/>
                    <a:pt x="2217" y="5059"/>
                    <a:pt x="2280" y="5218"/>
                  </a:cubicBezTo>
                  <a:cubicBezTo>
                    <a:pt x="2375" y="5439"/>
                    <a:pt x="2470" y="5661"/>
                    <a:pt x="2629" y="5851"/>
                  </a:cubicBezTo>
                  <a:cubicBezTo>
                    <a:pt x="2059" y="6833"/>
                    <a:pt x="1900" y="8036"/>
                    <a:pt x="2154" y="9145"/>
                  </a:cubicBezTo>
                  <a:cubicBezTo>
                    <a:pt x="2217" y="9335"/>
                    <a:pt x="2375" y="9461"/>
                    <a:pt x="2565" y="9461"/>
                  </a:cubicBezTo>
                  <a:lnTo>
                    <a:pt x="2692" y="9461"/>
                  </a:lnTo>
                  <a:cubicBezTo>
                    <a:pt x="2914" y="9398"/>
                    <a:pt x="3040" y="9176"/>
                    <a:pt x="2977" y="8923"/>
                  </a:cubicBezTo>
                  <a:cubicBezTo>
                    <a:pt x="2755" y="8004"/>
                    <a:pt x="2914" y="7023"/>
                    <a:pt x="3420" y="6231"/>
                  </a:cubicBezTo>
                  <a:cubicBezTo>
                    <a:pt x="3642" y="6231"/>
                    <a:pt x="3832" y="6199"/>
                    <a:pt x="4022" y="6168"/>
                  </a:cubicBezTo>
                  <a:cubicBezTo>
                    <a:pt x="4180" y="6136"/>
                    <a:pt x="4339" y="6104"/>
                    <a:pt x="4465" y="6104"/>
                  </a:cubicBezTo>
                  <a:cubicBezTo>
                    <a:pt x="4845" y="6136"/>
                    <a:pt x="5162" y="6548"/>
                    <a:pt x="5479" y="6959"/>
                  </a:cubicBezTo>
                  <a:cubicBezTo>
                    <a:pt x="5542" y="7054"/>
                    <a:pt x="5574" y="7118"/>
                    <a:pt x="5637" y="7181"/>
                  </a:cubicBezTo>
                  <a:cubicBezTo>
                    <a:pt x="6207" y="7878"/>
                    <a:pt x="7442" y="8891"/>
                    <a:pt x="8614" y="8923"/>
                  </a:cubicBezTo>
                  <a:lnTo>
                    <a:pt x="8614" y="8955"/>
                  </a:lnTo>
                  <a:cubicBezTo>
                    <a:pt x="8709" y="9841"/>
                    <a:pt x="9121" y="10601"/>
                    <a:pt x="9501" y="11266"/>
                  </a:cubicBezTo>
                  <a:cubicBezTo>
                    <a:pt x="9596" y="11393"/>
                    <a:pt x="9723" y="11456"/>
                    <a:pt x="9881" y="11456"/>
                  </a:cubicBezTo>
                  <a:cubicBezTo>
                    <a:pt x="9944" y="11456"/>
                    <a:pt x="10039" y="11456"/>
                    <a:pt x="10103" y="11393"/>
                  </a:cubicBezTo>
                  <a:cubicBezTo>
                    <a:pt x="10293" y="11298"/>
                    <a:pt x="10356" y="11013"/>
                    <a:pt x="10261" y="10823"/>
                  </a:cubicBezTo>
                  <a:cubicBezTo>
                    <a:pt x="9913" y="10253"/>
                    <a:pt x="9564" y="9556"/>
                    <a:pt x="9469" y="8860"/>
                  </a:cubicBezTo>
                  <a:cubicBezTo>
                    <a:pt x="9374" y="8163"/>
                    <a:pt x="9596" y="7498"/>
                    <a:pt x="10008" y="7118"/>
                  </a:cubicBezTo>
                  <a:cubicBezTo>
                    <a:pt x="10198" y="6959"/>
                    <a:pt x="10229" y="6674"/>
                    <a:pt x="10071" y="6516"/>
                  </a:cubicBezTo>
                  <a:cubicBezTo>
                    <a:pt x="9988" y="6417"/>
                    <a:pt x="9871" y="6369"/>
                    <a:pt x="9750" y="6369"/>
                  </a:cubicBezTo>
                  <a:cubicBezTo>
                    <a:pt x="9640" y="6369"/>
                    <a:pt x="9528" y="6409"/>
                    <a:pt x="9437" y="6484"/>
                  </a:cubicBezTo>
                  <a:cubicBezTo>
                    <a:pt x="8994" y="6864"/>
                    <a:pt x="8709" y="7434"/>
                    <a:pt x="8614" y="8068"/>
                  </a:cubicBezTo>
                  <a:cubicBezTo>
                    <a:pt x="7886" y="8036"/>
                    <a:pt x="6872" y="7339"/>
                    <a:pt x="6302" y="6643"/>
                  </a:cubicBezTo>
                  <a:cubicBezTo>
                    <a:pt x="6271" y="6579"/>
                    <a:pt x="6207" y="6516"/>
                    <a:pt x="6144" y="6453"/>
                  </a:cubicBezTo>
                  <a:cubicBezTo>
                    <a:pt x="5764" y="5946"/>
                    <a:pt x="5289" y="5313"/>
                    <a:pt x="4529" y="5249"/>
                  </a:cubicBezTo>
                  <a:cubicBezTo>
                    <a:pt x="4307" y="5249"/>
                    <a:pt x="4085" y="5281"/>
                    <a:pt x="3864" y="5313"/>
                  </a:cubicBezTo>
                  <a:cubicBezTo>
                    <a:pt x="3705" y="5344"/>
                    <a:pt x="3579" y="5376"/>
                    <a:pt x="3484" y="5376"/>
                  </a:cubicBezTo>
                  <a:cubicBezTo>
                    <a:pt x="3420" y="5344"/>
                    <a:pt x="3357" y="5313"/>
                    <a:pt x="3294" y="5313"/>
                  </a:cubicBezTo>
                  <a:cubicBezTo>
                    <a:pt x="3230" y="5218"/>
                    <a:pt x="3167" y="5059"/>
                    <a:pt x="3072" y="4901"/>
                  </a:cubicBezTo>
                  <a:cubicBezTo>
                    <a:pt x="3009" y="4711"/>
                    <a:pt x="2914" y="4458"/>
                    <a:pt x="2724" y="4268"/>
                  </a:cubicBezTo>
                  <a:cubicBezTo>
                    <a:pt x="2724" y="4268"/>
                    <a:pt x="2692" y="4236"/>
                    <a:pt x="2660" y="4204"/>
                  </a:cubicBezTo>
                  <a:cubicBezTo>
                    <a:pt x="2660" y="4173"/>
                    <a:pt x="2660" y="4141"/>
                    <a:pt x="2629" y="4109"/>
                  </a:cubicBezTo>
                  <a:cubicBezTo>
                    <a:pt x="2344" y="3539"/>
                    <a:pt x="2249" y="2906"/>
                    <a:pt x="2439" y="2304"/>
                  </a:cubicBezTo>
                  <a:cubicBezTo>
                    <a:pt x="2597" y="1702"/>
                    <a:pt x="2977" y="1196"/>
                    <a:pt x="3515" y="879"/>
                  </a:cubicBezTo>
                  <a:cubicBezTo>
                    <a:pt x="3674" y="879"/>
                    <a:pt x="3832" y="816"/>
                    <a:pt x="3895" y="689"/>
                  </a:cubicBezTo>
                  <a:cubicBezTo>
                    <a:pt x="4054" y="499"/>
                    <a:pt x="3990" y="214"/>
                    <a:pt x="3800" y="87"/>
                  </a:cubicBezTo>
                  <a:cubicBezTo>
                    <a:pt x="3725" y="50"/>
                    <a:pt x="3616" y="1"/>
                    <a:pt x="3473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3539625" y="3381350"/>
              <a:ext cx="159150" cy="101225"/>
            </a:xfrm>
            <a:custGeom>
              <a:avLst/>
              <a:gdLst/>
              <a:ahLst/>
              <a:cxnLst/>
              <a:rect l="l" t="t" r="r" b="b"/>
              <a:pathLst>
                <a:path w="6366" h="4049" extrusionOk="0">
                  <a:moveTo>
                    <a:pt x="5882" y="0"/>
                  </a:moveTo>
                  <a:cubicBezTo>
                    <a:pt x="5811" y="0"/>
                    <a:pt x="5738" y="18"/>
                    <a:pt x="5669" y="58"/>
                  </a:cubicBezTo>
                  <a:cubicBezTo>
                    <a:pt x="5352" y="248"/>
                    <a:pt x="5099" y="470"/>
                    <a:pt x="4845" y="691"/>
                  </a:cubicBezTo>
                  <a:cubicBezTo>
                    <a:pt x="4719" y="850"/>
                    <a:pt x="4560" y="976"/>
                    <a:pt x="4434" y="1071"/>
                  </a:cubicBezTo>
                  <a:cubicBezTo>
                    <a:pt x="4274" y="1177"/>
                    <a:pt x="3915" y="1417"/>
                    <a:pt x="3579" y="1417"/>
                  </a:cubicBezTo>
                  <a:cubicBezTo>
                    <a:pt x="3514" y="1417"/>
                    <a:pt x="3450" y="1408"/>
                    <a:pt x="3389" y="1388"/>
                  </a:cubicBezTo>
                  <a:cubicBezTo>
                    <a:pt x="3230" y="1325"/>
                    <a:pt x="3104" y="1230"/>
                    <a:pt x="2945" y="1103"/>
                  </a:cubicBezTo>
                  <a:cubicBezTo>
                    <a:pt x="2787" y="976"/>
                    <a:pt x="2597" y="818"/>
                    <a:pt x="2375" y="723"/>
                  </a:cubicBezTo>
                  <a:cubicBezTo>
                    <a:pt x="2177" y="630"/>
                    <a:pt x="1961" y="587"/>
                    <a:pt x="1746" y="587"/>
                  </a:cubicBezTo>
                  <a:cubicBezTo>
                    <a:pt x="1446" y="587"/>
                    <a:pt x="1145" y="670"/>
                    <a:pt x="887" y="818"/>
                  </a:cubicBezTo>
                  <a:cubicBezTo>
                    <a:pt x="792" y="881"/>
                    <a:pt x="697" y="945"/>
                    <a:pt x="633" y="1040"/>
                  </a:cubicBezTo>
                  <a:cubicBezTo>
                    <a:pt x="507" y="1103"/>
                    <a:pt x="412" y="1166"/>
                    <a:pt x="348" y="1198"/>
                  </a:cubicBezTo>
                  <a:cubicBezTo>
                    <a:pt x="127" y="1261"/>
                    <a:pt x="0" y="1515"/>
                    <a:pt x="63" y="1736"/>
                  </a:cubicBezTo>
                  <a:cubicBezTo>
                    <a:pt x="116" y="1919"/>
                    <a:pt x="276" y="2038"/>
                    <a:pt x="455" y="2038"/>
                  </a:cubicBezTo>
                  <a:cubicBezTo>
                    <a:pt x="493" y="2038"/>
                    <a:pt x="531" y="2032"/>
                    <a:pt x="570" y="2021"/>
                  </a:cubicBezTo>
                  <a:cubicBezTo>
                    <a:pt x="823" y="1958"/>
                    <a:pt x="1013" y="1800"/>
                    <a:pt x="1140" y="1673"/>
                  </a:cubicBezTo>
                  <a:cubicBezTo>
                    <a:pt x="1203" y="1641"/>
                    <a:pt x="1267" y="1578"/>
                    <a:pt x="1330" y="1546"/>
                  </a:cubicBezTo>
                  <a:cubicBezTo>
                    <a:pt x="1432" y="1478"/>
                    <a:pt x="1561" y="1447"/>
                    <a:pt x="1693" y="1447"/>
                  </a:cubicBezTo>
                  <a:cubicBezTo>
                    <a:pt x="1807" y="1447"/>
                    <a:pt x="1924" y="1470"/>
                    <a:pt x="2027" y="1515"/>
                  </a:cubicBezTo>
                  <a:cubicBezTo>
                    <a:pt x="2154" y="1546"/>
                    <a:pt x="2280" y="1673"/>
                    <a:pt x="2407" y="1768"/>
                  </a:cubicBezTo>
                  <a:cubicBezTo>
                    <a:pt x="2597" y="1926"/>
                    <a:pt x="2819" y="2085"/>
                    <a:pt x="3104" y="2180"/>
                  </a:cubicBezTo>
                  <a:cubicBezTo>
                    <a:pt x="3135" y="2211"/>
                    <a:pt x="3167" y="2211"/>
                    <a:pt x="3199" y="2211"/>
                  </a:cubicBezTo>
                  <a:cubicBezTo>
                    <a:pt x="3262" y="2908"/>
                    <a:pt x="3864" y="3731"/>
                    <a:pt x="4275" y="3985"/>
                  </a:cubicBezTo>
                  <a:cubicBezTo>
                    <a:pt x="4339" y="4016"/>
                    <a:pt x="4402" y="4048"/>
                    <a:pt x="4497" y="4048"/>
                  </a:cubicBezTo>
                  <a:cubicBezTo>
                    <a:pt x="4624" y="4048"/>
                    <a:pt x="4782" y="3985"/>
                    <a:pt x="4845" y="3858"/>
                  </a:cubicBezTo>
                  <a:cubicBezTo>
                    <a:pt x="4972" y="3636"/>
                    <a:pt x="4940" y="3383"/>
                    <a:pt x="4719" y="3256"/>
                  </a:cubicBezTo>
                  <a:cubicBezTo>
                    <a:pt x="4465" y="3098"/>
                    <a:pt x="4117" y="2496"/>
                    <a:pt x="4054" y="2211"/>
                  </a:cubicBezTo>
                  <a:cubicBezTo>
                    <a:pt x="4370" y="2116"/>
                    <a:pt x="4655" y="1990"/>
                    <a:pt x="4940" y="1768"/>
                  </a:cubicBezTo>
                  <a:cubicBezTo>
                    <a:pt x="5130" y="1610"/>
                    <a:pt x="5289" y="1483"/>
                    <a:pt x="5447" y="1325"/>
                  </a:cubicBezTo>
                  <a:cubicBezTo>
                    <a:pt x="5669" y="1135"/>
                    <a:pt x="5859" y="945"/>
                    <a:pt x="6112" y="818"/>
                  </a:cubicBezTo>
                  <a:cubicBezTo>
                    <a:pt x="6302" y="691"/>
                    <a:pt x="6366" y="438"/>
                    <a:pt x="6270" y="216"/>
                  </a:cubicBezTo>
                  <a:cubicBezTo>
                    <a:pt x="6184" y="86"/>
                    <a:pt x="6037" y="0"/>
                    <a:pt x="5882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3299725" y="2868875"/>
              <a:ext cx="385600" cy="427625"/>
            </a:xfrm>
            <a:custGeom>
              <a:avLst/>
              <a:gdLst/>
              <a:ahLst/>
              <a:cxnLst/>
              <a:rect l="l" t="t" r="r" b="b"/>
              <a:pathLst>
                <a:path w="15424" h="17105" extrusionOk="0">
                  <a:moveTo>
                    <a:pt x="2266" y="0"/>
                  </a:moveTo>
                  <a:cubicBezTo>
                    <a:pt x="2250" y="0"/>
                    <a:pt x="2233" y="1"/>
                    <a:pt x="2217" y="4"/>
                  </a:cubicBezTo>
                  <a:cubicBezTo>
                    <a:pt x="1964" y="4"/>
                    <a:pt x="1805" y="225"/>
                    <a:pt x="1805" y="447"/>
                  </a:cubicBezTo>
                  <a:cubicBezTo>
                    <a:pt x="1869" y="1302"/>
                    <a:pt x="1995" y="2157"/>
                    <a:pt x="2217" y="2981"/>
                  </a:cubicBezTo>
                  <a:cubicBezTo>
                    <a:pt x="2154" y="2949"/>
                    <a:pt x="2090" y="2949"/>
                    <a:pt x="2027" y="2949"/>
                  </a:cubicBezTo>
                  <a:cubicBezTo>
                    <a:pt x="1974" y="2938"/>
                    <a:pt x="1922" y="2935"/>
                    <a:pt x="1869" y="2935"/>
                  </a:cubicBezTo>
                  <a:cubicBezTo>
                    <a:pt x="1763" y="2935"/>
                    <a:pt x="1658" y="2949"/>
                    <a:pt x="1552" y="2949"/>
                  </a:cubicBezTo>
                  <a:lnTo>
                    <a:pt x="1235" y="2949"/>
                  </a:lnTo>
                  <a:cubicBezTo>
                    <a:pt x="1045" y="2917"/>
                    <a:pt x="919" y="2886"/>
                    <a:pt x="855" y="2791"/>
                  </a:cubicBezTo>
                  <a:cubicBezTo>
                    <a:pt x="774" y="2668"/>
                    <a:pt x="639" y="2598"/>
                    <a:pt x="494" y="2598"/>
                  </a:cubicBezTo>
                  <a:cubicBezTo>
                    <a:pt x="415" y="2598"/>
                    <a:pt x="332" y="2619"/>
                    <a:pt x="254" y="2664"/>
                  </a:cubicBezTo>
                  <a:cubicBezTo>
                    <a:pt x="64" y="2822"/>
                    <a:pt x="0" y="3076"/>
                    <a:pt x="159" y="3266"/>
                  </a:cubicBezTo>
                  <a:cubicBezTo>
                    <a:pt x="349" y="3582"/>
                    <a:pt x="697" y="3772"/>
                    <a:pt x="1172" y="3804"/>
                  </a:cubicBezTo>
                  <a:lnTo>
                    <a:pt x="1964" y="3804"/>
                  </a:lnTo>
                  <a:cubicBezTo>
                    <a:pt x="2185" y="3836"/>
                    <a:pt x="2439" y="3931"/>
                    <a:pt x="2692" y="4026"/>
                  </a:cubicBezTo>
                  <a:cubicBezTo>
                    <a:pt x="2756" y="4057"/>
                    <a:pt x="2819" y="4057"/>
                    <a:pt x="2882" y="4089"/>
                  </a:cubicBezTo>
                  <a:cubicBezTo>
                    <a:pt x="3484" y="4311"/>
                    <a:pt x="4117" y="4469"/>
                    <a:pt x="4719" y="4596"/>
                  </a:cubicBezTo>
                  <a:lnTo>
                    <a:pt x="7031" y="5134"/>
                  </a:lnTo>
                  <a:cubicBezTo>
                    <a:pt x="6587" y="5894"/>
                    <a:pt x="6176" y="6654"/>
                    <a:pt x="5954" y="7541"/>
                  </a:cubicBezTo>
                  <a:cubicBezTo>
                    <a:pt x="5637" y="8681"/>
                    <a:pt x="5732" y="9758"/>
                    <a:pt x="6207" y="10613"/>
                  </a:cubicBezTo>
                  <a:cubicBezTo>
                    <a:pt x="6397" y="10993"/>
                    <a:pt x="6651" y="11278"/>
                    <a:pt x="6936" y="11595"/>
                  </a:cubicBezTo>
                  <a:cubicBezTo>
                    <a:pt x="7062" y="11753"/>
                    <a:pt x="7221" y="11911"/>
                    <a:pt x="7348" y="12101"/>
                  </a:cubicBezTo>
                  <a:cubicBezTo>
                    <a:pt x="7474" y="12260"/>
                    <a:pt x="7569" y="12418"/>
                    <a:pt x="7664" y="12576"/>
                  </a:cubicBezTo>
                  <a:cubicBezTo>
                    <a:pt x="7886" y="12893"/>
                    <a:pt x="8076" y="13241"/>
                    <a:pt x="8393" y="13526"/>
                  </a:cubicBezTo>
                  <a:cubicBezTo>
                    <a:pt x="8931" y="14065"/>
                    <a:pt x="9628" y="14318"/>
                    <a:pt x="10293" y="14571"/>
                  </a:cubicBezTo>
                  <a:cubicBezTo>
                    <a:pt x="10863" y="14793"/>
                    <a:pt x="11369" y="14983"/>
                    <a:pt x="11781" y="15331"/>
                  </a:cubicBezTo>
                  <a:cubicBezTo>
                    <a:pt x="12225" y="15711"/>
                    <a:pt x="12510" y="16218"/>
                    <a:pt x="12573" y="16757"/>
                  </a:cubicBezTo>
                  <a:cubicBezTo>
                    <a:pt x="12605" y="16947"/>
                    <a:pt x="12795" y="17105"/>
                    <a:pt x="12985" y="17105"/>
                  </a:cubicBezTo>
                  <a:lnTo>
                    <a:pt x="13048" y="17105"/>
                  </a:lnTo>
                  <a:cubicBezTo>
                    <a:pt x="13301" y="17073"/>
                    <a:pt x="13460" y="16852"/>
                    <a:pt x="13428" y="16630"/>
                  </a:cubicBezTo>
                  <a:cubicBezTo>
                    <a:pt x="13301" y="15870"/>
                    <a:pt x="12921" y="15173"/>
                    <a:pt x="12351" y="14698"/>
                  </a:cubicBezTo>
                  <a:cubicBezTo>
                    <a:pt x="11813" y="14255"/>
                    <a:pt x="11211" y="14001"/>
                    <a:pt x="10609" y="13780"/>
                  </a:cubicBezTo>
                  <a:cubicBezTo>
                    <a:pt x="9976" y="13558"/>
                    <a:pt x="9406" y="13336"/>
                    <a:pt x="8994" y="12925"/>
                  </a:cubicBezTo>
                  <a:cubicBezTo>
                    <a:pt x="8773" y="12703"/>
                    <a:pt x="8583" y="12418"/>
                    <a:pt x="8393" y="12133"/>
                  </a:cubicBezTo>
                  <a:cubicBezTo>
                    <a:pt x="8361" y="12070"/>
                    <a:pt x="8329" y="12006"/>
                    <a:pt x="8298" y="11975"/>
                  </a:cubicBezTo>
                  <a:cubicBezTo>
                    <a:pt x="8583" y="11595"/>
                    <a:pt x="8868" y="11214"/>
                    <a:pt x="9153" y="10834"/>
                  </a:cubicBezTo>
                  <a:cubicBezTo>
                    <a:pt x="9279" y="10644"/>
                    <a:pt x="9216" y="10391"/>
                    <a:pt x="9026" y="10233"/>
                  </a:cubicBezTo>
                  <a:cubicBezTo>
                    <a:pt x="8959" y="10188"/>
                    <a:pt x="8879" y="10167"/>
                    <a:pt x="8800" y="10167"/>
                  </a:cubicBezTo>
                  <a:cubicBezTo>
                    <a:pt x="8654" y="10167"/>
                    <a:pt x="8506" y="10237"/>
                    <a:pt x="8424" y="10359"/>
                  </a:cubicBezTo>
                  <a:cubicBezTo>
                    <a:pt x="8234" y="10676"/>
                    <a:pt x="8013" y="10961"/>
                    <a:pt x="7759" y="11246"/>
                  </a:cubicBezTo>
                  <a:cubicBezTo>
                    <a:pt x="7696" y="11183"/>
                    <a:pt x="7633" y="11088"/>
                    <a:pt x="7569" y="11024"/>
                  </a:cubicBezTo>
                  <a:cubicBezTo>
                    <a:pt x="7316" y="10739"/>
                    <a:pt x="7094" y="10486"/>
                    <a:pt x="6936" y="10201"/>
                  </a:cubicBezTo>
                  <a:cubicBezTo>
                    <a:pt x="6461" y="9314"/>
                    <a:pt x="6619" y="8301"/>
                    <a:pt x="6777" y="7763"/>
                  </a:cubicBezTo>
                  <a:cubicBezTo>
                    <a:pt x="6999" y="6908"/>
                    <a:pt x="7443" y="6116"/>
                    <a:pt x="7886" y="5356"/>
                  </a:cubicBezTo>
                  <a:lnTo>
                    <a:pt x="7918" y="5356"/>
                  </a:lnTo>
                  <a:cubicBezTo>
                    <a:pt x="8963" y="5577"/>
                    <a:pt x="9913" y="5862"/>
                    <a:pt x="10419" y="6591"/>
                  </a:cubicBezTo>
                  <a:cubicBezTo>
                    <a:pt x="10609" y="6939"/>
                    <a:pt x="10736" y="7351"/>
                    <a:pt x="10831" y="7794"/>
                  </a:cubicBezTo>
                  <a:cubicBezTo>
                    <a:pt x="10863" y="7953"/>
                    <a:pt x="10894" y="8143"/>
                    <a:pt x="10958" y="8301"/>
                  </a:cubicBezTo>
                  <a:cubicBezTo>
                    <a:pt x="11179" y="9093"/>
                    <a:pt x="11560" y="9853"/>
                    <a:pt x="12066" y="10486"/>
                  </a:cubicBezTo>
                  <a:cubicBezTo>
                    <a:pt x="12351" y="10866"/>
                    <a:pt x="12700" y="11214"/>
                    <a:pt x="13048" y="11563"/>
                  </a:cubicBezTo>
                  <a:cubicBezTo>
                    <a:pt x="13681" y="12196"/>
                    <a:pt x="14283" y="12798"/>
                    <a:pt x="14536" y="13590"/>
                  </a:cubicBezTo>
                  <a:cubicBezTo>
                    <a:pt x="14600" y="13780"/>
                    <a:pt x="14758" y="13906"/>
                    <a:pt x="14948" y="13906"/>
                  </a:cubicBezTo>
                  <a:cubicBezTo>
                    <a:pt x="14980" y="13906"/>
                    <a:pt x="15011" y="13875"/>
                    <a:pt x="15075" y="13875"/>
                  </a:cubicBezTo>
                  <a:cubicBezTo>
                    <a:pt x="15296" y="13811"/>
                    <a:pt x="15423" y="13558"/>
                    <a:pt x="15360" y="13336"/>
                  </a:cubicBezTo>
                  <a:cubicBezTo>
                    <a:pt x="15043" y="12355"/>
                    <a:pt x="14346" y="11626"/>
                    <a:pt x="13650" y="10961"/>
                  </a:cubicBezTo>
                  <a:cubicBezTo>
                    <a:pt x="13333" y="10613"/>
                    <a:pt x="13016" y="10296"/>
                    <a:pt x="12731" y="9948"/>
                  </a:cubicBezTo>
                  <a:cubicBezTo>
                    <a:pt x="12288" y="9409"/>
                    <a:pt x="11971" y="8744"/>
                    <a:pt x="11781" y="8079"/>
                  </a:cubicBezTo>
                  <a:cubicBezTo>
                    <a:pt x="11750" y="7921"/>
                    <a:pt x="11686" y="7763"/>
                    <a:pt x="11655" y="7604"/>
                  </a:cubicBezTo>
                  <a:cubicBezTo>
                    <a:pt x="11655" y="7573"/>
                    <a:pt x="11655" y="7541"/>
                    <a:pt x="11655" y="7541"/>
                  </a:cubicBezTo>
                  <a:lnTo>
                    <a:pt x="11781" y="7541"/>
                  </a:lnTo>
                  <a:cubicBezTo>
                    <a:pt x="12415" y="7541"/>
                    <a:pt x="13080" y="7288"/>
                    <a:pt x="13523" y="6844"/>
                  </a:cubicBezTo>
                  <a:cubicBezTo>
                    <a:pt x="13713" y="6686"/>
                    <a:pt x="13713" y="6401"/>
                    <a:pt x="13555" y="6242"/>
                  </a:cubicBezTo>
                  <a:cubicBezTo>
                    <a:pt x="13455" y="6160"/>
                    <a:pt x="13339" y="6112"/>
                    <a:pt x="13223" y="6112"/>
                  </a:cubicBezTo>
                  <a:cubicBezTo>
                    <a:pt x="13117" y="6112"/>
                    <a:pt x="13012" y="6152"/>
                    <a:pt x="12921" y="6242"/>
                  </a:cubicBezTo>
                  <a:cubicBezTo>
                    <a:pt x="12640" y="6524"/>
                    <a:pt x="12220" y="6683"/>
                    <a:pt x="11803" y="6683"/>
                  </a:cubicBezTo>
                  <a:cubicBezTo>
                    <a:pt x="11656" y="6683"/>
                    <a:pt x="11510" y="6664"/>
                    <a:pt x="11369" y="6623"/>
                  </a:cubicBezTo>
                  <a:cubicBezTo>
                    <a:pt x="11306" y="6464"/>
                    <a:pt x="11243" y="6306"/>
                    <a:pt x="11116" y="6147"/>
                  </a:cubicBezTo>
                  <a:cubicBezTo>
                    <a:pt x="10483" y="5134"/>
                    <a:pt x="9279" y="4786"/>
                    <a:pt x="8108" y="4501"/>
                  </a:cubicBezTo>
                  <a:lnTo>
                    <a:pt x="4909" y="3772"/>
                  </a:lnTo>
                  <a:cubicBezTo>
                    <a:pt x="4339" y="3646"/>
                    <a:pt x="3737" y="3487"/>
                    <a:pt x="3199" y="3297"/>
                  </a:cubicBezTo>
                  <a:cubicBezTo>
                    <a:pt x="2914" y="2347"/>
                    <a:pt x="2724" y="1365"/>
                    <a:pt x="2660" y="384"/>
                  </a:cubicBezTo>
                  <a:cubicBezTo>
                    <a:pt x="2660" y="178"/>
                    <a:pt x="2470" y="0"/>
                    <a:pt x="2266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3345650" y="3321725"/>
              <a:ext cx="270000" cy="205975"/>
            </a:xfrm>
            <a:custGeom>
              <a:avLst/>
              <a:gdLst/>
              <a:ahLst/>
              <a:cxnLst/>
              <a:rect l="l" t="t" r="r" b="b"/>
              <a:pathLst>
                <a:path w="10800" h="8239" extrusionOk="0">
                  <a:moveTo>
                    <a:pt x="468" y="0"/>
                  </a:moveTo>
                  <a:cubicBezTo>
                    <a:pt x="450" y="0"/>
                    <a:pt x="431" y="2"/>
                    <a:pt x="412" y="4"/>
                  </a:cubicBezTo>
                  <a:cubicBezTo>
                    <a:pt x="158" y="4"/>
                    <a:pt x="0" y="226"/>
                    <a:pt x="0" y="448"/>
                  </a:cubicBezTo>
                  <a:cubicBezTo>
                    <a:pt x="127" y="1968"/>
                    <a:pt x="1235" y="3171"/>
                    <a:pt x="2027" y="4058"/>
                  </a:cubicBezTo>
                  <a:cubicBezTo>
                    <a:pt x="2312" y="4343"/>
                    <a:pt x="2660" y="4723"/>
                    <a:pt x="3135" y="4913"/>
                  </a:cubicBezTo>
                  <a:cubicBezTo>
                    <a:pt x="3368" y="4997"/>
                    <a:pt x="3628" y="5026"/>
                    <a:pt x="3870" y="5026"/>
                  </a:cubicBezTo>
                  <a:cubicBezTo>
                    <a:pt x="3990" y="5026"/>
                    <a:pt x="4107" y="5019"/>
                    <a:pt x="4212" y="5008"/>
                  </a:cubicBezTo>
                  <a:cubicBezTo>
                    <a:pt x="4465" y="5008"/>
                    <a:pt x="4719" y="5008"/>
                    <a:pt x="4909" y="5040"/>
                  </a:cubicBezTo>
                  <a:cubicBezTo>
                    <a:pt x="5225" y="5135"/>
                    <a:pt x="5542" y="5388"/>
                    <a:pt x="5891" y="5831"/>
                  </a:cubicBezTo>
                  <a:cubicBezTo>
                    <a:pt x="5986" y="5958"/>
                    <a:pt x="6081" y="6116"/>
                    <a:pt x="6176" y="6275"/>
                  </a:cubicBezTo>
                  <a:cubicBezTo>
                    <a:pt x="6366" y="6560"/>
                    <a:pt x="6556" y="6845"/>
                    <a:pt x="6809" y="7130"/>
                  </a:cubicBezTo>
                  <a:cubicBezTo>
                    <a:pt x="7474" y="7858"/>
                    <a:pt x="8456" y="8238"/>
                    <a:pt x="9437" y="8238"/>
                  </a:cubicBezTo>
                  <a:cubicBezTo>
                    <a:pt x="9786" y="8238"/>
                    <a:pt x="10103" y="8207"/>
                    <a:pt x="10419" y="8112"/>
                  </a:cubicBezTo>
                  <a:cubicBezTo>
                    <a:pt x="10673" y="8048"/>
                    <a:pt x="10799" y="7795"/>
                    <a:pt x="10704" y="7573"/>
                  </a:cubicBezTo>
                  <a:cubicBezTo>
                    <a:pt x="10678" y="7390"/>
                    <a:pt x="10501" y="7272"/>
                    <a:pt x="10315" y="7272"/>
                  </a:cubicBezTo>
                  <a:cubicBezTo>
                    <a:pt x="10276" y="7272"/>
                    <a:pt x="10236" y="7277"/>
                    <a:pt x="10198" y="7288"/>
                  </a:cubicBezTo>
                  <a:cubicBezTo>
                    <a:pt x="9963" y="7358"/>
                    <a:pt x="9718" y="7392"/>
                    <a:pt x="9470" y="7392"/>
                  </a:cubicBezTo>
                  <a:cubicBezTo>
                    <a:pt x="8714" y="7392"/>
                    <a:pt x="7943" y="7077"/>
                    <a:pt x="7442" y="6528"/>
                  </a:cubicBezTo>
                  <a:cubicBezTo>
                    <a:pt x="7252" y="6338"/>
                    <a:pt x="7094" y="6085"/>
                    <a:pt x="6904" y="5800"/>
                  </a:cubicBezTo>
                  <a:cubicBezTo>
                    <a:pt x="6809" y="5641"/>
                    <a:pt x="6682" y="5483"/>
                    <a:pt x="6556" y="5325"/>
                  </a:cubicBezTo>
                  <a:cubicBezTo>
                    <a:pt x="6112" y="4691"/>
                    <a:pt x="5637" y="4343"/>
                    <a:pt x="5099" y="4216"/>
                  </a:cubicBezTo>
                  <a:lnTo>
                    <a:pt x="5067" y="4216"/>
                  </a:lnTo>
                  <a:cubicBezTo>
                    <a:pt x="4877" y="3710"/>
                    <a:pt x="4750" y="3140"/>
                    <a:pt x="4782" y="2601"/>
                  </a:cubicBezTo>
                  <a:cubicBezTo>
                    <a:pt x="4782" y="2348"/>
                    <a:pt x="4592" y="2158"/>
                    <a:pt x="4370" y="2158"/>
                  </a:cubicBezTo>
                  <a:cubicBezTo>
                    <a:pt x="4117" y="2158"/>
                    <a:pt x="3927" y="2348"/>
                    <a:pt x="3927" y="2569"/>
                  </a:cubicBezTo>
                  <a:cubicBezTo>
                    <a:pt x="3895" y="3108"/>
                    <a:pt x="3990" y="3646"/>
                    <a:pt x="4149" y="4153"/>
                  </a:cubicBezTo>
                  <a:cubicBezTo>
                    <a:pt x="4044" y="4165"/>
                    <a:pt x="3944" y="4172"/>
                    <a:pt x="3850" y="4172"/>
                  </a:cubicBezTo>
                  <a:cubicBezTo>
                    <a:pt x="3687" y="4172"/>
                    <a:pt x="3541" y="4150"/>
                    <a:pt x="3420" y="4090"/>
                  </a:cubicBezTo>
                  <a:cubicBezTo>
                    <a:pt x="3135" y="3995"/>
                    <a:pt x="2882" y="3741"/>
                    <a:pt x="2660" y="3488"/>
                  </a:cubicBezTo>
                  <a:cubicBezTo>
                    <a:pt x="1742" y="2443"/>
                    <a:pt x="950" y="1524"/>
                    <a:pt x="855" y="384"/>
                  </a:cubicBezTo>
                  <a:cubicBezTo>
                    <a:pt x="855" y="153"/>
                    <a:pt x="670" y="0"/>
                    <a:pt x="468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3340100" y="2235975"/>
              <a:ext cx="91075" cy="109675"/>
            </a:xfrm>
            <a:custGeom>
              <a:avLst/>
              <a:gdLst/>
              <a:ahLst/>
              <a:cxnLst/>
              <a:rect l="l" t="t" r="r" b="b"/>
              <a:pathLst>
                <a:path w="3643" h="4387" extrusionOk="0">
                  <a:moveTo>
                    <a:pt x="3186" y="0"/>
                  </a:moveTo>
                  <a:cubicBezTo>
                    <a:pt x="3148" y="0"/>
                    <a:pt x="3110" y="5"/>
                    <a:pt x="3072" y="16"/>
                  </a:cubicBezTo>
                  <a:cubicBezTo>
                    <a:pt x="1711" y="301"/>
                    <a:pt x="634" y="1536"/>
                    <a:pt x="475" y="2930"/>
                  </a:cubicBezTo>
                  <a:cubicBezTo>
                    <a:pt x="475" y="2961"/>
                    <a:pt x="475" y="3025"/>
                    <a:pt x="475" y="3088"/>
                  </a:cubicBezTo>
                  <a:cubicBezTo>
                    <a:pt x="475" y="3215"/>
                    <a:pt x="444" y="3341"/>
                    <a:pt x="412" y="3405"/>
                  </a:cubicBezTo>
                  <a:cubicBezTo>
                    <a:pt x="412" y="3500"/>
                    <a:pt x="349" y="3532"/>
                    <a:pt x="349" y="3563"/>
                  </a:cubicBezTo>
                  <a:cubicBezTo>
                    <a:pt x="127" y="3627"/>
                    <a:pt x="0" y="3848"/>
                    <a:pt x="64" y="4070"/>
                  </a:cubicBezTo>
                  <a:cubicBezTo>
                    <a:pt x="95" y="4260"/>
                    <a:pt x="285" y="4387"/>
                    <a:pt x="475" y="4387"/>
                  </a:cubicBezTo>
                  <a:lnTo>
                    <a:pt x="570" y="4387"/>
                  </a:lnTo>
                  <a:cubicBezTo>
                    <a:pt x="887" y="4292"/>
                    <a:pt x="1141" y="4038"/>
                    <a:pt x="1236" y="3658"/>
                  </a:cubicBezTo>
                  <a:cubicBezTo>
                    <a:pt x="1299" y="3500"/>
                    <a:pt x="1299" y="3310"/>
                    <a:pt x="1331" y="3151"/>
                  </a:cubicBezTo>
                  <a:cubicBezTo>
                    <a:pt x="1331" y="3088"/>
                    <a:pt x="1331" y="3056"/>
                    <a:pt x="1331" y="3025"/>
                  </a:cubicBezTo>
                  <a:cubicBezTo>
                    <a:pt x="1426" y="2011"/>
                    <a:pt x="2249" y="1061"/>
                    <a:pt x="3262" y="840"/>
                  </a:cubicBezTo>
                  <a:cubicBezTo>
                    <a:pt x="3484" y="776"/>
                    <a:pt x="3642" y="555"/>
                    <a:pt x="3579" y="333"/>
                  </a:cubicBezTo>
                  <a:cubicBezTo>
                    <a:pt x="3527" y="123"/>
                    <a:pt x="3365" y="0"/>
                    <a:pt x="3186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3474700" y="2149825"/>
              <a:ext cx="102950" cy="104775"/>
            </a:xfrm>
            <a:custGeom>
              <a:avLst/>
              <a:gdLst/>
              <a:ahLst/>
              <a:cxnLst/>
              <a:rect l="l" t="t" r="r" b="b"/>
              <a:pathLst>
                <a:path w="4118" h="4191" extrusionOk="0">
                  <a:moveTo>
                    <a:pt x="3504" y="1"/>
                  </a:moveTo>
                  <a:cubicBezTo>
                    <a:pt x="2908" y="1"/>
                    <a:pt x="2331" y="252"/>
                    <a:pt x="1932" y="707"/>
                  </a:cubicBezTo>
                  <a:cubicBezTo>
                    <a:pt x="1615" y="1119"/>
                    <a:pt x="1457" y="1594"/>
                    <a:pt x="1330" y="2037"/>
                  </a:cubicBezTo>
                  <a:cubicBezTo>
                    <a:pt x="1267" y="2164"/>
                    <a:pt x="1235" y="2291"/>
                    <a:pt x="1204" y="2417"/>
                  </a:cubicBezTo>
                  <a:cubicBezTo>
                    <a:pt x="1109" y="2607"/>
                    <a:pt x="855" y="3272"/>
                    <a:pt x="412" y="3336"/>
                  </a:cubicBezTo>
                  <a:cubicBezTo>
                    <a:pt x="159" y="3367"/>
                    <a:pt x="0" y="3589"/>
                    <a:pt x="32" y="3811"/>
                  </a:cubicBezTo>
                  <a:cubicBezTo>
                    <a:pt x="63" y="4032"/>
                    <a:pt x="254" y="4191"/>
                    <a:pt x="475" y="4191"/>
                  </a:cubicBezTo>
                  <a:lnTo>
                    <a:pt x="539" y="4191"/>
                  </a:lnTo>
                  <a:cubicBezTo>
                    <a:pt x="1172" y="4096"/>
                    <a:pt x="1710" y="3557"/>
                    <a:pt x="1995" y="2702"/>
                  </a:cubicBezTo>
                  <a:cubicBezTo>
                    <a:pt x="2059" y="2576"/>
                    <a:pt x="2090" y="2417"/>
                    <a:pt x="2154" y="2291"/>
                  </a:cubicBezTo>
                  <a:cubicBezTo>
                    <a:pt x="2249" y="1910"/>
                    <a:pt x="2375" y="1530"/>
                    <a:pt x="2597" y="1277"/>
                  </a:cubicBezTo>
                  <a:cubicBezTo>
                    <a:pt x="2817" y="1029"/>
                    <a:pt x="3134" y="853"/>
                    <a:pt x="3462" y="853"/>
                  </a:cubicBezTo>
                  <a:cubicBezTo>
                    <a:pt x="3511" y="853"/>
                    <a:pt x="3561" y="857"/>
                    <a:pt x="3610" y="865"/>
                  </a:cubicBezTo>
                  <a:cubicBezTo>
                    <a:pt x="3832" y="865"/>
                    <a:pt x="4054" y="707"/>
                    <a:pt x="4085" y="454"/>
                  </a:cubicBezTo>
                  <a:cubicBezTo>
                    <a:pt x="4117" y="232"/>
                    <a:pt x="3927" y="10"/>
                    <a:pt x="3705" y="10"/>
                  </a:cubicBezTo>
                  <a:cubicBezTo>
                    <a:pt x="3638" y="4"/>
                    <a:pt x="3571" y="1"/>
                    <a:pt x="3504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3077250" y="2097325"/>
              <a:ext cx="711000" cy="1499250"/>
            </a:xfrm>
            <a:custGeom>
              <a:avLst/>
              <a:gdLst/>
              <a:ahLst/>
              <a:cxnLst/>
              <a:rect l="l" t="t" r="r" b="b"/>
              <a:pathLst>
                <a:path w="28440" h="59970" extrusionOk="0">
                  <a:moveTo>
                    <a:pt x="21356" y="842"/>
                  </a:moveTo>
                  <a:cubicBezTo>
                    <a:pt x="22101" y="842"/>
                    <a:pt x="22808" y="945"/>
                    <a:pt x="23435" y="1287"/>
                  </a:cubicBezTo>
                  <a:cubicBezTo>
                    <a:pt x="26951" y="3187"/>
                    <a:pt x="27457" y="7811"/>
                    <a:pt x="25937" y="11484"/>
                  </a:cubicBezTo>
                  <a:cubicBezTo>
                    <a:pt x="25874" y="11389"/>
                    <a:pt x="25779" y="11294"/>
                    <a:pt x="25684" y="11231"/>
                  </a:cubicBezTo>
                  <a:cubicBezTo>
                    <a:pt x="25605" y="11152"/>
                    <a:pt x="25494" y="11112"/>
                    <a:pt x="25383" y="11112"/>
                  </a:cubicBezTo>
                  <a:cubicBezTo>
                    <a:pt x="25272" y="11112"/>
                    <a:pt x="25161" y="11152"/>
                    <a:pt x="25082" y="11231"/>
                  </a:cubicBezTo>
                  <a:cubicBezTo>
                    <a:pt x="24924" y="11389"/>
                    <a:pt x="24924" y="11674"/>
                    <a:pt x="25114" y="11833"/>
                  </a:cubicBezTo>
                  <a:cubicBezTo>
                    <a:pt x="25304" y="12023"/>
                    <a:pt x="25462" y="12213"/>
                    <a:pt x="25621" y="12434"/>
                  </a:cubicBezTo>
                  <a:cubicBezTo>
                    <a:pt x="25652" y="12529"/>
                    <a:pt x="25716" y="12624"/>
                    <a:pt x="25779" y="12656"/>
                  </a:cubicBezTo>
                  <a:cubicBezTo>
                    <a:pt x="26191" y="13289"/>
                    <a:pt x="26444" y="13955"/>
                    <a:pt x="26571" y="14683"/>
                  </a:cubicBezTo>
                  <a:cubicBezTo>
                    <a:pt x="26697" y="15601"/>
                    <a:pt x="26571" y="16520"/>
                    <a:pt x="26412" y="17501"/>
                  </a:cubicBezTo>
                  <a:cubicBezTo>
                    <a:pt x="26349" y="18071"/>
                    <a:pt x="26254" y="18642"/>
                    <a:pt x="26222" y="19243"/>
                  </a:cubicBezTo>
                  <a:cubicBezTo>
                    <a:pt x="26222" y="19592"/>
                    <a:pt x="26222" y="19940"/>
                    <a:pt x="26222" y="20288"/>
                  </a:cubicBezTo>
                  <a:cubicBezTo>
                    <a:pt x="26222" y="21175"/>
                    <a:pt x="26222" y="22030"/>
                    <a:pt x="25906" y="22822"/>
                  </a:cubicBezTo>
                  <a:cubicBezTo>
                    <a:pt x="25747" y="23170"/>
                    <a:pt x="25462" y="23582"/>
                    <a:pt x="25114" y="23582"/>
                  </a:cubicBezTo>
                  <a:cubicBezTo>
                    <a:pt x="25099" y="23583"/>
                    <a:pt x="25085" y="23584"/>
                    <a:pt x="25070" y="23584"/>
                  </a:cubicBezTo>
                  <a:cubicBezTo>
                    <a:pt x="24734" y="23584"/>
                    <a:pt x="24370" y="23235"/>
                    <a:pt x="24005" y="22537"/>
                  </a:cubicBezTo>
                  <a:cubicBezTo>
                    <a:pt x="23919" y="22406"/>
                    <a:pt x="23772" y="22321"/>
                    <a:pt x="23617" y="22321"/>
                  </a:cubicBezTo>
                  <a:cubicBezTo>
                    <a:pt x="23546" y="22321"/>
                    <a:pt x="23473" y="22339"/>
                    <a:pt x="23404" y="22378"/>
                  </a:cubicBezTo>
                  <a:cubicBezTo>
                    <a:pt x="23214" y="22473"/>
                    <a:pt x="23119" y="22758"/>
                    <a:pt x="23245" y="22948"/>
                  </a:cubicBezTo>
                  <a:cubicBezTo>
                    <a:pt x="23435" y="23297"/>
                    <a:pt x="23879" y="24089"/>
                    <a:pt x="24607" y="24374"/>
                  </a:cubicBezTo>
                  <a:cubicBezTo>
                    <a:pt x="24829" y="24975"/>
                    <a:pt x="25114" y="25577"/>
                    <a:pt x="25367" y="26147"/>
                  </a:cubicBezTo>
                  <a:cubicBezTo>
                    <a:pt x="25589" y="26590"/>
                    <a:pt x="25811" y="27034"/>
                    <a:pt x="25969" y="27509"/>
                  </a:cubicBezTo>
                  <a:cubicBezTo>
                    <a:pt x="26792" y="29504"/>
                    <a:pt x="27014" y="31689"/>
                    <a:pt x="26666" y="33843"/>
                  </a:cubicBezTo>
                  <a:cubicBezTo>
                    <a:pt x="26634" y="34096"/>
                    <a:pt x="26571" y="34444"/>
                    <a:pt x="26381" y="34634"/>
                  </a:cubicBezTo>
                  <a:cubicBezTo>
                    <a:pt x="26216" y="34823"/>
                    <a:pt x="25928" y="34924"/>
                    <a:pt x="25530" y="34924"/>
                  </a:cubicBezTo>
                  <a:cubicBezTo>
                    <a:pt x="25393" y="34924"/>
                    <a:pt x="25244" y="34912"/>
                    <a:pt x="25082" y="34888"/>
                  </a:cubicBezTo>
                  <a:cubicBezTo>
                    <a:pt x="22580" y="34603"/>
                    <a:pt x="20173" y="33051"/>
                    <a:pt x="17735" y="30201"/>
                  </a:cubicBezTo>
                  <a:lnTo>
                    <a:pt x="17545" y="30011"/>
                  </a:lnTo>
                  <a:cubicBezTo>
                    <a:pt x="17070" y="29409"/>
                    <a:pt x="16532" y="28807"/>
                    <a:pt x="15866" y="28364"/>
                  </a:cubicBezTo>
                  <a:cubicBezTo>
                    <a:pt x="14726" y="27635"/>
                    <a:pt x="13365" y="27509"/>
                    <a:pt x="12320" y="27445"/>
                  </a:cubicBezTo>
                  <a:lnTo>
                    <a:pt x="12130" y="27445"/>
                  </a:lnTo>
                  <a:cubicBezTo>
                    <a:pt x="11591" y="27445"/>
                    <a:pt x="11116" y="27414"/>
                    <a:pt x="10704" y="27255"/>
                  </a:cubicBezTo>
                  <a:cubicBezTo>
                    <a:pt x="9881" y="26907"/>
                    <a:pt x="9406" y="25989"/>
                    <a:pt x="9153" y="25292"/>
                  </a:cubicBezTo>
                  <a:cubicBezTo>
                    <a:pt x="9026" y="24975"/>
                    <a:pt x="8931" y="24627"/>
                    <a:pt x="8836" y="24247"/>
                  </a:cubicBezTo>
                  <a:cubicBezTo>
                    <a:pt x="8646" y="23677"/>
                    <a:pt x="8488" y="23043"/>
                    <a:pt x="8203" y="22473"/>
                  </a:cubicBezTo>
                  <a:cubicBezTo>
                    <a:pt x="7633" y="21302"/>
                    <a:pt x="6619" y="20352"/>
                    <a:pt x="5416" y="19845"/>
                  </a:cubicBezTo>
                  <a:cubicBezTo>
                    <a:pt x="4941" y="19655"/>
                    <a:pt x="4339" y="19528"/>
                    <a:pt x="3737" y="19528"/>
                  </a:cubicBezTo>
                  <a:cubicBezTo>
                    <a:pt x="3167" y="15886"/>
                    <a:pt x="4941" y="14081"/>
                    <a:pt x="6081" y="13321"/>
                  </a:cubicBezTo>
                  <a:cubicBezTo>
                    <a:pt x="7059" y="12646"/>
                    <a:pt x="8236" y="12299"/>
                    <a:pt x="9350" y="12299"/>
                  </a:cubicBezTo>
                  <a:cubicBezTo>
                    <a:pt x="10220" y="12299"/>
                    <a:pt x="11051" y="12511"/>
                    <a:pt x="11718" y="12941"/>
                  </a:cubicBezTo>
                  <a:cubicBezTo>
                    <a:pt x="11813" y="13004"/>
                    <a:pt x="11971" y="13226"/>
                    <a:pt x="12035" y="13574"/>
                  </a:cubicBezTo>
                  <a:cubicBezTo>
                    <a:pt x="12098" y="13860"/>
                    <a:pt x="12161" y="14588"/>
                    <a:pt x="11655" y="15316"/>
                  </a:cubicBezTo>
                  <a:cubicBezTo>
                    <a:pt x="11528" y="15506"/>
                    <a:pt x="11559" y="15760"/>
                    <a:pt x="11781" y="15918"/>
                  </a:cubicBezTo>
                  <a:cubicBezTo>
                    <a:pt x="11848" y="15963"/>
                    <a:pt x="11924" y="15984"/>
                    <a:pt x="11999" y="15984"/>
                  </a:cubicBezTo>
                  <a:cubicBezTo>
                    <a:pt x="12135" y="15984"/>
                    <a:pt x="12269" y="15914"/>
                    <a:pt x="12351" y="15791"/>
                  </a:cubicBezTo>
                  <a:cubicBezTo>
                    <a:pt x="12858" y="15095"/>
                    <a:pt x="13048" y="14240"/>
                    <a:pt x="12858" y="13416"/>
                  </a:cubicBezTo>
                  <a:cubicBezTo>
                    <a:pt x="12826" y="13131"/>
                    <a:pt x="12731" y="12878"/>
                    <a:pt x="12605" y="12688"/>
                  </a:cubicBezTo>
                  <a:cubicBezTo>
                    <a:pt x="12605" y="12656"/>
                    <a:pt x="12573" y="12624"/>
                    <a:pt x="12573" y="12593"/>
                  </a:cubicBezTo>
                  <a:cubicBezTo>
                    <a:pt x="12225" y="11928"/>
                    <a:pt x="12541" y="11073"/>
                    <a:pt x="12985" y="10566"/>
                  </a:cubicBezTo>
                  <a:cubicBezTo>
                    <a:pt x="13555" y="9933"/>
                    <a:pt x="14346" y="9553"/>
                    <a:pt x="15106" y="9204"/>
                  </a:cubicBezTo>
                  <a:lnTo>
                    <a:pt x="16405" y="8571"/>
                  </a:lnTo>
                  <a:cubicBezTo>
                    <a:pt x="16627" y="8476"/>
                    <a:pt x="16880" y="8349"/>
                    <a:pt x="17133" y="8317"/>
                  </a:cubicBezTo>
                  <a:cubicBezTo>
                    <a:pt x="17162" y="8313"/>
                    <a:pt x="17191" y="8311"/>
                    <a:pt x="17221" y="8311"/>
                  </a:cubicBezTo>
                  <a:cubicBezTo>
                    <a:pt x="17420" y="8311"/>
                    <a:pt x="17637" y="8401"/>
                    <a:pt x="17830" y="8539"/>
                  </a:cubicBezTo>
                  <a:cubicBezTo>
                    <a:pt x="18052" y="8697"/>
                    <a:pt x="18178" y="8951"/>
                    <a:pt x="18210" y="9173"/>
                  </a:cubicBezTo>
                  <a:cubicBezTo>
                    <a:pt x="18242" y="9584"/>
                    <a:pt x="18020" y="10028"/>
                    <a:pt x="17798" y="10471"/>
                  </a:cubicBezTo>
                  <a:cubicBezTo>
                    <a:pt x="17640" y="10756"/>
                    <a:pt x="17482" y="11041"/>
                    <a:pt x="17387" y="11358"/>
                  </a:cubicBezTo>
                  <a:cubicBezTo>
                    <a:pt x="17070" y="12371"/>
                    <a:pt x="17323" y="13511"/>
                    <a:pt x="18020" y="14271"/>
                  </a:cubicBezTo>
                  <a:cubicBezTo>
                    <a:pt x="16912" y="14968"/>
                    <a:pt x="16025" y="16456"/>
                    <a:pt x="16278" y="17913"/>
                  </a:cubicBezTo>
                  <a:cubicBezTo>
                    <a:pt x="16468" y="18863"/>
                    <a:pt x="17070" y="19782"/>
                    <a:pt x="17798" y="20257"/>
                  </a:cubicBezTo>
                  <a:cubicBezTo>
                    <a:pt x="17862" y="20288"/>
                    <a:pt x="17925" y="20320"/>
                    <a:pt x="17988" y="20352"/>
                  </a:cubicBezTo>
                  <a:cubicBezTo>
                    <a:pt x="17608" y="20858"/>
                    <a:pt x="17355" y="21492"/>
                    <a:pt x="17323" y="22157"/>
                  </a:cubicBezTo>
                  <a:cubicBezTo>
                    <a:pt x="17260" y="22980"/>
                    <a:pt x="17355" y="24120"/>
                    <a:pt x="18147" y="24785"/>
                  </a:cubicBezTo>
                  <a:cubicBezTo>
                    <a:pt x="18242" y="24880"/>
                    <a:pt x="18337" y="24944"/>
                    <a:pt x="18432" y="25007"/>
                  </a:cubicBezTo>
                  <a:cubicBezTo>
                    <a:pt x="18463" y="25102"/>
                    <a:pt x="18527" y="25197"/>
                    <a:pt x="18558" y="25260"/>
                  </a:cubicBezTo>
                  <a:cubicBezTo>
                    <a:pt x="18622" y="25355"/>
                    <a:pt x="18653" y="25419"/>
                    <a:pt x="18685" y="25514"/>
                  </a:cubicBezTo>
                  <a:cubicBezTo>
                    <a:pt x="18938" y="26020"/>
                    <a:pt x="18938" y="26654"/>
                    <a:pt x="18907" y="27224"/>
                  </a:cubicBezTo>
                  <a:cubicBezTo>
                    <a:pt x="18907" y="27477"/>
                    <a:pt x="19097" y="27667"/>
                    <a:pt x="19350" y="27667"/>
                  </a:cubicBezTo>
                  <a:cubicBezTo>
                    <a:pt x="19572" y="27667"/>
                    <a:pt x="19762" y="27477"/>
                    <a:pt x="19762" y="27255"/>
                  </a:cubicBezTo>
                  <a:cubicBezTo>
                    <a:pt x="19793" y="26749"/>
                    <a:pt x="19793" y="26115"/>
                    <a:pt x="19635" y="25545"/>
                  </a:cubicBezTo>
                  <a:lnTo>
                    <a:pt x="19635" y="25545"/>
                  </a:lnTo>
                  <a:cubicBezTo>
                    <a:pt x="19857" y="25609"/>
                    <a:pt x="20078" y="25609"/>
                    <a:pt x="20300" y="25609"/>
                  </a:cubicBezTo>
                  <a:cubicBezTo>
                    <a:pt x="20997" y="25609"/>
                    <a:pt x="21599" y="25387"/>
                    <a:pt x="21915" y="25165"/>
                  </a:cubicBezTo>
                  <a:cubicBezTo>
                    <a:pt x="22105" y="25039"/>
                    <a:pt x="22137" y="24785"/>
                    <a:pt x="22010" y="24595"/>
                  </a:cubicBezTo>
                  <a:cubicBezTo>
                    <a:pt x="21932" y="24459"/>
                    <a:pt x="21795" y="24394"/>
                    <a:pt x="21656" y="24394"/>
                  </a:cubicBezTo>
                  <a:cubicBezTo>
                    <a:pt x="21569" y="24394"/>
                    <a:pt x="21482" y="24420"/>
                    <a:pt x="21409" y="24469"/>
                  </a:cubicBezTo>
                  <a:cubicBezTo>
                    <a:pt x="21276" y="24563"/>
                    <a:pt x="20848" y="24760"/>
                    <a:pt x="20294" y="24760"/>
                  </a:cubicBezTo>
                  <a:cubicBezTo>
                    <a:pt x="19924" y="24760"/>
                    <a:pt x="19497" y="24672"/>
                    <a:pt x="19065" y="24405"/>
                  </a:cubicBezTo>
                  <a:cubicBezTo>
                    <a:pt x="19002" y="24342"/>
                    <a:pt x="18938" y="24279"/>
                    <a:pt x="18843" y="24247"/>
                  </a:cubicBezTo>
                  <a:cubicBezTo>
                    <a:pt x="18780" y="24215"/>
                    <a:pt x="18748" y="24184"/>
                    <a:pt x="18685" y="24152"/>
                  </a:cubicBezTo>
                  <a:cubicBezTo>
                    <a:pt x="18147" y="23677"/>
                    <a:pt x="18147" y="22727"/>
                    <a:pt x="18178" y="22188"/>
                  </a:cubicBezTo>
                  <a:cubicBezTo>
                    <a:pt x="18210" y="21492"/>
                    <a:pt x="18558" y="20827"/>
                    <a:pt x="19097" y="20447"/>
                  </a:cubicBezTo>
                  <a:cubicBezTo>
                    <a:pt x="19255" y="20320"/>
                    <a:pt x="19318" y="20098"/>
                    <a:pt x="19223" y="19908"/>
                  </a:cubicBezTo>
                  <a:cubicBezTo>
                    <a:pt x="19148" y="19758"/>
                    <a:pt x="19014" y="19667"/>
                    <a:pt x="18851" y="19667"/>
                  </a:cubicBezTo>
                  <a:cubicBezTo>
                    <a:pt x="18808" y="19667"/>
                    <a:pt x="18763" y="19673"/>
                    <a:pt x="18717" y="19687"/>
                  </a:cubicBezTo>
                  <a:cubicBezTo>
                    <a:pt x="18653" y="19687"/>
                    <a:pt x="18495" y="19655"/>
                    <a:pt x="18242" y="19528"/>
                  </a:cubicBezTo>
                  <a:cubicBezTo>
                    <a:pt x="17798" y="19243"/>
                    <a:pt x="17260" y="18578"/>
                    <a:pt x="17133" y="17755"/>
                  </a:cubicBezTo>
                  <a:cubicBezTo>
                    <a:pt x="16912" y="16583"/>
                    <a:pt x="17830" y="15221"/>
                    <a:pt x="18780" y="14841"/>
                  </a:cubicBezTo>
                  <a:cubicBezTo>
                    <a:pt x="19002" y="14746"/>
                    <a:pt x="19128" y="14493"/>
                    <a:pt x="19033" y="14303"/>
                  </a:cubicBezTo>
                  <a:cubicBezTo>
                    <a:pt x="19002" y="14208"/>
                    <a:pt x="18970" y="14145"/>
                    <a:pt x="18907" y="14113"/>
                  </a:cubicBezTo>
                  <a:cubicBezTo>
                    <a:pt x="18875" y="14018"/>
                    <a:pt x="18843" y="13923"/>
                    <a:pt x="18780" y="13828"/>
                  </a:cubicBezTo>
                  <a:cubicBezTo>
                    <a:pt x="18178" y="13289"/>
                    <a:pt x="17957" y="12371"/>
                    <a:pt x="18210" y="11611"/>
                  </a:cubicBezTo>
                  <a:cubicBezTo>
                    <a:pt x="18273" y="11358"/>
                    <a:pt x="18400" y="11136"/>
                    <a:pt x="18558" y="10851"/>
                  </a:cubicBezTo>
                  <a:cubicBezTo>
                    <a:pt x="18780" y="10408"/>
                    <a:pt x="19065" y="9869"/>
                    <a:pt x="19065" y="9268"/>
                  </a:cubicBezTo>
                  <a:lnTo>
                    <a:pt x="19097" y="9268"/>
                  </a:lnTo>
                  <a:cubicBezTo>
                    <a:pt x="19730" y="9268"/>
                    <a:pt x="20363" y="8919"/>
                    <a:pt x="20712" y="8349"/>
                  </a:cubicBezTo>
                  <a:cubicBezTo>
                    <a:pt x="21092" y="7716"/>
                    <a:pt x="21155" y="6924"/>
                    <a:pt x="20870" y="6164"/>
                  </a:cubicBezTo>
                  <a:cubicBezTo>
                    <a:pt x="20818" y="5981"/>
                    <a:pt x="20636" y="5863"/>
                    <a:pt x="20449" y="5863"/>
                  </a:cubicBezTo>
                  <a:cubicBezTo>
                    <a:pt x="20410" y="5863"/>
                    <a:pt x="20370" y="5868"/>
                    <a:pt x="20332" y="5879"/>
                  </a:cubicBezTo>
                  <a:cubicBezTo>
                    <a:pt x="20110" y="5974"/>
                    <a:pt x="19983" y="6196"/>
                    <a:pt x="20078" y="6449"/>
                  </a:cubicBezTo>
                  <a:cubicBezTo>
                    <a:pt x="20237" y="6956"/>
                    <a:pt x="20205" y="7494"/>
                    <a:pt x="19983" y="7906"/>
                  </a:cubicBezTo>
                  <a:cubicBezTo>
                    <a:pt x="19779" y="8213"/>
                    <a:pt x="19429" y="8417"/>
                    <a:pt x="19102" y="8417"/>
                  </a:cubicBezTo>
                  <a:cubicBezTo>
                    <a:pt x="19024" y="8417"/>
                    <a:pt x="18948" y="8405"/>
                    <a:pt x="18875" y="8381"/>
                  </a:cubicBezTo>
                  <a:lnTo>
                    <a:pt x="18812" y="8381"/>
                  </a:lnTo>
                  <a:cubicBezTo>
                    <a:pt x="18685" y="8191"/>
                    <a:pt x="18527" y="8001"/>
                    <a:pt x="18368" y="7874"/>
                  </a:cubicBezTo>
                  <a:cubicBezTo>
                    <a:pt x="18017" y="7604"/>
                    <a:pt x="17619" y="7449"/>
                    <a:pt x="17214" y="7449"/>
                  </a:cubicBezTo>
                  <a:cubicBezTo>
                    <a:pt x="17145" y="7449"/>
                    <a:pt x="17076" y="7453"/>
                    <a:pt x="17007" y="7462"/>
                  </a:cubicBezTo>
                  <a:cubicBezTo>
                    <a:pt x="16627" y="7494"/>
                    <a:pt x="16310" y="7652"/>
                    <a:pt x="16025" y="7811"/>
                  </a:cubicBezTo>
                  <a:lnTo>
                    <a:pt x="14726" y="8412"/>
                  </a:lnTo>
                  <a:cubicBezTo>
                    <a:pt x="13903" y="8792"/>
                    <a:pt x="13016" y="9236"/>
                    <a:pt x="12351" y="9996"/>
                  </a:cubicBezTo>
                  <a:cubicBezTo>
                    <a:pt x="11908" y="10471"/>
                    <a:pt x="11591" y="11168"/>
                    <a:pt x="11559" y="11864"/>
                  </a:cubicBezTo>
                  <a:cubicBezTo>
                    <a:pt x="10895" y="11574"/>
                    <a:pt x="10148" y="11433"/>
                    <a:pt x="9374" y="11433"/>
                  </a:cubicBezTo>
                  <a:cubicBezTo>
                    <a:pt x="8967" y="11433"/>
                    <a:pt x="8553" y="11471"/>
                    <a:pt x="8139" y="11548"/>
                  </a:cubicBezTo>
                  <a:cubicBezTo>
                    <a:pt x="7601" y="9933"/>
                    <a:pt x="7886" y="8349"/>
                    <a:pt x="8963" y="6861"/>
                  </a:cubicBezTo>
                  <a:cubicBezTo>
                    <a:pt x="10293" y="4961"/>
                    <a:pt x="12763" y="4866"/>
                    <a:pt x="13713" y="4834"/>
                  </a:cubicBezTo>
                  <a:cubicBezTo>
                    <a:pt x="13935" y="4834"/>
                    <a:pt x="14030" y="4802"/>
                    <a:pt x="14125" y="4802"/>
                  </a:cubicBezTo>
                  <a:cubicBezTo>
                    <a:pt x="14473" y="4707"/>
                    <a:pt x="14695" y="4391"/>
                    <a:pt x="14948" y="3947"/>
                  </a:cubicBezTo>
                  <a:cubicBezTo>
                    <a:pt x="15550" y="2965"/>
                    <a:pt x="16563" y="1319"/>
                    <a:pt x="19825" y="939"/>
                  </a:cubicBezTo>
                  <a:cubicBezTo>
                    <a:pt x="20344" y="888"/>
                    <a:pt x="20859" y="842"/>
                    <a:pt x="21356" y="842"/>
                  </a:cubicBezTo>
                  <a:close/>
                  <a:moveTo>
                    <a:pt x="3903" y="20391"/>
                  </a:moveTo>
                  <a:cubicBezTo>
                    <a:pt x="4331" y="20391"/>
                    <a:pt x="4766" y="20494"/>
                    <a:pt x="5131" y="20637"/>
                  </a:cubicBezTo>
                  <a:cubicBezTo>
                    <a:pt x="6144" y="21080"/>
                    <a:pt x="6999" y="21872"/>
                    <a:pt x="7474" y="22853"/>
                  </a:cubicBezTo>
                  <a:cubicBezTo>
                    <a:pt x="7696" y="23360"/>
                    <a:pt x="7854" y="23899"/>
                    <a:pt x="8013" y="24500"/>
                  </a:cubicBezTo>
                  <a:cubicBezTo>
                    <a:pt x="8139" y="24849"/>
                    <a:pt x="8234" y="25229"/>
                    <a:pt x="8361" y="25577"/>
                  </a:cubicBezTo>
                  <a:cubicBezTo>
                    <a:pt x="8804" y="26844"/>
                    <a:pt x="9501" y="27699"/>
                    <a:pt x="10388" y="28047"/>
                  </a:cubicBezTo>
                  <a:cubicBezTo>
                    <a:pt x="10958" y="28269"/>
                    <a:pt x="11559" y="28301"/>
                    <a:pt x="12130" y="28301"/>
                  </a:cubicBezTo>
                  <a:lnTo>
                    <a:pt x="12288" y="28332"/>
                  </a:lnTo>
                  <a:cubicBezTo>
                    <a:pt x="13238" y="28364"/>
                    <a:pt x="14473" y="28459"/>
                    <a:pt x="15423" y="29092"/>
                  </a:cubicBezTo>
                  <a:cubicBezTo>
                    <a:pt x="15993" y="29472"/>
                    <a:pt x="16437" y="30011"/>
                    <a:pt x="16912" y="30549"/>
                  </a:cubicBezTo>
                  <a:lnTo>
                    <a:pt x="17102" y="30771"/>
                  </a:lnTo>
                  <a:cubicBezTo>
                    <a:pt x="19698" y="33779"/>
                    <a:pt x="22264" y="35394"/>
                    <a:pt x="24987" y="35743"/>
                  </a:cubicBezTo>
                  <a:cubicBezTo>
                    <a:pt x="25177" y="35774"/>
                    <a:pt x="25336" y="35774"/>
                    <a:pt x="25494" y="35774"/>
                  </a:cubicBezTo>
                  <a:cubicBezTo>
                    <a:pt x="25652" y="35774"/>
                    <a:pt x="25811" y="35774"/>
                    <a:pt x="25969" y="35743"/>
                  </a:cubicBezTo>
                  <a:cubicBezTo>
                    <a:pt x="25969" y="35774"/>
                    <a:pt x="26032" y="35806"/>
                    <a:pt x="26064" y="35838"/>
                  </a:cubicBezTo>
                  <a:cubicBezTo>
                    <a:pt x="26444" y="36091"/>
                    <a:pt x="26729" y="36566"/>
                    <a:pt x="26824" y="37136"/>
                  </a:cubicBezTo>
                  <a:cubicBezTo>
                    <a:pt x="26919" y="37738"/>
                    <a:pt x="26856" y="38403"/>
                    <a:pt x="26761" y="38878"/>
                  </a:cubicBezTo>
                  <a:cubicBezTo>
                    <a:pt x="26666" y="39385"/>
                    <a:pt x="26539" y="40050"/>
                    <a:pt x="26191" y="40588"/>
                  </a:cubicBezTo>
                  <a:cubicBezTo>
                    <a:pt x="25906" y="41095"/>
                    <a:pt x="25462" y="41443"/>
                    <a:pt x="24987" y="41538"/>
                  </a:cubicBezTo>
                  <a:cubicBezTo>
                    <a:pt x="24765" y="41601"/>
                    <a:pt x="24607" y="41823"/>
                    <a:pt x="24670" y="42045"/>
                  </a:cubicBezTo>
                  <a:cubicBezTo>
                    <a:pt x="24734" y="42267"/>
                    <a:pt x="24892" y="42393"/>
                    <a:pt x="25082" y="42393"/>
                  </a:cubicBezTo>
                  <a:lnTo>
                    <a:pt x="25177" y="42393"/>
                  </a:lnTo>
                  <a:cubicBezTo>
                    <a:pt x="25526" y="42298"/>
                    <a:pt x="25842" y="42140"/>
                    <a:pt x="26127" y="41950"/>
                  </a:cubicBezTo>
                  <a:lnTo>
                    <a:pt x="26127" y="41950"/>
                  </a:lnTo>
                  <a:cubicBezTo>
                    <a:pt x="26444" y="43058"/>
                    <a:pt x="26254" y="44357"/>
                    <a:pt x="26032" y="45687"/>
                  </a:cubicBezTo>
                  <a:cubicBezTo>
                    <a:pt x="25906" y="46352"/>
                    <a:pt x="25779" y="47112"/>
                    <a:pt x="25367" y="47650"/>
                  </a:cubicBezTo>
                  <a:cubicBezTo>
                    <a:pt x="25108" y="48013"/>
                    <a:pt x="24636" y="48334"/>
                    <a:pt x="24196" y="48334"/>
                  </a:cubicBezTo>
                  <a:cubicBezTo>
                    <a:pt x="24098" y="48334"/>
                    <a:pt x="24002" y="48318"/>
                    <a:pt x="23910" y="48284"/>
                  </a:cubicBezTo>
                  <a:cubicBezTo>
                    <a:pt x="23860" y="48262"/>
                    <a:pt x="23807" y="48252"/>
                    <a:pt x="23755" y="48252"/>
                  </a:cubicBezTo>
                  <a:cubicBezTo>
                    <a:pt x="23581" y="48252"/>
                    <a:pt x="23414" y="48366"/>
                    <a:pt x="23340" y="48537"/>
                  </a:cubicBezTo>
                  <a:cubicBezTo>
                    <a:pt x="23277" y="48759"/>
                    <a:pt x="23372" y="48980"/>
                    <a:pt x="23594" y="49075"/>
                  </a:cubicBezTo>
                  <a:cubicBezTo>
                    <a:pt x="23784" y="49139"/>
                    <a:pt x="24005" y="49170"/>
                    <a:pt x="24195" y="49170"/>
                  </a:cubicBezTo>
                  <a:cubicBezTo>
                    <a:pt x="24702" y="49170"/>
                    <a:pt x="25177" y="48980"/>
                    <a:pt x="25557" y="48664"/>
                  </a:cubicBezTo>
                  <a:cubicBezTo>
                    <a:pt x="25874" y="49170"/>
                    <a:pt x="26096" y="49740"/>
                    <a:pt x="26191" y="50342"/>
                  </a:cubicBezTo>
                  <a:cubicBezTo>
                    <a:pt x="26254" y="50754"/>
                    <a:pt x="26254" y="51197"/>
                    <a:pt x="26254" y="51577"/>
                  </a:cubicBezTo>
                  <a:cubicBezTo>
                    <a:pt x="26254" y="52179"/>
                    <a:pt x="26222" y="52781"/>
                    <a:pt x="26064" y="53351"/>
                  </a:cubicBezTo>
                  <a:cubicBezTo>
                    <a:pt x="25874" y="53857"/>
                    <a:pt x="25589" y="54269"/>
                    <a:pt x="25177" y="54491"/>
                  </a:cubicBezTo>
                  <a:cubicBezTo>
                    <a:pt x="25143" y="54482"/>
                    <a:pt x="25109" y="54478"/>
                    <a:pt x="25075" y="54478"/>
                  </a:cubicBezTo>
                  <a:cubicBezTo>
                    <a:pt x="24983" y="54478"/>
                    <a:pt x="24890" y="54508"/>
                    <a:pt x="24797" y="54554"/>
                  </a:cubicBezTo>
                  <a:cubicBezTo>
                    <a:pt x="24607" y="54712"/>
                    <a:pt x="24575" y="54966"/>
                    <a:pt x="24702" y="55156"/>
                  </a:cubicBezTo>
                  <a:cubicBezTo>
                    <a:pt x="24829" y="55314"/>
                    <a:pt x="24987" y="55377"/>
                    <a:pt x="25177" y="55377"/>
                  </a:cubicBezTo>
                  <a:cubicBezTo>
                    <a:pt x="25272" y="55377"/>
                    <a:pt x="25399" y="55346"/>
                    <a:pt x="25494" y="55314"/>
                  </a:cubicBezTo>
                  <a:cubicBezTo>
                    <a:pt x="25716" y="55187"/>
                    <a:pt x="25906" y="55061"/>
                    <a:pt x="26096" y="54902"/>
                  </a:cubicBezTo>
                  <a:lnTo>
                    <a:pt x="26096" y="54902"/>
                  </a:lnTo>
                  <a:cubicBezTo>
                    <a:pt x="26001" y="55821"/>
                    <a:pt x="25367" y="56708"/>
                    <a:pt x="24924" y="57214"/>
                  </a:cubicBezTo>
                  <a:cubicBezTo>
                    <a:pt x="24195" y="58006"/>
                    <a:pt x="23499" y="58544"/>
                    <a:pt x="22770" y="58829"/>
                  </a:cubicBezTo>
                  <a:cubicBezTo>
                    <a:pt x="22274" y="59028"/>
                    <a:pt x="21749" y="59108"/>
                    <a:pt x="21212" y="59108"/>
                  </a:cubicBezTo>
                  <a:cubicBezTo>
                    <a:pt x="20037" y="59108"/>
                    <a:pt x="18802" y="58724"/>
                    <a:pt x="17672" y="58354"/>
                  </a:cubicBezTo>
                  <a:cubicBezTo>
                    <a:pt x="16532" y="57943"/>
                    <a:pt x="15328" y="57499"/>
                    <a:pt x="14315" y="56834"/>
                  </a:cubicBezTo>
                  <a:cubicBezTo>
                    <a:pt x="13491" y="56327"/>
                    <a:pt x="12795" y="55662"/>
                    <a:pt x="12225" y="54871"/>
                  </a:cubicBezTo>
                  <a:cubicBezTo>
                    <a:pt x="12225" y="54776"/>
                    <a:pt x="12161" y="54681"/>
                    <a:pt x="12066" y="54617"/>
                  </a:cubicBezTo>
                  <a:cubicBezTo>
                    <a:pt x="11686" y="54079"/>
                    <a:pt x="11401" y="53509"/>
                    <a:pt x="11179" y="52907"/>
                  </a:cubicBezTo>
                  <a:cubicBezTo>
                    <a:pt x="11106" y="52736"/>
                    <a:pt x="10939" y="52622"/>
                    <a:pt x="10765" y="52622"/>
                  </a:cubicBezTo>
                  <a:cubicBezTo>
                    <a:pt x="10713" y="52622"/>
                    <a:pt x="10660" y="52632"/>
                    <a:pt x="10609" y="52654"/>
                  </a:cubicBezTo>
                  <a:cubicBezTo>
                    <a:pt x="10388" y="52717"/>
                    <a:pt x="10293" y="52971"/>
                    <a:pt x="10356" y="53192"/>
                  </a:cubicBezTo>
                  <a:cubicBezTo>
                    <a:pt x="10483" y="53541"/>
                    <a:pt x="10641" y="53889"/>
                    <a:pt x="10831" y="54237"/>
                  </a:cubicBezTo>
                  <a:cubicBezTo>
                    <a:pt x="10198" y="53921"/>
                    <a:pt x="9659" y="53477"/>
                    <a:pt x="9248" y="52939"/>
                  </a:cubicBezTo>
                  <a:cubicBezTo>
                    <a:pt x="8646" y="52084"/>
                    <a:pt x="8361" y="50975"/>
                    <a:pt x="8551" y="49930"/>
                  </a:cubicBezTo>
                  <a:cubicBezTo>
                    <a:pt x="8551" y="49772"/>
                    <a:pt x="8488" y="49614"/>
                    <a:pt x="8361" y="49519"/>
                  </a:cubicBezTo>
                  <a:cubicBezTo>
                    <a:pt x="8291" y="49466"/>
                    <a:pt x="8212" y="49443"/>
                    <a:pt x="8128" y="49443"/>
                  </a:cubicBezTo>
                  <a:cubicBezTo>
                    <a:pt x="8060" y="49443"/>
                    <a:pt x="7989" y="49459"/>
                    <a:pt x="7918" y="49487"/>
                  </a:cubicBezTo>
                  <a:cubicBezTo>
                    <a:pt x="7764" y="49564"/>
                    <a:pt x="7598" y="49597"/>
                    <a:pt x="7431" y="49597"/>
                  </a:cubicBezTo>
                  <a:cubicBezTo>
                    <a:pt x="7047" y="49597"/>
                    <a:pt x="6653" y="49423"/>
                    <a:pt x="6366" y="49202"/>
                  </a:cubicBezTo>
                  <a:cubicBezTo>
                    <a:pt x="5859" y="48790"/>
                    <a:pt x="5542" y="48125"/>
                    <a:pt x="5321" y="47587"/>
                  </a:cubicBezTo>
                  <a:cubicBezTo>
                    <a:pt x="4624" y="45940"/>
                    <a:pt x="4307" y="44135"/>
                    <a:pt x="4402" y="42330"/>
                  </a:cubicBezTo>
                  <a:lnTo>
                    <a:pt x="4402" y="42330"/>
                  </a:lnTo>
                  <a:cubicBezTo>
                    <a:pt x="4687" y="42615"/>
                    <a:pt x="5004" y="42837"/>
                    <a:pt x="5352" y="42963"/>
                  </a:cubicBezTo>
                  <a:cubicBezTo>
                    <a:pt x="5384" y="42995"/>
                    <a:pt x="5447" y="43027"/>
                    <a:pt x="5511" y="43027"/>
                  </a:cubicBezTo>
                  <a:cubicBezTo>
                    <a:pt x="5669" y="43027"/>
                    <a:pt x="5827" y="42932"/>
                    <a:pt x="5891" y="42742"/>
                  </a:cubicBezTo>
                  <a:cubicBezTo>
                    <a:pt x="5986" y="42520"/>
                    <a:pt x="5891" y="42298"/>
                    <a:pt x="5669" y="42203"/>
                  </a:cubicBezTo>
                  <a:cubicBezTo>
                    <a:pt x="4909" y="41855"/>
                    <a:pt x="4307" y="41063"/>
                    <a:pt x="3832" y="39860"/>
                  </a:cubicBezTo>
                  <a:cubicBezTo>
                    <a:pt x="3167" y="38150"/>
                    <a:pt x="2914" y="36281"/>
                    <a:pt x="3136" y="34476"/>
                  </a:cubicBezTo>
                  <a:lnTo>
                    <a:pt x="3136" y="34476"/>
                  </a:lnTo>
                  <a:lnTo>
                    <a:pt x="3262" y="34603"/>
                  </a:lnTo>
                  <a:cubicBezTo>
                    <a:pt x="3737" y="35046"/>
                    <a:pt x="4181" y="35521"/>
                    <a:pt x="4181" y="36028"/>
                  </a:cubicBezTo>
                  <a:cubicBezTo>
                    <a:pt x="4181" y="36249"/>
                    <a:pt x="4339" y="36471"/>
                    <a:pt x="4592" y="36471"/>
                  </a:cubicBezTo>
                  <a:cubicBezTo>
                    <a:pt x="4846" y="36471"/>
                    <a:pt x="5036" y="36281"/>
                    <a:pt x="5036" y="36059"/>
                  </a:cubicBezTo>
                  <a:cubicBezTo>
                    <a:pt x="5067" y="35173"/>
                    <a:pt x="4402" y="34508"/>
                    <a:pt x="3864" y="34001"/>
                  </a:cubicBezTo>
                  <a:lnTo>
                    <a:pt x="3737" y="33843"/>
                  </a:lnTo>
                  <a:cubicBezTo>
                    <a:pt x="1679" y="31752"/>
                    <a:pt x="887" y="28174"/>
                    <a:pt x="1869" y="25704"/>
                  </a:cubicBezTo>
                  <a:lnTo>
                    <a:pt x="1869" y="25704"/>
                  </a:lnTo>
                  <a:cubicBezTo>
                    <a:pt x="2287" y="26092"/>
                    <a:pt x="2790" y="26340"/>
                    <a:pt x="3325" y="26340"/>
                  </a:cubicBezTo>
                  <a:cubicBezTo>
                    <a:pt x="3357" y="26340"/>
                    <a:pt x="3388" y="26339"/>
                    <a:pt x="3421" y="26337"/>
                  </a:cubicBezTo>
                  <a:cubicBezTo>
                    <a:pt x="3642" y="26337"/>
                    <a:pt x="3832" y="26115"/>
                    <a:pt x="3801" y="25894"/>
                  </a:cubicBezTo>
                  <a:cubicBezTo>
                    <a:pt x="3801" y="25640"/>
                    <a:pt x="3611" y="25482"/>
                    <a:pt x="3357" y="25482"/>
                  </a:cubicBezTo>
                  <a:cubicBezTo>
                    <a:pt x="3339" y="25483"/>
                    <a:pt x="3320" y="25484"/>
                    <a:pt x="3301" y="25484"/>
                  </a:cubicBezTo>
                  <a:cubicBezTo>
                    <a:pt x="2848" y="25484"/>
                    <a:pt x="2431" y="25119"/>
                    <a:pt x="2249" y="24754"/>
                  </a:cubicBezTo>
                  <a:cubicBezTo>
                    <a:pt x="1964" y="24215"/>
                    <a:pt x="1932" y="23582"/>
                    <a:pt x="1932" y="23107"/>
                  </a:cubicBezTo>
                  <a:cubicBezTo>
                    <a:pt x="1932" y="21967"/>
                    <a:pt x="2185" y="21175"/>
                    <a:pt x="2724" y="20763"/>
                  </a:cubicBezTo>
                  <a:cubicBezTo>
                    <a:pt x="3056" y="20494"/>
                    <a:pt x="3476" y="20391"/>
                    <a:pt x="3903" y="20391"/>
                  </a:cubicBezTo>
                  <a:close/>
                  <a:moveTo>
                    <a:pt x="21393" y="0"/>
                  </a:moveTo>
                  <a:cubicBezTo>
                    <a:pt x="20839" y="0"/>
                    <a:pt x="20280" y="53"/>
                    <a:pt x="19730" y="115"/>
                  </a:cubicBezTo>
                  <a:cubicBezTo>
                    <a:pt x="16088" y="527"/>
                    <a:pt x="14885" y="2459"/>
                    <a:pt x="14251" y="3504"/>
                  </a:cubicBezTo>
                  <a:cubicBezTo>
                    <a:pt x="14125" y="3694"/>
                    <a:pt x="13998" y="3915"/>
                    <a:pt x="13903" y="3979"/>
                  </a:cubicBezTo>
                  <a:cubicBezTo>
                    <a:pt x="13871" y="3979"/>
                    <a:pt x="13776" y="3979"/>
                    <a:pt x="13681" y="4010"/>
                  </a:cubicBezTo>
                  <a:cubicBezTo>
                    <a:pt x="12636" y="4042"/>
                    <a:pt x="9849" y="4169"/>
                    <a:pt x="8266" y="6386"/>
                  </a:cubicBezTo>
                  <a:cubicBezTo>
                    <a:pt x="7411" y="7589"/>
                    <a:pt x="6587" y="9458"/>
                    <a:pt x="7316" y="11769"/>
                  </a:cubicBezTo>
                  <a:cubicBezTo>
                    <a:pt x="6714" y="11959"/>
                    <a:pt x="6112" y="12244"/>
                    <a:pt x="5574" y="12593"/>
                  </a:cubicBezTo>
                  <a:cubicBezTo>
                    <a:pt x="3389" y="14081"/>
                    <a:pt x="2439" y="16646"/>
                    <a:pt x="2914" y="19687"/>
                  </a:cubicBezTo>
                  <a:cubicBezTo>
                    <a:pt x="2660" y="19782"/>
                    <a:pt x="2407" y="19908"/>
                    <a:pt x="2154" y="20098"/>
                  </a:cubicBezTo>
                  <a:cubicBezTo>
                    <a:pt x="1425" y="20700"/>
                    <a:pt x="1045" y="21713"/>
                    <a:pt x="1045" y="23107"/>
                  </a:cubicBezTo>
                  <a:cubicBezTo>
                    <a:pt x="1045" y="23614"/>
                    <a:pt x="1077" y="24247"/>
                    <a:pt x="1330" y="24849"/>
                  </a:cubicBezTo>
                  <a:cubicBezTo>
                    <a:pt x="0" y="27350"/>
                    <a:pt x="475" y="31087"/>
                    <a:pt x="2407" y="33653"/>
                  </a:cubicBezTo>
                  <a:cubicBezTo>
                    <a:pt x="2375" y="33716"/>
                    <a:pt x="2375" y="33748"/>
                    <a:pt x="2344" y="33811"/>
                  </a:cubicBezTo>
                  <a:cubicBezTo>
                    <a:pt x="1995" y="35964"/>
                    <a:pt x="2217" y="38150"/>
                    <a:pt x="3009" y="40176"/>
                  </a:cubicBezTo>
                  <a:cubicBezTo>
                    <a:pt x="3199" y="40620"/>
                    <a:pt x="3389" y="41031"/>
                    <a:pt x="3611" y="41380"/>
                  </a:cubicBezTo>
                  <a:cubicBezTo>
                    <a:pt x="3326" y="43597"/>
                    <a:pt x="3642" y="45877"/>
                    <a:pt x="4529" y="47935"/>
                  </a:cubicBezTo>
                  <a:cubicBezTo>
                    <a:pt x="4782" y="48569"/>
                    <a:pt x="5162" y="49329"/>
                    <a:pt x="5827" y="49867"/>
                  </a:cubicBezTo>
                  <a:cubicBezTo>
                    <a:pt x="6298" y="50255"/>
                    <a:pt x="6867" y="50449"/>
                    <a:pt x="7404" y="50449"/>
                  </a:cubicBezTo>
                  <a:cubicBezTo>
                    <a:pt x="7481" y="50449"/>
                    <a:pt x="7557" y="50445"/>
                    <a:pt x="7633" y="50437"/>
                  </a:cubicBezTo>
                  <a:lnTo>
                    <a:pt x="7633" y="50437"/>
                  </a:lnTo>
                  <a:cubicBezTo>
                    <a:pt x="7601" y="51514"/>
                    <a:pt x="7918" y="52591"/>
                    <a:pt x="8551" y="53446"/>
                  </a:cubicBezTo>
                  <a:cubicBezTo>
                    <a:pt x="9279" y="54427"/>
                    <a:pt x="10324" y="55124"/>
                    <a:pt x="11528" y="55377"/>
                  </a:cubicBezTo>
                  <a:cubicBezTo>
                    <a:pt x="12130" y="56232"/>
                    <a:pt x="12921" y="56993"/>
                    <a:pt x="13808" y="57594"/>
                  </a:cubicBezTo>
                  <a:cubicBezTo>
                    <a:pt x="14916" y="58291"/>
                    <a:pt x="16183" y="58766"/>
                    <a:pt x="17387" y="59178"/>
                  </a:cubicBezTo>
                  <a:cubicBezTo>
                    <a:pt x="18558" y="59589"/>
                    <a:pt x="19888" y="59969"/>
                    <a:pt x="21187" y="59969"/>
                  </a:cubicBezTo>
                  <a:cubicBezTo>
                    <a:pt x="21820" y="59969"/>
                    <a:pt x="22454" y="59874"/>
                    <a:pt x="23087" y="59653"/>
                  </a:cubicBezTo>
                  <a:cubicBezTo>
                    <a:pt x="23942" y="59304"/>
                    <a:pt x="24734" y="58703"/>
                    <a:pt x="25557" y="57784"/>
                  </a:cubicBezTo>
                  <a:cubicBezTo>
                    <a:pt x="26254" y="56993"/>
                    <a:pt x="27331" y="55409"/>
                    <a:pt x="26792" y="53794"/>
                  </a:cubicBezTo>
                  <a:cubicBezTo>
                    <a:pt x="26824" y="53731"/>
                    <a:pt x="26824" y="53667"/>
                    <a:pt x="26856" y="53604"/>
                  </a:cubicBezTo>
                  <a:cubicBezTo>
                    <a:pt x="27077" y="52939"/>
                    <a:pt x="27077" y="52274"/>
                    <a:pt x="27077" y="51609"/>
                  </a:cubicBezTo>
                  <a:cubicBezTo>
                    <a:pt x="27077" y="51197"/>
                    <a:pt x="27077" y="50722"/>
                    <a:pt x="27014" y="50247"/>
                  </a:cubicBezTo>
                  <a:cubicBezTo>
                    <a:pt x="26887" y="49487"/>
                    <a:pt x="26634" y="48759"/>
                    <a:pt x="26222" y="48125"/>
                  </a:cubicBezTo>
                  <a:cubicBezTo>
                    <a:pt x="26254" y="48062"/>
                    <a:pt x="26254" y="47967"/>
                    <a:pt x="26222" y="47904"/>
                  </a:cubicBezTo>
                  <a:cubicBezTo>
                    <a:pt x="26602" y="47239"/>
                    <a:pt x="26729" y="46478"/>
                    <a:pt x="26856" y="45845"/>
                  </a:cubicBezTo>
                  <a:cubicBezTo>
                    <a:pt x="27141" y="44262"/>
                    <a:pt x="27362" y="42678"/>
                    <a:pt x="26792" y="41253"/>
                  </a:cubicBezTo>
                  <a:cubicBezTo>
                    <a:pt x="26824" y="41190"/>
                    <a:pt x="26887" y="41126"/>
                    <a:pt x="26951" y="41031"/>
                  </a:cubicBezTo>
                  <a:cubicBezTo>
                    <a:pt x="27331" y="40366"/>
                    <a:pt x="27489" y="39606"/>
                    <a:pt x="27616" y="39036"/>
                  </a:cubicBezTo>
                  <a:cubicBezTo>
                    <a:pt x="27711" y="38466"/>
                    <a:pt x="27806" y="37738"/>
                    <a:pt x="27679" y="37009"/>
                  </a:cubicBezTo>
                  <a:cubicBezTo>
                    <a:pt x="27552" y="36344"/>
                    <a:pt x="27236" y="35806"/>
                    <a:pt x="26824" y="35394"/>
                  </a:cubicBezTo>
                  <a:cubicBezTo>
                    <a:pt x="26919" y="35331"/>
                    <a:pt x="26982" y="35268"/>
                    <a:pt x="27046" y="35204"/>
                  </a:cubicBezTo>
                  <a:cubicBezTo>
                    <a:pt x="27362" y="34856"/>
                    <a:pt x="27457" y="34413"/>
                    <a:pt x="27521" y="33969"/>
                  </a:cubicBezTo>
                  <a:cubicBezTo>
                    <a:pt x="27901" y="31689"/>
                    <a:pt x="27647" y="29346"/>
                    <a:pt x="26792" y="27192"/>
                  </a:cubicBezTo>
                  <a:cubicBezTo>
                    <a:pt x="26602" y="26717"/>
                    <a:pt x="26381" y="26242"/>
                    <a:pt x="26159" y="25799"/>
                  </a:cubicBezTo>
                  <a:cubicBezTo>
                    <a:pt x="25937" y="25324"/>
                    <a:pt x="25716" y="24849"/>
                    <a:pt x="25526" y="24374"/>
                  </a:cubicBezTo>
                  <a:cubicBezTo>
                    <a:pt x="26032" y="24215"/>
                    <a:pt x="26444" y="23772"/>
                    <a:pt x="26697" y="23138"/>
                  </a:cubicBezTo>
                  <a:cubicBezTo>
                    <a:pt x="27077" y="22220"/>
                    <a:pt x="27077" y="21238"/>
                    <a:pt x="27077" y="20288"/>
                  </a:cubicBezTo>
                  <a:cubicBezTo>
                    <a:pt x="27077" y="19940"/>
                    <a:pt x="27077" y="19623"/>
                    <a:pt x="27109" y="19275"/>
                  </a:cubicBezTo>
                  <a:cubicBezTo>
                    <a:pt x="27141" y="18737"/>
                    <a:pt x="27204" y="18198"/>
                    <a:pt x="27299" y="17660"/>
                  </a:cubicBezTo>
                  <a:cubicBezTo>
                    <a:pt x="27426" y="16646"/>
                    <a:pt x="27552" y="15633"/>
                    <a:pt x="27426" y="14588"/>
                  </a:cubicBezTo>
                  <a:cubicBezTo>
                    <a:pt x="27299" y="13765"/>
                    <a:pt x="27014" y="12973"/>
                    <a:pt x="26571" y="12276"/>
                  </a:cubicBezTo>
                  <a:cubicBezTo>
                    <a:pt x="28439" y="8159"/>
                    <a:pt x="27964" y="2744"/>
                    <a:pt x="23847" y="527"/>
                  </a:cubicBezTo>
                  <a:cubicBezTo>
                    <a:pt x="23080" y="124"/>
                    <a:pt x="22243" y="0"/>
                    <a:pt x="21393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3865025" y="2174525"/>
              <a:ext cx="98975" cy="226550"/>
            </a:xfrm>
            <a:custGeom>
              <a:avLst/>
              <a:gdLst/>
              <a:ahLst/>
              <a:cxnLst/>
              <a:rect l="l" t="t" r="r" b="b"/>
              <a:pathLst>
                <a:path w="3959" h="9062" extrusionOk="0">
                  <a:moveTo>
                    <a:pt x="437" y="0"/>
                  </a:moveTo>
                  <a:cubicBezTo>
                    <a:pt x="418" y="0"/>
                    <a:pt x="399" y="1"/>
                    <a:pt x="380" y="4"/>
                  </a:cubicBezTo>
                  <a:cubicBezTo>
                    <a:pt x="127" y="67"/>
                    <a:pt x="0" y="289"/>
                    <a:pt x="32" y="511"/>
                  </a:cubicBezTo>
                  <a:cubicBezTo>
                    <a:pt x="127" y="954"/>
                    <a:pt x="285" y="1366"/>
                    <a:pt x="538" y="1714"/>
                  </a:cubicBezTo>
                  <a:cubicBezTo>
                    <a:pt x="633" y="1873"/>
                    <a:pt x="728" y="1999"/>
                    <a:pt x="823" y="2094"/>
                  </a:cubicBezTo>
                  <a:cubicBezTo>
                    <a:pt x="443" y="2633"/>
                    <a:pt x="253" y="3329"/>
                    <a:pt x="317" y="4121"/>
                  </a:cubicBezTo>
                  <a:cubicBezTo>
                    <a:pt x="380" y="4723"/>
                    <a:pt x="538" y="5261"/>
                    <a:pt x="697" y="5799"/>
                  </a:cubicBezTo>
                  <a:cubicBezTo>
                    <a:pt x="760" y="6021"/>
                    <a:pt x="823" y="6243"/>
                    <a:pt x="887" y="6465"/>
                  </a:cubicBezTo>
                  <a:cubicBezTo>
                    <a:pt x="1108" y="7320"/>
                    <a:pt x="1108" y="7953"/>
                    <a:pt x="887" y="8460"/>
                  </a:cubicBezTo>
                  <a:cubicBezTo>
                    <a:pt x="792" y="8650"/>
                    <a:pt x="887" y="8903"/>
                    <a:pt x="1108" y="8998"/>
                  </a:cubicBezTo>
                  <a:cubicBezTo>
                    <a:pt x="1172" y="9030"/>
                    <a:pt x="1235" y="9061"/>
                    <a:pt x="1298" y="9061"/>
                  </a:cubicBezTo>
                  <a:cubicBezTo>
                    <a:pt x="1457" y="9061"/>
                    <a:pt x="1615" y="8966"/>
                    <a:pt x="1678" y="8776"/>
                  </a:cubicBezTo>
                  <a:cubicBezTo>
                    <a:pt x="1995" y="8111"/>
                    <a:pt x="1995" y="7256"/>
                    <a:pt x="1710" y="6243"/>
                  </a:cubicBezTo>
                  <a:cubicBezTo>
                    <a:pt x="1647" y="5990"/>
                    <a:pt x="1583" y="5768"/>
                    <a:pt x="1520" y="5546"/>
                  </a:cubicBezTo>
                  <a:cubicBezTo>
                    <a:pt x="1362" y="5039"/>
                    <a:pt x="1235" y="4564"/>
                    <a:pt x="1172" y="4058"/>
                  </a:cubicBezTo>
                  <a:cubicBezTo>
                    <a:pt x="1140" y="3551"/>
                    <a:pt x="1235" y="2886"/>
                    <a:pt x="1615" y="2506"/>
                  </a:cubicBezTo>
                  <a:lnTo>
                    <a:pt x="1995" y="2506"/>
                  </a:lnTo>
                  <a:cubicBezTo>
                    <a:pt x="2629" y="2506"/>
                    <a:pt x="3325" y="2474"/>
                    <a:pt x="3800" y="1968"/>
                  </a:cubicBezTo>
                  <a:cubicBezTo>
                    <a:pt x="3959" y="1809"/>
                    <a:pt x="3959" y="1524"/>
                    <a:pt x="3769" y="1366"/>
                  </a:cubicBezTo>
                  <a:cubicBezTo>
                    <a:pt x="3689" y="1287"/>
                    <a:pt x="3579" y="1247"/>
                    <a:pt x="3468" y="1247"/>
                  </a:cubicBezTo>
                  <a:cubicBezTo>
                    <a:pt x="3357" y="1247"/>
                    <a:pt x="3246" y="1287"/>
                    <a:pt x="3167" y="1366"/>
                  </a:cubicBezTo>
                  <a:cubicBezTo>
                    <a:pt x="2914" y="1619"/>
                    <a:pt x="2439" y="1651"/>
                    <a:pt x="1995" y="1651"/>
                  </a:cubicBezTo>
                  <a:lnTo>
                    <a:pt x="1742" y="1651"/>
                  </a:lnTo>
                  <a:cubicBezTo>
                    <a:pt x="1710" y="1619"/>
                    <a:pt x="1615" y="1588"/>
                    <a:pt x="1552" y="1588"/>
                  </a:cubicBezTo>
                  <a:cubicBezTo>
                    <a:pt x="1457" y="1524"/>
                    <a:pt x="1330" y="1398"/>
                    <a:pt x="1235" y="1239"/>
                  </a:cubicBezTo>
                  <a:cubicBezTo>
                    <a:pt x="1077" y="986"/>
                    <a:pt x="950" y="669"/>
                    <a:pt x="887" y="352"/>
                  </a:cubicBezTo>
                  <a:cubicBezTo>
                    <a:pt x="829" y="150"/>
                    <a:pt x="639" y="0"/>
                    <a:pt x="437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4079575" y="2415275"/>
              <a:ext cx="50700" cy="159175"/>
            </a:xfrm>
            <a:custGeom>
              <a:avLst/>
              <a:gdLst/>
              <a:ahLst/>
              <a:cxnLst/>
              <a:rect l="l" t="t" r="r" b="b"/>
              <a:pathLst>
                <a:path w="2028" h="6367" extrusionOk="0">
                  <a:moveTo>
                    <a:pt x="907" y="0"/>
                  </a:moveTo>
                  <a:cubicBezTo>
                    <a:pt x="760" y="0"/>
                    <a:pt x="622" y="77"/>
                    <a:pt x="539" y="223"/>
                  </a:cubicBezTo>
                  <a:cubicBezTo>
                    <a:pt x="32" y="1110"/>
                    <a:pt x="0" y="2250"/>
                    <a:pt x="412" y="3168"/>
                  </a:cubicBezTo>
                  <a:cubicBezTo>
                    <a:pt x="507" y="3327"/>
                    <a:pt x="570" y="3485"/>
                    <a:pt x="665" y="3612"/>
                  </a:cubicBezTo>
                  <a:cubicBezTo>
                    <a:pt x="760" y="3770"/>
                    <a:pt x="855" y="3928"/>
                    <a:pt x="919" y="4087"/>
                  </a:cubicBezTo>
                  <a:cubicBezTo>
                    <a:pt x="1109" y="4625"/>
                    <a:pt x="1077" y="5227"/>
                    <a:pt x="760" y="5733"/>
                  </a:cubicBezTo>
                  <a:cubicBezTo>
                    <a:pt x="634" y="5924"/>
                    <a:pt x="697" y="6177"/>
                    <a:pt x="887" y="6304"/>
                  </a:cubicBezTo>
                  <a:cubicBezTo>
                    <a:pt x="982" y="6367"/>
                    <a:pt x="1045" y="6367"/>
                    <a:pt x="1140" y="6367"/>
                  </a:cubicBezTo>
                  <a:cubicBezTo>
                    <a:pt x="1267" y="6367"/>
                    <a:pt x="1425" y="6304"/>
                    <a:pt x="1489" y="6177"/>
                  </a:cubicBezTo>
                  <a:cubicBezTo>
                    <a:pt x="1964" y="5480"/>
                    <a:pt x="2027" y="4530"/>
                    <a:pt x="1710" y="3770"/>
                  </a:cubicBezTo>
                  <a:cubicBezTo>
                    <a:pt x="1615" y="3548"/>
                    <a:pt x="1520" y="3358"/>
                    <a:pt x="1425" y="3200"/>
                  </a:cubicBezTo>
                  <a:cubicBezTo>
                    <a:pt x="1330" y="3073"/>
                    <a:pt x="1267" y="2947"/>
                    <a:pt x="1204" y="2820"/>
                  </a:cubicBezTo>
                  <a:cubicBezTo>
                    <a:pt x="887" y="2123"/>
                    <a:pt x="919" y="1300"/>
                    <a:pt x="1299" y="635"/>
                  </a:cubicBezTo>
                  <a:cubicBezTo>
                    <a:pt x="1394" y="445"/>
                    <a:pt x="1330" y="191"/>
                    <a:pt x="1140" y="65"/>
                  </a:cubicBezTo>
                  <a:cubicBezTo>
                    <a:pt x="1064" y="21"/>
                    <a:pt x="985" y="0"/>
                    <a:pt x="907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3883225" y="2447650"/>
              <a:ext cx="52275" cy="167175"/>
            </a:xfrm>
            <a:custGeom>
              <a:avLst/>
              <a:gdLst/>
              <a:ahLst/>
              <a:cxnLst/>
              <a:rect l="l" t="t" r="r" b="b"/>
              <a:pathLst>
                <a:path w="2091" h="6687" extrusionOk="0">
                  <a:moveTo>
                    <a:pt x="465" y="1"/>
                  </a:moveTo>
                  <a:cubicBezTo>
                    <a:pt x="363" y="1"/>
                    <a:pt x="266" y="41"/>
                    <a:pt x="190" y="132"/>
                  </a:cubicBezTo>
                  <a:cubicBezTo>
                    <a:pt x="0" y="290"/>
                    <a:pt x="0" y="543"/>
                    <a:pt x="159" y="733"/>
                  </a:cubicBezTo>
                  <a:cubicBezTo>
                    <a:pt x="919" y="1462"/>
                    <a:pt x="1172" y="2665"/>
                    <a:pt x="792" y="3647"/>
                  </a:cubicBezTo>
                  <a:cubicBezTo>
                    <a:pt x="760" y="3773"/>
                    <a:pt x="697" y="3900"/>
                    <a:pt x="634" y="4027"/>
                  </a:cubicBezTo>
                  <a:cubicBezTo>
                    <a:pt x="570" y="4217"/>
                    <a:pt x="475" y="4407"/>
                    <a:pt x="412" y="4629"/>
                  </a:cubicBezTo>
                  <a:cubicBezTo>
                    <a:pt x="222" y="5199"/>
                    <a:pt x="254" y="5832"/>
                    <a:pt x="444" y="6402"/>
                  </a:cubicBezTo>
                  <a:cubicBezTo>
                    <a:pt x="507" y="6592"/>
                    <a:pt x="697" y="6687"/>
                    <a:pt x="855" y="6687"/>
                  </a:cubicBezTo>
                  <a:cubicBezTo>
                    <a:pt x="919" y="6687"/>
                    <a:pt x="950" y="6687"/>
                    <a:pt x="1014" y="6655"/>
                  </a:cubicBezTo>
                  <a:cubicBezTo>
                    <a:pt x="1235" y="6592"/>
                    <a:pt x="1330" y="6339"/>
                    <a:pt x="1267" y="6117"/>
                  </a:cubicBezTo>
                  <a:cubicBezTo>
                    <a:pt x="1109" y="5737"/>
                    <a:pt x="1109" y="5294"/>
                    <a:pt x="1235" y="4882"/>
                  </a:cubicBezTo>
                  <a:cubicBezTo>
                    <a:pt x="1267" y="4724"/>
                    <a:pt x="1362" y="4565"/>
                    <a:pt x="1426" y="4375"/>
                  </a:cubicBezTo>
                  <a:cubicBezTo>
                    <a:pt x="1489" y="4248"/>
                    <a:pt x="1552" y="4090"/>
                    <a:pt x="1616" y="3932"/>
                  </a:cubicBezTo>
                  <a:cubicBezTo>
                    <a:pt x="2091" y="2633"/>
                    <a:pt x="1742" y="1113"/>
                    <a:pt x="792" y="132"/>
                  </a:cubicBezTo>
                  <a:cubicBezTo>
                    <a:pt x="693" y="49"/>
                    <a:pt x="576" y="1"/>
                    <a:pt x="465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4065325" y="2491600"/>
              <a:ext cx="190825" cy="253075"/>
            </a:xfrm>
            <a:custGeom>
              <a:avLst/>
              <a:gdLst/>
              <a:ahLst/>
              <a:cxnLst/>
              <a:rect l="l" t="t" r="r" b="b"/>
              <a:pathLst>
                <a:path w="7633" h="10123" extrusionOk="0">
                  <a:moveTo>
                    <a:pt x="6701" y="0"/>
                  </a:moveTo>
                  <a:cubicBezTo>
                    <a:pt x="6589" y="0"/>
                    <a:pt x="6480" y="48"/>
                    <a:pt x="6397" y="147"/>
                  </a:cubicBezTo>
                  <a:cubicBezTo>
                    <a:pt x="5859" y="717"/>
                    <a:pt x="5764" y="1635"/>
                    <a:pt x="6176" y="2680"/>
                  </a:cubicBezTo>
                  <a:cubicBezTo>
                    <a:pt x="6239" y="2839"/>
                    <a:pt x="6302" y="2997"/>
                    <a:pt x="6366" y="3156"/>
                  </a:cubicBezTo>
                  <a:cubicBezTo>
                    <a:pt x="6587" y="3662"/>
                    <a:pt x="6777" y="4137"/>
                    <a:pt x="6746" y="4644"/>
                  </a:cubicBezTo>
                  <a:cubicBezTo>
                    <a:pt x="6714" y="4992"/>
                    <a:pt x="6524" y="5341"/>
                    <a:pt x="6207" y="5594"/>
                  </a:cubicBezTo>
                  <a:cubicBezTo>
                    <a:pt x="5944" y="5831"/>
                    <a:pt x="5616" y="5958"/>
                    <a:pt x="5312" y="5958"/>
                  </a:cubicBezTo>
                  <a:cubicBezTo>
                    <a:pt x="5250" y="5958"/>
                    <a:pt x="5190" y="5953"/>
                    <a:pt x="5131" y="5942"/>
                  </a:cubicBezTo>
                  <a:cubicBezTo>
                    <a:pt x="4941" y="5911"/>
                    <a:pt x="4751" y="5847"/>
                    <a:pt x="4561" y="5784"/>
                  </a:cubicBezTo>
                  <a:cubicBezTo>
                    <a:pt x="4371" y="5721"/>
                    <a:pt x="4212" y="5689"/>
                    <a:pt x="3991" y="5626"/>
                  </a:cubicBezTo>
                  <a:cubicBezTo>
                    <a:pt x="3823" y="5595"/>
                    <a:pt x="3652" y="5580"/>
                    <a:pt x="3479" y="5580"/>
                  </a:cubicBezTo>
                  <a:cubicBezTo>
                    <a:pt x="2580" y="5580"/>
                    <a:pt x="1652" y="5990"/>
                    <a:pt x="1014" y="6734"/>
                  </a:cubicBezTo>
                  <a:cubicBezTo>
                    <a:pt x="349" y="7494"/>
                    <a:pt x="0" y="8539"/>
                    <a:pt x="0" y="9711"/>
                  </a:cubicBezTo>
                  <a:cubicBezTo>
                    <a:pt x="0" y="9933"/>
                    <a:pt x="190" y="10123"/>
                    <a:pt x="444" y="10123"/>
                  </a:cubicBezTo>
                  <a:cubicBezTo>
                    <a:pt x="665" y="10123"/>
                    <a:pt x="855" y="9933"/>
                    <a:pt x="855" y="9679"/>
                  </a:cubicBezTo>
                  <a:cubicBezTo>
                    <a:pt x="855" y="9268"/>
                    <a:pt x="919" y="8888"/>
                    <a:pt x="1014" y="8508"/>
                  </a:cubicBezTo>
                  <a:cubicBezTo>
                    <a:pt x="1330" y="9014"/>
                    <a:pt x="1742" y="9426"/>
                    <a:pt x="2249" y="9774"/>
                  </a:cubicBezTo>
                  <a:cubicBezTo>
                    <a:pt x="2312" y="9806"/>
                    <a:pt x="2407" y="9838"/>
                    <a:pt x="2470" y="9838"/>
                  </a:cubicBezTo>
                  <a:cubicBezTo>
                    <a:pt x="2629" y="9838"/>
                    <a:pt x="2755" y="9774"/>
                    <a:pt x="2819" y="9648"/>
                  </a:cubicBezTo>
                  <a:cubicBezTo>
                    <a:pt x="2977" y="9458"/>
                    <a:pt x="2914" y="9204"/>
                    <a:pt x="2724" y="9046"/>
                  </a:cubicBezTo>
                  <a:cubicBezTo>
                    <a:pt x="2185" y="8698"/>
                    <a:pt x="1742" y="8159"/>
                    <a:pt x="1457" y="7558"/>
                  </a:cubicBezTo>
                  <a:lnTo>
                    <a:pt x="1457" y="7526"/>
                  </a:lnTo>
                  <a:cubicBezTo>
                    <a:pt x="1520" y="7463"/>
                    <a:pt x="1584" y="7367"/>
                    <a:pt x="1647" y="7304"/>
                  </a:cubicBezTo>
                  <a:cubicBezTo>
                    <a:pt x="2120" y="6753"/>
                    <a:pt x="2789" y="6441"/>
                    <a:pt x="3437" y="6441"/>
                  </a:cubicBezTo>
                  <a:cubicBezTo>
                    <a:pt x="3570" y="6441"/>
                    <a:pt x="3703" y="6454"/>
                    <a:pt x="3832" y="6481"/>
                  </a:cubicBezTo>
                  <a:cubicBezTo>
                    <a:pt x="3959" y="6512"/>
                    <a:pt x="4117" y="6576"/>
                    <a:pt x="4276" y="6607"/>
                  </a:cubicBezTo>
                  <a:cubicBezTo>
                    <a:pt x="4497" y="6671"/>
                    <a:pt x="4751" y="6766"/>
                    <a:pt x="5004" y="6797"/>
                  </a:cubicBezTo>
                  <a:cubicBezTo>
                    <a:pt x="5115" y="6813"/>
                    <a:pt x="5226" y="6821"/>
                    <a:pt x="5333" y="6821"/>
                  </a:cubicBezTo>
                  <a:cubicBezTo>
                    <a:pt x="5439" y="6821"/>
                    <a:pt x="5542" y="6813"/>
                    <a:pt x="5637" y="6797"/>
                  </a:cubicBezTo>
                  <a:cubicBezTo>
                    <a:pt x="5891" y="7146"/>
                    <a:pt x="5922" y="7684"/>
                    <a:pt x="5669" y="8096"/>
                  </a:cubicBezTo>
                  <a:cubicBezTo>
                    <a:pt x="5542" y="8286"/>
                    <a:pt x="5606" y="8539"/>
                    <a:pt x="5827" y="8666"/>
                  </a:cubicBezTo>
                  <a:cubicBezTo>
                    <a:pt x="5891" y="8729"/>
                    <a:pt x="5954" y="8729"/>
                    <a:pt x="6049" y="8729"/>
                  </a:cubicBezTo>
                  <a:cubicBezTo>
                    <a:pt x="6176" y="8729"/>
                    <a:pt x="6334" y="8666"/>
                    <a:pt x="6397" y="8539"/>
                  </a:cubicBezTo>
                  <a:cubicBezTo>
                    <a:pt x="6809" y="7938"/>
                    <a:pt x="6809" y="7114"/>
                    <a:pt x="6461" y="6481"/>
                  </a:cubicBezTo>
                  <a:cubicBezTo>
                    <a:pt x="6556" y="6417"/>
                    <a:pt x="6651" y="6354"/>
                    <a:pt x="6746" y="6291"/>
                  </a:cubicBezTo>
                  <a:cubicBezTo>
                    <a:pt x="7252" y="5879"/>
                    <a:pt x="7569" y="5277"/>
                    <a:pt x="7601" y="4707"/>
                  </a:cubicBezTo>
                  <a:cubicBezTo>
                    <a:pt x="7633" y="4011"/>
                    <a:pt x="7379" y="3409"/>
                    <a:pt x="7157" y="2839"/>
                  </a:cubicBezTo>
                  <a:cubicBezTo>
                    <a:pt x="7094" y="2680"/>
                    <a:pt x="7031" y="2522"/>
                    <a:pt x="6967" y="2395"/>
                  </a:cubicBezTo>
                  <a:cubicBezTo>
                    <a:pt x="6841" y="2047"/>
                    <a:pt x="6587" y="1192"/>
                    <a:pt x="6999" y="717"/>
                  </a:cubicBezTo>
                  <a:cubicBezTo>
                    <a:pt x="7189" y="559"/>
                    <a:pt x="7157" y="274"/>
                    <a:pt x="6999" y="115"/>
                  </a:cubicBezTo>
                  <a:cubicBezTo>
                    <a:pt x="6908" y="40"/>
                    <a:pt x="6803" y="0"/>
                    <a:pt x="6701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3853125" y="2752950"/>
              <a:ext cx="105325" cy="148500"/>
            </a:xfrm>
            <a:custGeom>
              <a:avLst/>
              <a:gdLst/>
              <a:ahLst/>
              <a:cxnLst/>
              <a:rect l="l" t="t" r="r" b="b"/>
              <a:pathLst>
                <a:path w="4213" h="5940" extrusionOk="0">
                  <a:moveTo>
                    <a:pt x="499" y="1"/>
                  </a:moveTo>
                  <a:cubicBezTo>
                    <a:pt x="459" y="1"/>
                    <a:pt x="420" y="6"/>
                    <a:pt x="381" y="17"/>
                  </a:cubicBezTo>
                  <a:cubicBezTo>
                    <a:pt x="159" y="80"/>
                    <a:pt x="1" y="302"/>
                    <a:pt x="64" y="524"/>
                  </a:cubicBezTo>
                  <a:cubicBezTo>
                    <a:pt x="223" y="1062"/>
                    <a:pt x="476" y="1822"/>
                    <a:pt x="1141" y="2266"/>
                  </a:cubicBezTo>
                  <a:cubicBezTo>
                    <a:pt x="1173" y="2297"/>
                    <a:pt x="1236" y="2329"/>
                    <a:pt x="1268" y="2329"/>
                  </a:cubicBezTo>
                  <a:cubicBezTo>
                    <a:pt x="1331" y="3342"/>
                    <a:pt x="729" y="4672"/>
                    <a:pt x="223" y="5211"/>
                  </a:cubicBezTo>
                  <a:cubicBezTo>
                    <a:pt x="64" y="5401"/>
                    <a:pt x="96" y="5686"/>
                    <a:pt x="286" y="5812"/>
                  </a:cubicBezTo>
                  <a:cubicBezTo>
                    <a:pt x="349" y="5907"/>
                    <a:pt x="444" y="5939"/>
                    <a:pt x="539" y="5939"/>
                  </a:cubicBezTo>
                  <a:cubicBezTo>
                    <a:pt x="666" y="5939"/>
                    <a:pt x="793" y="5876"/>
                    <a:pt x="888" y="5781"/>
                  </a:cubicBezTo>
                  <a:cubicBezTo>
                    <a:pt x="1394" y="5211"/>
                    <a:pt x="2059" y="3912"/>
                    <a:pt x="2123" y="2677"/>
                  </a:cubicBezTo>
                  <a:cubicBezTo>
                    <a:pt x="2281" y="2741"/>
                    <a:pt x="2439" y="2772"/>
                    <a:pt x="2566" y="2867"/>
                  </a:cubicBezTo>
                  <a:cubicBezTo>
                    <a:pt x="2851" y="3026"/>
                    <a:pt x="3105" y="3311"/>
                    <a:pt x="3326" y="3754"/>
                  </a:cubicBezTo>
                  <a:cubicBezTo>
                    <a:pt x="3390" y="3881"/>
                    <a:pt x="3548" y="3976"/>
                    <a:pt x="3706" y="3976"/>
                  </a:cubicBezTo>
                  <a:cubicBezTo>
                    <a:pt x="3770" y="3976"/>
                    <a:pt x="3833" y="3976"/>
                    <a:pt x="3896" y="3944"/>
                  </a:cubicBezTo>
                  <a:cubicBezTo>
                    <a:pt x="4118" y="3817"/>
                    <a:pt x="4213" y="3564"/>
                    <a:pt x="4086" y="3342"/>
                  </a:cubicBezTo>
                  <a:cubicBezTo>
                    <a:pt x="3801" y="2772"/>
                    <a:pt x="3453" y="2361"/>
                    <a:pt x="3010" y="2107"/>
                  </a:cubicBezTo>
                  <a:cubicBezTo>
                    <a:pt x="2756" y="1981"/>
                    <a:pt x="2503" y="1886"/>
                    <a:pt x="2249" y="1822"/>
                  </a:cubicBezTo>
                  <a:cubicBezTo>
                    <a:pt x="2028" y="1727"/>
                    <a:pt x="1774" y="1664"/>
                    <a:pt x="1616" y="1537"/>
                  </a:cubicBezTo>
                  <a:cubicBezTo>
                    <a:pt x="1299" y="1315"/>
                    <a:pt x="1078" y="935"/>
                    <a:pt x="919" y="302"/>
                  </a:cubicBezTo>
                  <a:cubicBezTo>
                    <a:pt x="867" y="119"/>
                    <a:pt x="685" y="1"/>
                    <a:pt x="499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4279875" y="2759300"/>
              <a:ext cx="90275" cy="136600"/>
            </a:xfrm>
            <a:custGeom>
              <a:avLst/>
              <a:gdLst/>
              <a:ahLst/>
              <a:cxnLst/>
              <a:rect l="l" t="t" r="r" b="b"/>
              <a:pathLst>
                <a:path w="3611" h="5464" extrusionOk="0">
                  <a:moveTo>
                    <a:pt x="3145" y="0"/>
                  </a:moveTo>
                  <a:cubicBezTo>
                    <a:pt x="2958" y="0"/>
                    <a:pt x="2776" y="118"/>
                    <a:pt x="2724" y="301"/>
                  </a:cubicBezTo>
                  <a:cubicBezTo>
                    <a:pt x="2629" y="586"/>
                    <a:pt x="2407" y="871"/>
                    <a:pt x="2154" y="1061"/>
                  </a:cubicBezTo>
                  <a:lnTo>
                    <a:pt x="2122" y="1061"/>
                  </a:lnTo>
                  <a:cubicBezTo>
                    <a:pt x="2027" y="1093"/>
                    <a:pt x="1964" y="1156"/>
                    <a:pt x="1901" y="1220"/>
                  </a:cubicBezTo>
                  <a:cubicBezTo>
                    <a:pt x="1711" y="1315"/>
                    <a:pt x="1497" y="1362"/>
                    <a:pt x="1283" y="1362"/>
                  </a:cubicBezTo>
                  <a:cubicBezTo>
                    <a:pt x="1069" y="1362"/>
                    <a:pt x="856" y="1315"/>
                    <a:pt x="666" y="1220"/>
                  </a:cubicBezTo>
                  <a:cubicBezTo>
                    <a:pt x="608" y="1195"/>
                    <a:pt x="548" y="1183"/>
                    <a:pt x="489" y="1183"/>
                  </a:cubicBezTo>
                  <a:cubicBezTo>
                    <a:pt x="322" y="1183"/>
                    <a:pt x="166" y="1278"/>
                    <a:pt x="96" y="1441"/>
                  </a:cubicBezTo>
                  <a:cubicBezTo>
                    <a:pt x="1" y="1663"/>
                    <a:pt x="96" y="1917"/>
                    <a:pt x="317" y="2012"/>
                  </a:cubicBezTo>
                  <a:cubicBezTo>
                    <a:pt x="602" y="2138"/>
                    <a:pt x="951" y="2202"/>
                    <a:pt x="1267" y="2202"/>
                  </a:cubicBezTo>
                  <a:cubicBezTo>
                    <a:pt x="1489" y="2202"/>
                    <a:pt x="1711" y="2170"/>
                    <a:pt x="1932" y="2107"/>
                  </a:cubicBezTo>
                  <a:cubicBezTo>
                    <a:pt x="1996" y="2392"/>
                    <a:pt x="2059" y="2708"/>
                    <a:pt x="2059" y="2993"/>
                  </a:cubicBezTo>
                  <a:cubicBezTo>
                    <a:pt x="2091" y="3342"/>
                    <a:pt x="2027" y="3817"/>
                    <a:pt x="1774" y="4228"/>
                  </a:cubicBezTo>
                  <a:cubicBezTo>
                    <a:pt x="1742" y="4260"/>
                    <a:pt x="1711" y="4292"/>
                    <a:pt x="1679" y="4355"/>
                  </a:cubicBezTo>
                  <a:cubicBezTo>
                    <a:pt x="1552" y="4513"/>
                    <a:pt x="1426" y="4672"/>
                    <a:pt x="1362" y="4925"/>
                  </a:cubicBezTo>
                  <a:cubicBezTo>
                    <a:pt x="1299" y="5147"/>
                    <a:pt x="1457" y="5400"/>
                    <a:pt x="1679" y="5463"/>
                  </a:cubicBezTo>
                  <a:lnTo>
                    <a:pt x="1774" y="5463"/>
                  </a:lnTo>
                  <a:cubicBezTo>
                    <a:pt x="1964" y="5463"/>
                    <a:pt x="2122" y="5337"/>
                    <a:pt x="2186" y="5147"/>
                  </a:cubicBezTo>
                  <a:cubicBezTo>
                    <a:pt x="2217" y="5052"/>
                    <a:pt x="2281" y="4957"/>
                    <a:pt x="2376" y="4862"/>
                  </a:cubicBezTo>
                  <a:cubicBezTo>
                    <a:pt x="2407" y="4798"/>
                    <a:pt x="2439" y="4735"/>
                    <a:pt x="2471" y="4703"/>
                  </a:cubicBezTo>
                  <a:cubicBezTo>
                    <a:pt x="2787" y="4228"/>
                    <a:pt x="2946" y="3627"/>
                    <a:pt x="2914" y="2993"/>
                  </a:cubicBezTo>
                  <a:cubicBezTo>
                    <a:pt x="2914" y="2550"/>
                    <a:pt x="2819" y="2107"/>
                    <a:pt x="2724" y="1695"/>
                  </a:cubicBezTo>
                  <a:cubicBezTo>
                    <a:pt x="3104" y="1410"/>
                    <a:pt x="3389" y="998"/>
                    <a:pt x="3548" y="555"/>
                  </a:cubicBezTo>
                  <a:cubicBezTo>
                    <a:pt x="3611" y="333"/>
                    <a:pt x="3484" y="80"/>
                    <a:pt x="3263" y="16"/>
                  </a:cubicBezTo>
                  <a:cubicBezTo>
                    <a:pt x="3224" y="5"/>
                    <a:pt x="3184" y="0"/>
                    <a:pt x="3145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4269575" y="2898950"/>
              <a:ext cx="53875" cy="183800"/>
            </a:xfrm>
            <a:custGeom>
              <a:avLst/>
              <a:gdLst/>
              <a:ahLst/>
              <a:cxnLst/>
              <a:rect l="l" t="t" r="r" b="b"/>
              <a:pathLst>
                <a:path w="2155" h="7352" extrusionOk="0">
                  <a:moveTo>
                    <a:pt x="609" y="0"/>
                  </a:moveTo>
                  <a:cubicBezTo>
                    <a:pt x="407" y="0"/>
                    <a:pt x="217" y="150"/>
                    <a:pt x="159" y="352"/>
                  </a:cubicBezTo>
                  <a:cubicBezTo>
                    <a:pt x="1" y="1303"/>
                    <a:pt x="223" y="2316"/>
                    <a:pt x="761" y="3108"/>
                  </a:cubicBezTo>
                  <a:cubicBezTo>
                    <a:pt x="793" y="3171"/>
                    <a:pt x="856" y="3234"/>
                    <a:pt x="888" y="3298"/>
                  </a:cubicBezTo>
                  <a:cubicBezTo>
                    <a:pt x="1014" y="3456"/>
                    <a:pt x="1109" y="3583"/>
                    <a:pt x="1173" y="3741"/>
                  </a:cubicBezTo>
                  <a:cubicBezTo>
                    <a:pt x="1268" y="3994"/>
                    <a:pt x="1299" y="4311"/>
                    <a:pt x="1299" y="4596"/>
                  </a:cubicBezTo>
                  <a:cubicBezTo>
                    <a:pt x="1299" y="5388"/>
                    <a:pt x="1268" y="6148"/>
                    <a:pt x="888" y="6655"/>
                  </a:cubicBezTo>
                  <a:cubicBezTo>
                    <a:pt x="729" y="6845"/>
                    <a:pt x="761" y="7130"/>
                    <a:pt x="951" y="7256"/>
                  </a:cubicBezTo>
                  <a:cubicBezTo>
                    <a:pt x="1014" y="7320"/>
                    <a:pt x="1109" y="7351"/>
                    <a:pt x="1204" y="7351"/>
                  </a:cubicBezTo>
                  <a:cubicBezTo>
                    <a:pt x="1331" y="7351"/>
                    <a:pt x="1458" y="7320"/>
                    <a:pt x="1553" y="7193"/>
                  </a:cubicBezTo>
                  <a:cubicBezTo>
                    <a:pt x="2123" y="6465"/>
                    <a:pt x="2154" y="5546"/>
                    <a:pt x="2154" y="4564"/>
                  </a:cubicBezTo>
                  <a:cubicBezTo>
                    <a:pt x="2154" y="4216"/>
                    <a:pt x="2123" y="3804"/>
                    <a:pt x="1964" y="3393"/>
                  </a:cubicBezTo>
                  <a:cubicBezTo>
                    <a:pt x="1869" y="3171"/>
                    <a:pt x="1711" y="2981"/>
                    <a:pt x="1584" y="2791"/>
                  </a:cubicBezTo>
                  <a:cubicBezTo>
                    <a:pt x="1553" y="2759"/>
                    <a:pt x="1489" y="2696"/>
                    <a:pt x="1458" y="2633"/>
                  </a:cubicBezTo>
                  <a:cubicBezTo>
                    <a:pt x="1046" y="1999"/>
                    <a:pt x="888" y="1239"/>
                    <a:pt x="1014" y="511"/>
                  </a:cubicBezTo>
                  <a:cubicBezTo>
                    <a:pt x="1046" y="289"/>
                    <a:pt x="919" y="67"/>
                    <a:pt x="666" y="4"/>
                  </a:cubicBezTo>
                  <a:cubicBezTo>
                    <a:pt x="647" y="1"/>
                    <a:pt x="628" y="0"/>
                    <a:pt x="609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4054225" y="3068100"/>
              <a:ext cx="258925" cy="287000"/>
            </a:xfrm>
            <a:custGeom>
              <a:avLst/>
              <a:gdLst/>
              <a:ahLst/>
              <a:cxnLst/>
              <a:rect l="l" t="t" r="r" b="b"/>
              <a:pathLst>
                <a:path w="10357" h="11480" extrusionOk="0">
                  <a:moveTo>
                    <a:pt x="6873" y="1"/>
                  </a:moveTo>
                  <a:cubicBezTo>
                    <a:pt x="6740" y="1"/>
                    <a:pt x="6643" y="55"/>
                    <a:pt x="6588" y="110"/>
                  </a:cubicBezTo>
                  <a:cubicBezTo>
                    <a:pt x="6366" y="237"/>
                    <a:pt x="6335" y="490"/>
                    <a:pt x="6461" y="680"/>
                  </a:cubicBezTo>
                  <a:cubicBezTo>
                    <a:pt x="6541" y="812"/>
                    <a:pt x="6642" y="878"/>
                    <a:pt x="6765" y="878"/>
                  </a:cubicBezTo>
                  <a:cubicBezTo>
                    <a:pt x="6790" y="878"/>
                    <a:pt x="6815" y="876"/>
                    <a:pt x="6841" y="870"/>
                  </a:cubicBezTo>
                  <a:cubicBezTo>
                    <a:pt x="7380" y="1219"/>
                    <a:pt x="7760" y="1725"/>
                    <a:pt x="7918" y="2295"/>
                  </a:cubicBezTo>
                  <a:cubicBezTo>
                    <a:pt x="8108" y="2897"/>
                    <a:pt x="8013" y="3562"/>
                    <a:pt x="7728" y="4101"/>
                  </a:cubicBezTo>
                  <a:cubicBezTo>
                    <a:pt x="7728" y="4164"/>
                    <a:pt x="7696" y="4196"/>
                    <a:pt x="7696" y="4227"/>
                  </a:cubicBezTo>
                  <a:cubicBezTo>
                    <a:pt x="7665" y="4227"/>
                    <a:pt x="7665" y="4259"/>
                    <a:pt x="7633" y="4291"/>
                  </a:cubicBezTo>
                  <a:cubicBezTo>
                    <a:pt x="7475" y="4481"/>
                    <a:pt x="7380" y="4702"/>
                    <a:pt x="7285" y="4924"/>
                  </a:cubicBezTo>
                  <a:cubicBezTo>
                    <a:pt x="7221" y="5082"/>
                    <a:pt x="7158" y="5241"/>
                    <a:pt x="7063" y="5304"/>
                  </a:cubicBezTo>
                  <a:cubicBezTo>
                    <a:pt x="7000" y="5336"/>
                    <a:pt x="6936" y="5336"/>
                    <a:pt x="6905" y="5367"/>
                  </a:cubicBezTo>
                  <a:cubicBezTo>
                    <a:pt x="6868" y="5377"/>
                    <a:pt x="6831" y="5380"/>
                    <a:pt x="6793" y="5380"/>
                  </a:cubicBezTo>
                  <a:cubicBezTo>
                    <a:pt x="6701" y="5380"/>
                    <a:pt x="6605" y="5358"/>
                    <a:pt x="6493" y="5336"/>
                  </a:cubicBezTo>
                  <a:cubicBezTo>
                    <a:pt x="6339" y="5310"/>
                    <a:pt x="6144" y="5264"/>
                    <a:pt x="5958" y="5264"/>
                  </a:cubicBezTo>
                  <a:cubicBezTo>
                    <a:pt x="5914" y="5264"/>
                    <a:pt x="5870" y="5266"/>
                    <a:pt x="5828" y="5272"/>
                  </a:cubicBezTo>
                  <a:cubicBezTo>
                    <a:pt x="5068" y="5336"/>
                    <a:pt x="4593" y="5969"/>
                    <a:pt x="4213" y="6444"/>
                  </a:cubicBezTo>
                  <a:cubicBezTo>
                    <a:pt x="4150" y="6539"/>
                    <a:pt x="4118" y="6602"/>
                    <a:pt x="4055" y="6666"/>
                  </a:cubicBezTo>
                  <a:cubicBezTo>
                    <a:pt x="3485" y="7362"/>
                    <a:pt x="2471" y="8059"/>
                    <a:pt x="1743" y="8091"/>
                  </a:cubicBezTo>
                  <a:cubicBezTo>
                    <a:pt x="1648" y="7457"/>
                    <a:pt x="1363" y="6887"/>
                    <a:pt x="919" y="6476"/>
                  </a:cubicBezTo>
                  <a:cubicBezTo>
                    <a:pt x="834" y="6404"/>
                    <a:pt x="735" y="6372"/>
                    <a:pt x="638" y="6372"/>
                  </a:cubicBezTo>
                  <a:cubicBezTo>
                    <a:pt x="520" y="6372"/>
                    <a:pt x="405" y="6420"/>
                    <a:pt x="318" y="6507"/>
                  </a:cubicBezTo>
                  <a:cubicBezTo>
                    <a:pt x="159" y="6697"/>
                    <a:pt x="159" y="6951"/>
                    <a:pt x="349" y="7109"/>
                  </a:cubicBezTo>
                  <a:cubicBezTo>
                    <a:pt x="761" y="7489"/>
                    <a:pt x="983" y="8154"/>
                    <a:pt x="888" y="8851"/>
                  </a:cubicBezTo>
                  <a:cubicBezTo>
                    <a:pt x="793" y="9579"/>
                    <a:pt x="444" y="10244"/>
                    <a:pt x="128" y="10814"/>
                  </a:cubicBezTo>
                  <a:cubicBezTo>
                    <a:pt x="1" y="11036"/>
                    <a:pt x="64" y="11289"/>
                    <a:pt x="254" y="11416"/>
                  </a:cubicBezTo>
                  <a:cubicBezTo>
                    <a:pt x="349" y="11448"/>
                    <a:pt x="413" y="11479"/>
                    <a:pt x="476" y="11479"/>
                  </a:cubicBezTo>
                  <a:cubicBezTo>
                    <a:pt x="634" y="11479"/>
                    <a:pt x="761" y="11384"/>
                    <a:pt x="856" y="11258"/>
                  </a:cubicBezTo>
                  <a:cubicBezTo>
                    <a:pt x="1236" y="10624"/>
                    <a:pt x="1648" y="9833"/>
                    <a:pt x="1743" y="8946"/>
                  </a:cubicBezTo>
                  <a:cubicBezTo>
                    <a:pt x="2914" y="8914"/>
                    <a:pt x="4181" y="7869"/>
                    <a:pt x="4720" y="7172"/>
                  </a:cubicBezTo>
                  <a:cubicBezTo>
                    <a:pt x="4783" y="7109"/>
                    <a:pt x="4815" y="7046"/>
                    <a:pt x="4878" y="6982"/>
                  </a:cubicBezTo>
                  <a:cubicBezTo>
                    <a:pt x="5195" y="6571"/>
                    <a:pt x="5511" y="6159"/>
                    <a:pt x="5891" y="6127"/>
                  </a:cubicBezTo>
                  <a:cubicBezTo>
                    <a:pt x="6018" y="6127"/>
                    <a:pt x="6176" y="6159"/>
                    <a:pt x="6335" y="6191"/>
                  </a:cubicBezTo>
                  <a:cubicBezTo>
                    <a:pt x="6487" y="6191"/>
                    <a:pt x="6659" y="6231"/>
                    <a:pt x="6819" y="6231"/>
                  </a:cubicBezTo>
                  <a:cubicBezTo>
                    <a:pt x="6859" y="6231"/>
                    <a:pt x="6898" y="6229"/>
                    <a:pt x="6936" y="6222"/>
                  </a:cubicBezTo>
                  <a:cubicBezTo>
                    <a:pt x="7443" y="7046"/>
                    <a:pt x="7601" y="8027"/>
                    <a:pt x="7380" y="8946"/>
                  </a:cubicBezTo>
                  <a:cubicBezTo>
                    <a:pt x="7316" y="9168"/>
                    <a:pt x="7443" y="9389"/>
                    <a:pt x="7696" y="9453"/>
                  </a:cubicBezTo>
                  <a:lnTo>
                    <a:pt x="7792" y="9453"/>
                  </a:lnTo>
                  <a:cubicBezTo>
                    <a:pt x="7982" y="9453"/>
                    <a:pt x="8140" y="9326"/>
                    <a:pt x="8203" y="9136"/>
                  </a:cubicBezTo>
                  <a:cubicBezTo>
                    <a:pt x="8488" y="8027"/>
                    <a:pt x="8298" y="6824"/>
                    <a:pt x="7728" y="5842"/>
                  </a:cubicBezTo>
                  <a:cubicBezTo>
                    <a:pt x="7887" y="5652"/>
                    <a:pt x="7982" y="5431"/>
                    <a:pt x="8077" y="5241"/>
                  </a:cubicBezTo>
                  <a:cubicBezTo>
                    <a:pt x="8140" y="5082"/>
                    <a:pt x="8203" y="4924"/>
                    <a:pt x="8298" y="4829"/>
                  </a:cubicBezTo>
                  <a:cubicBezTo>
                    <a:pt x="8425" y="4671"/>
                    <a:pt x="8710" y="4607"/>
                    <a:pt x="9027" y="4512"/>
                  </a:cubicBezTo>
                  <a:cubicBezTo>
                    <a:pt x="9438" y="4386"/>
                    <a:pt x="9913" y="4259"/>
                    <a:pt x="10230" y="3847"/>
                  </a:cubicBezTo>
                  <a:cubicBezTo>
                    <a:pt x="10357" y="3657"/>
                    <a:pt x="10325" y="3372"/>
                    <a:pt x="10103" y="3245"/>
                  </a:cubicBezTo>
                  <a:cubicBezTo>
                    <a:pt x="10029" y="3184"/>
                    <a:pt x="9946" y="3156"/>
                    <a:pt x="9864" y="3156"/>
                  </a:cubicBezTo>
                  <a:cubicBezTo>
                    <a:pt x="9735" y="3156"/>
                    <a:pt x="9611" y="3225"/>
                    <a:pt x="9533" y="3340"/>
                  </a:cubicBezTo>
                  <a:cubicBezTo>
                    <a:pt x="9375" y="3531"/>
                    <a:pt x="9122" y="3594"/>
                    <a:pt x="8805" y="3689"/>
                  </a:cubicBezTo>
                  <a:cubicBezTo>
                    <a:pt x="8900" y="3150"/>
                    <a:pt x="8900" y="2580"/>
                    <a:pt x="8742" y="2074"/>
                  </a:cubicBezTo>
                  <a:cubicBezTo>
                    <a:pt x="8520" y="1250"/>
                    <a:pt x="7982" y="522"/>
                    <a:pt x="7221" y="110"/>
                  </a:cubicBezTo>
                  <a:cubicBezTo>
                    <a:pt x="7088" y="30"/>
                    <a:pt x="6971" y="1"/>
                    <a:pt x="6873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849975" y="3388300"/>
              <a:ext cx="159950" cy="101400"/>
            </a:xfrm>
            <a:custGeom>
              <a:avLst/>
              <a:gdLst/>
              <a:ahLst/>
              <a:cxnLst/>
              <a:rect l="l" t="t" r="r" b="b"/>
              <a:pathLst>
                <a:path w="6398" h="4056" extrusionOk="0">
                  <a:moveTo>
                    <a:pt x="464" y="0"/>
                  </a:moveTo>
                  <a:cubicBezTo>
                    <a:pt x="316" y="0"/>
                    <a:pt x="179" y="78"/>
                    <a:pt x="95" y="223"/>
                  </a:cubicBezTo>
                  <a:cubicBezTo>
                    <a:pt x="0" y="413"/>
                    <a:pt x="64" y="667"/>
                    <a:pt x="254" y="793"/>
                  </a:cubicBezTo>
                  <a:cubicBezTo>
                    <a:pt x="507" y="920"/>
                    <a:pt x="697" y="1110"/>
                    <a:pt x="950" y="1332"/>
                  </a:cubicBezTo>
                  <a:cubicBezTo>
                    <a:pt x="1077" y="1458"/>
                    <a:pt x="1267" y="1617"/>
                    <a:pt x="1425" y="1743"/>
                  </a:cubicBezTo>
                  <a:cubicBezTo>
                    <a:pt x="1710" y="1965"/>
                    <a:pt x="2027" y="2123"/>
                    <a:pt x="2312" y="2187"/>
                  </a:cubicBezTo>
                  <a:cubicBezTo>
                    <a:pt x="2249" y="2503"/>
                    <a:pt x="1900" y="3105"/>
                    <a:pt x="1647" y="3263"/>
                  </a:cubicBezTo>
                  <a:cubicBezTo>
                    <a:pt x="1457" y="3390"/>
                    <a:pt x="1394" y="3643"/>
                    <a:pt x="1520" y="3833"/>
                  </a:cubicBezTo>
                  <a:cubicBezTo>
                    <a:pt x="1584" y="3960"/>
                    <a:pt x="1742" y="4055"/>
                    <a:pt x="1869" y="4055"/>
                  </a:cubicBezTo>
                  <a:cubicBezTo>
                    <a:pt x="1964" y="4055"/>
                    <a:pt x="2027" y="4023"/>
                    <a:pt x="2122" y="3960"/>
                  </a:cubicBezTo>
                  <a:cubicBezTo>
                    <a:pt x="2502" y="3707"/>
                    <a:pt x="3104" y="2915"/>
                    <a:pt x="3167" y="2218"/>
                  </a:cubicBezTo>
                  <a:cubicBezTo>
                    <a:pt x="3199" y="2218"/>
                    <a:pt x="3262" y="2187"/>
                    <a:pt x="3294" y="2187"/>
                  </a:cubicBezTo>
                  <a:cubicBezTo>
                    <a:pt x="3547" y="2092"/>
                    <a:pt x="3769" y="1902"/>
                    <a:pt x="3959" y="1775"/>
                  </a:cubicBezTo>
                  <a:cubicBezTo>
                    <a:pt x="4086" y="1648"/>
                    <a:pt x="4244" y="1553"/>
                    <a:pt x="4371" y="1490"/>
                  </a:cubicBezTo>
                  <a:cubicBezTo>
                    <a:pt x="4446" y="1452"/>
                    <a:pt x="4535" y="1435"/>
                    <a:pt x="4628" y="1435"/>
                  </a:cubicBezTo>
                  <a:cubicBezTo>
                    <a:pt x="4771" y="1435"/>
                    <a:pt x="4921" y="1477"/>
                    <a:pt x="5036" y="1553"/>
                  </a:cubicBezTo>
                  <a:cubicBezTo>
                    <a:pt x="5099" y="1585"/>
                    <a:pt x="5162" y="1617"/>
                    <a:pt x="5226" y="1680"/>
                  </a:cubicBezTo>
                  <a:cubicBezTo>
                    <a:pt x="5352" y="1807"/>
                    <a:pt x="5542" y="1933"/>
                    <a:pt x="5796" y="2028"/>
                  </a:cubicBezTo>
                  <a:cubicBezTo>
                    <a:pt x="5829" y="2038"/>
                    <a:pt x="5863" y="2042"/>
                    <a:pt x="5896" y="2042"/>
                  </a:cubicBezTo>
                  <a:cubicBezTo>
                    <a:pt x="6081" y="2042"/>
                    <a:pt x="6249" y="1900"/>
                    <a:pt x="6302" y="1712"/>
                  </a:cubicBezTo>
                  <a:cubicBezTo>
                    <a:pt x="6397" y="1490"/>
                    <a:pt x="6239" y="1268"/>
                    <a:pt x="6017" y="1205"/>
                  </a:cubicBezTo>
                  <a:cubicBezTo>
                    <a:pt x="5954" y="1173"/>
                    <a:pt x="5859" y="1110"/>
                    <a:pt x="5764" y="1015"/>
                  </a:cubicBezTo>
                  <a:cubicBezTo>
                    <a:pt x="5669" y="952"/>
                    <a:pt x="5606" y="888"/>
                    <a:pt x="5479" y="825"/>
                  </a:cubicBezTo>
                  <a:cubicBezTo>
                    <a:pt x="5230" y="665"/>
                    <a:pt x="4940" y="584"/>
                    <a:pt x="4650" y="584"/>
                  </a:cubicBezTo>
                  <a:cubicBezTo>
                    <a:pt x="4424" y="584"/>
                    <a:pt x="4198" y="633"/>
                    <a:pt x="3991" y="730"/>
                  </a:cubicBezTo>
                  <a:cubicBezTo>
                    <a:pt x="3769" y="825"/>
                    <a:pt x="3579" y="952"/>
                    <a:pt x="3421" y="1078"/>
                  </a:cubicBezTo>
                  <a:cubicBezTo>
                    <a:pt x="3262" y="1205"/>
                    <a:pt x="3136" y="1332"/>
                    <a:pt x="2977" y="1363"/>
                  </a:cubicBezTo>
                  <a:cubicBezTo>
                    <a:pt x="2904" y="1394"/>
                    <a:pt x="2827" y="1407"/>
                    <a:pt x="2750" y="1407"/>
                  </a:cubicBezTo>
                  <a:cubicBezTo>
                    <a:pt x="2426" y="1407"/>
                    <a:pt x="2092" y="1181"/>
                    <a:pt x="1964" y="1078"/>
                  </a:cubicBezTo>
                  <a:cubicBezTo>
                    <a:pt x="1805" y="952"/>
                    <a:pt x="1679" y="825"/>
                    <a:pt x="1520" y="698"/>
                  </a:cubicBezTo>
                  <a:cubicBezTo>
                    <a:pt x="1267" y="477"/>
                    <a:pt x="1014" y="223"/>
                    <a:pt x="697" y="65"/>
                  </a:cubicBezTo>
                  <a:cubicBezTo>
                    <a:pt x="621" y="21"/>
                    <a:pt x="541" y="0"/>
                    <a:pt x="464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863425" y="2875300"/>
              <a:ext cx="385600" cy="428325"/>
            </a:xfrm>
            <a:custGeom>
              <a:avLst/>
              <a:gdLst/>
              <a:ahLst/>
              <a:cxnLst/>
              <a:rect l="l" t="t" r="r" b="b"/>
              <a:pathLst>
                <a:path w="15424" h="17133" extrusionOk="0">
                  <a:moveTo>
                    <a:pt x="13207" y="0"/>
                  </a:moveTo>
                  <a:cubicBezTo>
                    <a:pt x="12985" y="0"/>
                    <a:pt x="12763" y="158"/>
                    <a:pt x="12763" y="412"/>
                  </a:cubicBezTo>
                  <a:cubicBezTo>
                    <a:pt x="12700" y="1393"/>
                    <a:pt x="12510" y="2375"/>
                    <a:pt x="12225" y="3294"/>
                  </a:cubicBezTo>
                  <a:cubicBezTo>
                    <a:pt x="11687" y="3515"/>
                    <a:pt x="11085" y="3642"/>
                    <a:pt x="10515" y="3769"/>
                  </a:cubicBezTo>
                  <a:lnTo>
                    <a:pt x="7316" y="4529"/>
                  </a:lnTo>
                  <a:cubicBezTo>
                    <a:pt x="6144" y="4782"/>
                    <a:pt x="4941" y="5130"/>
                    <a:pt x="4308" y="6144"/>
                  </a:cubicBezTo>
                  <a:cubicBezTo>
                    <a:pt x="4213" y="6302"/>
                    <a:pt x="4118" y="6461"/>
                    <a:pt x="4054" y="6619"/>
                  </a:cubicBezTo>
                  <a:cubicBezTo>
                    <a:pt x="3914" y="6660"/>
                    <a:pt x="3768" y="6680"/>
                    <a:pt x="3621" y="6680"/>
                  </a:cubicBezTo>
                  <a:cubicBezTo>
                    <a:pt x="3204" y="6680"/>
                    <a:pt x="2784" y="6520"/>
                    <a:pt x="2503" y="6239"/>
                  </a:cubicBezTo>
                  <a:cubicBezTo>
                    <a:pt x="2408" y="6160"/>
                    <a:pt x="2297" y="6120"/>
                    <a:pt x="2190" y="6120"/>
                  </a:cubicBezTo>
                  <a:cubicBezTo>
                    <a:pt x="2083" y="6120"/>
                    <a:pt x="1980" y="6160"/>
                    <a:pt x="1901" y="6239"/>
                  </a:cubicBezTo>
                  <a:cubicBezTo>
                    <a:pt x="1711" y="6429"/>
                    <a:pt x="1742" y="6682"/>
                    <a:pt x="1901" y="6872"/>
                  </a:cubicBezTo>
                  <a:cubicBezTo>
                    <a:pt x="2376" y="7316"/>
                    <a:pt x="3009" y="7537"/>
                    <a:pt x="3643" y="7537"/>
                  </a:cubicBezTo>
                  <a:lnTo>
                    <a:pt x="3769" y="7537"/>
                  </a:lnTo>
                  <a:cubicBezTo>
                    <a:pt x="3769" y="7569"/>
                    <a:pt x="3769" y="7601"/>
                    <a:pt x="3769" y="7601"/>
                  </a:cubicBezTo>
                  <a:cubicBezTo>
                    <a:pt x="3738" y="7791"/>
                    <a:pt x="3706" y="7949"/>
                    <a:pt x="3643" y="8076"/>
                  </a:cubicBezTo>
                  <a:cubicBezTo>
                    <a:pt x="3453" y="8772"/>
                    <a:pt x="3136" y="9406"/>
                    <a:pt x="2693" y="9976"/>
                  </a:cubicBezTo>
                  <a:cubicBezTo>
                    <a:pt x="2408" y="10324"/>
                    <a:pt x="2122" y="10641"/>
                    <a:pt x="1774" y="10957"/>
                  </a:cubicBezTo>
                  <a:cubicBezTo>
                    <a:pt x="1077" y="11654"/>
                    <a:pt x="381" y="12383"/>
                    <a:pt x="64" y="13364"/>
                  </a:cubicBezTo>
                  <a:cubicBezTo>
                    <a:pt x="1" y="13586"/>
                    <a:pt x="127" y="13808"/>
                    <a:pt x="349" y="13903"/>
                  </a:cubicBezTo>
                  <a:lnTo>
                    <a:pt x="476" y="13903"/>
                  </a:lnTo>
                  <a:cubicBezTo>
                    <a:pt x="666" y="13903"/>
                    <a:pt x="856" y="13808"/>
                    <a:pt x="887" y="13618"/>
                  </a:cubicBezTo>
                  <a:cubicBezTo>
                    <a:pt x="1141" y="12826"/>
                    <a:pt x="1742" y="12224"/>
                    <a:pt x="2376" y="11559"/>
                  </a:cubicBezTo>
                  <a:cubicBezTo>
                    <a:pt x="2724" y="11243"/>
                    <a:pt x="3073" y="10894"/>
                    <a:pt x="3358" y="10514"/>
                  </a:cubicBezTo>
                  <a:cubicBezTo>
                    <a:pt x="3864" y="9849"/>
                    <a:pt x="4244" y="9121"/>
                    <a:pt x="4466" y="8329"/>
                  </a:cubicBezTo>
                  <a:cubicBezTo>
                    <a:pt x="4529" y="8139"/>
                    <a:pt x="4561" y="7981"/>
                    <a:pt x="4593" y="7822"/>
                  </a:cubicBezTo>
                  <a:cubicBezTo>
                    <a:pt x="4719" y="7379"/>
                    <a:pt x="4814" y="6936"/>
                    <a:pt x="5036" y="6619"/>
                  </a:cubicBezTo>
                  <a:cubicBezTo>
                    <a:pt x="5511" y="5890"/>
                    <a:pt x="6461" y="5605"/>
                    <a:pt x="7506" y="5352"/>
                  </a:cubicBezTo>
                  <a:lnTo>
                    <a:pt x="7538" y="5352"/>
                  </a:lnTo>
                  <a:cubicBezTo>
                    <a:pt x="7981" y="6144"/>
                    <a:pt x="8425" y="6936"/>
                    <a:pt x="8678" y="7759"/>
                  </a:cubicBezTo>
                  <a:cubicBezTo>
                    <a:pt x="8805" y="8297"/>
                    <a:pt x="8995" y="9342"/>
                    <a:pt x="8488" y="10197"/>
                  </a:cubicBezTo>
                  <a:cubicBezTo>
                    <a:pt x="8330" y="10482"/>
                    <a:pt x="8108" y="10767"/>
                    <a:pt x="7855" y="11021"/>
                  </a:cubicBezTo>
                  <a:cubicBezTo>
                    <a:pt x="7791" y="11116"/>
                    <a:pt x="7728" y="11179"/>
                    <a:pt x="7665" y="11274"/>
                  </a:cubicBezTo>
                  <a:cubicBezTo>
                    <a:pt x="7443" y="10989"/>
                    <a:pt x="7221" y="10672"/>
                    <a:pt x="7000" y="10356"/>
                  </a:cubicBezTo>
                  <a:cubicBezTo>
                    <a:pt x="6924" y="10242"/>
                    <a:pt x="6791" y="10185"/>
                    <a:pt x="6655" y="10185"/>
                  </a:cubicBezTo>
                  <a:cubicBezTo>
                    <a:pt x="6565" y="10185"/>
                    <a:pt x="6474" y="10210"/>
                    <a:pt x="6398" y="10261"/>
                  </a:cubicBezTo>
                  <a:cubicBezTo>
                    <a:pt x="6208" y="10387"/>
                    <a:pt x="6144" y="10672"/>
                    <a:pt x="6271" y="10862"/>
                  </a:cubicBezTo>
                  <a:cubicBezTo>
                    <a:pt x="6556" y="11243"/>
                    <a:pt x="6841" y="11623"/>
                    <a:pt x="7126" y="11971"/>
                  </a:cubicBezTo>
                  <a:cubicBezTo>
                    <a:pt x="7095" y="12034"/>
                    <a:pt x="7063" y="12098"/>
                    <a:pt x="7031" y="12129"/>
                  </a:cubicBezTo>
                  <a:cubicBezTo>
                    <a:pt x="6841" y="12414"/>
                    <a:pt x="6683" y="12699"/>
                    <a:pt x="6429" y="12921"/>
                  </a:cubicBezTo>
                  <a:cubicBezTo>
                    <a:pt x="6018" y="13333"/>
                    <a:pt x="5448" y="13554"/>
                    <a:pt x="4846" y="13808"/>
                  </a:cubicBezTo>
                  <a:cubicBezTo>
                    <a:pt x="4213" y="14029"/>
                    <a:pt x="3611" y="14251"/>
                    <a:pt x="3073" y="14694"/>
                  </a:cubicBezTo>
                  <a:cubicBezTo>
                    <a:pt x="2503" y="15201"/>
                    <a:pt x="2122" y="15898"/>
                    <a:pt x="1996" y="16626"/>
                  </a:cubicBezTo>
                  <a:cubicBezTo>
                    <a:pt x="1964" y="16880"/>
                    <a:pt x="2122" y="17070"/>
                    <a:pt x="2376" y="17133"/>
                  </a:cubicBezTo>
                  <a:lnTo>
                    <a:pt x="2439" y="17133"/>
                  </a:lnTo>
                  <a:cubicBezTo>
                    <a:pt x="2629" y="17133"/>
                    <a:pt x="2819" y="16975"/>
                    <a:pt x="2851" y="16753"/>
                  </a:cubicBezTo>
                  <a:cubicBezTo>
                    <a:pt x="2946" y="16215"/>
                    <a:pt x="3231" y="15708"/>
                    <a:pt x="3643" y="15359"/>
                  </a:cubicBezTo>
                  <a:cubicBezTo>
                    <a:pt x="4054" y="15011"/>
                    <a:pt x="4561" y="14821"/>
                    <a:pt x="5131" y="14599"/>
                  </a:cubicBezTo>
                  <a:cubicBezTo>
                    <a:pt x="5796" y="14346"/>
                    <a:pt x="6493" y="14061"/>
                    <a:pt x="7031" y="13523"/>
                  </a:cubicBezTo>
                  <a:cubicBezTo>
                    <a:pt x="7348" y="13238"/>
                    <a:pt x="7538" y="12921"/>
                    <a:pt x="7760" y="12604"/>
                  </a:cubicBezTo>
                  <a:cubicBezTo>
                    <a:pt x="7855" y="12414"/>
                    <a:pt x="7981" y="12256"/>
                    <a:pt x="8076" y="12098"/>
                  </a:cubicBezTo>
                  <a:cubicBezTo>
                    <a:pt x="8203" y="11939"/>
                    <a:pt x="8361" y="11781"/>
                    <a:pt x="8520" y="11591"/>
                  </a:cubicBezTo>
                  <a:cubicBezTo>
                    <a:pt x="8773" y="11306"/>
                    <a:pt x="9026" y="10989"/>
                    <a:pt x="9248" y="10609"/>
                  </a:cubicBezTo>
                  <a:cubicBezTo>
                    <a:pt x="9723" y="9786"/>
                    <a:pt x="9786" y="8677"/>
                    <a:pt x="9501" y="7537"/>
                  </a:cubicBezTo>
                  <a:cubicBezTo>
                    <a:pt x="9248" y="6682"/>
                    <a:pt x="8836" y="5890"/>
                    <a:pt x="8393" y="5162"/>
                  </a:cubicBezTo>
                  <a:lnTo>
                    <a:pt x="10705" y="4624"/>
                  </a:lnTo>
                  <a:cubicBezTo>
                    <a:pt x="11307" y="4465"/>
                    <a:pt x="11940" y="4339"/>
                    <a:pt x="12542" y="4117"/>
                  </a:cubicBezTo>
                  <a:cubicBezTo>
                    <a:pt x="12605" y="4085"/>
                    <a:pt x="12668" y="4054"/>
                    <a:pt x="12732" y="4022"/>
                  </a:cubicBezTo>
                  <a:cubicBezTo>
                    <a:pt x="12985" y="3927"/>
                    <a:pt x="13238" y="3832"/>
                    <a:pt x="13460" y="3800"/>
                  </a:cubicBezTo>
                  <a:lnTo>
                    <a:pt x="13840" y="3800"/>
                  </a:lnTo>
                  <a:cubicBezTo>
                    <a:pt x="13925" y="3800"/>
                    <a:pt x="14023" y="3814"/>
                    <a:pt x="14117" y="3814"/>
                  </a:cubicBezTo>
                  <a:cubicBezTo>
                    <a:pt x="14164" y="3814"/>
                    <a:pt x="14210" y="3811"/>
                    <a:pt x="14252" y="3800"/>
                  </a:cubicBezTo>
                  <a:cubicBezTo>
                    <a:pt x="14727" y="3769"/>
                    <a:pt x="15075" y="3579"/>
                    <a:pt x="15297" y="3294"/>
                  </a:cubicBezTo>
                  <a:cubicBezTo>
                    <a:pt x="15424" y="3072"/>
                    <a:pt x="15360" y="2819"/>
                    <a:pt x="15170" y="2692"/>
                  </a:cubicBezTo>
                  <a:cubicBezTo>
                    <a:pt x="15092" y="2647"/>
                    <a:pt x="15009" y="2626"/>
                    <a:pt x="14930" y="2626"/>
                  </a:cubicBezTo>
                  <a:cubicBezTo>
                    <a:pt x="14785" y="2626"/>
                    <a:pt x="14650" y="2696"/>
                    <a:pt x="14568" y="2819"/>
                  </a:cubicBezTo>
                  <a:cubicBezTo>
                    <a:pt x="14505" y="2882"/>
                    <a:pt x="14378" y="2945"/>
                    <a:pt x="14188" y="2945"/>
                  </a:cubicBezTo>
                  <a:cubicBezTo>
                    <a:pt x="14157" y="2956"/>
                    <a:pt x="14125" y="2959"/>
                    <a:pt x="14092" y="2959"/>
                  </a:cubicBezTo>
                  <a:cubicBezTo>
                    <a:pt x="14027" y="2959"/>
                    <a:pt x="13956" y="2945"/>
                    <a:pt x="13872" y="2945"/>
                  </a:cubicBezTo>
                  <a:lnTo>
                    <a:pt x="13397" y="2945"/>
                  </a:lnTo>
                  <a:cubicBezTo>
                    <a:pt x="13333" y="2977"/>
                    <a:pt x="13270" y="2977"/>
                    <a:pt x="13207" y="2977"/>
                  </a:cubicBezTo>
                  <a:cubicBezTo>
                    <a:pt x="13428" y="2154"/>
                    <a:pt x="13555" y="1330"/>
                    <a:pt x="13618" y="475"/>
                  </a:cubicBezTo>
                  <a:cubicBezTo>
                    <a:pt x="13618" y="222"/>
                    <a:pt x="13460" y="32"/>
                    <a:pt x="13207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933100" y="3328075"/>
              <a:ext cx="270800" cy="206750"/>
            </a:xfrm>
            <a:custGeom>
              <a:avLst/>
              <a:gdLst/>
              <a:ahLst/>
              <a:cxnLst/>
              <a:rect l="l" t="t" r="r" b="b"/>
              <a:pathLst>
                <a:path w="10832" h="8270" extrusionOk="0">
                  <a:moveTo>
                    <a:pt x="10365" y="0"/>
                  </a:moveTo>
                  <a:cubicBezTo>
                    <a:pt x="10139" y="0"/>
                    <a:pt x="9974" y="178"/>
                    <a:pt x="9945" y="384"/>
                  </a:cubicBezTo>
                  <a:cubicBezTo>
                    <a:pt x="9850" y="1524"/>
                    <a:pt x="9058" y="2474"/>
                    <a:pt x="8139" y="3487"/>
                  </a:cubicBezTo>
                  <a:cubicBezTo>
                    <a:pt x="7918" y="3741"/>
                    <a:pt x="7664" y="4026"/>
                    <a:pt x="7379" y="4121"/>
                  </a:cubicBezTo>
                  <a:cubicBezTo>
                    <a:pt x="7189" y="4184"/>
                    <a:pt x="6936" y="4184"/>
                    <a:pt x="6651" y="4184"/>
                  </a:cubicBezTo>
                  <a:cubicBezTo>
                    <a:pt x="6809" y="3677"/>
                    <a:pt x="6904" y="3139"/>
                    <a:pt x="6904" y="2601"/>
                  </a:cubicBezTo>
                  <a:cubicBezTo>
                    <a:pt x="6873" y="2347"/>
                    <a:pt x="6683" y="2157"/>
                    <a:pt x="6461" y="2157"/>
                  </a:cubicBezTo>
                  <a:cubicBezTo>
                    <a:pt x="6208" y="2189"/>
                    <a:pt x="6018" y="2379"/>
                    <a:pt x="6018" y="2601"/>
                  </a:cubicBezTo>
                  <a:cubicBezTo>
                    <a:pt x="6049" y="3171"/>
                    <a:pt x="5954" y="3709"/>
                    <a:pt x="5733" y="4216"/>
                  </a:cubicBezTo>
                  <a:cubicBezTo>
                    <a:pt x="5701" y="4216"/>
                    <a:pt x="5701" y="4216"/>
                    <a:pt x="5701" y="4247"/>
                  </a:cubicBezTo>
                  <a:cubicBezTo>
                    <a:pt x="5163" y="4374"/>
                    <a:pt x="4688" y="4722"/>
                    <a:pt x="4244" y="5324"/>
                  </a:cubicBezTo>
                  <a:cubicBezTo>
                    <a:pt x="4118" y="5482"/>
                    <a:pt x="4023" y="5641"/>
                    <a:pt x="3896" y="5831"/>
                  </a:cubicBezTo>
                  <a:cubicBezTo>
                    <a:pt x="3737" y="6084"/>
                    <a:pt x="3547" y="6337"/>
                    <a:pt x="3357" y="6559"/>
                  </a:cubicBezTo>
                  <a:cubicBezTo>
                    <a:pt x="2856" y="7108"/>
                    <a:pt x="2085" y="7423"/>
                    <a:pt x="1329" y="7423"/>
                  </a:cubicBezTo>
                  <a:cubicBezTo>
                    <a:pt x="1082" y="7423"/>
                    <a:pt x="836" y="7389"/>
                    <a:pt x="602" y="7319"/>
                  </a:cubicBezTo>
                  <a:cubicBezTo>
                    <a:pt x="551" y="7297"/>
                    <a:pt x="501" y="7287"/>
                    <a:pt x="452" y="7287"/>
                  </a:cubicBezTo>
                  <a:cubicBezTo>
                    <a:pt x="287" y="7287"/>
                    <a:pt x="144" y="7402"/>
                    <a:pt x="96" y="7573"/>
                  </a:cubicBezTo>
                  <a:cubicBezTo>
                    <a:pt x="1" y="7826"/>
                    <a:pt x="159" y="8048"/>
                    <a:pt x="381" y="8111"/>
                  </a:cubicBezTo>
                  <a:cubicBezTo>
                    <a:pt x="697" y="8206"/>
                    <a:pt x="1046" y="8269"/>
                    <a:pt x="1362" y="8269"/>
                  </a:cubicBezTo>
                  <a:cubicBezTo>
                    <a:pt x="2344" y="8269"/>
                    <a:pt x="3326" y="7858"/>
                    <a:pt x="3991" y="7129"/>
                  </a:cubicBezTo>
                  <a:cubicBezTo>
                    <a:pt x="4244" y="6876"/>
                    <a:pt x="4434" y="6559"/>
                    <a:pt x="4624" y="6274"/>
                  </a:cubicBezTo>
                  <a:cubicBezTo>
                    <a:pt x="4719" y="6116"/>
                    <a:pt x="4814" y="5989"/>
                    <a:pt x="4941" y="5831"/>
                  </a:cubicBezTo>
                  <a:cubicBezTo>
                    <a:pt x="5258" y="5387"/>
                    <a:pt x="5574" y="5134"/>
                    <a:pt x="5891" y="5071"/>
                  </a:cubicBezTo>
                  <a:cubicBezTo>
                    <a:pt x="6021" y="5034"/>
                    <a:pt x="6151" y="5018"/>
                    <a:pt x="6287" y="5018"/>
                  </a:cubicBezTo>
                  <a:cubicBezTo>
                    <a:pt x="6383" y="5018"/>
                    <a:pt x="6483" y="5026"/>
                    <a:pt x="6588" y="5039"/>
                  </a:cubicBezTo>
                  <a:cubicBezTo>
                    <a:pt x="6687" y="5039"/>
                    <a:pt x="6789" y="5042"/>
                    <a:pt x="6893" y="5042"/>
                  </a:cubicBezTo>
                  <a:cubicBezTo>
                    <a:pt x="7153" y="5042"/>
                    <a:pt x="7425" y="5025"/>
                    <a:pt x="7696" y="4912"/>
                  </a:cubicBezTo>
                  <a:cubicBezTo>
                    <a:pt x="8171" y="4754"/>
                    <a:pt x="8488" y="4374"/>
                    <a:pt x="8773" y="4057"/>
                  </a:cubicBezTo>
                  <a:cubicBezTo>
                    <a:pt x="9565" y="3202"/>
                    <a:pt x="10673" y="1967"/>
                    <a:pt x="10800" y="479"/>
                  </a:cubicBezTo>
                  <a:cubicBezTo>
                    <a:pt x="10831" y="225"/>
                    <a:pt x="10641" y="35"/>
                    <a:pt x="10420" y="4"/>
                  </a:cubicBezTo>
                  <a:cubicBezTo>
                    <a:pt x="10401" y="1"/>
                    <a:pt x="10383" y="0"/>
                    <a:pt x="10365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4118375" y="2242350"/>
              <a:ext cx="91075" cy="110425"/>
            </a:xfrm>
            <a:custGeom>
              <a:avLst/>
              <a:gdLst/>
              <a:ahLst/>
              <a:cxnLst/>
              <a:rect l="l" t="t" r="r" b="b"/>
              <a:pathLst>
                <a:path w="3643" h="4417" extrusionOk="0">
                  <a:moveTo>
                    <a:pt x="439" y="1"/>
                  </a:moveTo>
                  <a:cubicBezTo>
                    <a:pt x="253" y="1"/>
                    <a:pt x="86" y="143"/>
                    <a:pt x="32" y="331"/>
                  </a:cubicBezTo>
                  <a:cubicBezTo>
                    <a:pt x="0" y="585"/>
                    <a:pt x="127" y="806"/>
                    <a:pt x="348" y="870"/>
                  </a:cubicBezTo>
                  <a:cubicBezTo>
                    <a:pt x="1362" y="1091"/>
                    <a:pt x="2185" y="2010"/>
                    <a:pt x="2280" y="3023"/>
                  </a:cubicBezTo>
                  <a:cubicBezTo>
                    <a:pt x="2280" y="3086"/>
                    <a:pt x="2280" y="3118"/>
                    <a:pt x="2280" y="3150"/>
                  </a:cubicBezTo>
                  <a:cubicBezTo>
                    <a:pt x="2312" y="3308"/>
                    <a:pt x="2312" y="3498"/>
                    <a:pt x="2375" y="3688"/>
                  </a:cubicBezTo>
                  <a:cubicBezTo>
                    <a:pt x="2470" y="4037"/>
                    <a:pt x="2724" y="4290"/>
                    <a:pt x="3040" y="4385"/>
                  </a:cubicBezTo>
                  <a:cubicBezTo>
                    <a:pt x="3072" y="4417"/>
                    <a:pt x="3104" y="4417"/>
                    <a:pt x="3167" y="4417"/>
                  </a:cubicBezTo>
                  <a:cubicBezTo>
                    <a:pt x="3357" y="4417"/>
                    <a:pt x="3515" y="4290"/>
                    <a:pt x="3579" y="4100"/>
                  </a:cubicBezTo>
                  <a:cubicBezTo>
                    <a:pt x="3642" y="3878"/>
                    <a:pt x="3515" y="3625"/>
                    <a:pt x="3262" y="3562"/>
                  </a:cubicBezTo>
                  <a:cubicBezTo>
                    <a:pt x="3262" y="3562"/>
                    <a:pt x="3230" y="3530"/>
                    <a:pt x="3199" y="3435"/>
                  </a:cubicBezTo>
                  <a:cubicBezTo>
                    <a:pt x="3167" y="3340"/>
                    <a:pt x="3167" y="3213"/>
                    <a:pt x="3135" y="3086"/>
                  </a:cubicBezTo>
                  <a:cubicBezTo>
                    <a:pt x="3135" y="3055"/>
                    <a:pt x="3135" y="2991"/>
                    <a:pt x="3135" y="2928"/>
                  </a:cubicBezTo>
                  <a:cubicBezTo>
                    <a:pt x="3009" y="1535"/>
                    <a:pt x="1900" y="331"/>
                    <a:pt x="538" y="15"/>
                  </a:cubicBezTo>
                  <a:cubicBezTo>
                    <a:pt x="505" y="5"/>
                    <a:pt x="472" y="1"/>
                    <a:pt x="439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3971900" y="2156175"/>
              <a:ext cx="102150" cy="104750"/>
            </a:xfrm>
            <a:custGeom>
              <a:avLst/>
              <a:gdLst/>
              <a:ahLst/>
              <a:cxnLst/>
              <a:rect l="l" t="t" r="r" b="b"/>
              <a:pathLst>
                <a:path w="4086" h="4190" extrusionOk="0">
                  <a:moveTo>
                    <a:pt x="589" y="1"/>
                  </a:moveTo>
                  <a:cubicBezTo>
                    <a:pt x="530" y="1"/>
                    <a:pt x="471" y="4"/>
                    <a:pt x="412" y="10"/>
                  </a:cubicBezTo>
                  <a:cubicBezTo>
                    <a:pt x="159" y="41"/>
                    <a:pt x="0" y="231"/>
                    <a:pt x="0" y="485"/>
                  </a:cubicBezTo>
                  <a:cubicBezTo>
                    <a:pt x="30" y="690"/>
                    <a:pt x="222" y="868"/>
                    <a:pt x="426" y="868"/>
                  </a:cubicBezTo>
                  <a:cubicBezTo>
                    <a:pt x="443" y="868"/>
                    <a:pt x="459" y="867"/>
                    <a:pt x="475" y="865"/>
                  </a:cubicBezTo>
                  <a:cubicBezTo>
                    <a:pt x="507" y="862"/>
                    <a:pt x="540" y="861"/>
                    <a:pt x="572" y="861"/>
                  </a:cubicBezTo>
                  <a:cubicBezTo>
                    <a:pt x="924" y="861"/>
                    <a:pt x="1286" y="1016"/>
                    <a:pt x="1489" y="1276"/>
                  </a:cubicBezTo>
                  <a:cubicBezTo>
                    <a:pt x="1710" y="1561"/>
                    <a:pt x="1837" y="1910"/>
                    <a:pt x="1964" y="2290"/>
                  </a:cubicBezTo>
                  <a:cubicBezTo>
                    <a:pt x="1995" y="2448"/>
                    <a:pt x="2027" y="2575"/>
                    <a:pt x="2090" y="2733"/>
                  </a:cubicBezTo>
                  <a:cubicBezTo>
                    <a:pt x="2376" y="3557"/>
                    <a:pt x="2914" y="4095"/>
                    <a:pt x="3547" y="4190"/>
                  </a:cubicBezTo>
                  <a:lnTo>
                    <a:pt x="3611" y="4190"/>
                  </a:lnTo>
                  <a:cubicBezTo>
                    <a:pt x="3832" y="4190"/>
                    <a:pt x="4022" y="4063"/>
                    <a:pt x="4054" y="3842"/>
                  </a:cubicBezTo>
                  <a:cubicBezTo>
                    <a:pt x="4086" y="3588"/>
                    <a:pt x="3927" y="3398"/>
                    <a:pt x="3674" y="3335"/>
                  </a:cubicBezTo>
                  <a:cubicBezTo>
                    <a:pt x="3231" y="3272"/>
                    <a:pt x="2977" y="2638"/>
                    <a:pt x="2914" y="2448"/>
                  </a:cubicBezTo>
                  <a:cubicBezTo>
                    <a:pt x="2851" y="2322"/>
                    <a:pt x="2819" y="2195"/>
                    <a:pt x="2756" y="2037"/>
                  </a:cubicBezTo>
                  <a:cubicBezTo>
                    <a:pt x="2629" y="1593"/>
                    <a:pt x="2502" y="1150"/>
                    <a:pt x="2154" y="738"/>
                  </a:cubicBezTo>
                  <a:cubicBezTo>
                    <a:pt x="1780" y="278"/>
                    <a:pt x="1172" y="1"/>
                    <a:pt x="589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3760500" y="2103650"/>
              <a:ext cx="711800" cy="1499250"/>
            </a:xfrm>
            <a:custGeom>
              <a:avLst/>
              <a:gdLst/>
              <a:ahLst/>
              <a:cxnLst/>
              <a:rect l="l" t="t" r="r" b="b"/>
              <a:pathLst>
                <a:path w="28472" h="59970" extrusionOk="0">
                  <a:moveTo>
                    <a:pt x="7084" y="874"/>
                  </a:moveTo>
                  <a:cubicBezTo>
                    <a:pt x="7581" y="874"/>
                    <a:pt x="8095" y="920"/>
                    <a:pt x="8615" y="971"/>
                  </a:cubicBezTo>
                  <a:cubicBezTo>
                    <a:pt x="11877" y="1351"/>
                    <a:pt x="12890" y="2966"/>
                    <a:pt x="13492" y="3947"/>
                  </a:cubicBezTo>
                  <a:cubicBezTo>
                    <a:pt x="13745" y="4391"/>
                    <a:pt x="13967" y="4708"/>
                    <a:pt x="14283" y="4803"/>
                  </a:cubicBezTo>
                  <a:cubicBezTo>
                    <a:pt x="14378" y="4834"/>
                    <a:pt x="14505" y="4834"/>
                    <a:pt x="14727" y="4866"/>
                  </a:cubicBezTo>
                  <a:cubicBezTo>
                    <a:pt x="15677" y="4898"/>
                    <a:pt x="18147" y="4993"/>
                    <a:pt x="19477" y="6861"/>
                  </a:cubicBezTo>
                  <a:cubicBezTo>
                    <a:pt x="20554" y="8381"/>
                    <a:pt x="20839" y="9965"/>
                    <a:pt x="20301" y="11580"/>
                  </a:cubicBezTo>
                  <a:cubicBezTo>
                    <a:pt x="19886" y="11503"/>
                    <a:pt x="19472" y="11465"/>
                    <a:pt x="19066" y="11465"/>
                  </a:cubicBezTo>
                  <a:cubicBezTo>
                    <a:pt x="18291" y="11465"/>
                    <a:pt x="17545" y="11606"/>
                    <a:pt x="16880" y="11896"/>
                  </a:cubicBezTo>
                  <a:cubicBezTo>
                    <a:pt x="16849" y="11200"/>
                    <a:pt x="16532" y="10503"/>
                    <a:pt x="16089" y="10028"/>
                  </a:cubicBezTo>
                  <a:cubicBezTo>
                    <a:pt x="15424" y="9268"/>
                    <a:pt x="14505" y="8825"/>
                    <a:pt x="13713" y="8444"/>
                  </a:cubicBezTo>
                  <a:lnTo>
                    <a:pt x="12415" y="7811"/>
                  </a:lnTo>
                  <a:cubicBezTo>
                    <a:pt x="12130" y="7684"/>
                    <a:pt x="11813" y="7526"/>
                    <a:pt x="11433" y="7494"/>
                  </a:cubicBezTo>
                  <a:cubicBezTo>
                    <a:pt x="11363" y="7485"/>
                    <a:pt x="11293" y="7481"/>
                    <a:pt x="11223" y="7481"/>
                  </a:cubicBezTo>
                  <a:cubicBezTo>
                    <a:pt x="10819" y="7481"/>
                    <a:pt x="10422" y="7631"/>
                    <a:pt x="10071" y="7874"/>
                  </a:cubicBezTo>
                  <a:cubicBezTo>
                    <a:pt x="9913" y="8033"/>
                    <a:pt x="9755" y="8223"/>
                    <a:pt x="9628" y="8413"/>
                  </a:cubicBezTo>
                  <a:lnTo>
                    <a:pt x="9565" y="8413"/>
                  </a:lnTo>
                  <a:cubicBezTo>
                    <a:pt x="9493" y="8437"/>
                    <a:pt x="9417" y="8448"/>
                    <a:pt x="9340" y="8448"/>
                  </a:cubicBezTo>
                  <a:cubicBezTo>
                    <a:pt x="9012" y="8448"/>
                    <a:pt x="8662" y="8240"/>
                    <a:pt x="8456" y="7906"/>
                  </a:cubicBezTo>
                  <a:cubicBezTo>
                    <a:pt x="8235" y="7526"/>
                    <a:pt x="8203" y="6988"/>
                    <a:pt x="8361" y="6449"/>
                  </a:cubicBezTo>
                  <a:cubicBezTo>
                    <a:pt x="8456" y="6228"/>
                    <a:pt x="8330" y="6006"/>
                    <a:pt x="8108" y="5911"/>
                  </a:cubicBezTo>
                  <a:cubicBezTo>
                    <a:pt x="8064" y="5898"/>
                    <a:pt x="8018" y="5892"/>
                    <a:pt x="7973" y="5892"/>
                  </a:cubicBezTo>
                  <a:cubicBezTo>
                    <a:pt x="7793" y="5892"/>
                    <a:pt x="7620" y="5993"/>
                    <a:pt x="7570" y="6196"/>
                  </a:cubicBezTo>
                  <a:cubicBezTo>
                    <a:pt x="7285" y="6956"/>
                    <a:pt x="7348" y="7748"/>
                    <a:pt x="7728" y="8349"/>
                  </a:cubicBezTo>
                  <a:cubicBezTo>
                    <a:pt x="8076" y="8951"/>
                    <a:pt x="8710" y="9300"/>
                    <a:pt x="9343" y="9300"/>
                  </a:cubicBezTo>
                  <a:lnTo>
                    <a:pt x="9375" y="9300"/>
                  </a:lnTo>
                  <a:cubicBezTo>
                    <a:pt x="9375" y="9901"/>
                    <a:pt x="9660" y="10408"/>
                    <a:pt x="9881" y="10883"/>
                  </a:cubicBezTo>
                  <a:cubicBezTo>
                    <a:pt x="10040" y="11136"/>
                    <a:pt x="10166" y="11390"/>
                    <a:pt x="10230" y="11643"/>
                  </a:cubicBezTo>
                  <a:cubicBezTo>
                    <a:pt x="10483" y="12403"/>
                    <a:pt x="10261" y="13321"/>
                    <a:pt x="9660" y="13860"/>
                  </a:cubicBezTo>
                  <a:cubicBezTo>
                    <a:pt x="9596" y="13923"/>
                    <a:pt x="9533" y="14018"/>
                    <a:pt x="9533" y="14145"/>
                  </a:cubicBezTo>
                  <a:cubicBezTo>
                    <a:pt x="9470" y="14177"/>
                    <a:pt x="9438" y="14240"/>
                    <a:pt x="9406" y="14303"/>
                  </a:cubicBezTo>
                  <a:cubicBezTo>
                    <a:pt x="9311" y="14525"/>
                    <a:pt x="9438" y="14778"/>
                    <a:pt x="9660" y="14873"/>
                  </a:cubicBezTo>
                  <a:cubicBezTo>
                    <a:pt x="10610" y="15253"/>
                    <a:pt x="11528" y="16583"/>
                    <a:pt x="11307" y="17787"/>
                  </a:cubicBezTo>
                  <a:cubicBezTo>
                    <a:pt x="11148" y="18610"/>
                    <a:pt x="10641" y="19275"/>
                    <a:pt x="10166" y="19560"/>
                  </a:cubicBezTo>
                  <a:cubicBezTo>
                    <a:pt x="9997" y="19657"/>
                    <a:pt x="9865" y="19698"/>
                    <a:pt x="9783" y="19698"/>
                  </a:cubicBezTo>
                  <a:cubicBezTo>
                    <a:pt x="9758" y="19698"/>
                    <a:pt x="9738" y="19694"/>
                    <a:pt x="9723" y="19687"/>
                  </a:cubicBezTo>
                  <a:cubicBezTo>
                    <a:pt x="9694" y="19683"/>
                    <a:pt x="9666" y="19681"/>
                    <a:pt x="9639" y="19681"/>
                  </a:cubicBezTo>
                  <a:cubicBezTo>
                    <a:pt x="9454" y="19681"/>
                    <a:pt x="9299" y="19771"/>
                    <a:pt x="9216" y="19909"/>
                  </a:cubicBezTo>
                  <a:cubicBezTo>
                    <a:pt x="9121" y="20099"/>
                    <a:pt x="9185" y="20320"/>
                    <a:pt x="9343" y="20447"/>
                  </a:cubicBezTo>
                  <a:cubicBezTo>
                    <a:pt x="9881" y="20859"/>
                    <a:pt x="10230" y="21492"/>
                    <a:pt x="10261" y="22220"/>
                  </a:cubicBezTo>
                  <a:cubicBezTo>
                    <a:pt x="10293" y="22759"/>
                    <a:pt x="10293" y="23709"/>
                    <a:pt x="9755" y="24152"/>
                  </a:cubicBezTo>
                  <a:cubicBezTo>
                    <a:pt x="9691" y="24216"/>
                    <a:pt x="9660" y="24247"/>
                    <a:pt x="9596" y="24279"/>
                  </a:cubicBezTo>
                  <a:cubicBezTo>
                    <a:pt x="9501" y="24311"/>
                    <a:pt x="9438" y="24374"/>
                    <a:pt x="9375" y="24437"/>
                  </a:cubicBezTo>
                  <a:cubicBezTo>
                    <a:pt x="8939" y="24694"/>
                    <a:pt x="8508" y="24779"/>
                    <a:pt x="8135" y="24779"/>
                  </a:cubicBezTo>
                  <a:cubicBezTo>
                    <a:pt x="7587" y="24779"/>
                    <a:pt x="7163" y="24595"/>
                    <a:pt x="7031" y="24501"/>
                  </a:cubicBezTo>
                  <a:cubicBezTo>
                    <a:pt x="6955" y="24450"/>
                    <a:pt x="6864" y="24425"/>
                    <a:pt x="6774" y="24425"/>
                  </a:cubicBezTo>
                  <a:cubicBezTo>
                    <a:pt x="6639" y="24425"/>
                    <a:pt x="6506" y="24482"/>
                    <a:pt x="6430" y="24596"/>
                  </a:cubicBezTo>
                  <a:cubicBezTo>
                    <a:pt x="6303" y="24786"/>
                    <a:pt x="6335" y="25071"/>
                    <a:pt x="6525" y="25197"/>
                  </a:cubicBezTo>
                  <a:cubicBezTo>
                    <a:pt x="6841" y="25419"/>
                    <a:pt x="7443" y="25641"/>
                    <a:pt x="8140" y="25641"/>
                  </a:cubicBezTo>
                  <a:cubicBezTo>
                    <a:pt x="8361" y="25641"/>
                    <a:pt x="8583" y="25609"/>
                    <a:pt x="8805" y="25577"/>
                  </a:cubicBezTo>
                  <a:lnTo>
                    <a:pt x="8805" y="25577"/>
                  </a:lnTo>
                  <a:cubicBezTo>
                    <a:pt x="8646" y="26147"/>
                    <a:pt x="8646" y="26749"/>
                    <a:pt x="8646" y="27256"/>
                  </a:cubicBezTo>
                  <a:cubicBezTo>
                    <a:pt x="8678" y="27509"/>
                    <a:pt x="8868" y="27699"/>
                    <a:pt x="9090" y="27699"/>
                  </a:cubicBezTo>
                  <a:cubicBezTo>
                    <a:pt x="9343" y="27699"/>
                    <a:pt x="9533" y="27477"/>
                    <a:pt x="9501" y="27256"/>
                  </a:cubicBezTo>
                  <a:cubicBezTo>
                    <a:pt x="9501" y="26686"/>
                    <a:pt x="9501" y="26052"/>
                    <a:pt x="9723" y="25546"/>
                  </a:cubicBezTo>
                  <a:cubicBezTo>
                    <a:pt x="9786" y="25451"/>
                    <a:pt x="9818" y="25387"/>
                    <a:pt x="9881" y="25292"/>
                  </a:cubicBezTo>
                  <a:cubicBezTo>
                    <a:pt x="9913" y="25197"/>
                    <a:pt x="9976" y="25134"/>
                    <a:pt x="10008" y="25039"/>
                  </a:cubicBezTo>
                  <a:cubicBezTo>
                    <a:pt x="10103" y="24976"/>
                    <a:pt x="10198" y="24881"/>
                    <a:pt x="10293" y="24817"/>
                  </a:cubicBezTo>
                  <a:cubicBezTo>
                    <a:pt x="11085" y="24152"/>
                    <a:pt x="11180" y="23012"/>
                    <a:pt x="11117" y="22157"/>
                  </a:cubicBezTo>
                  <a:cubicBezTo>
                    <a:pt x="11085" y="21492"/>
                    <a:pt x="10832" y="20890"/>
                    <a:pt x="10451" y="20384"/>
                  </a:cubicBezTo>
                  <a:cubicBezTo>
                    <a:pt x="10515" y="20352"/>
                    <a:pt x="10578" y="20320"/>
                    <a:pt x="10641" y="20289"/>
                  </a:cubicBezTo>
                  <a:cubicBezTo>
                    <a:pt x="11370" y="19814"/>
                    <a:pt x="11972" y="18895"/>
                    <a:pt x="12162" y="17945"/>
                  </a:cubicBezTo>
                  <a:cubicBezTo>
                    <a:pt x="12415" y="16488"/>
                    <a:pt x="11497" y="15000"/>
                    <a:pt x="10420" y="14303"/>
                  </a:cubicBezTo>
                  <a:cubicBezTo>
                    <a:pt x="11117" y="13512"/>
                    <a:pt x="11370" y="12371"/>
                    <a:pt x="11053" y="11390"/>
                  </a:cubicBezTo>
                  <a:cubicBezTo>
                    <a:pt x="10958" y="11073"/>
                    <a:pt x="10800" y="10756"/>
                    <a:pt x="10641" y="10471"/>
                  </a:cubicBezTo>
                  <a:cubicBezTo>
                    <a:pt x="10420" y="10028"/>
                    <a:pt x="10198" y="9616"/>
                    <a:pt x="10230" y="9205"/>
                  </a:cubicBezTo>
                  <a:cubicBezTo>
                    <a:pt x="10261" y="8983"/>
                    <a:pt x="10388" y="8730"/>
                    <a:pt x="10610" y="8571"/>
                  </a:cubicBezTo>
                  <a:cubicBezTo>
                    <a:pt x="10796" y="8412"/>
                    <a:pt x="11003" y="8342"/>
                    <a:pt x="11196" y="8342"/>
                  </a:cubicBezTo>
                  <a:cubicBezTo>
                    <a:pt x="11234" y="8342"/>
                    <a:pt x="11271" y="8344"/>
                    <a:pt x="11307" y="8349"/>
                  </a:cubicBezTo>
                  <a:cubicBezTo>
                    <a:pt x="11560" y="8381"/>
                    <a:pt x="11782" y="8476"/>
                    <a:pt x="12035" y="8603"/>
                  </a:cubicBezTo>
                  <a:lnTo>
                    <a:pt x="13333" y="9236"/>
                  </a:lnTo>
                  <a:cubicBezTo>
                    <a:pt x="14093" y="9585"/>
                    <a:pt x="14885" y="9965"/>
                    <a:pt x="15455" y="10598"/>
                  </a:cubicBezTo>
                  <a:cubicBezTo>
                    <a:pt x="15899" y="11105"/>
                    <a:pt x="16215" y="11928"/>
                    <a:pt x="15867" y="12593"/>
                  </a:cubicBezTo>
                  <a:cubicBezTo>
                    <a:pt x="15835" y="12625"/>
                    <a:pt x="15835" y="12688"/>
                    <a:pt x="15835" y="12720"/>
                  </a:cubicBezTo>
                  <a:cubicBezTo>
                    <a:pt x="15709" y="12910"/>
                    <a:pt x="15614" y="13163"/>
                    <a:pt x="15550" y="13448"/>
                  </a:cubicBezTo>
                  <a:cubicBezTo>
                    <a:pt x="15392" y="14240"/>
                    <a:pt x="15582" y="15127"/>
                    <a:pt x="16057" y="15823"/>
                  </a:cubicBezTo>
                  <a:cubicBezTo>
                    <a:pt x="16154" y="15939"/>
                    <a:pt x="16286" y="16008"/>
                    <a:pt x="16417" y="16008"/>
                  </a:cubicBezTo>
                  <a:cubicBezTo>
                    <a:pt x="16501" y="16008"/>
                    <a:pt x="16585" y="15980"/>
                    <a:pt x="16659" y="15918"/>
                  </a:cubicBezTo>
                  <a:cubicBezTo>
                    <a:pt x="16849" y="15792"/>
                    <a:pt x="16912" y="15538"/>
                    <a:pt x="16785" y="15348"/>
                  </a:cubicBezTo>
                  <a:cubicBezTo>
                    <a:pt x="16279" y="14620"/>
                    <a:pt x="16342" y="13892"/>
                    <a:pt x="16405" y="13607"/>
                  </a:cubicBezTo>
                  <a:cubicBezTo>
                    <a:pt x="16469" y="13258"/>
                    <a:pt x="16627" y="13036"/>
                    <a:pt x="16722" y="12973"/>
                  </a:cubicBezTo>
                  <a:cubicBezTo>
                    <a:pt x="17393" y="12540"/>
                    <a:pt x="18230" y="12329"/>
                    <a:pt x="19107" y="12329"/>
                  </a:cubicBezTo>
                  <a:cubicBezTo>
                    <a:pt x="20215" y="12329"/>
                    <a:pt x="21386" y="12667"/>
                    <a:pt x="22359" y="13321"/>
                  </a:cubicBezTo>
                  <a:cubicBezTo>
                    <a:pt x="23499" y="14082"/>
                    <a:pt x="25273" y="15887"/>
                    <a:pt x="24703" y="19560"/>
                  </a:cubicBezTo>
                  <a:cubicBezTo>
                    <a:pt x="24651" y="19558"/>
                    <a:pt x="24599" y="19556"/>
                    <a:pt x="24547" y="19556"/>
                  </a:cubicBezTo>
                  <a:cubicBezTo>
                    <a:pt x="23998" y="19556"/>
                    <a:pt x="23458" y="19703"/>
                    <a:pt x="23024" y="19877"/>
                  </a:cubicBezTo>
                  <a:cubicBezTo>
                    <a:pt x="21821" y="20384"/>
                    <a:pt x="20807" y="21334"/>
                    <a:pt x="20237" y="22505"/>
                  </a:cubicBezTo>
                  <a:cubicBezTo>
                    <a:pt x="19952" y="23076"/>
                    <a:pt x="19762" y="23709"/>
                    <a:pt x="19604" y="24279"/>
                  </a:cubicBezTo>
                  <a:cubicBezTo>
                    <a:pt x="19509" y="24627"/>
                    <a:pt x="19414" y="24976"/>
                    <a:pt x="19287" y="25324"/>
                  </a:cubicBezTo>
                  <a:cubicBezTo>
                    <a:pt x="19034" y="26021"/>
                    <a:pt x="18559" y="26939"/>
                    <a:pt x="17735" y="27256"/>
                  </a:cubicBezTo>
                  <a:cubicBezTo>
                    <a:pt x="17324" y="27446"/>
                    <a:pt x="16817" y="27446"/>
                    <a:pt x="16310" y="27477"/>
                  </a:cubicBezTo>
                  <a:lnTo>
                    <a:pt x="16120" y="27477"/>
                  </a:lnTo>
                  <a:cubicBezTo>
                    <a:pt x="15075" y="27509"/>
                    <a:pt x="13682" y="27667"/>
                    <a:pt x="12573" y="28396"/>
                  </a:cubicBezTo>
                  <a:cubicBezTo>
                    <a:pt x="11908" y="28839"/>
                    <a:pt x="11370" y="29441"/>
                    <a:pt x="10895" y="30011"/>
                  </a:cubicBezTo>
                  <a:lnTo>
                    <a:pt x="10705" y="30233"/>
                  </a:lnTo>
                  <a:cubicBezTo>
                    <a:pt x="8266" y="33083"/>
                    <a:pt x="5859" y="34603"/>
                    <a:pt x="3358" y="34920"/>
                  </a:cubicBezTo>
                  <a:cubicBezTo>
                    <a:pt x="3212" y="34934"/>
                    <a:pt x="3076" y="34942"/>
                    <a:pt x="2951" y="34942"/>
                  </a:cubicBezTo>
                  <a:cubicBezTo>
                    <a:pt x="2532" y="34942"/>
                    <a:pt x="2230" y="34854"/>
                    <a:pt x="2059" y="34635"/>
                  </a:cubicBezTo>
                  <a:cubicBezTo>
                    <a:pt x="1869" y="34445"/>
                    <a:pt x="1806" y="34128"/>
                    <a:pt x="1774" y="33843"/>
                  </a:cubicBezTo>
                  <a:cubicBezTo>
                    <a:pt x="1394" y="31721"/>
                    <a:pt x="1647" y="29536"/>
                    <a:pt x="2471" y="27509"/>
                  </a:cubicBezTo>
                  <a:cubicBezTo>
                    <a:pt x="2629" y="27066"/>
                    <a:pt x="2851" y="26622"/>
                    <a:pt x="3073" y="26179"/>
                  </a:cubicBezTo>
                  <a:cubicBezTo>
                    <a:pt x="3326" y="25609"/>
                    <a:pt x="3611" y="25007"/>
                    <a:pt x="3833" y="24374"/>
                  </a:cubicBezTo>
                  <a:cubicBezTo>
                    <a:pt x="4561" y="24121"/>
                    <a:pt x="5004" y="23329"/>
                    <a:pt x="5194" y="22981"/>
                  </a:cubicBezTo>
                  <a:cubicBezTo>
                    <a:pt x="5321" y="22759"/>
                    <a:pt x="5226" y="22505"/>
                    <a:pt x="5036" y="22410"/>
                  </a:cubicBezTo>
                  <a:cubicBezTo>
                    <a:pt x="4960" y="22367"/>
                    <a:pt x="4880" y="22346"/>
                    <a:pt x="4803" y="22346"/>
                  </a:cubicBezTo>
                  <a:cubicBezTo>
                    <a:pt x="4655" y="22346"/>
                    <a:pt x="4518" y="22423"/>
                    <a:pt x="4434" y="22569"/>
                  </a:cubicBezTo>
                  <a:cubicBezTo>
                    <a:pt x="4040" y="23267"/>
                    <a:pt x="3703" y="23616"/>
                    <a:pt x="3369" y="23616"/>
                  </a:cubicBezTo>
                  <a:cubicBezTo>
                    <a:pt x="3355" y="23616"/>
                    <a:pt x="3340" y="23615"/>
                    <a:pt x="3326" y="23614"/>
                  </a:cubicBezTo>
                  <a:cubicBezTo>
                    <a:pt x="2978" y="23582"/>
                    <a:pt x="2693" y="23202"/>
                    <a:pt x="2534" y="22822"/>
                  </a:cubicBezTo>
                  <a:cubicBezTo>
                    <a:pt x="2218" y="22062"/>
                    <a:pt x="2218" y="21207"/>
                    <a:pt x="2218" y="20289"/>
                  </a:cubicBezTo>
                  <a:cubicBezTo>
                    <a:pt x="2218" y="19972"/>
                    <a:pt x="2218" y="19592"/>
                    <a:pt x="2186" y="19244"/>
                  </a:cubicBezTo>
                  <a:cubicBezTo>
                    <a:pt x="2186" y="18674"/>
                    <a:pt x="2091" y="18103"/>
                    <a:pt x="2028" y="17533"/>
                  </a:cubicBezTo>
                  <a:cubicBezTo>
                    <a:pt x="1869" y="16552"/>
                    <a:pt x="1742" y="15633"/>
                    <a:pt x="1869" y="14715"/>
                  </a:cubicBezTo>
                  <a:cubicBezTo>
                    <a:pt x="1964" y="13987"/>
                    <a:pt x="2249" y="13290"/>
                    <a:pt x="2629" y="12688"/>
                  </a:cubicBezTo>
                  <a:cubicBezTo>
                    <a:pt x="2724" y="12625"/>
                    <a:pt x="2788" y="12561"/>
                    <a:pt x="2819" y="12466"/>
                  </a:cubicBezTo>
                  <a:cubicBezTo>
                    <a:pt x="2978" y="12245"/>
                    <a:pt x="3136" y="12055"/>
                    <a:pt x="3326" y="11865"/>
                  </a:cubicBezTo>
                  <a:cubicBezTo>
                    <a:pt x="3516" y="11706"/>
                    <a:pt x="3516" y="11421"/>
                    <a:pt x="3358" y="11263"/>
                  </a:cubicBezTo>
                  <a:cubicBezTo>
                    <a:pt x="3275" y="11164"/>
                    <a:pt x="3157" y="11116"/>
                    <a:pt x="3042" y="11116"/>
                  </a:cubicBezTo>
                  <a:cubicBezTo>
                    <a:pt x="2936" y="11116"/>
                    <a:pt x="2831" y="11156"/>
                    <a:pt x="2756" y="11231"/>
                  </a:cubicBezTo>
                  <a:cubicBezTo>
                    <a:pt x="2661" y="11326"/>
                    <a:pt x="2566" y="11421"/>
                    <a:pt x="2503" y="11516"/>
                  </a:cubicBezTo>
                  <a:cubicBezTo>
                    <a:pt x="982" y="7843"/>
                    <a:pt x="1489" y="3187"/>
                    <a:pt x="5004" y="1319"/>
                  </a:cubicBezTo>
                  <a:cubicBezTo>
                    <a:pt x="5631" y="977"/>
                    <a:pt x="6338" y="874"/>
                    <a:pt x="7084" y="874"/>
                  </a:cubicBezTo>
                  <a:close/>
                  <a:moveTo>
                    <a:pt x="24568" y="20423"/>
                  </a:moveTo>
                  <a:cubicBezTo>
                    <a:pt x="24996" y="20423"/>
                    <a:pt x="25415" y="20526"/>
                    <a:pt x="25748" y="20795"/>
                  </a:cubicBezTo>
                  <a:cubicBezTo>
                    <a:pt x="26254" y="21207"/>
                    <a:pt x="26539" y="21999"/>
                    <a:pt x="26539" y="23139"/>
                  </a:cubicBezTo>
                  <a:cubicBezTo>
                    <a:pt x="26539" y="23614"/>
                    <a:pt x="26476" y="24247"/>
                    <a:pt x="26223" y="24754"/>
                  </a:cubicBezTo>
                  <a:cubicBezTo>
                    <a:pt x="26010" y="25150"/>
                    <a:pt x="25621" y="25516"/>
                    <a:pt x="25142" y="25516"/>
                  </a:cubicBezTo>
                  <a:cubicBezTo>
                    <a:pt x="25122" y="25516"/>
                    <a:pt x="25102" y="25515"/>
                    <a:pt x="25083" y="25514"/>
                  </a:cubicBezTo>
                  <a:cubicBezTo>
                    <a:pt x="25066" y="25512"/>
                    <a:pt x="25050" y="25511"/>
                    <a:pt x="25034" y="25511"/>
                  </a:cubicBezTo>
                  <a:cubicBezTo>
                    <a:pt x="24830" y="25511"/>
                    <a:pt x="24639" y="25691"/>
                    <a:pt x="24639" y="25926"/>
                  </a:cubicBezTo>
                  <a:cubicBezTo>
                    <a:pt x="24639" y="26147"/>
                    <a:pt x="24829" y="26369"/>
                    <a:pt x="25051" y="26369"/>
                  </a:cubicBezTo>
                  <a:cubicBezTo>
                    <a:pt x="25081" y="26371"/>
                    <a:pt x="25111" y="26372"/>
                    <a:pt x="25142" y="26372"/>
                  </a:cubicBezTo>
                  <a:cubicBezTo>
                    <a:pt x="25653" y="26372"/>
                    <a:pt x="26182" y="26123"/>
                    <a:pt x="26571" y="25704"/>
                  </a:cubicBezTo>
                  <a:lnTo>
                    <a:pt x="26571" y="25704"/>
                  </a:lnTo>
                  <a:cubicBezTo>
                    <a:pt x="27584" y="28174"/>
                    <a:pt x="26793" y="31784"/>
                    <a:pt x="24703" y="33875"/>
                  </a:cubicBezTo>
                  <a:cubicBezTo>
                    <a:pt x="24671" y="33938"/>
                    <a:pt x="24639" y="33970"/>
                    <a:pt x="24576" y="34033"/>
                  </a:cubicBezTo>
                  <a:cubicBezTo>
                    <a:pt x="24038" y="34540"/>
                    <a:pt x="23404" y="35205"/>
                    <a:pt x="23436" y="36091"/>
                  </a:cubicBezTo>
                  <a:cubicBezTo>
                    <a:pt x="23436" y="36313"/>
                    <a:pt x="23626" y="36503"/>
                    <a:pt x="23847" y="36503"/>
                  </a:cubicBezTo>
                  <a:lnTo>
                    <a:pt x="23879" y="36503"/>
                  </a:lnTo>
                  <a:cubicBezTo>
                    <a:pt x="24101" y="36503"/>
                    <a:pt x="24291" y="36281"/>
                    <a:pt x="24291" y="36060"/>
                  </a:cubicBezTo>
                  <a:cubicBezTo>
                    <a:pt x="24259" y="35553"/>
                    <a:pt x="24734" y="35078"/>
                    <a:pt x="25178" y="34635"/>
                  </a:cubicBezTo>
                  <a:lnTo>
                    <a:pt x="25304" y="34476"/>
                  </a:lnTo>
                  <a:lnTo>
                    <a:pt x="25304" y="34476"/>
                  </a:lnTo>
                  <a:cubicBezTo>
                    <a:pt x="25526" y="36313"/>
                    <a:pt x="25304" y="38150"/>
                    <a:pt x="24639" y="39892"/>
                  </a:cubicBezTo>
                  <a:cubicBezTo>
                    <a:pt x="24164" y="41095"/>
                    <a:pt x="23531" y="41887"/>
                    <a:pt x="22771" y="42204"/>
                  </a:cubicBezTo>
                  <a:cubicBezTo>
                    <a:pt x="22549" y="42299"/>
                    <a:pt x="22454" y="42552"/>
                    <a:pt x="22549" y="42774"/>
                  </a:cubicBezTo>
                  <a:cubicBezTo>
                    <a:pt x="22612" y="42932"/>
                    <a:pt x="22771" y="43027"/>
                    <a:pt x="22961" y="43027"/>
                  </a:cubicBezTo>
                  <a:cubicBezTo>
                    <a:pt x="22992" y="43027"/>
                    <a:pt x="23056" y="43027"/>
                    <a:pt x="23119" y="42995"/>
                  </a:cubicBezTo>
                  <a:cubicBezTo>
                    <a:pt x="23467" y="42869"/>
                    <a:pt x="23784" y="42647"/>
                    <a:pt x="24069" y="42362"/>
                  </a:cubicBezTo>
                  <a:lnTo>
                    <a:pt x="24069" y="42362"/>
                  </a:lnTo>
                  <a:cubicBezTo>
                    <a:pt x="24133" y="44167"/>
                    <a:pt x="23816" y="45972"/>
                    <a:pt x="23119" y="47619"/>
                  </a:cubicBezTo>
                  <a:cubicBezTo>
                    <a:pt x="22897" y="48157"/>
                    <a:pt x="22581" y="48791"/>
                    <a:pt x="22074" y="49234"/>
                  </a:cubicBezTo>
                  <a:cubicBezTo>
                    <a:pt x="21787" y="49455"/>
                    <a:pt x="21393" y="49629"/>
                    <a:pt x="21009" y="49629"/>
                  </a:cubicBezTo>
                  <a:cubicBezTo>
                    <a:pt x="20842" y="49629"/>
                    <a:pt x="20676" y="49596"/>
                    <a:pt x="20522" y="49519"/>
                  </a:cubicBezTo>
                  <a:cubicBezTo>
                    <a:pt x="20469" y="49479"/>
                    <a:pt x="20405" y="49462"/>
                    <a:pt x="20339" y="49462"/>
                  </a:cubicBezTo>
                  <a:cubicBezTo>
                    <a:pt x="20248" y="49462"/>
                    <a:pt x="20152" y="49495"/>
                    <a:pt x="20079" y="49551"/>
                  </a:cubicBezTo>
                  <a:cubicBezTo>
                    <a:pt x="19952" y="49646"/>
                    <a:pt x="19889" y="49804"/>
                    <a:pt x="19921" y="49962"/>
                  </a:cubicBezTo>
                  <a:cubicBezTo>
                    <a:pt x="20079" y="51007"/>
                    <a:pt x="19826" y="52116"/>
                    <a:pt x="19192" y="52971"/>
                  </a:cubicBezTo>
                  <a:cubicBezTo>
                    <a:pt x="18780" y="53509"/>
                    <a:pt x="18242" y="53953"/>
                    <a:pt x="17640" y="54238"/>
                  </a:cubicBezTo>
                  <a:cubicBezTo>
                    <a:pt x="17799" y="53921"/>
                    <a:pt x="17957" y="53573"/>
                    <a:pt x="18084" y="53224"/>
                  </a:cubicBezTo>
                  <a:cubicBezTo>
                    <a:pt x="18179" y="53003"/>
                    <a:pt x="18052" y="52749"/>
                    <a:pt x="17830" y="52654"/>
                  </a:cubicBezTo>
                  <a:cubicBezTo>
                    <a:pt x="17785" y="52641"/>
                    <a:pt x="17740" y="52635"/>
                    <a:pt x="17696" y="52635"/>
                  </a:cubicBezTo>
                  <a:cubicBezTo>
                    <a:pt x="17523" y="52635"/>
                    <a:pt x="17368" y="52731"/>
                    <a:pt x="17292" y="52908"/>
                  </a:cubicBezTo>
                  <a:cubicBezTo>
                    <a:pt x="17070" y="53541"/>
                    <a:pt x="16754" y="54111"/>
                    <a:pt x="16405" y="54649"/>
                  </a:cubicBezTo>
                  <a:cubicBezTo>
                    <a:pt x="16310" y="54713"/>
                    <a:pt x="16247" y="54808"/>
                    <a:pt x="16215" y="54903"/>
                  </a:cubicBezTo>
                  <a:cubicBezTo>
                    <a:pt x="15645" y="55694"/>
                    <a:pt x="14948" y="56360"/>
                    <a:pt x="14157" y="56866"/>
                  </a:cubicBezTo>
                  <a:cubicBezTo>
                    <a:pt x="13112" y="57531"/>
                    <a:pt x="11908" y="57975"/>
                    <a:pt x="10768" y="58386"/>
                  </a:cubicBezTo>
                  <a:cubicBezTo>
                    <a:pt x="9660" y="58756"/>
                    <a:pt x="8432" y="59140"/>
                    <a:pt x="7248" y="59140"/>
                  </a:cubicBezTo>
                  <a:cubicBezTo>
                    <a:pt x="6707" y="59140"/>
                    <a:pt x="6176" y="59060"/>
                    <a:pt x="5669" y="58861"/>
                  </a:cubicBezTo>
                  <a:cubicBezTo>
                    <a:pt x="4941" y="58576"/>
                    <a:pt x="4244" y="58038"/>
                    <a:pt x="3548" y="57215"/>
                  </a:cubicBezTo>
                  <a:cubicBezTo>
                    <a:pt x="3104" y="56708"/>
                    <a:pt x="2439" y="55853"/>
                    <a:pt x="2376" y="54903"/>
                  </a:cubicBezTo>
                  <a:lnTo>
                    <a:pt x="2376" y="54903"/>
                  </a:lnTo>
                  <a:cubicBezTo>
                    <a:pt x="2534" y="55093"/>
                    <a:pt x="2756" y="55219"/>
                    <a:pt x="2946" y="55346"/>
                  </a:cubicBezTo>
                  <a:cubicBezTo>
                    <a:pt x="3073" y="55378"/>
                    <a:pt x="3199" y="55409"/>
                    <a:pt x="3294" y="55409"/>
                  </a:cubicBezTo>
                  <a:cubicBezTo>
                    <a:pt x="3484" y="55409"/>
                    <a:pt x="3643" y="55346"/>
                    <a:pt x="3738" y="55188"/>
                  </a:cubicBezTo>
                  <a:cubicBezTo>
                    <a:pt x="3896" y="54998"/>
                    <a:pt x="3833" y="54713"/>
                    <a:pt x="3643" y="54586"/>
                  </a:cubicBezTo>
                  <a:cubicBezTo>
                    <a:pt x="3573" y="54540"/>
                    <a:pt x="3470" y="54510"/>
                    <a:pt x="3369" y="54510"/>
                  </a:cubicBezTo>
                  <a:cubicBezTo>
                    <a:pt x="3333" y="54510"/>
                    <a:pt x="3297" y="54514"/>
                    <a:pt x="3263" y="54523"/>
                  </a:cubicBezTo>
                  <a:cubicBezTo>
                    <a:pt x="2883" y="54301"/>
                    <a:pt x="2566" y="53889"/>
                    <a:pt x="2408" y="53383"/>
                  </a:cubicBezTo>
                  <a:cubicBezTo>
                    <a:pt x="2218" y="52813"/>
                    <a:pt x="2218" y="52211"/>
                    <a:pt x="2218" y="51609"/>
                  </a:cubicBezTo>
                  <a:cubicBezTo>
                    <a:pt x="2218" y="51229"/>
                    <a:pt x="2218" y="50786"/>
                    <a:pt x="2281" y="50374"/>
                  </a:cubicBezTo>
                  <a:cubicBezTo>
                    <a:pt x="2376" y="49772"/>
                    <a:pt x="2566" y="49202"/>
                    <a:pt x="2883" y="48696"/>
                  </a:cubicBezTo>
                  <a:cubicBezTo>
                    <a:pt x="3294" y="49012"/>
                    <a:pt x="3769" y="49202"/>
                    <a:pt x="4244" y="49202"/>
                  </a:cubicBezTo>
                  <a:cubicBezTo>
                    <a:pt x="4466" y="49202"/>
                    <a:pt x="4656" y="49171"/>
                    <a:pt x="4846" y="49107"/>
                  </a:cubicBezTo>
                  <a:cubicBezTo>
                    <a:pt x="5068" y="49012"/>
                    <a:pt x="5194" y="48759"/>
                    <a:pt x="5099" y="48537"/>
                  </a:cubicBezTo>
                  <a:cubicBezTo>
                    <a:pt x="5049" y="48361"/>
                    <a:pt x="4878" y="48265"/>
                    <a:pt x="4699" y="48265"/>
                  </a:cubicBezTo>
                  <a:cubicBezTo>
                    <a:pt x="4653" y="48265"/>
                    <a:pt x="4606" y="48271"/>
                    <a:pt x="4561" y="48284"/>
                  </a:cubicBezTo>
                  <a:cubicBezTo>
                    <a:pt x="4452" y="48329"/>
                    <a:pt x="4339" y="48349"/>
                    <a:pt x="4226" y="48349"/>
                  </a:cubicBezTo>
                  <a:cubicBezTo>
                    <a:pt x="3779" y="48349"/>
                    <a:pt x="3325" y="48036"/>
                    <a:pt x="3073" y="47682"/>
                  </a:cubicBezTo>
                  <a:cubicBezTo>
                    <a:pt x="2693" y="47112"/>
                    <a:pt x="2566" y="46384"/>
                    <a:pt x="2439" y="45719"/>
                  </a:cubicBezTo>
                  <a:cubicBezTo>
                    <a:pt x="2186" y="44389"/>
                    <a:pt x="2028" y="43090"/>
                    <a:pt x="2344" y="41950"/>
                  </a:cubicBezTo>
                  <a:lnTo>
                    <a:pt x="2344" y="41950"/>
                  </a:lnTo>
                  <a:cubicBezTo>
                    <a:pt x="2629" y="42172"/>
                    <a:pt x="2946" y="42330"/>
                    <a:pt x="3263" y="42394"/>
                  </a:cubicBezTo>
                  <a:cubicBezTo>
                    <a:pt x="3294" y="42425"/>
                    <a:pt x="3326" y="42425"/>
                    <a:pt x="3358" y="42425"/>
                  </a:cubicBezTo>
                  <a:cubicBezTo>
                    <a:pt x="3548" y="42425"/>
                    <a:pt x="3738" y="42267"/>
                    <a:pt x="3769" y="42077"/>
                  </a:cubicBezTo>
                  <a:cubicBezTo>
                    <a:pt x="3833" y="41855"/>
                    <a:pt x="3706" y="41633"/>
                    <a:pt x="3453" y="41570"/>
                  </a:cubicBezTo>
                  <a:cubicBezTo>
                    <a:pt x="3009" y="41475"/>
                    <a:pt x="2566" y="41095"/>
                    <a:pt x="2249" y="40588"/>
                  </a:cubicBezTo>
                  <a:cubicBezTo>
                    <a:pt x="1933" y="40082"/>
                    <a:pt x="1774" y="39417"/>
                    <a:pt x="1711" y="38910"/>
                  </a:cubicBezTo>
                  <a:cubicBezTo>
                    <a:pt x="1616" y="38403"/>
                    <a:pt x="1521" y="37770"/>
                    <a:pt x="1616" y="37168"/>
                  </a:cubicBezTo>
                  <a:cubicBezTo>
                    <a:pt x="1742" y="36598"/>
                    <a:pt x="2028" y="36123"/>
                    <a:pt x="2408" y="35870"/>
                  </a:cubicBezTo>
                  <a:cubicBezTo>
                    <a:pt x="2439" y="35838"/>
                    <a:pt x="2471" y="35806"/>
                    <a:pt x="2503" y="35775"/>
                  </a:cubicBezTo>
                  <a:cubicBezTo>
                    <a:pt x="2661" y="35806"/>
                    <a:pt x="2788" y="35806"/>
                    <a:pt x="2946" y="35806"/>
                  </a:cubicBezTo>
                  <a:cubicBezTo>
                    <a:pt x="3104" y="35806"/>
                    <a:pt x="3294" y="35806"/>
                    <a:pt x="3484" y="35775"/>
                  </a:cubicBezTo>
                  <a:cubicBezTo>
                    <a:pt x="6176" y="35426"/>
                    <a:pt x="8773" y="33811"/>
                    <a:pt x="11370" y="30771"/>
                  </a:cubicBezTo>
                  <a:lnTo>
                    <a:pt x="11528" y="30581"/>
                  </a:lnTo>
                  <a:cubicBezTo>
                    <a:pt x="12003" y="30011"/>
                    <a:pt x="12478" y="29504"/>
                    <a:pt x="13048" y="29124"/>
                  </a:cubicBezTo>
                  <a:cubicBezTo>
                    <a:pt x="13998" y="28491"/>
                    <a:pt x="15202" y="28364"/>
                    <a:pt x="16152" y="28333"/>
                  </a:cubicBezTo>
                  <a:lnTo>
                    <a:pt x="16342" y="28333"/>
                  </a:lnTo>
                  <a:cubicBezTo>
                    <a:pt x="16912" y="28333"/>
                    <a:pt x="17514" y="28301"/>
                    <a:pt x="18052" y="28079"/>
                  </a:cubicBezTo>
                  <a:cubicBezTo>
                    <a:pt x="18939" y="27699"/>
                    <a:pt x="19667" y="26876"/>
                    <a:pt x="20111" y="25609"/>
                  </a:cubicBezTo>
                  <a:cubicBezTo>
                    <a:pt x="20237" y="25261"/>
                    <a:pt x="20332" y="24881"/>
                    <a:pt x="20427" y="24501"/>
                  </a:cubicBezTo>
                  <a:cubicBezTo>
                    <a:pt x="20586" y="23931"/>
                    <a:pt x="20744" y="23392"/>
                    <a:pt x="20997" y="22885"/>
                  </a:cubicBezTo>
                  <a:cubicBezTo>
                    <a:pt x="21472" y="21904"/>
                    <a:pt x="22327" y="21080"/>
                    <a:pt x="23341" y="20669"/>
                  </a:cubicBezTo>
                  <a:cubicBezTo>
                    <a:pt x="23705" y="20526"/>
                    <a:pt x="24140" y="20423"/>
                    <a:pt x="24568" y="20423"/>
                  </a:cubicBezTo>
                  <a:close/>
                  <a:moveTo>
                    <a:pt x="7047" y="1"/>
                  </a:moveTo>
                  <a:cubicBezTo>
                    <a:pt x="6197" y="1"/>
                    <a:pt x="5360" y="125"/>
                    <a:pt x="4593" y="527"/>
                  </a:cubicBezTo>
                  <a:cubicBezTo>
                    <a:pt x="476" y="2744"/>
                    <a:pt x="1" y="8159"/>
                    <a:pt x="1901" y="12276"/>
                  </a:cubicBezTo>
                  <a:cubicBezTo>
                    <a:pt x="1426" y="12973"/>
                    <a:pt x="1141" y="13765"/>
                    <a:pt x="1014" y="14588"/>
                  </a:cubicBezTo>
                  <a:cubicBezTo>
                    <a:pt x="887" y="15633"/>
                    <a:pt x="1014" y="16647"/>
                    <a:pt x="1172" y="17660"/>
                  </a:cubicBezTo>
                  <a:cubicBezTo>
                    <a:pt x="1236" y="18198"/>
                    <a:pt x="1331" y="18737"/>
                    <a:pt x="1331" y="19275"/>
                  </a:cubicBezTo>
                  <a:cubicBezTo>
                    <a:pt x="1362" y="19624"/>
                    <a:pt x="1362" y="19940"/>
                    <a:pt x="1362" y="20289"/>
                  </a:cubicBezTo>
                  <a:cubicBezTo>
                    <a:pt x="1362" y="21239"/>
                    <a:pt x="1362" y="22220"/>
                    <a:pt x="1742" y="23139"/>
                  </a:cubicBezTo>
                  <a:cubicBezTo>
                    <a:pt x="1996" y="23772"/>
                    <a:pt x="2439" y="24216"/>
                    <a:pt x="2914" y="24374"/>
                  </a:cubicBezTo>
                  <a:cubicBezTo>
                    <a:pt x="2724" y="24849"/>
                    <a:pt x="2503" y="25324"/>
                    <a:pt x="2281" y="25799"/>
                  </a:cubicBezTo>
                  <a:cubicBezTo>
                    <a:pt x="2059" y="26242"/>
                    <a:pt x="1869" y="26717"/>
                    <a:pt x="1679" y="27192"/>
                  </a:cubicBezTo>
                  <a:cubicBezTo>
                    <a:pt x="792" y="29346"/>
                    <a:pt x="539" y="31689"/>
                    <a:pt x="919" y="33970"/>
                  </a:cubicBezTo>
                  <a:cubicBezTo>
                    <a:pt x="982" y="34413"/>
                    <a:pt x="1109" y="34856"/>
                    <a:pt x="1394" y="35205"/>
                  </a:cubicBezTo>
                  <a:cubicBezTo>
                    <a:pt x="1457" y="35268"/>
                    <a:pt x="1552" y="35331"/>
                    <a:pt x="1616" y="35395"/>
                  </a:cubicBezTo>
                  <a:cubicBezTo>
                    <a:pt x="1204" y="35775"/>
                    <a:pt x="887" y="36345"/>
                    <a:pt x="792" y="37010"/>
                  </a:cubicBezTo>
                  <a:cubicBezTo>
                    <a:pt x="634" y="37738"/>
                    <a:pt x="729" y="38467"/>
                    <a:pt x="856" y="39037"/>
                  </a:cubicBezTo>
                  <a:cubicBezTo>
                    <a:pt x="951" y="39638"/>
                    <a:pt x="1109" y="40367"/>
                    <a:pt x="1521" y="41032"/>
                  </a:cubicBezTo>
                  <a:cubicBezTo>
                    <a:pt x="1552" y="41127"/>
                    <a:pt x="1616" y="41190"/>
                    <a:pt x="1679" y="41253"/>
                  </a:cubicBezTo>
                  <a:cubicBezTo>
                    <a:pt x="1109" y="42679"/>
                    <a:pt x="1299" y="44262"/>
                    <a:pt x="1584" y="45845"/>
                  </a:cubicBezTo>
                  <a:cubicBezTo>
                    <a:pt x="1711" y="46479"/>
                    <a:pt x="1837" y="47239"/>
                    <a:pt x="2218" y="47904"/>
                  </a:cubicBezTo>
                  <a:cubicBezTo>
                    <a:pt x="2218" y="47967"/>
                    <a:pt x="2218" y="48062"/>
                    <a:pt x="2218" y="48126"/>
                  </a:cubicBezTo>
                  <a:cubicBezTo>
                    <a:pt x="1806" y="48759"/>
                    <a:pt x="1552" y="49487"/>
                    <a:pt x="1426" y="50247"/>
                  </a:cubicBezTo>
                  <a:cubicBezTo>
                    <a:pt x="1362" y="50722"/>
                    <a:pt x="1362" y="51197"/>
                    <a:pt x="1362" y="51609"/>
                  </a:cubicBezTo>
                  <a:cubicBezTo>
                    <a:pt x="1362" y="52274"/>
                    <a:pt x="1362" y="52939"/>
                    <a:pt x="1584" y="53604"/>
                  </a:cubicBezTo>
                  <a:cubicBezTo>
                    <a:pt x="1616" y="53668"/>
                    <a:pt x="1616" y="53731"/>
                    <a:pt x="1647" y="53794"/>
                  </a:cubicBezTo>
                  <a:cubicBezTo>
                    <a:pt x="1109" y="55409"/>
                    <a:pt x="2186" y="56993"/>
                    <a:pt x="2914" y="57785"/>
                  </a:cubicBezTo>
                  <a:cubicBezTo>
                    <a:pt x="3706" y="58703"/>
                    <a:pt x="4529" y="59305"/>
                    <a:pt x="5353" y="59653"/>
                  </a:cubicBezTo>
                  <a:cubicBezTo>
                    <a:pt x="5986" y="59875"/>
                    <a:pt x="6620" y="59970"/>
                    <a:pt x="7253" y="59970"/>
                  </a:cubicBezTo>
                  <a:cubicBezTo>
                    <a:pt x="8551" y="59970"/>
                    <a:pt x="9881" y="59590"/>
                    <a:pt x="11053" y="59178"/>
                  </a:cubicBezTo>
                  <a:cubicBezTo>
                    <a:pt x="12257" y="58766"/>
                    <a:pt x="13523" y="58291"/>
                    <a:pt x="14632" y="57595"/>
                  </a:cubicBezTo>
                  <a:cubicBezTo>
                    <a:pt x="15519" y="56993"/>
                    <a:pt x="16310" y="56233"/>
                    <a:pt x="16944" y="55378"/>
                  </a:cubicBezTo>
                  <a:cubicBezTo>
                    <a:pt x="18115" y="55124"/>
                    <a:pt x="19192" y="54428"/>
                    <a:pt x="19889" y="53446"/>
                  </a:cubicBezTo>
                  <a:cubicBezTo>
                    <a:pt x="20522" y="52591"/>
                    <a:pt x="20839" y="51514"/>
                    <a:pt x="20807" y="50437"/>
                  </a:cubicBezTo>
                  <a:lnTo>
                    <a:pt x="20807" y="50437"/>
                  </a:lnTo>
                  <a:cubicBezTo>
                    <a:pt x="20886" y="50445"/>
                    <a:pt x="20966" y="50449"/>
                    <a:pt x="21045" y="50449"/>
                  </a:cubicBezTo>
                  <a:cubicBezTo>
                    <a:pt x="21598" y="50449"/>
                    <a:pt x="22141" y="50255"/>
                    <a:pt x="22612" y="49867"/>
                  </a:cubicBezTo>
                  <a:cubicBezTo>
                    <a:pt x="23277" y="49329"/>
                    <a:pt x="23657" y="48537"/>
                    <a:pt x="23911" y="47936"/>
                  </a:cubicBezTo>
                  <a:cubicBezTo>
                    <a:pt x="24798" y="45877"/>
                    <a:pt x="25114" y="43597"/>
                    <a:pt x="24861" y="41380"/>
                  </a:cubicBezTo>
                  <a:cubicBezTo>
                    <a:pt x="25083" y="41032"/>
                    <a:pt x="25273" y="40620"/>
                    <a:pt x="25431" y="40177"/>
                  </a:cubicBezTo>
                  <a:cubicBezTo>
                    <a:pt x="26223" y="38150"/>
                    <a:pt x="26444" y="35965"/>
                    <a:pt x="26096" y="33811"/>
                  </a:cubicBezTo>
                  <a:cubicBezTo>
                    <a:pt x="26064" y="33748"/>
                    <a:pt x="26064" y="33716"/>
                    <a:pt x="26033" y="33653"/>
                  </a:cubicBezTo>
                  <a:cubicBezTo>
                    <a:pt x="27964" y="31088"/>
                    <a:pt x="28471" y="27382"/>
                    <a:pt x="27109" y="24849"/>
                  </a:cubicBezTo>
                  <a:cubicBezTo>
                    <a:pt x="27363" y="24247"/>
                    <a:pt x="27394" y="23614"/>
                    <a:pt x="27394" y="23107"/>
                  </a:cubicBezTo>
                  <a:cubicBezTo>
                    <a:pt x="27394" y="21714"/>
                    <a:pt x="27014" y="20700"/>
                    <a:pt x="26286" y="20099"/>
                  </a:cubicBezTo>
                  <a:cubicBezTo>
                    <a:pt x="26064" y="19909"/>
                    <a:pt x="25811" y="19782"/>
                    <a:pt x="25526" y="19687"/>
                  </a:cubicBezTo>
                  <a:cubicBezTo>
                    <a:pt x="26001" y="16647"/>
                    <a:pt x="25051" y="14082"/>
                    <a:pt x="22866" y="12593"/>
                  </a:cubicBezTo>
                  <a:cubicBezTo>
                    <a:pt x="22327" y="12245"/>
                    <a:pt x="21726" y="11960"/>
                    <a:pt x="21124" y="11770"/>
                  </a:cubicBezTo>
                  <a:cubicBezTo>
                    <a:pt x="21852" y="9458"/>
                    <a:pt x="21029" y="7589"/>
                    <a:pt x="20174" y="6386"/>
                  </a:cubicBezTo>
                  <a:cubicBezTo>
                    <a:pt x="18590" y="4169"/>
                    <a:pt x="15804" y="4043"/>
                    <a:pt x="14758" y="3979"/>
                  </a:cubicBezTo>
                  <a:lnTo>
                    <a:pt x="14537" y="3979"/>
                  </a:lnTo>
                  <a:cubicBezTo>
                    <a:pt x="14473" y="3916"/>
                    <a:pt x="14315" y="3694"/>
                    <a:pt x="14220" y="3504"/>
                  </a:cubicBezTo>
                  <a:cubicBezTo>
                    <a:pt x="13555" y="2459"/>
                    <a:pt x="12352" y="527"/>
                    <a:pt x="8710" y="116"/>
                  </a:cubicBezTo>
                  <a:cubicBezTo>
                    <a:pt x="8160" y="53"/>
                    <a:pt x="7601" y="1"/>
                    <a:pt x="7047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720975" y="3400200"/>
              <a:ext cx="1029250" cy="719700"/>
            </a:xfrm>
            <a:custGeom>
              <a:avLst/>
              <a:gdLst/>
              <a:ahLst/>
              <a:cxnLst/>
              <a:rect l="l" t="t" r="r" b="b"/>
              <a:pathLst>
                <a:path w="41170" h="28788" extrusionOk="0">
                  <a:moveTo>
                    <a:pt x="8678" y="1"/>
                  </a:moveTo>
                  <a:lnTo>
                    <a:pt x="0" y="5004"/>
                  </a:lnTo>
                  <a:cubicBezTo>
                    <a:pt x="8709" y="18812"/>
                    <a:pt x="23847" y="28123"/>
                    <a:pt x="41170" y="28788"/>
                  </a:cubicBezTo>
                  <a:lnTo>
                    <a:pt x="41170" y="18749"/>
                  </a:lnTo>
                  <a:cubicBezTo>
                    <a:pt x="27552" y="18115"/>
                    <a:pt x="15645" y="10800"/>
                    <a:pt x="8678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523825" y="2249825"/>
              <a:ext cx="364225" cy="1189200"/>
            </a:xfrm>
            <a:custGeom>
              <a:avLst/>
              <a:gdLst/>
              <a:ahLst/>
              <a:cxnLst/>
              <a:rect l="l" t="t" r="r" b="b"/>
              <a:pathLst>
                <a:path w="14569" h="47568" extrusionOk="0">
                  <a:moveTo>
                    <a:pt x="5859" y="1"/>
                  </a:moveTo>
                  <a:cubicBezTo>
                    <a:pt x="2122" y="7094"/>
                    <a:pt x="1" y="15170"/>
                    <a:pt x="1" y="23784"/>
                  </a:cubicBezTo>
                  <a:cubicBezTo>
                    <a:pt x="1" y="32366"/>
                    <a:pt x="2122" y="40442"/>
                    <a:pt x="5859" y="47567"/>
                  </a:cubicBezTo>
                  <a:lnTo>
                    <a:pt x="14568" y="42532"/>
                  </a:lnTo>
                  <a:cubicBezTo>
                    <a:pt x="11655" y="36895"/>
                    <a:pt x="10040" y="30529"/>
                    <a:pt x="10040" y="23784"/>
                  </a:cubicBezTo>
                  <a:cubicBezTo>
                    <a:pt x="10040" y="17007"/>
                    <a:pt x="11655" y="10641"/>
                    <a:pt x="14568" y="5004"/>
                  </a:cubicBezTo>
                  <a:lnTo>
                    <a:pt x="5859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4713750" y="2249825"/>
              <a:ext cx="364225" cy="1189200"/>
            </a:xfrm>
            <a:custGeom>
              <a:avLst/>
              <a:gdLst/>
              <a:ahLst/>
              <a:cxnLst/>
              <a:rect l="l" t="t" r="r" b="b"/>
              <a:pathLst>
                <a:path w="14569" h="47568" extrusionOk="0">
                  <a:moveTo>
                    <a:pt x="8709" y="1"/>
                  </a:moveTo>
                  <a:lnTo>
                    <a:pt x="0" y="5004"/>
                  </a:lnTo>
                  <a:cubicBezTo>
                    <a:pt x="2914" y="10641"/>
                    <a:pt x="4529" y="17007"/>
                    <a:pt x="4529" y="23784"/>
                  </a:cubicBezTo>
                  <a:cubicBezTo>
                    <a:pt x="4529" y="30529"/>
                    <a:pt x="2914" y="36927"/>
                    <a:pt x="0" y="42532"/>
                  </a:cubicBezTo>
                  <a:lnTo>
                    <a:pt x="8709" y="47567"/>
                  </a:lnTo>
                  <a:cubicBezTo>
                    <a:pt x="12446" y="40442"/>
                    <a:pt x="14568" y="32366"/>
                    <a:pt x="14568" y="23784"/>
                  </a:cubicBezTo>
                  <a:cubicBezTo>
                    <a:pt x="14568" y="15170"/>
                    <a:pt x="12446" y="7094"/>
                    <a:pt x="8709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3851550" y="3400200"/>
              <a:ext cx="1029275" cy="719700"/>
            </a:xfrm>
            <a:custGeom>
              <a:avLst/>
              <a:gdLst/>
              <a:ahLst/>
              <a:cxnLst/>
              <a:rect l="l" t="t" r="r" b="b"/>
              <a:pathLst>
                <a:path w="41171" h="28788" extrusionOk="0">
                  <a:moveTo>
                    <a:pt x="32493" y="1"/>
                  </a:moveTo>
                  <a:cubicBezTo>
                    <a:pt x="25526" y="10800"/>
                    <a:pt x="13618" y="18115"/>
                    <a:pt x="1" y="18749"/>
                  </a:cubicBezTo>
                  <a:lnTo>
                    <a:pt x="1" y="28788"/>
                  </a:lnTo>
                  <a:cubicBezTo>
                    <a:pt x="17324" y="28123"/>
                    <a:pt x="32461" y="18812"/>
                    <a:pt x="41170" y="5004"/>
                  </a:cubicBezTo>
                  <a:lnTo>
                    <a:pt x="32493" y="1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720975" y="1568150"/>
              <a:ext cx="1030050" cy="719700"/>
            </a:xfrm>
            <a:custGeom>
              <a:avLst/>
              <a:gdLst/>
              <a:ahLst/>
              <a:cxnLst/>
              <a:rect l="l" t="t" r="r" b="b"/>
              <a:pathLst>
                <a:path w="41202" h="28788" extrusionOk="0">
                  <a:moveTo>
                    <a:pt x="41202" y="1"/>
                  </a:moveTo>
                  <a:cubicBezTo>
                    <a:pt x="23847" y="666"/>
                    <a:pt x="8709" y="9976"/>
                    <a:pt x="0" y="23784"/>
                  </a:cubicBezTo>
                  <a:lnTo>
                    <a:pt x="8678" y="28788"/>
                  </a:lnTo>
                  <a:cubicBezTo>
                    <a:pt x="15645" y="17989"/>
                    <a:pt x="27552" y="10673"/>
                    <a:pt x="41202" y="10040"/>
                  </a:cubicBezTo>
                  <a:lnTo>
                    <a:pt x="41202" y="1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3851550" y="1568150"/>
              <a:ext cx="1029275" cy="719700"/>
            </a:xfrm>
            <a:custGeom>
              <a:avLst/>
              <a:gdLst/>
              <a:ahLst/>
              <a:cxnLst/>
              <a:rect l="l" t="t" r="r" b="b"/>
              <a:pathLst>
                <a:path w="41171" h="28788" extrusionOk="0">
                  <a:moveTo>
                    <a:pt x="1" y="1"/>
                  </a:moveTo>
                  <a:lnTo>
                    <a:pt x="1" y="10040"/>
                  </a:lnTo>
                  <a:cubicBezTo>
                    <a:pt x="13618" y="10673"/>
                    <a:pt x="25526" y="17989"/>
                    <a:pt x="32493" y="28788"/>
                  </a:cubicBezTo>
                  <a:lnTo>
                    <a:pt x="41170" y="23752"/>
                  </a:lnTo>
                  <a:cubicBezTo>
                    <a:pt x="32461" y="9976"/>
                    <a:pt x="17324" y="666"/>
                    <a:pt x="1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29"/>
          <p:cNvSpPr txBox="1"/>
          <p:nvPr/>
        </p:nvSpPr>
        <p:spPr>
          <a:xfrm>
            <a:off x="619776" y="11752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7" name="Google Shape;1147;p29"/>
          <p:cNvSpPr txBox="1"/>
          <p:nvPr/>
        </p:nvSpPr>
        <p:spPr>
          <a:xfrm>
            <a:off x="619776" y="14602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29"/>
          <p:cNvSpPr txBox="1"/>
          <p:nvPr/>
        </p:nvSpPr>
        <p:spPr>
          <a:xfrm>
            <a:off x="619775" y="249763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5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2525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9" name="Google Shape;1149;p29"/>
          <p:cNvSpPr txBox="1"/>
          <p:nvPr/>
        </p:nvSpPr>
        <p:spPr>
          <a:xfrm>
            <a:off x="619775" y="2758332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29"/>
          <p:cNvSpPr txBox="1"/>
          <p:nvPr/>
        </p:nvSpPr>
        <p:spPr>
          <a:xfrm>
            <a:off x="629975" y="39145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1" name="Google Shape;1151;p29"/>
          <p:cNvSpPr txBox="1"/>
          <p:nvPr/>
        </p:nvSpPr>
        <p:spPr>
          <a:xfrm>
            <a:off x="629975" y="41752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29"/>
          <p:cNvSpPr txBox="1"/>
          <p:nvPr/>
        </p:nvSpPr>
        <p:spPr>
          <a:xfrm>
            <a:off x="6689100" y="11752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3" name="Google Shape;1153;p29"/>
          <p:cNvSpPr txBox="1"/>
          <p:nvPr/>
        </p:nvSpPr>
        <p:spPr>
          <a:xfrm>
            <a:off x="6689100" y="146027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29"/>
          <p:cNvSpPr txBox="1"/>
          <p:nvPr/>
        </p:nvSpPr>
        <p:spPr>
          <a:xfrm>
            <a:off x="6689100" y="24976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5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2525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5" name="Google Shape;1155;p29"/>
          <p:cNvSpPr txBox="1"/>
          <p:nvPr/>
        </p:nvSpPr>
        <p:spPr>
          <a:xfrm>
            <a:off x="6689100" y="27583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29"/>
          <p:cNvSpPr txBox="1"/>
          <p:nvPr/>
        </p:nvSpPr>
        <p:spPr>
          <a:xfrm>
            <a:off x="6699300" y="39145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7" name="Google Shape;1157;p29"/>
          <p:cNvSpPr txBox="1"/>
          <p:nvPr/>
        </p:nvSpPr>
        <p:spPr>
          <a:xfrm>
            <a:off x="6699300" y="41752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63" name="Google Shape;1163;p30"/>
          <p:cNvSpPr/>
          <p:nvPr/>
        </p:nvSpPr>
        <p:spPr>
          <a:xfrm>
            <a:off x="825596" y="1675341"/>
            <a:ext cx="1059880" cy="446228"/>
          </a:xfrm>
          <a:custGeom>
            <a:avLst/>
            <a:gdLst/>
            <a:ahLst/>
            <a:cxnLst/>
            <a:rect l="l" t="t" r="r" b="b"/>
            <a:pathLst>
              <a:path w="34077" h="14347" extrusionOk="0">
                <a:moveTo>
                  <a:pt x="0" y="0"/>
                </a:moveTo>
                <a:lnTo>
                  <a:pt x="0" y="14346"/>
                </a:lnTo>
                <a:lnTo>
                  <a:pt x="34076" y="14346"/>
                </a:lnTo>
                <a:cubicBezTo>
                  <a:pt x="31891" y="12700"/>
                  <a:pt x="30498" y="10103"/>
                  <a:pt x="30498" y="7158"/>
                </a:cubicBezTo>
                <a:cubicBezTo>
                  <a:pt x="30498" y="4244"/>
                  <a:pt x="31891" y="1647"/>
                  <a:pt x="34076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4" name="Google Shape;1164;p30"/>
          <p:cNvSpPr/>
          <p:nvPr/>
        </p:nvSpPr>
        <p:spPr>
          <a:xfrm>
            <a:off x="2805425" y="1675341"/>
            <a:ext cx="1059849" cy="446228"/>
          </a:xfrm>
          <a:custGeom>
            <a:avLst/>
            <a:gdLst/>
            <a:ahLst/>
            <a:cxnLst/>
            <a:rect l="l" t="t" r="r" b="b"/>
            <a:pathLst>
              <a:path w="34076" h="14347" extrusionOk="0">
                <a:moveTo>
                  <a:pt x="0" y="0"/>
                </a:moveTo>
                <a:lnTo>
                  <a:pt x="0" y="14346"/>
                </a:lnTo>
                <a:lnTo>
                  <a:pt x="34076" y="14346"/>
                </a:lnTo>
                <a:cubicBezTo>
                  <a:pt x="31891" y="12700"/>
                  <a:pt x="30497" y="10103"/>
                  <a:pt x="30497" y="7158"/>
                </a:cubicBezTo>
                <a:cubicBezTo>
                  <a:pt x="30497" y="4244"/>
                  <a:pt x="31891" y="1647"/>
                  <a:pt x="34076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5" name="Google Shape;1165;p30"/>
          <p:cNvSpPr/>
          <p:nvPr/>
        </p:nvSpPr>
        <p:spPr>
          <a:xfrm>
            <a:off x="4831536" y="1675341"/>
            <a:ext cx="1060844" cy="446228"/>
          </a:xfrm>
          <a:custGeom>
            <a:avLst/>
            <a:gdLst/>
            <a:ahLst/>
            <a:cxnLst/>
            <a:rect l="l" t="t" r="r" b="b"/>
            <a:pathLst>
              <a:path w="34108" h="14347" extrusionOk="0">
                <a:moveTo>
                  <a:pt x="0" y="0"/>
                </a:moveTo>
                <a:lnTo>
                  <a:pt x="0" y="14346"/>
                </a:lnTo>
                <a:lnTo>
                  <a:pt x="34108" y="14346"/>
                </a:lnTo>
                <a:cubicBezTo>
                  <a:pt x="31923" y="12700"/>
                  <a:pt x="30498" y="10103"/>
                  <a:pt x="30498" y="7158"/>
                </a:cubicBezTo>
                <a:cubicBezTo>
                  <a:pt x="30498" y="4244"/>
                  <a:pt x="31923" y="1647"/>
                  <a:pt x="34108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6" name="Google Shape;1166;p30"/>
          <p:cNvSpPr/>
          <p:nvPr/>
        </p:nvSpPr>
        <p:spPr>
          <a:xfrm>
            <a:off x="6832048" y="1675341"/>
            <a:ext cx="1059880" cy="446228"/>
          </a:xfrm>
          <a:custGeom>
            <a:avLst/>
            <a:gdLst/>
            <a:ahLst/>
            <a:cxnLst/>
            <a:rect l="l" t="t" r="r" b="b"/>
            <a:pathLst>
              <a:path w="34077" h="14347" extrusionOk="0">
                <a:moveTo>
                  <a:pt x="0" y="0"/>
                </a:moveTo>
                <a:lnTo>
                  <a:pt x="0" y="14346"/>
                </a:lnTo>
                <a:lnTo>
                  <a:pt x="34076" y="14346"/>
                </a:lnTo>
                <a:cubicBezTo>
                  <a:pt x="31891" y="12700"/>
                  <a:pt x="30497" y="10103"/>
                  <a:pt x="30497" y="7158"/>
                </a:cubicBezTo>
                <a:cubicBezTo>
                  <a:pt x="30497" y="4244"/>
                  <a:pt x="31891" y="1647"/>
                  <a:pt x="34076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7" name="Google Shape;1167;p30"/>
          <p:cNvSpPr/>
          <p:nvPr/>
        </p:nvSpPr>
        <p:spPr>
          <a:xfrm>
            <a:off x="751727" y="1512799"/>
            <a:ext cx="1634125" cy="2494016"/>
          </a:xfrm>
          <a:custGeom>
            <a:avLst/>
            <a:gdLst/>
            <a:ahLst/>
            <a:cxnLst/>
            <a:rect l="l" t="t" r="r" b="b"/>
            <a:pathLst>
              <a:path w="52540" h="80187" extrusionOk="0">
                <a:moveTo>
                  <a:pt x="4592" y="793"/>
                </a:moveTo>
                <a:cubicBezTo>
                  <a:pt x="5289" y="793"/>
                  <a:pt x="5859" y="1363"/>
                  <a:pt x="5859" y="2059"/>
                </a:cubicBezTo>
                <a:cubicBezTo>
                  <a:pt x="5859" y="2788"/>
                  <a:pt x="5289" y="3358"/>
                  <a:pt x="4592" y="3358"/>
                </a:cubicBezTo>
                <a:cubicBezTo>
                  <a:pt x="3895" y="3358"/>
                  <a:pt x="3325" y="2788"/>
                  <a:pt x="3325" y="2059"/>
                </a:cubicBezTo>
                <a:cubicBezTo>
                  <a:pt x="3325" y="1363"/>
                  <a:pt x="3895" y="793"/>
                  <a:pt x="4592" y="793"/>
                </a:cubicBezTo>
                <a:close/>
                <a:moveTo>
                  <a:pt x="4592" y="1"/>
                </a:moveTo>
                <a:cubicBezTo>
                  <a:pt x="3452" y="1"/>
                  <a:pt x="2534" y="919"/>
                  <a:pt x="2534" y="2059"/>
                </a:cubicBezTo>
                <a:cubicBezTo>
                  <a:pt x="2534" y="3200"/>
                  <a:pt x="3452" y="4150"/>
                  <a:pt x="4592" y="4150"/>
                </a:cubicBezTo>
                <a:cubicBezTo>
                  <a:pt x="5605" y="4150"/>
                  <a:pt x="6429" y="3421"/>
                  <a:pt x="6619" y="2471"/>
                </a:cubicBezTo>
                <a:lnTo>
                  <a:pt x="41740" y="2471"/>
                </a:lnTo>
                <a:cubicBezTo>
                  <a:pt x="44432" y="2471"/>
                  <a:pt x="46934" y="3516"/>
                  <a:pt x="48865" y="5448"/>
                </a:cubicBezTo>
                <a:cubicBezTo>
                  <a:pt x="50734" y="7348"/>
                  <a:pt x="51779" y="9818"/>
                  <a:pt x="51747" y="12447"/>
                </a:cubicBezTo>
                <a:cubicBezTo>
                  <a:pt x="51747" y="15075"/>
                  <a:pt x="50702" y="17546"/>
                  <a:pt x="48834" y="19414"/>
                </a:cubicBezTo>
                <a:cubicBezTo>
                  <a:pt x="46965" y="21282"/>
                  <a:pt x="44463" y="22328"/>
                  <a:pt x="41835" y="22328"/>
                </a:cubicBezTo>
                <a:lnTo>
                  <a:pt x="6714" y="22328"/>
                </a:lnTo>
                <a:cubicBezTo>
                  <a:pt x="3009" y="22328"/>
                  <a:pt x="0" y="25336"/>
                  <a:pt x="0" y="29041"/>
                </a:cubicBezTo>
                <a:lnTo>
                  <a:pt x="0" y="73473"/>
                </a:lnTo>
                <a:cubicBezTo>
                  <a:pt x="0" y="77178"/>
                  <a:pt x="3009" y="80187"/>
                  <a:pt x="6714" y="80187"/>
                </a:cubicBezTo>
                <a:lnTo>
                  <a:pt x="46902" y="80187"/>
                </a:lnTo>
                <a:lnTo>
                  <a:pt x="46902" y="79395"/>
                </a:lnTo>
                <a:lnTo>
                  <a:pt x="6714" y="79395"/>
                </a:lnTo>
                <a:cubicBezTo>
                  <a:pt x="3452" y="79395"/>
                  <a:pt x="792" y="76735"/>
                  <a:pt x="792" y="73473"/>
                </a:cubicBezTo>
                <a:lnTo>
                  <a:pt x="792" y="29041"/>
                </a:lnTo>
                <a:cubicBezTo>
                  <a:pt x="792" y="25779"/>
                  <a:pt x="3452" y="23119"/>
                  <a:pt x="6714" y="23119"/>
                </a:cubicBezTo>
                <a:lnTo>
                  <a:pt x="41835" y="23119"/>
                </a:lnTo>
                <a:cubicBezTo>
                  <a:pt x="44685" y="23119"/>
                  <a:pt x="47377" y="22011"/>
                  <a:pt x="49404" y="19984"/>
                </a:cubicBezTo>
                <a:cubicBezTo>
                  <a:pt x="51399" y="17957"/>
                  <a:pt x="52507" y="15297"/>
                  <a:pt x="52539" y="12447"/>
                </a:cubicBezTo>
                <a:cubicBezTo>
                  <a:pt x="52539" y="9628"/>
                  <a:pt x="51431" y="6936"/>
                  <a:pt x="49404" y="4878"/>
                </a:cubicBezTo>
                <a:cubicBezTo>
                  <a:pt x="47345" y="2820"/>
                  <a:pt x="44622" y="1679"/>
                  <a:pt x="41740" y="1679"/>
                </a:cubicBezTo>
                <a:lnTo>
                  <a:pt x="6619" y="1679"/>
                </a:lnTo>
                <a:cubicBezTo>
                  <a:pt x="6429" y="729"/>
                  <a:pt x="5605" y="1"/>
                  <a:pt x="4592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0"/>
          <p:cNvSpPr/>
          <p:nvPr/>
        </p:nvSpPr>
        <p:spPr>
          <a:xfrm>
            <a:off x="2259732" y="3956554"/>
            <a:ext cx="75859" cy="75859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1204" y="1"/>
                </a:moveTo>
                <a:cubicBezTo>
                  <a:pt x="539" y="1"/>
                  <a:pt x="0" y="539"/>
                  <a:pt x="0" y="1204"/>
                </a:cubicBezTo>
                <a:cubicBezTo>
                  <a:pt x="0" y="1869"/>
                  <a:pt x="539" y="2439"/>
                  <a:pt x="1204" y="2439"/>
                </a:cubicBezTo>
                <a:cubicBezTo>
                  <a:pt x="1869" y="2439"/>
                  <a:pt x="2439" y="1869"/>
                  <a:pt x="2439" y="1204"/>
                </a:cubicBezTo>
                <a:cubicBezTo>
                  <a:pt x="2439" y="539"/>
                  <a:pt x="1869" y="1"/>
                  <a:pt x="1204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0"/>
          <p:cNvSpPr/>
          <p:nvPr/>
        </p:nvSpPr>
        <p:spPr>
          <a:xfrm>
            <a:off x="2731526" y="1512799"/>
            <a:ext cx="1635121" cy="2494016"/>
          </a:xfrm>
          <a:custGeom>
            <a:avLst/>
            <a:gdLst/>
            <a:ahLst/>
            <a:cxnLst/>
            <a:rect l="l" t="t" r="r" b="b"/>
            <a:pathLst>
              <a:path w="52572" h="80187" extrusionOk="0">
                <a:moveTo>
                  <a:pt x="5290" y="793"/>
                </a:moveTo>
                <a:cubicBezTo>
                  <a:pt x="6018" y="793"/>
                  <a:pt x="6588" y="1363"/>
                  <a:pt x="6588" y="2059"/>
                </a:cubicBezTo>
                <a:cubicBezTo>
                  <a:pt x="6588" y="2788"/>
                  <a:pt x="6018" y="3358"/>
                  <a:pt x="5290" y="3358"/>
                </a:cubicBezTo>
                <a:cubicBezTo>
                  <a:pt x="4593" y="3358"/>
                  <a:pt x="4023" y="2788"/>
                  <a:pt x="4023" y="2059"/>
                </a:cubicBezTo>
                <a:cubicBezTo>
                  <a:pt x="4023" y="1363"/>
                  <a:pt x="4593" y="793"/>
                  <a:pt x="5290" y="793"/>
                </a:cubicBezTo>
                <a:close/>
                <a:moveTo>
                  <a:pt x="5290" y="1"/>
                </a:moveTo>
                <a:cubicBezTo>
                  <a:pt x="4149" y="1"/>
                  <a:pt x="3231" y="919"/>
                  <a:pt x="3231" y="2059"/>
                </a:cubicBezTo>
                <a:cubicBezTo>
                  <a:pt x="3231" y="3200"/>
                  <a:pt x="4149" y="4150"/>
                  <a:pt x="5290" y="4150"/>
                </a:cubicBezTo>
                <a:cubicBezTo>
                  <a:pt x="6303" y="4150"/>
                  <a:pt x="7126" y="3421"/>
                  <a:pt x="7316" y="2471"/>
                </a:cubicBezTo>
                <a:lnTo>
                  <a:pt x="41741" y="2471"/>
                </a:lnTo>
                <a:cubicBezTo>
                  <a:pt x="44433" y="2471"/>
                  <a:pt x="46934" y="3516"/>
                  <a:pt x="48866" y="5448"/>
                </a:cubicBezTo>
                <a:cubicBezTo>
                  <a:pt x="50735" y="7348"/>
                  <a:pt x="51780" y="9818"/>
                  <a:pt x="51748" y="12447"/>
                </a:cubicBezTo>
                <a:cubicBezTo>
                  <a:pt x="51716" y="15075"/>
                  <a:pt x="50703" y="17546"/>
                  <a:pt x="48835" y="19414"/>
                </a:cubicBezTo>
                <a:cubicBezTo>
                  <a:pt x="46966" y="21282"/>
                  <a:pt x="44464" y="22328"/>
                  <a:pt x="41804" y="22328"/>
                </a:cubicBezTo>
                <a:lnTo>
                  <a:pt x="6715" y="22328"/>
                </a:lnTo>
                <a:cubicBezTo>
                  <a:pt x="3009" y="22328"/>
                  <a:pt x="1" y="25336"/>
                  <a:pt x="1" y="29041"/>
                </a:cubicBezTo>
                <a:lnTo>
                  <a:pt x="1" y="73473"/>
                </a:lnTo>
                <a:cubicBezTo>
                  <a:pt x="1" y="77178"/>
                  <a:pt x="3009" y="80187"/>
                  <a:pt x="6715" y="80187"/>
                </a:cubicBezTo>
                <a:lnTo>
                  <a:pt x="48391" y="80187"/>
                </a:lnTo>
                <a:lnTo>
                  <a:pt x="48391" y="79395"/>
                </a:lnTo>
                <a:lnTo>
                  <a:pt x="6715" y="79395"/>
                </a:lnTo>
                <a:cubicBezTo>
                  <a:pt x="3453" y="79395"/>
                  <a:pt x="793" y="76735"/>
                  <a:pt x="793" y="73441"/>
                </a:cubicBezTo>
                <a:lnTo>
                  <a:pt x="793" y="29041"/>
                </a:lnTo>
                <a:cubicBezTo>
                  <a:pt x="793" y="25779"/>
                  <a:pt x="3453" y="23119"/>
                  <a:pt x="6715" y="23119"/>
                </a:cubicBezTo>
                <a:lnTo>
                  <a:pt x="41836" y="23119"/>
                </a:lnTo>
                <a:cubicBezTo>
                  <a:pt x="44686" y="23119"/>
                  <a:pt x="47378" y="22011"/>
                  <a:pt x="49405" y="19984"/>
                </a:cubicBezTo>
                <a:cubicBezTo>
                  <a:pt x="51400" y="17957"/>
                  <a:pt x="52508" y="15297"/>
                  <a:pt x="52540" y="12447"/>
                </a:cubicBezTo>
                <a:cubicBezTo>
                  <a:pt x="52572" y="9628"/>
                  <a:pt x="51463" y="6936"/>
                  <a:pt x="49405" y="4878"/>
                </a:cubicBezTo>
                <a:cubicBezTo>
                  <a:pt x="47346" y="2820"/>
                  <a:pt x="44623" y="1679"/>
                  <a:pt x="41741" y="1679"/>
                </a:cubicBezTo>
                <a:lnTo>
                  <a:pt x="7316" y="1679"/>
                </a:lnTo>
                <a:cubicBezTo>
                  <a:pt x="7126" y="729"/>
                  <a:pt x="6303" y="1"/>
                  <a:pt x="5290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0"/>
          <p:cNvSpPr/>
          <p:nvPr/>
        </p:nvSpPr>
        <p:spPr>
          <a:xfrm>
            <a:off x="4285842" y="3956554"/>
            <a:ext cx="75890" cy="75859"/>
          </a:xfrm>
          <a:custGeom>
            <a:avLst/>
            <a:gdLst/>
            <a:ahLst/>
            <a:cxnLst/>
            <a:rect l="l" t="t" r="r" b="b"/>
            <a:pathLst>
              <a:path w="2440" h="2439" extrusionOk="0">
                <a:moveTo>
                  <a:pt x="1236" y="1"/>
                </a:moveTo>
                <a:cubicBezTo>
                  <a:pt x="539" y="1"/>
                  <a:pt x="1" y="539"/>
                  <a:pt x="1" y="1204"/>
                </a:cubicBezTo>
                <a:cubicBezTo>
                  <a:pt x="1" y="1869"/>
                  <a:pt x="539" y="2439"/>
                  <a:pt x="1236" y="2439"/>
                </a:cubicBezTo>
                <a:cubicBezTo>
                  <a:pt x="1901" y="2439"/>
                  <a:pt x="2439" y="1869"/>
                  <a:pt x="2439" y="1204"/>
                </a:cubicBezTo>
                <a:cubicBezTo>
                  <a:pt x="2439" y="539"/>
                  <a:pt x="1901" y="1"/>
                  <a:pt x="1236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0"/>
          <p:cNvSpPr/>
          <p:nvPr/>
        </p:nvSpPr>
        <p:spPr>
          <a:xfrm>
            <a:off x="4757667" y="1514790"/>
            <a:ext cx="1635090" cy="2492026"/>
          </a:xfrm>
          <a:custGeom>
            <a:avLst/>
            <a:gdLst/>
            <a:ahLst/>
            <a:cxnLst/>
            <a:rect l="l" t="t" r="r" b="b"/>
            <a:pathLst>
              <a:path w="52571" h="80123" extrusionOk="0">
                <a:moveTo>
                  <a:pt x="4750" y="792"/>
                </a:moveTo>
                <a:cubicBezTo>
                  <a:pt x="5447" y="792"/>
                  <a:pt x="6017" y="1362"/>
                  <a:pt x="6017" y="2059"/>
                </a:cubicBezTo>
                <a:cubicBezTo>
                  <a:pt x="6017" y="2787"/>
                  <a:pt x="5447" y="3357"/>
                  <a:pt x="4750" y="3357"/>
                </a:cubicBezTo>
                <a:cubicBezTo>
                  <a:pt x="4022" y="3357"/>
                  <a:pt x="3452" y="2787"/>
                  <a:pt x="3452" y="2059"/>
                </a:cubicBezTo>
                <a:cubicBezTo>
                  <a:pt x="3452" y="1362"/>
                  <a:pt x="4022" y="792"/>
                  <a:pt x="4750" y="792"/>
                </a:cubicBezTo>
                <a:close/>
                <a:moveTo>
                  <a:pt x="4750" y="0"/>
                </a:moveTo>
                <a:cubicBezTo>
                  <a:pt x="3610" y="0"/>
                  <a:pt x="2660" y="919"/>
                  <a:pt x="2660" y="2059"/>
                </a:cubicBezTo>
                <a:cubicBezTo>
                  <a:pt x="2660" y="3199"/>
                  <a:pt x="3579" y="4117"/>
                  <a:pt x="4750" y="4117"/>
                </a:cubicBezTo>
                <a:cubicBezTo>
                  <a:pt x="5764" y="4117"/>
                  <a:pt x="6619" y="3389"/>
                  <a:pt x="6777" y="2407"/>
                </a:cubicBezTo>
                <a:lnTo>
                  <a:pt x="41740" y="2407"/>
                </a:lnTo>
                <a:cubicBezTo>
                  <a:pt x="44432" y="2407"/>
                  <a:pt x="46965" y="3452"/>
                  <a:pt x="48865" y="5384"/>
                </a:cubicBezTo>
                <a:cubicBezTo>
                  <a:pt x="50734" y="7284"/>
                  <a:pt x="51779" y="9754"/>
                  <a:pt x="51747" y="12383"/>
                </a:cubicBezTo>
                <a:cubicBezTo>
                  <a:pt x="51747" y="15011"/>
                  <a:pt x="50702" y="17482"/>
                  <a:pt x="48834" y="19350"/>
                </a:cubicBezTo>
                <a:cubicBezTo>
                  <a:pt x="46965" y="21218"/>
                  <a:pt x="44463" y="22264"/>
                  <a:pt x="41835" y="22264"/>
                </a:cubicBezTo>
                <a:lnTo>
                  <a:pt x="6714" y="22264"/>
                </a:lnTo>
                <a:cubicBezTo>
                  <a:pt x="3009" y="22264"/>
                  <a:pt x="0" y="25272"/>
                  <a:pt x="0" y="28977"/>
                </a:cubicBezTo>
                <a:lnTo>
                  <a:pt x="0" y="73409"/>
                </a:lnTo>
                <a:cubicBezTo>
                  <a:pt x="0" y="77114"/>
                  <a:pt x="3009" y="80123"/>
                  <a:pt x="6714" y="80123"/>
                </a:cubicBezTo>
                <a:lnTo>
                  <a:pt x="47567" y="80123"/>
                </a:lnTo>
                <a:lnTo>
                  <a:pt x="47567" y="79331"/>
                </a:lnTo>
                <a:lnTo>
                  <a:pt x="6714" y="79331"/>
                </a:lnTo>
                <a:cubicBezTo>
                  <a:pt x="3452" y="79331"/>
                  <a:pt x="792" y="76671"/>
                  <a:pt x="792" y="73409"/>
                </a:cubicBezTo>
                <a:lnTo>
                  <a:pt x="792" y="28977"/>
                </a:lnTo>
                <a:cubicBezTo>
                  <a:pt x="792" y="25715"/>
                  <a:pt x="3452" y="23055"/>
                  <a:pt x="6714" y="23055"/>
                </a:cubicBezTo>
                <a:lnTo>
                  <a:pt x="41835" y="23055"/>
                </a:lnTo>
                <a:cubicBezTo>
                  <a:pt x="44685" y="23055"/>
                  <a:pt x="47377" y="21947"/>
                  <a:pt x="49404" y="19920"/>
                </a:cubicBezTo>
                <a:cubicBezTo>
                  <a:pt x="51431" y="17893"/>
                  <a:pt x="52539" y="15233"/>
                  <a:pt x="52539" y="12383"/>
                </a:cubicBezTo>
                <a:cubicBezTo>
                  <a:pt x="52571" y="9564"/>
                  <a:pt x="51462" y="6872"/>
                  <a:pt x="49436" y="4814"/>
                </a:cubicBezTo>
                <a:cubicBezTo>
                  <a:pt x="47377" y="2756"/>
                  <a:pt x="44622" y="1615"/>
                  <a:pt x="41740" y="1615"/>
                </a:cubicBezTo>
                <a:lnTo>
                  <a:pt x="6746" y="1615"/>
                </a:lnTo>
                <a:cubicBezTo>
                  <a:pt x="6556" y="697"/>
                  <a:pt x="5732" y="0"/>
                  <a:pt x="4750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0"/>
          <p:cNvSpPr/>
          <p:nvPr/>
        </p:nvSpPr>
        <p:spPr>
          <a:xfrm>
            <a:off x="6286355" y="3956554"/>
            <a:ext cx="74895" cy="75859"/>
          </a:xfrm>
          <a:custGeom>
            <a:avLst/>
            <a:gdLst/>
            <a:ahLst/>
            <a:cxnLst/>
            <a:rect l="l" t="t" r="r" b="b"/>
            <a:pathLst>
              <a:path w="2408" h="2439" extrusionOk="0">
                <a:moveTo>
                  <a:pt x="1204" y="1"/>
                </a:moveTo>
                <a:cubicBezTo>
                  <a:pt x="539" y="1"/>
                  <a:pt x="1" y="539"/>
                  <a:pt x="1" y="1204"/>
                </a:cubicBezTo>
                <a:cubicBezTo>
                  <a:pt x="1" y="1869"/>
                  <a:pt x="539" y="2439"/>
                  <a:pt x="1204" y="2439"/>
                </a:cubicBezTo>
                <a:cubicBezTo>
                  <a:pt x="1869" y="2439"/>
                  <a:pt x="2407" y="1869"/>
                  <a:pt x="2407" y="1204"/>
                </a:cubicBezTo>
                <a:cubicBezTo>
                  <a:pt x="2407" y="539"/>
                  <a:pt x="1869" y="1"/>
                  <a:pt x="1204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0"/>
          <p:cNvSpPr/>
          <p:nvPr/>
        </p:nvSpPr>
        <p:spPr>
          <a:xfrm>
            <a:off x="6758180" y="1514790"/>
            <a:ext cx="1634094" cy="2492026"/>
          </a:xfrm>
          <a:custGeom>
            <a:avLst/>
            <a:gdLst/>
            <a:ahLst/>
            <a:cxnLst/>
            <a:rect l="l" t="t" r="r" b="b"/>
            <a:pathLst>
              <a:path w="52539" h="80123" extrusionOk="0">
                <a:moveTo>
                  <a:pt x="5004" y="792"/>
                </a:moveTo>
                <a:cubicBezTo>
                  <a:pt x="5700" y="792"/>
                  <a:pt x="6270" y="1362"/>
                  <a:pt x="6270" y="2059"/>
                </a:cubicBezTo>
                <a:cubicBezTo>
                  <a:pt x="6270" y="2787"/>
                  <a:pt x="5700" y="3357"/>
                  <a:pt x="5004" y="3357"/>
                </a:cubicBezTo>
                <a:cubicBezTo>
                  <a:pt x="4275" y="3357"/>
                  <a:pt x="3705" y="2787"/>
                  <a:pt x="3705" y="2059"/>
                </a:cubicBezTo>
                <a:cubicBezTo>
                  <a:pt x="3705" y="1362"/>
                  <a:pt x="4275" y="792"/>
                  <a:pt x="5004" y="792"/>
                </a:cubicBezTo>
                <a:close/>
                <a:moveTo>
                  <a:pt x="5004" y="0"/>
                </a:moveTo>
                <a:cubicBezTo>
                  <a:pt x="3864" y="0"/>
                  <a:pt x="2914" y="919"/>
                  <a:pt x="2914" y="2059"/>
                </a:cubicBezTo>
                <a:cubicBezTo>
                  <a:pt x="2914" y="3199"/>
                  <a:pt x="3864" y="4149"/>
                  <a:pt x="5004" y="4149"/>
                </a:cubicBezTo>
                <a:cubicBezTo>
                  <a:pt x="6017" y="4149"/>
                  <a:pt x="6872" y="3389"/>
                  <a:pt x="7031" y="2407"/>
                </a:cubicBezTo>
                <a:lnTo>
                  <a:pt x="41740" y="2407"/>
                </a:lnTo>
                <a:cubicBezTo>
                  <a:pt x="47250" y="2407"/>
                  <a:pt x="51747" y="6872"/>
                  <a:pt x="51747" y="12320"/>
                </a:cubicBezTo>
                <a:cubicBezTo>
                  <a:pt x="51747" y="14980"/>
                  <a:pt x="50702" y="17482"/>
                  <a:pt x="48834" y="19350"/>
                </a:cubicBezTo>
                <a:cubicBezTo>
                  <a:pt x="46965" y="21218"/>
                  <a:pt x="44463" y="22264"/>
                  <a:pt x="41835" y="22264"/>
                </a:cubicBezTo>
                <a:lnTo>
                  <a:pt x="6714" y="22264"/>
                </a:lnTo>
                <a:cubicBezTo>
                  <a:pt x="3009" y="22264"/>
                  <a:pt x="0" y="25272"/>
                  <a:pt x="0" y="28977"/>
                </a:cubicBezTo>
                <a:lnTo>
                  <a:pt x="0" y="73409"/>
                </a:lnTo>
                <a:cubicBezTo>
                  <a:pt x="0" y="77114"/>
                  <a:pt x="3009" y="80123"/>
                  <a:pt x="6714" y="80123"/>
                </a:cubicBezTo>
                <a:lnTo>
                  <a:pt x="47567" y="80123"/>
                </a:lnTo>
                <a:lnTo>
                  <a:pt x="47567" y="79331"/>
                </a:lnTo>
                <a:lnTo>
                  <a:pt x="6714" y="79331"/>
                </a:lnTo>
                <a:cubicBezTo>
                  <a:pt x="3452" y="79331"/>
                  <a:pt x="792" y="76671"/>
                  <a:pt x="792" y="73409"/>
                </a:cubicBezTo>
                <a:lnTo>
                  <a:pt x="792" y="28977"/>
                </a:lnTo>
                <a:cubicBezTo>
                  <a:pt x="792" y="25715"/>
                  <a:pt x="3452" y="23055"/>
                  <a:pt x="6714" y="23055"/>
                </a:cubicBezTo>
                <a:lnTo>
                  <a:pt x="41803" y="23055"/>
                </a:lnTo>
                <a:cubicBezTo>
                  <a:pt x="44685" y="23055"/>
                  <a:pt x="47377" y="21947"/>
                  <a:pt x="49404" y="19920"/>
                </a:cubicBezTo>
                <a:cubicBezTo>
                  <a:pt x="51431" y="17893"/>
                  <a:pt x="52539" y="15201"/>
                  <a:pt x="52539" y="12320"/>
                </a:cubicBezTo>
                <a:cubicBezTo>
                  <a:pt x="52539" y="9501"/>
                  <a:pt x="51399" y="6809"/>
                  <a:pt x="49340" y="4751"/>
                </a:cubicBezTo>
                <a:cubicBezTo>
                  <a:pt x="47282" y="2724"/>
                  <a:pt x="44590" y="1615"/>
                  <a:pt x="41740" y="1615"/>
                </a:cubicBezTo>
                <a:lnTo>
                  <a:pt x="6999" y="1615"/>
                </a:lnTo>
                <a:cubicBezTo>
                  <a:pt x="6809" y="697"/>
                  <a:pt x="5985" y="0"/>
                  <a:pt x="5004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0"/>
          <p:cNvSpPr/>
          <p:nvPr/>
        </p:nvSpPr>
        <p:spPr>
          <a:xfrm>
            <a:off x="8285873" y="3956554"/>
            <a:ext cx="75890" cy="75859"/>
          </a:xfrm>
          <a:custGeom>
            <a:avLst/>
            <a:gdLst/>
            <a:ahLst/>
            <a:cxnLst/>
            <a:rect l="l" t="t" r="r" b="b"/>
            <a:pathLst>
              <a:path w="2440" h="2439" extrusionOk="0">
                <a:moveTo>
                  <a:pt x="1236" y="1"/>
                </a:moveTo>
                <a:cubicBezTo>
                  <a:pt x="571" y="1"/>
                  <a:pt x="1" y="539"/>
                  <a:pt x="1" y="1204"/>
                </a:cubicBezTo>
                <a:cubicBezTo>
                  <a:pt x="1" y="1869"/>
                  <a:pt x="571" y="2439"/>
                  <a:pt x="1236" y="2439"/>
                </a:cubicBezTo>
                <a:cubicBezTo>
                  <a:pt x="1901" y="2439"/>
                  <a:pt x="2439" y="1869"/>
                  <a:pt x="2439" y="1204"/>
                </a:cubicBezTo>
                <a:cubicBezTo>
                  <a:pt x="2439" y="539"/>
                  <a:pt x="1901" y="1"/>
                  <a:pt x="1236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0"/>
          <p:cNvGrpSpPr/>
          <p:nvPr/>
        </p:nvGrpSpPr>
        <p:grpSpPr>
          <a:xfrm>
            <a:off x="3855415" y="1753159"/>
            <a:ext cx="337866" cy="292550"/>
            <a:chOff x="3855415" y="1753159"/>
            <a:chExt cx="337866" cy="292550"/>
          </a:xfrm>
        </p:grpSpPr>
        <p:sp>
          <p:nvSpPr>
            <p:cNvPr id="1176" name="Google Shape;1176;p30"/>
            <p:cNvSpPr/>
            <p:nvPr/>
          </p:nvSpPr>
          <p:spPr>
            <a:xfrm>
              <a:off x="4032699" y="1808553"/>
              <a:ext cx="139899" cy="183411"/>
            </a:xfrm>
            <a:custGeom>
              <a:avLst/>
              <a:gdLst/>
              <a:ahLst/>
              <a:cxnLst/>
              <a:rect l="l" t="t" r="r" b="b"/>
              <a:pathLst>
                <a:path w="4498" h="5897" extrusionOk="0">
                  <a:moveTo>
                    <a:pt x="2570" y="1"/>
                  </a:moveTo>
                  <a:cubicBezTo>
                    <a:pt x="2471" y="1"/>
                    <a:pt x="2376" y="40"/>
                    <a:pt x="2313" y="119"/>
                  </a:cubicBezTo>
                  <a:lnTo>
                    <a:pt x="919" y="1608"/>
                  </a:lnTo>
                  <a:cubicBezTo>
                    <a:pt x="856" y="1703"/>
                    <a:pt x="824" y="1829"/>
                    <a:pt x="824" y="1924"/>
                  </a:cubicBezTo>
                  <a:lnTo>
                    <a:pt x="1014" y="2811"/>
                  </a:lnTo>
                  <a:cubicBezTo>
                    <a:pt x="1046" y="2938"/>
                    <a:pt x="1014" y="3065"/>
                    <a:pt x="919" y="3160"/>
                  </a:cubicBezTo>
                  <a:lnTo>
                    <a:pt x="159" y="3888"/>
                  </a:lnTo>
                  <a:cubicBezTo>
                    <a:pt x="32" y="4015"/>
                    <a:pt x="1" y="4205"/>
                    <a:pt x="96" y="4363"/>
                  </a:cubicBezTo>
                  <a:cubicBezTo>
                    <a:pt x="127" y="4458"/>
                    <a:pt x="159" y="4553"/>
                    <a:pt x="191" y="4680"/>
                  </a:cubicBezTo>
                  <a:cubicBezTo>
                    <a:pt x="191" y="4806"/>
                    <a:pt x="254" y="4933"/>
                    <a:pt x="381" y="4996"/>
                  </a:cubicBezTo>
                  <a:cubicBezTo>
                    <a:pt x="571" y="5091"/>
                    <a:pt x="887" y="5313"/>
                    <a:pt x="919" y="5598"/>
                  </a:cubicBezTo>
                  <a:cubicBezTo>
                    <a:pt x="943" y="5839"/>
                    <a:pt x="1205" y="5896"/>
                    <a:pt x="1468" y="5896"/>
                  </a:cubicBezTo>
                  <a:cubicBezTo>
                    <a:pt x="1551" y="5896"/>
                    <a:pt x="1635" y="5891"/>
                    <a:pt x="1711" y="5883"/>
                  </a:cubicBezTo>
                  <a:cubicBezTo>
                    <a:pt x="1901" y="5883"/>
                    <a:pt x="2028" y="5725"/>
                    <a:pt x="2059" y="5566"/>
                  </a:cubicBezTo>
                  <a:lnTo>
                    <a:pt x="2091" y="5218"/>
                  </a:lnTo>
                  <a:cubicBezTo>
                    <a:pt x="2123" y="5155"/>
                    <a:pt x="2154" y="5060"/>
                    <a:pt x="2218" y="5028"/>
                  </a:cubicBezTo>
                  <a:lnTo>
                    <a:pt x="3104" y="4078"/>
                  </a:lnTo>
                  <a:cubicBezTo>
                    <a:pt x="3199" y="3983"/>
                    <a:pt x="3231" y="3856"/>
                    <a:pt x="3199" y="3730"/>
                  </a:cubicBezTo>
                  <a:lnTo>
                    <a:pt x="3073" y="3255"/>
                  </a:lnTo>
                  <a:cubicBezTo>
                    <a:pt x="3041" y="3096"/>
                    <a:pt x="3073" y="2938"/>
                    <a:pt x="3168" y="2843"/>
                  </a:cubicBezTo>
                  <a:lnTo>
                    <a:pt x="3738" y="2368"/>
                  </a:lnTo>
                  <a:cubicBezTo>
                    <a:pt x="3833" y="2304"/>
                    <a:pt x="3896" y="2273"/>
                    <a:pt x="3991" y="2273"/>
                  </a:cubicBezTo>
                  <a:lnTo>
                    <a:pt x="4086" y="2273"/>
                  </a:lnTo>
                  <a:cubicBezTo>
                    <a:pt x="4276" y="2273"/>
                    <a:pt x="4434" y="2114"/>
                    <a:pt x="4466" y="1924"/>
                  </a:cubicBezTo>
                  <a:cubicBezTo>
                    <a:pt x="4498" y="1829"/>
                    <a:pt x="4434" y="1703"/>
                    <a:pt x="4371" y="1608"/>
                  </a:cubicBezTo>
                  <a:lnTo>
                    <a:pt x="2851" y="119"/>
                  </a:lnTo>
                  <a:cubicBezTo>
                    <a:pt x="2772" y="40"/>
                    <a:pt x="2669" y="1"/>
                    <a:pt x="257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3855415" y="1753159"/>
              <a:ext cx="337866" cy="292550"/>
            </a:xfrm>
            <a:custGeom>
              <a:avLst/>
              <a:gdLst/>
              <a:ahLst/>
              <a:cxnLst/>
              <a:rect l="l" t="t" r="r" b="b"/>
              <a:pathLst>
                <a:path w="10863" h="9406" extrusionOk="0">
                  <a:moveTo>
                    <a:pt x="3104" y="475"/>
                  </a:moveTo>
                  <a:cubicBezTo>
                    <a:pt x="3167" y="475"/>
                    <a:pt x="3199" y="475"/>
                    <a:pt x="3231" y="507"/>
                  </a:cubicBezTo>
                  <a:lnTo>
                    <a:pt x="3801" y="1077"/>
                  </a:lnTo>
                  <a:cubicBezTo>
                    <a:pt x="3864" y="1140"/>
                    <a:pt x="3864" y="1267"/>
                    <a:pt x="3801" y="1330"/>
                  </a:cubicBezTo>
                  <a:lnTo>
                    <a:pt x="1362" y="3800"/>
                  </a:lnTo>
                  <a:cubicBezTo>
                    <a:pt x="1330" y="3832"/>
                    <a:pt x="1299" y="3864"/>
                    <a:pt x="1235" y="3864"/>
                  </a:cubicBezTo>
                  <a:cubicBezTo>
                    <a:pt x="1204" y="3864"/>
                    <a:pt x="1140" y="3832"/>
                    <a:pt x="1109" y="3800"/>
                  </a:cubicBezTo>
                  <a:lnTo>
                    <a:pt x="507" y="3199"/>
                  </a:lnTo>
                  <a:cubicBezTo>
                    <a:pt x="475" y="3167"/>
                    <a:pt x="444" y="3104"/>
                    <a:pt x="444" y="3072"/>
                  </a:cubicBezTo>
                  <a:cubicBezTo>
                    <a:pt x="444" y="3009"/>
                    <a:pt x="475" y="2977"/>
                    <a:pt x="507" y="2945"/>
                  </a:cubicBezTo>
                  <a:lnTo>
                    <a:pt x="2977" y="507"/>
                  </a:lnTo>
                  <a:cubicBezTo>
                    <a:pt x="3009" y="475"/>
                    <a:pt x="3072" y="475"/>
                    <a:pt x="3104" y="475"/>
                  </a:cubicBezTo>
                  <a:close/>
                  <a:moveTo>
                    <a:pt x="7759" y="475"/>
                  </a:moveTo>
                  <a:cubicBezTo>
                    <a:pt x="7791" y="475"/>
                    <a:pt x="7854" y="475"/>
                    <a:pt x="7886" y="507"/>
                  </a:cubicBezTo>
                  <a:lnTo>
                    <a:pt x="10324" y="2945"/>
                  </a:lnTo>
                  <a:cubicBezTo>
                    <a:pt x="10356" y="2977"/>
                    <a:pt x="10388" y="3040"/>
                    <a:pt x="10388" y="3072"/>
                  </a:cubicBezTo>
                  <a:cubicBezTo>
                    <a:pt x="10388" y="3135"/>
                    <a:pt x="10388" y="3167"/>
                    <a:pt x="10356" y="3199"/>
                  </a:cubicBezTo>
                  <a:lnTo>
                    <a:pt x="9754" y="3800"/>
                  </a:lnTo>
                  <a:cubicBezTo>
                    <a:pt x="9723" y="3832"/>
                    <a:pt x="9659" y="3864"/>
                    <a:pt x="9628" y="3864"/>
                  </a:cubicBezTo>
                  <a:cubicBezTo>
                    <a:pt x="9564" y="3864"/>
                    <a:pt x="9533" y="3832"/>
                    <a:pt x="9501" y="3800"/>
                  </a:cubicBezTo>
                  <a:lnTo>
                    <a:pt x="7062" y="1330"/>
                  </a:lnTo>
                  <a:cubicBezTo>
                    <a:pt x="6999" y="1267"/>
                    <a:pt x="6999" y="1140"/>
                    <a:pt x="7062" y="1077"/>
                  </a:cubicBezTo>
                  <a:lnTo>
                    <a:pt x="7633" y="507"/>
                  </a:lnTo>
                  <a:cubicBezTo>
                    <a:pt x="7664" y="475"/>
                    <a:pt x="7696" y="475"/>
                    <a:pt x="7759" y="475"/>
                  </a:cubicBezTo>
                  <a:close/>
                  <a:moveTo>
                    <a:pt x="3199" y="4941"/>
                  </a:moveTo>
                  <a:cubicBezTo>
                    <a:pt x="3262" y="4941"/>
                    <a:pt x="3357" y="4972"/>
                    <a:pt x="3421" y="5036"/>
                  </a:cubicBezTo>
                  <a:cubicBezTo>
                    <a:pt x="3547" y="5162"/>
                    <a:pt x="3547" y="5352"/>
                    <a:pt x="3421" y="5479"/>
                  </a:cubicBezTo>
                  <a:lnTo>
                    <a:pt x="2439" y="6461"/>
                  </a:lnTo>
                  <a:lnTo>
                    <a:pt x="2217" y="6239"/>
                  </a:lnTo>
                  <a:cubicBezTo>
                    <a:pt x="2090" y="6112"/>
                    <a:pt x="2090" y="5922"/>
                    <a:pt x="2217" y="5796"/>
                  </a:cubicBezTo>
                  <a:lnTo>
                    <a:pt x="2977" y="5036"/>
                  </a:lnTo>
                  <a:cubicBezTo>
                    <a:pt x="3040" y="4972"/>
                    <a:pt x="3104" y="4941"/>
                    <a:pt x="3199" y="4941"/>
                  </a:cubicBezTo>
                  <a:close/>
                  <a:moveTo>
                    <a:pt x="4390" y="5313"/>
                  </a:moveTo>
                  <a:cubicBezTo>
                    <a:pt x="4474" y="5313"/>
                    <a:pt x="4561" y="5336"/>
                    <a:pt x="4624" y="5384"/>
                  </a:cubicBezTo>
                  <a:cubicBezTo>
                    <a:pt x="4656" y="5447"/>
                    <a:pt x="4719" y="5542"/>
                    <a:pt x="4719" y="5606"/>
                  </a:cubicBezTo>
                  <a:cubicBezTo>
                    <a:pt x="4719" y="5701"/>
                    <a:pt x="4687" y="5796"/>
                    <a:pt x="4624" y="5827"/>
                  </a:cubicBezTo>
                  <a:lnTo>
                    <a:pt x="3199" y="7252"/>
                  </a:lnTo>
                  <a:lnTo>
                    <a:pt x="2755" y="6777"/>
                  </a:lnTo>
                  <a:lnTo>
                    <a:pt x="4181" y="5384"/>
                  </a:lnTo>
                  <a:cubicBezTo>
                    <a:pt x="4228" y="5336"/>
                    <a:pt x="4307" y="5313"/>
                    <a:pt x="4390" y="5313"/>
                  </a:cubicBezTo>
                  <a:close/>
                  <a:moveTo>
                    <a:pt x="4972" y="6271"/>
                  </a:moveTo>
                  <a:cubicBezTo>
                    <a:pt x="5051" y="6271"/>
                    <a:pt x="5131" y="6302"/>
                    <a:pt x="5194" y="6366"/>
                  </a:cubicBezTo>
                  <a:cubicBezTo>
                    <a:pt x="5321" y="6492"/>
                    <a:pt x="5321" y="6682"/>
                    <a:pt x="5194" y="6809"/>
                  </a:cubicBezTo>
                  <a:lnTo>
                    <a:pt x="3959" y="8044"/>
                  </a:lnTo>
                  <a:lnTo>
                    <a:pt x="3516" y="7569"/>
                  </a:lnTo>
                  <a:lnTo>
                    <a:pt x="4751" y="6366"/>
                  </a:lnTo>
                  <a:cubicBezTo>
                    <a:pt x="4814" y="6302"/>
                    <a:pt x="4893" y="6271"/>
                    <a:pt x="4972" y="6271"/>
                  </a:cubicBezTo>
                  <a:close/>
                  <a:moveTo>
                    <a:pt x="5701" y="7094"/>
                  </a:moveTo>
                  <a:cubicBezTo>
                    <a:pt x="5780" y="7094"/>
                    <a:pt x="5859" y="7126"/>
                    <a:pt x="5922" y="7189"/>
                  </a:cubicBezTo>
                  <a:cubicBezTo>
                    <a:pt x="6049" y="7316"/>
                    <a:pt x="6049" y="7506"/>
                    <a:pt x="5922" y="7632"/>
                  </a:cubicBezTo>
                  <a:lnTo>
                    <a:pt x="5131" y="8424"/>
                  </a:lnTo>
                  <a:lnTo>
                    <a:pt x="4909" y="8646"/>
                  </a:lnTo>
                  <a:cubicBezTo>
                    <a:pt x="4877" y="8677"/>
                    <a:pt x="4814" y="8709"/>
                    <a:pt x="4751" y="8709"/>
                  </a:cubicBezTo>
                  <a:cubicBezTo>
                    <a:pt x="4656" y="8709"/>
                    <a:pt x="4592" y="8677"/>
                    <a:pt x="4561" y="8646"/>
                  </a:cubicBezTo>
                  <a:lnTo>
                    <a:pt x="4307" y="8361"/>
                  </a:lnTo>
                  <a:lnTo>
                    <a:pt x="5479" y="7189"/>
                  </a:lnTo>
                  <a:cubicBezTo>
                    <a:pt x="5542" y="7126"/>
                    <a:pt x="5622" y="7094"/>
                    <a:pt x="5701" y="7094"/>
                  </a:cubicBezTo>
                  <a:close/>
                  <a:moveTo>
                    <a:pt x="6872" y="1774"/>
                  </a:moveTo>
                  <a:lnTo>
                    <a:pt x="8931" y="3864"/>
                  </a:lnTo>
                  <a:lnTo>
                    <a:pt x="8804" y="4022"/>
                  </a:lnTo>
                  <a:cubicBezTo>
                    <a:pt x="8646" y="4212"/>
                    <a:pt x="8614" y="4434"/>
                    <a:pt x="8614" y="4624"/>
                  </a:cubicBezTo>
                  <a:cubicBezTo>
                    <a:pt x="8646" y="4751"/>
                    <a:pt x="8614" y="4972"/>
                    <a:pt x="8456" y="5226"/>
                  </a:cubicBezTo>
                  <a:lnTo>
                    <a:pt x="7474" y="4244"/>
                  </a:lnTo>
                  <a:cubicBezTo>
                    <a:pt x="7427" y="4196"/>
                    <a:pt x="7371" y="4173"/>
                    <a:pt x="7316" y="4173"/>
                  </a:cubicBezTo>
                  <a:cubicBezTo>
                    <a:pt x="7260" y="4173"/>
                    <a:pt x="7205" y="4196"/>
                    <a:pt x="7157" y="4244"/>
                  </a:cubicBezTo>
                  <a:cubicBezTo>
                    <a:pt x="7062" y="4339"/>
                    <a:pt x="7062" y="4497"/>
                    <a:pt x="7157" y="4592"/>
                  </a:cubicBezTo>
                  <a:lnTo>
                    <a:pt x="8614" y="6049"/>
                  </a:lnTo>
                  <a:cubicBezTo>
                    <a:pt x="8678" y="6112"/>
                    <a:pt x="8709" y="6176"/>
                    <a:pt x="8709" y="6271"/>
                  </a:cubicBezTo>
                  <a:cubicBezTo>
                    <a:pt x="8709" y="6366"/>
                    <a:pt x="8678" y="6429"/>
                    <a:pt x="8614" y="6492"/>
                  </a:cubicBezTo>
                  <a:cubicBezTo>
                    <a:pt x="8583" y="6556"/>
                    <a:pt x="8488" y="6587"/>
                    <a:pt x="8393" y="6587"/>
                  </a:cubicBezTo>
                  <a:cubicBezTo>
                    <a:pt x="8329" y="6587"/>
                    <a:pt x="8234" y="6556"/>
                    <a:pt x="8171" y="6492"/>
                  </a:cubicBezTo>
                  <a:cubicBezTo>
                    <a:pt x="8139" y="6445"/>
                    <a:pt x="8084" y="6421"/>
                    <a:pt x="8024" y="6421"/>
                  </a:cubicBezTo>
                  <a:cubicBezTo>
                    <a:pt x="7965" y="6421"/>
                    <a:pt x="7902" y="6445"/>
                    <a:pt x="7854" y="6492"/>
                  </a:cubicBezTo>
                  <a:cubicBezTo>
                    <a:pt x="7759" y="6587"/>
                    <a:pt x="7759" y="6746"/>
                    <a:pt x="7854" y="6809"/>
                  </a:cubicBezTo>
                  <a:cubicBezTo>
                    <a:pt x="7918" y="6872"/>
                    <a:pt x="7949" y="6967"/>
                    <a:pt x="7949" y="7031"/>
                  </a:cubicBezTo>
                  <a:cubicBezTo>
                    <a:pt x="7949" y="7126"/>
                    <a:pt x="7918" y="7221"/>
                    <a:pt x="7854" y="7252"/>
                  </a:cubicBezTo>
                  <a:cubicBezTo>
                    <a:pt x="7791" y="7316"/>
                    <a:pt x="7728" y="7347"/>
                    <a:pt x="7633" y="7347"/>
                  </a:cubicBezTo>
                  <a:cubicBezTo>
                    <a:pt x="7537" y="7347"/>
                    <a:pt x="7474" y="7316"/>
                    <a:pt x="7411" y="7252"/>
                  </a:cubicBezTo>
                  <a:cubicBezTo>
                    <a:pt x="7363" y="7221"/>
                    <a:pt x="7300" y="7205"/>
                    <a:pt x="7241" y="7205"/>
                  </a:cubicBezTo>
                  <a:cubicBezTo>
                    <a:pt x="7181" y="7205"/>
                    <a:pt x="7126" y="7221"/>
                    <a:pt x="7094" y="7252"/>
                  </a:cubicBezTo>
                  <a:cubicBezTo>
                    <a:pt x="6999" y="7347"/>
                    <a:pt x="6999" y="7506"/>
                    <a:pt x="7094" y="7601"/>
                  </a:cubicBezTo>
                  <a:cubicBezTo>
                    <a:pt x="7157" y="7664"/>
                    <a:pt x="7189" y="7727"/>
                    <a:pt x="7189" y="7822"/>
                  </a:cubicBezTo>
                  <a:cubicBezTo>
                    <a:pt x="7189" y="7886"/>
                    <a:pt x="7157" y="7981"/>
                    <a:pt x="7094" y="8044"/>
                  </a:cubicBezTo>
                  <a:cubicBezTo>
                    <a:pt x="7031" y="8107"/>
                    <a:pt x="6936" y="8139"/>
                    <a:pt x="6872" y="8139"/>
                  </a:cubicBezTo>
                  <a:cubicBezTo>
                    <a:pt x="6777" y="8139"/>
                    <a:pt x="6714" y="8107"/>
                    <a:pt x="6651" y="8044"/>
                  </a:cubicBezTo>
                  <a:cubicBezTo>
                    <a:pt x="6603" y="7997"/>
                    <a:pt x="6540" y="7973"/>
                    <a:pt x="6477" y="7973"/>
                  </a:cubicBezTo>
                  <a:cubicBezTo>
                    <a:pt x="6413" y="7973"/>
                    <a:pt x="6350" y="7997"/>
                    <a:pt x="6302" y="8044"/>
                  </a:cubicBezTo>
                  <a:cubicBezTo>
                    <a:pt x="6207" y="8139"/>
                    <a:pt x="6207" y="8266"/>
                    <a:pt x="6302" y="8361"/>
                  </a:cubicBezTo>
                  <a:cubicBezTo>
                    <a:pt x="6366" y="8424"/>
                    <a:pt x="6397" y="8519"/>
                    <a:pt x="6397" y="8582"/>
                  </a:cubicBezTo>
                  <a:cubicBezTo>
                    <a:pt x="6397" y="8677"/>
                    <a:pt x="6366" y="8741"/>
                    <a:pt x="6302" y="8804"/>
                  </a:cubicBezTo>
                  <a:cubicBezTo>
                    <a:pt x="6239" y="8867"/>
                    <a:pt x="6160" y="8899"/>
                    <a:pt x="6081" y="8899"/>
                  </a:cubicBezTo>
                  <a:cubicBezTo>
                    <a:pt x="6002" y="8899"/>
                    <a:pt x="5922" y="8867"/>
                    <a:pt x="5859" y="8804"/>
                  </a:cubicBezTo>
                  <a:lnTo>
                    <a:pt x="5637" y="8582"/>
                  </a:lnTo>
                  <a:lnTo>
                    <a:pt x="6271" y="7949"/>
                  </a:lnTo>
                  <a:cubicBezTo>
                    <a:pt x="6587" y="7632"/>
                    <a:pt x="6587" y="7157"/>
                    <a:pt x="6271" y="6841"/>
                  </a:cubicBezTo>
                  <a:cubicBezTo>
                    <a:pt x="6144" y="6714"/>
                    <a:pt x="5954" y="6619"/>
                    <a:pt x="5764" y="6619"/>
                  </a:cubicBezTo>
                  <a:cubicBezTo>
                    <a:pt x="5796" y="6397"/>
                    <a:pt x="5701" y="6176"/>
                    <a:pt x="5542" y="6017"/>
                  </a:cubicBezTo>
                  <a:cubicBezTo>
                    <a:pt x="5447" y="5922"/>
                    <a:pt x="5321" y="5827"/>
                    <a:pt x="5162" y="5796"/>
                  </a:cubicBezTo>
                  <a:cubicBezTo>
                    <a:pt x="5162" y="5732"/>
                    <a:pt x="5194" y="5669"/>
                    <a:pt x="5194" y="5606"/>
                  </a:cubicBezTo>
                  <a:cubicBezTo>
                    <a:pt x="5194" y="5384"/>
                    <a:pt x="5099" y="5194"/>
                    <a:pt x="4972" y="5036"/>
                  </a:cubicBezTo>
                  <a:cubicBezTo>
                    <a:pt x="4814" y="4909"/>
                    <a:pt x="4624" y="4814"/>
                    <a:pt x="4402" y="4814"/>
                  </a:cubicBezTo>
                  <a:cubicBezTo>
                    <a:pt x="4244" y="4814"/>
                    <a:pt x="4086" y="4877"/>
                    <a:pt x="3959" y="4972"/>
                  </a:cubicBezTo>
                  <a:cubicBezTo>
                    <a:pt x="3896" y="4846"/>
                    <a:pt x="3832" y="4751"/>
                    <a:pt x="3769" y="4687"/>
                  </a:cubicBezTo>
                  <a:cubicBezTo>
                    <a:pt x="3611" y="4529"/>
                    <a:pt x="3413" y="4450"/>
                    <a:pt x="3215" y="4450"/>
                  </a:cubicBezTo>
                  <a:cubicBezTo>
                    <a:pt x="3017" y="4450"/>
                    <a:pt x="2819" y="4529"/>
                    <a:pt x="2660" y="4687"/>
                  </a:cubicBezTo>
                  <a:lnTo>
                    <a:pt x="2185" y="5162"/>
                  </a:lnTo>
                  <a:cubicBezTo>
                    <a:pt x="2122" y="4972"/>
                    <a:pt x="2122" y="4846"/>
                    <a:pt x="2154" y="4751"/>
                  </a:cubicBezTo>
                  <a:cubicBezTo>
                    <a:pt x="2185" y="4497"/>
                    <a:pt x="2122" y="4244"/>
                    <a:pt x="1964" y="4054"/>
                  </a:cubicBezTo>
                  <a:lnTo>
                    <a:pt x="1869" y="3959"/>
                  </a:lnTo>
                  <a:lnTo>
                    <a:pt x="3927" y="1869"/>
                  </a:lnTo>
                  <a:lnTo>
                    <a:pt x="4054" y="2027"/>
                  </a:lnTo>
                  <a:cubicBezTo>
                    <a:pt x="4190" y="2163"/>
                    <a:pt x="4362" y="2228"/>
                    <a:pt x="4534" y="2228"/>
                  </a:cubicBezTo>
                  <a:cubicBezTo>
                    <a:pt x="4641" y="2228"/>
                    <a:pt x="4748" y="2202"/>
                    <a:pt x="4846" y="2154"/>
                  </a:cubicBezTo>
                  <a:cubicBezTo>
                    <a:pt x="4913" y="2131"/>
                    <a:pt x="4980" y="2109"/>
                    <a:pt x="5058" y="2109"/>
                  </a:cubicBezTo>
                  <a:cubicBezTo>
                    <a:pt x="5091" y="2109"/>
                    <a:pt x="5125" y="2113"/>
                    <a:pt x="5162" y="2122"/>
                  </a:cubicBezTo>
                  <a:lnTo>
                    <a:pt x="3864" y="3420"/>
                  </a:lnTo>
                  <a:cubicBezTo>
                    <a:pt x="3737" y="3579"/>
                    <a:pt x="3674" y="3769"/>
                    <a:pt x="3737" y="3959"/>
                  </a:cubicBezTo>
                  <a:cubicBezTo>
                    <a:pt x="3801" y="4149"/>
                    <a:pt x="3959" y="4307"/>
                    <a:pt x="4149" y="4339"/>
                  </a:cubicBezTo>
                  <a:cubicBezTo>
                    <a:pt x="4276" y="4371"/>
                    <a:pt x="4434" y="4402"/>
                    <a:pt x="4592" y="4402"/>
                  </a:cubicBezTo>
                  <a:cubicBezTo>
                    <a:pt x="5004" y="4402"/>
                    <a:pt x="5511" y="4244"/>
                    <a:pt x="5954" y="3800"/>
                  </a:cubicBezTo>
                  <a:cubicBezTo>
                    <a:pt x="6049" y="3705"/>
                    <a:pt x="6049" y="3579"/>
                    <a:pt x="5954" y="3484"/>
                  </a:cubicBezTo>
                  <a:cubicBezTo>
                    <a:pt x="5907" y="3436"/>
                    <a:pt x="5843" y="3413"/>
                    <a:pt x="5784" y="3413"/>
                  </a:cubicBezTo>
                  <a:cubicBezTo>
                    <a:pt x="5724" y="3413"/>
                    <a:pt x="5669" y="3436"/>
                    <a:pt x="5637" y="3484"/>
                  </a:cubicBezTo>
                  <a:cubicBezTo>
                    <a:pt x="5313" y="3784"/>
                    <a:pt x="4968" y="3926"/>
                    <a:pt x="4573" y="3926"/>
                  </a:cubicBezTo>
                  <a:cubicBezTo>
                    <a:pt x="4467" y="3926"/>
                    <a:pt x="4358" y="3916"/>
                    <a:pt x="4244" y="3895"/>
                  </a:cubicBezTo>
                  <a:cubicBezTo>
                    <a:pt x="4212" y="3864"/>
                    <a:pt x="4181" y="3832"/>
                    <a:pt x="4181" y="3832"/>
                  </a:cubicBezTo>
                  <a:cubicBezTo>
                    <a:pt x="4181" y="3800"/>
                    <a:pt x="4181" y="3769"/>
                    <a:pt x="4212" y="3737"/>
                  </a:cubicBezTo>
                  <a:lnTo>
                    <a:pt x="5732" y="2185"/>
                  </a:lnTo>
                  <a:lnTo>
                    <a:pt x="5764" y="2154"/>
                  </a:lnTo>
                  <a:cubicBezTo>
                    <a:pt x="5810" y="2107"/>
                    <a:pt x="5874" y="2078"/>
                    <a:pt x="5942" y="2078"/>
                  </a:cubicBezTo>
                  <a:cubicBezTo>
                    <a:pt x="5966" y="2078"/>
                    <a:pt x="5992" y="2082"/>
                    <a:pt x="6017" y="2090"/>
                  </a:cubicBezTo>
                  <a:lnTo>
                    <a:pt x="6112" y="2090"/>
                  </a:lnTo>
                  <a:cubicBezTo>
                    <a:pt x="6172" y="2107"/>
                    <a:pt x="6229" y="2115"/>
                    <a:pt x="6284" y="2115"/>
                  </a:cubicBezTo>
                  <a:cubicBezTo>
                    <a:pt x="6434" y="2115"/>
                    <a:pt x="6567" y="2056"/>
                    <a:pt x="6682" y="1964"/>
                  </a:cubicBezTo>
                  <a:lnTo>
                    <a:pt x="6872" y="1774"/>
                  </a:lnTo>
                  <a:close/>
                  <a:moveTo>
                    <a:pt x="3116" y="0"/>
                  </a:moveTo>
                  <a:cubicBezTo>
                    <a:pt x="2953" y="0"/>
                    <a:pt x="2787" y="64"/>
                    <a:pt x="2660" y="190"/>
                  </a:cubicBezTo>
                  <a:lnTo>
                    <a:pt x="190" y="2629"/>
                  </a:lnTo>
                  <a:cubicBezTo>
                    <a:pt x="64" y="2755"/>
                    <a:pt x="0" y="2914"/>
                    <a:pt x="0" y="3072"/>
                  </a:cubicBezTo>
                  <a:cubicBezTo>
                    <a:pt x="0" y="3262"/>
                    <a:pt x="64" y="3420"/>
                    <a:pt x="159" y="3515"/>
                  </a:cubicBezTo>
                  <a:lnTo>
                    <a:pt x="792" y="4149"/>
                  </a:lnTo>
                  <a:cubicBezTo>
                    <a:pt x="887" y="4244"/>
                    <a:pt x="1045" y="4307"/>
                    <a:pt x="1235" y="4307"/>
                  </a:cubicBezTo>
                  <a:cubicBezTo>
                    <a:pt x="1330" y="4307"/>
                    <a:pt x="1394" y="4307"/>
                    <a:pt x="1489" y="4276"/>
                  </a:cubicBezTo>
                  <a:lnTo>
                    <a:pt x="1584" y="4402"/>
                  </a:lnTo>
                  <a:cubicBezTo>
                    <a:pt x="1647" y="4466"/>
                    <a:pt x="1679" y="4561"/>
                    <a:pt x="1679" y="4656"/>
                  </a:cubicBezTo>
                  <a:cubicBezTo>
                    <a:pt x="1615" y="4877"/>
                    <a:pt x="1615" y="5162"/>
                    <a:pt x="1805" y="5542"/>
                  </a:cubicBezTo>
                  <a:cubicBezTo>
                    <a:pt x="1584" y="5859"/>
                    <a:pt x="1615" y="6302"/>
                    <a:pt x="1869" y="6556"/>
                  </a:cubicBezTo>
                  <a:lnTo>
                    <a:pt x="2090" y="6809"/>
                  </a:lnTo>
                  <a:lnTo>
                    <a:pt x="3009" y="7727"/>
                  </a:lnTo>
                  <a:lnTo>
                    <a:pt x="3801" y="8519"/>
                  </a:lnTo>
                  <a:lnTo>
                    <a:pt x="3801" y="8551"/>
                  </a:lnTo>
                  <a:lnTo>
                    <a:pt x="4212" y="8962"/>
                  </a:lnTo>
                  <a:cubicBezTo>
                    <a:pt x="4339" y="9089"/>
                    <a:pt x="4529" y="9184"/>
                    <a:pt x="4719" y="9184"/>
                  </a:cubicBezTo>
                  <a:cubicBezTo>
                    <a:pt x="4909" y="9184"/>
                    <a:pt x="5099" y="9121"/>
                    <a:pt x="5226" y="8962"/>
                  </a:cubicBezTo>
                  <a:lnTo>
                    <a:pt x="5289" y="8931"/>
                  </a:lnTo>
                  <a:lnTo>
                    <a:pt x="5511" y="9153"/>
                  </a:lnTo>
                  <a:cubicBezTo>
                    <a:pt x="5669" y="9311"/>
                    <a:pt x="5859" y="9406"/>
                    <a:pt x="6049" y="9406"/>
                  </a:cubicBezTo>
                  <a:cubicBezTo>
                    <a:pt x="6271" y="9406"/>
                    <a:pt x="6461" y="9311"/>
                    <a:pt x="6619" y="9153"/>
                  </a:cubicBezTo>
                  <a:cubicBezTo>
                    <a:pt x="6746" y="9026"/>
                    <a:pt x="6841" y="8836"/>
                    <a:pt x="6841" y="8614"/>
                  </a:cubicBezTo>
                  <a:cubicBezTo>
                    <a:pt x="7031" y="8614"/>
                    <a:pt x="7252" y="8519"/>
                    <a:pt x="7379" y="8392"/>
                  </a:cubicBezTo>
                  <a:cubicBezTo>
                    <a:pt x="7537" y="8234"/>
                    <a:pt x="7633" y="8044"/>
                    <a:pt x="7633" y="7822"/>
                  </a:cubicBezTo>
                  <a:cubicBezTo>
                    <a:pt x="7823" y="7822"/>
                    <a:pt x="8013" y="7759"/>
                    <a:pt x="8171" y="7601"/>
                  </a:cubicBezTo>
                  <a:cubicBezTo>
                    <a:pt x="8329" y="7442"/>
                    <a:pt x="8393" y="7252"/>
                    <a:pt x="8393" y="7062"/>
                  </a:cubicBezTo>
                  <a:cubicBezTo>
                    <a:pt x="8614" y="7062"/>
                    <a:pt x="8804" y="6967"/>
                    <a:pt x="8931" y="6841"/>
                  </a:cubicBezTo>
                  <a:cubicBezTo>
                    <a:pt x="9089" y="6682"/>
                    <a:pt x="9184" y="6492"/>
                    <a:pt x="9184" y="6271"/>
                  </a:cubicBezTo>
                  <a:cubicBezTo>
                    <a:pt x="9184" y="6049"/>
                    <a:pt x="9089" y="5859"/>
                    <a:pt x="8931" y="5732"/>
                  </a:cubicBezTo>
                  <a:lnTo>
                    <a:pt x="8773" y="5542"/>
                  </a:lnTo>
                  <a:cubicBezTo>
                    <a:pt x="9058" y="5131"/>
                    <a:pt x="9089" y="4782"/>
                    <a:pt x="9089" y="4561"/>
                  </a:cubicBezTo>
                  <a:cubicBezTo>
                    <a:pt x="9058" y="4497"/>
                    <a:pt x="9089" y="4402"/>
                    <a:pt x="9153" y="4339"/>
                  </a:cubicBezTo>
                  <a:lnTo>
                    <a:pt x="9248" y="4212"/>
                  </a:lnTo>
                  <a:cubicBezTo>
                    <a:pt x="9343" y="4276"/>
                    <a:pt x="9469" y="4307"/>
                    <a:pt x="9596" y="4307"/>
                  </a:cubicBezTo>
                  <a:cubicBezTo>
                    <a:pt x="9786" y="4307"/>
                    <a:pt x="9944" y="4244"/>
                    <a:pt x="10071" y="4117"/>
                  </a:cubicBezTo>
                  <a:lnTo>
                    <a:pt x="10673" y="3515"/>
                  </a:lnTo>
                  <a:cubicBezTo>
                    <a:pt x="10799" y="3389"/>
                    <a:pt x="10863" y="3230"/>
                    <a:pt x="10863" y="3072"/>
                  </a:cubicBezTo>
                  <a:cubicBezTo>
                    <a:pt x="10863" y="2914"/>
                    <a:pt x="10799" y="2755"/>
                    <a:pt x="10673" y="2629"/>
                  </a:cubicBezTo>
                  <a:lnTo>
                    <a:pt x="8203" y="190"/>
                  </a:lnTo>
                  <a:cubicBezTo>
                    <a:pt x="8076" y="64"/>
                    <a:pt x="7910" y="0"/>
                    <a:pt x="7743" y="0"/>
                  </a:cubicBezTo>
                  <a:cubicBezTo>
                    <a:pt x="7577" y="0"/>
                    <a:pt x="7411" y="64"/>
                    <a:pt x="7284" y="190"/>
                  </a:cubicBezTo>
                  <a:lnTo>
                    <a:pt x="6714" y="760"/>
                  </a:lnTo>
                  <a:cubicBezTo>
                    <a:pt x="6556" y="919"/>
                    <a:pt x="6492" y="1172"/>
                    <a:pt x="6587" y="1425"/>
                  </a:cubicBezTo>
                  <a:lnTo>
                    <a:pt x="6334" y="1615"/>
                  </a:lnTo>
                  <a:cubicBezTo>
                    <a:pt x="6302" y="1647"/>
                    <a:pt x="6239" y="1679"/>
                    <a:pt x="6207" y="1679"/>
                  </a:cubicBezTo>
                  <a:lnTo>
                    <a:pt x="6081" y="1647"/>
                  </a:lnTo>
                  <a:cubicBezTo>
                    <a:pt x="6036" y="1640"/>
                    <a:pt x="5989" y="1636"/>
                    <a:pt x="5942" y="1636"/>
                  </a:cubicBezTo>
                  <a:cubicBezTo>
                    <a:pt x="5790" y="1636"/>
                    <a:pt x="5632" y="1677"/>
                    <a:pt x="5511" y="1774"/>
                  </a:cubicBezTo>
                  <a:cubicBezTo>
                    <a:pt x="5343" y="1704"/>
                    <a:pt x="5188" y="1677"/>
                    <a:pt x="5051" y="1677"/>
                  </a:cubicBezTo>
                  <a:cubicBezTo>
                    <a:pt x="4876" y="1677"/>
                    <a:pt x="4730" y="1720"/>
                    <a:pt x="4624" y="1774"/>
                  </a:cubicBezTo>
                  <a:cubicBezTo>
                    <a:pt x="4607" y="1782"/>
                    <a:pt x="4585" y="1786"/>
                    <a:pt x="4562" y="1786"/>
                  </a:cubicBezTo>
                  <a:cubicBezTo>
                    <a:pt x="4497" y="1786"/>
                    <a:pt x="4417" y="1757"/>
                    <a:pt x="4371" y="1710"/>
                  </a:cubicBezTo>
                  <a:lnTo>
                    <a:pt x="4212" y="1552"/>
                  </a:lnTo>
                  <a:cubicBezTo>
                    <a:pt x="4371" y="1299"/>
                    <a:pt x="4339" y="982"/>
                    <a:pt x="4117" y="760"/>
                  </a:cubicBezTo>
                  <a:lnTo>
                    <a:pt x="3547" y="190"/>
                  </a:lnTo>
                  <a:cubicBezTo>
                    <a:pt x="3436" y="64"/>
                    <a:pt x="3278" y="0"/>
                    <a:pt x="3116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881012" y="1838847"/>
              <a:ext cx="22705" cy="22674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70"/>
                    <a:pt x="159" y="729"/>
                    <a:pt x="349" y="729"/>
                  </a:cubicBezTo>
                  <a:cubicBezTo>
                    <a:pt x="539" y="729"/>
                    <a:pt x="729" y="570"/>
                    <a:pt x="729" y="349"/>
                  </a:cubicBezTo>
                  <a:cubicBezTo>
                    <a:pt x="729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0"/>
          <p:cNvGrpSpPr/>
          <p:nvPr/>
        </p:nvGrpSpPr>
        <p:grpSpPr>
          <a:xfrm>
            <a:off x="5914027" y="1760562"/>
            <a:ext cx="273858" cy="276284"/>
            <a:chOff x="5914027" y="1760562"/>
            <a:chExt cx="273858" cy="276284"/>
          </a:xfrm>
        </p:grpSpPr>
        <p:sp>
          <p:nvSpPr>
            <p:cNvPr id="1180" name="Google Shape;1180;p30"/>
            <p:cNvSpPr/>
            <p:nvPr/>
          </p:nvSpPr>
          <p:spPr>
            <a:xfrm>
              <a:off x="5971162" y="1760562"/>
              <a:ext cx="181265" cy="269410"/>
            </a:xfrm>
            <a:custGeom>
              <a:avLst/>
              <a:gdLst/>
              <a:ahLst/>
              <a:cxnLst/>
              <a:rect l="l" t="t" r="r" b="b"/>
              <a:pathLst>
                <a:path w="5828" h="8662" extrusionOk="0">
                  <a:moveTo>
                    <a:pt x="2623" y="1"/>
                  </a:moveTo>
                  <a:cubicBezTo>
                    <a:pt x="2497" y="1"/>
                    <a:pt x="2373" y="50"/>
                    <a:pt x="2281" y="142"/>
                  </a:cubicBezTo>
                  <a:lnTo>
                    <a:pt x="254" y="2137"/>
                  </a:lnTo>
                  <a:cubicBezTo>
                    <a:pt x="0" y="2359"/>
                    <a:pt x="64" y="2739"/>
                    <a:pt x="349" y="2897"/>
                  </a:cubicBezTo>
                  <a:lnTo>
                    <a:pt x="2661" y="4196"/>
                  </a:lnTo>
                  <a:cubicBezTo>
                    <a:pt x="2914" y="4354"/>
                    <a:pt x="2977" y="4639"/>
                    <a:pt x="2851" y="4893"/>
                  </a:cubicBezTo>
                  <a:lnTo>
                    <a:pt x="1014" y="7901"/>
                  </a:lnTo>
                  <a:cubicBezTo>
                    <a:pt x="824" y="8218"/>
                    <a:pt x="1045" y="8661"/>
                    <a:pt x="1426" y="8661"/>
                  </a:cubicBezTo>
                  <a:lnTo>
                    <a:pt x="5321" y="8661"/>
                  </a:lnTo>
                  <a:cubicBezTo>
                    <a:pt x="5606" y="8661"/>
                    <a:pt x="5828" y="8439"/>
                    <a:pt x="5828" y="8154"/>
                  </a:cubicBezTo>
                  <a:lnTo>
                    <a:pt x="5828" y="1409"/>
                  </a:lnTo>
                  <a:cubicBezTo>
                    <a:pt x="5828" y="1110"/>
                    <a:pt x="5582" y="912"/>
                    <a:pt x="5335" y="912"/>
                  </a:cubicBezTo>
                  <a:cubicBezTo>
                    <a:pt x="5216" y="912"/>
                    <a:pt x="5097" y="958"/>
                    <a:pt x="5004" y="1061"/>
                  </a:cubicBezTo>
                  <a:cubicBezTo>
                    <a:pt x="4900" y="1148"/>
                    <a:pt x="4776" y="1196"/>
                    <a:pt x="4655" y="1196"/>
                  </a:cubicBezTo>
                  <a:cubicBezTo>
                    <a:pt x="4555" y="1196"/>
                    <a:pt x="4456" y="1164"/>
                    <a:pt x="4371" y="1092"/>
                  </a:cubicBezTo>
                  <a:lnTo>
                    <a:pt x="2882" y="79"/>
                  </a:lnTo>
                  <a:cubicBezTo>
                    <a:pt x="2803" y="26"/>
                    <a:pt x="2713" y="1"/>
                    <a:pt x="2623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914027" y="1770888"/>
              <a:ext cx="273858" cy="265957"/>
            </a:xfrm>
            <a:custGeom>
              <a:avLst/>
              <a:gdLst/>
              <a:ahLst/>
              <a:cxnLst/>
              <a:rect l="l" t="t" r="r" b="b"/>
              <a:pathLst>
                <a:path w="8805" h="8551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8551"/>
                  </a:lnTo>
                  <a:lnTo>
                    <a:pt x="8551" y="8551"/>
                  </a:lnTo>
                  <a:cubicBezTo>
                    <a:pt x="8678" y="8551"/>
                    <a:pt x="8773" y="8456"/>
                    <a:pt x="8773" y="8329"/>
                  </a:cubicBezTo>
                  <a:cubicBezTo>
                    <a:pt x="8805" y="8202"/>
                    <a:pt x="8678" y="8107"/>
                    <a:pt x="8551" y="8107"/>
                  </a:cubicBezTo>
                  <a:lnTo>
                    <a:pt x="444" y="8107"/>
                  </a:lnTo>
                  <a:lnTo>
                    <a:pt x="444" y="7126"/>
                  </a:lnTo>
                  <a:lnTo>
                    <a:pt x="1046" y="7126"/>
                  </a:lnTo>
                  <a:cubicBezTo>
                    <a:pt x="1172" y="7126"/>
                    <a:pt x="1267" y="7031"/>
                    <a:pt x="1267" y="6904"/>
                  </a:cubicBezTo>
                  <a:cubicBezTo>
                    <a:pt x="1267" y="6777"/>
                    <a:pt x="1172" y="6651"/>
                    <a:pt x="1046" y="6651"/>
                  </a:cubicBezTo>
                  <a:lnTo>
                    <a:pt x="444" y="6651"/>
                  </a:lnTo>
                  <a:lnTo>
                    <a:pt x="444" y="5701"/>
                  </a:lnTo>
                  <a:lnTo>
                    <a:pt x="1046" y="5701"/>
                  </a:lnTo>
                  <a:cubicBezTo>
                    <a:pt x="1172" y="5701"/>
                    <a:pt x="1267" y="5606"/>
                    <a:pt x="1267" y="5479"/>
                  </a:cubicBezTo>
                  <a:cubicBezTo>
                    <a:pt x="1267" y="5352"/>
                    <a:pt x="1172" y="5226"/>
                    <a:pt x="1046" y="5226"/>
                  </a:cubicBezTo>
                  <a:lnTo>
                    <a:pt x="444" y="5226"/>
                  </a:lnTo>
                  <a:lnTo>
                    <a:pt x="444" y="4276"/>
                  </a:lnTo>
                  <a:lnTo>
                    <a:pt x="1046" y="4276"/>
                  </a:lnTo>
                  <a:cubicBezTo>
                    <a:pt x="1172" y="4276"/>
                    <a:pt x="1267" y="4181"/>
                    <a:pt x="1267" y="4054"/>
                  </a:cubicBezTo>
                  <a:cubicBezTo>
                    <a:pt x="1267" y="3927"/>
                    <a:pt x="1172" y="3801"/>
                    <a:pt x="1046" y="3801"/>
                  </a:cubicBezTo>
                  <a:lnTo>
                    <a:pt x="444" y="3801"/>
                  </a:lnTo>
                  <a:lnTo>
                    <a:pt x="444" y="2850"/>
                  </a:lnTo>
                  <a:lnTo>
                    <a:pt x="1046" y="2850"/>
                  </a:lnTo>
                  <a:cubicBezTo>
                    <a:pt x="1172" y="2850"/>
                    <a:pt x="1267" y="2755"/>
                    <a:pt x="1267" y="2597"/>
                  </a:cubicBezTo>
                  <a:cubicBezTo>
                    <a:pt x="1267" y="2470"/>
                    <a:pt x="1172" y="2375"/>
                    <a:pt x="1046" y="2375"/>
                  </a:cubicBezTo>
                  <a:lnTo>
                    <a:pt x="444" y="2375"/>
                  </a:ln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964258" y="1925529"/>
              <a:ext cx="48302" cy="90633"/>
            </a:xfrm>
            <a:custGeom>
              <a:avLst/>
              <a:gdLst/>
              <a:ahLst/>
              <a:cxnLst/>
              <a:rect l="l" t="t" r="r" b="b"/>
              <a:pathLst>
                <a:path w="1553" h="2914" extrusionOk="0">
                  <a:moveTo>
                    <a:pt x="1077" y="444"/>
                  </a:moveTo>
                  <a:lnTo>
                    <a:pt x="1077" y="2439"/>
                  </a:lnTo>
                  <a:lnTo>
                    <a:pt x="476" y="2439"/>
                  </a:lnTo>
                  <a:lnTo>
                    <a:pt x="476" y="444"/>
                  </a:lnTo>
                  <a:close/>
                  <a:moveTo>
                    <a:pt x="1" y="0"/>
                  </a:moveTo>
                  <a:lnTo>
                    <a:pt x="1" y="2914"/>
                  </a:lnTo>
                  <a:lnTo>
                    <a:pt x="1553" y="291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6027302" y="1869389"/>
              <a:ext cx="48302" cy="146773"/>
            </a:xfrm>
            <a:custGeom>
              <a:avLst/>
              <a:gdLst/>
              <a:ahLst/>
              <a:cxnLst/>
              <a:rect l="l" t="t" r="r" b="b"/>
              <a:pathLst>
                <a:path w="1553" h="4719" extrusionOk="0">
                  <a:moveTo>
                    <a:pt x="1109" y="475"/>
                  </a:moveTo>
                  <a:lnTo>
                    <a:pt x="1109" y="4244"/>
                  </a:lnTo>
                  <a:lnTo>
                    <a:pt x="476" y="4244"/>
                  </a:lnTo>
                  <a:lnTo>
                    <a:pt x="476" y="475"/>
                  </a:lnTo>
                  <a:close/>
                  <a:moveTo>
                    <a:pt x="1" y="0"/>
                  </a:moveTo>
                  <a:lnTo>
                    <a:pt x="1" y="4719"/>
                  </a:lnTo>
                  <a:lnTo>
                    <a:pt x="1552" y="4719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6091342" y="1889077"/>
              <a:ext cx="48271" cy="127085"/>
            </a:xfrm>
            <a:custGeom>
              <a:avLst/>
              <a:gdLst/>
              <a:ahLst/>
              <a:cxnLst/>
              <a:rect l="l" t="t" r="r" b="b"/>
              <a:pathLst>
                <a:path w="1552" h="4086" extrusionOk="0">
                  <a:moveTo>
                    <a:pt x="1077" y="476"/>
                  </a:moveTo>
                  <a:lnTo>
                    <a:pt x="1077" y="3611"/>
                  </a:lnTo>
                  <a:lnTo>
                    <a:pt x="443" y="3611"/>
                  </a:lnTo>
                  <a:lnTo>
                    <a:pt x="443" y="476"/>
                  </a:lnTo>
                  <a:close/>
                  <a:moveTo>
                    <a:pt x="0" y="1"/>
                  </a:moveTo>
                  <a:lnTo>
                    <a:pt x="0" y="4086"/>
                  </a:lnTo>
                  <a:lnTo>
                    <a:pt x="1552" y="4086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964258" y="1816204"/>
              <a:ext cx="204903" cy="95547"/>
            </a:xfrm>
            <a:custGeom>
              <a:avLst/>
              <a:gdLst/>
              <a:ahLst/>
              <a:cxnLst/>
              <a:rect l="l" t="t" r="r" b="b"/>
              <a:pathLst>
                <a:path w="6588" h="3072" extrusionOk="0">
                  <a:moveTo>
                    <a:pt x="2756" y="0"/>
                  </a:moveTo>
                  <a:lnTo>
                    <a:pt x="96" y="2692"/>
                  </a:lnTo>
                  <a:cubicBezTo>
                    <a:pt x="1" y="2755"/>
                    <a:pt x="1" y="2914"/>
                    <a:pt x="96" y="3009"/>
                  </a:cubicBezTo>
                  <a:cubicBezTo>
                    <a:pt x="127" y="3040"/>
                    <a:pt x="191" y="3072"/>
                    <a:pt x="254" y="3072"/>
                  </a:cubicBezTo>
                  <a:cubicBezTo>
                    <a:pt x="286" y="3072"/>
                    <a:pt x="349" y="3040"/>
                    <a:pt x="412" y="3009"/>
                  </a:cubicBezTo>
                  <a:lnTo>
                    <a:pt x="2819" y="602"/>
                  </a:lnTo>
                  <a:lnTo>
                    <a:pt x="4878" y="1868"/>
                  </a:lnTo>
                  <a:lnTo>
                    <a:pt x="6461" y="665"/>
                  </a:lnTo>
                  <a:cubicBezTo>
                    <a:pt x="6556" y="602"/>
                    <a:pt x="6588" y="443"/>
                    <a:pt x="6493" y="348"/>
                  </a:cubicBezTo>
                  <a:cubicBezTo>
                    <a:pt x="6456" y="293"/>
                    <a:pt x="6387" y="259"/>
                    <a:pt x="6317" y="259"/>
                  </a:cubicBezTo>
                  <a:cubicBezTo>
                    <a:pt x="6267" y="259"/>
                    <a:pt x="6216" y="277"/>
                    <a:pt x="6176" y="317"/>
                  </a:cubicBezTo>
                  <a:lnTo>
                    <a:pt x="4846" y="1298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0"/>
          <p:cNvGrpSpPr/>
          <p:nvPr/>
        </p:nvGrpSpPr>
        <p:grpSpPr>
          <a:xfrm>
            <a:off x="7916499" y="1764978"/>
            <a:ext cx="328038" cy="267948"/>
            <a:chOff x="7916499" y="1764978"/>
            <a:chExt cx="328038" cy="267948"/>
          </a:xfrm>
        </p:grpSpPr>
        <p:sp>
          <p:nvSpPr>
            <p:cNvPr id="1187" name="Google Shape;1187;p30"/>
            <p:cNvSpPr/>
            <p:nvPr/>
          </p:nvSpPr>
          <p:spPr>
            <a:xfrm>
              <a:off x="7962811" y="1793530"/>
              <a:ext cx="281726" cy="198994"/>
            </a:xfrm>
            <a:custGeom>
              <a:avLst/>
              <a:gdLst/>
              <a:ahLst/>
              <a:cxnLst/>
              <a:rect l="l" t="t" r="r" b="b"/>
              <a:pathLst>
                <a:path w="9058" h="6398" extrusionOk="0">
                  <a:moveTo>
                    <a:pt x="3231" y="1"/>
                  </a:moveTo>
                  <a:cubicBezTo>
                    <a:pt x="1457" y="1"/>
                    <a:pt x="0" y="1426"/>
                    <a:pt x="0" y="3199"/>
                  </a:cubicBezTo>
                  <a:cubicBezTo>
                    <a:pt x="0" y="4973"/>
                    <a:pt x="1457" y="6398"/>
                    <a:pt x="3231" y="6398"/>
                  </a:cubicBezTo>
                  <a:cubicBezTo>
                    <a:pt x="5004" y="6398"/>
                    <a:pt x="4846" y="3991"/>
                    <a:pt x="6429" y="3199"/>
                  </a:cubicBezTo>
                  <a:cubicBezTo>
                    <a:pt x="9058" y="1869"/>
                    <a:pt x="5004" y="1"/>
                    <a:pt x="323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8007132" y="1855580"/>
              <a:ext cx="86714" cy="86714"/>
            </a:xfrm>
            <a:custGeom>
              <a:avLst/>
              <a:gdLst/>
              <a:ahLst/>
              <a:cxnLst/>
              <a:rect l="l" t="t" r="r" b="b"/>
              <a:pathLst>
                <a:path w="2788" h="2788" extrusionOk="0">
                  <a:moveTo>
                    <a:pt x="1394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54"/>
                    <a:pt x="634" y="2788"/>
                    <a:pt x="1394" y="2788"/>
                  </a:cubicBezTo>
                  <a:cubicBezTo>
                    <a:pt x="2154" y="2788"/>
                    <a:pt x="2787" y="2154"/>
                    <a:pt x="2787" y="1394"/>
                  </a:cubicBezTo>
                  <a:cubicBezTo>
                    <a:pt x="2787" y="1331"/>
                    <a:pt x="2787" y="1236"/>
                    <a:pt x="2787" y="1173"/>
                  </a:cubicBezTo>
                  <a:cubicBezTo>
                    <a:pt x="2760" y="1062"/>
                    <a:pt x="2661" y="976"/>
                    <a:pt x="2552" y="976"/>
                  </a:cubicBezTo>
                  <a:cubicBezTo>
                    <a:pt x="2536" y="976"/>
                    <a:pt x="2519" y="978"/>
                    <a:pt x="2502" y="983"/>
                  </a:cubicBezTo>
                  <a:cubicBezTo>
                    <a:pt x="2376" y="1014"/>
                    <a:pt x="2281" y="1109"/>
                    <a:pt x="2312" y="1236"/>
                  </a:cubicBezTo>
                  <a:cubicBezTo>
                    <a:pt x="2312" y="1299"/>
                    <a:pt x="2312" y="1363"/>
                    <a:pt x="2312" y="1394"/>
                  </a:cubicBezTo>
                  <a:cubicBezTo>
                    <a:pt x="2312" y="1901"/>
                    <a:pt x="1901" y="2344"/>
                    <a:pt x="1394" y="2344"/>
                  </a:cubicBezTo>
                  <a:cubicBezTo>
                    <a:pt x="887" y="2344"/>
                    <a:pt x="444" y="1933"/>
                    <a:pt x="444" y="1394"/>
                  </a:cubicBezTo>
                  <a:cubicBezTo>
                    <a:pt x="475" y="887"/>
                    <a:pt x="887" y="476"/>
                    <a:pt x="1394" y="476"/>
                  </a:cubicBezTo>
                  <a:lnTo>
                    <a:pt x="1552" y="476"/>
                  </a:lnTo>
                  <a:cubicBezTo>
                    <a:pt x="1569" y="480"/>
                    <a:pt x="1585" y="482"/>
                    <a:pt x="1602" y="482"/>
                  </a:cubicBezTo>
                  <a:cubicBezTo>
                    <a:pt x="1710" y="482"/>
                    <a:pt x="1806" y="396"/>
                    <a:pt x="1806" y="286"/>
                  </a:cubicBezTo>
                  <a:cubicBezTo>
                    <a:pt x="1837" y="159"/>
                    <a:pt x="1742" y="32"/>
                    <a:pt x="161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7961816" y="1810264"/>
              <a:ext cx="177346" cy="177346"/>
            </a:xfrm>
            <a:custGeom>
              <a:avLst/>
              <a:gdLst/>
              <a:ahLst/>
              <a:cxnLst/>
              <a:rect l="l" t="t" r="r" b="b"/>
              <a:pathLst>
                <a:path w="5702" h="5702" extrusionOk="0">
                  <a:moveTo>
                    <a:pt x="2851" y="1"/>
                  </a:moveTo>
                  <a:cubicBezTo>
                    <a:pt x="1299" y="1"/>
                    <a:pt x="1" y="1268"/>
                    <a:pt x="1" y="2851"/>
                  </a:cubicBezTo>
                  <a:cubicBezTo>
                    <a:pt x="1" y="4435"/>
                    <a:pt x="1299" y="5701"/>
                    <a:pt x="2851" y="5701"/>
                  </a:cubicBezTo>
                  <a:cubicBezTo>
                    <a:pt x="4434" y="5701"/>
                    <a:pt x="5701" y="4435"/>
                    <a:pt x="5701" y="2851"/>
                  </a:cubicBezTo>
                  <a:cubicBezTo>
                    <a:pt x="5701" y="2535"/>
                    <a:pt x="5669" y="2249"/>
                    <a:pt x="5574" y="1964"/>
                  </a:cubicBezTo>
                  <a:cubicBezTo>
                    <a:pt x="5548" y="1860"/>
                    <a:pt x="5435" y="1798"/>
                    <a:pt x="5343" y="1798"/>
                  </a:cubicBezTo>
                  <a:cubicBezTo>
                    <a:pt x="5324" y="1798"/>
                    <a:pt x="5306" y="1801"/>
                    <a:pt x="5289" y="1806"/>
                  </a:cubicBezTo>
                  <a:cubicBezTo>
                    <a:pt x="5163" y="1869"/>
                    <a:pt x="5099" y="1996"/>
                    <a:pt x="5131" y="2123"/>
                  </a:cubicBezTo>
                  <a:cubicBezTo>
                    <a:pt x="5194" y="2344"/>
                    <a:pt x="5258" y="2598"/>
                    <a:pt x="5258" y="2851"/>
                  </a:cubicBezTo>
                  <a:cubicBezTo>
                    <a:pt x="5258" y="4181"/>
                    <a:pt x="4181" y="5258"/>
                    <a:pt x="2851" y="5258"/>
                  </a:cubicBezTo>
                  <a:cubicBezTo>
                    <a:pt x="1552" y="5258"/>
                    <a:pt x="476" y="4181"/>
                    <a:pt x="476" y="2851"/>
                  </a:cubicBezTo>
                  <a:cubicBezTo>
                    <a:pt x="476" y="1553"/>
                    <a:pt x="1552" y="476"/>
                    <a:pt x="2851" y="476"/>
                  </a:cubicBezTo>
                  <a:cubicBezTo>
                    <a:pt x="3104" y="476"/>
                    <a:pt x="3358" y="508"/>
                    <a:pt x="3611" y="603"/>
                  </a:cubicBezTo>
                  <a:cubicBezTo>
                    <a:pt x="3633" y="608"/>
                    <a:pt x="3654" y="611"/>
                    <a:pt x="3676" y="611"/>
                  </a:cubicBezTo>
                  <a:cubicBezTo>
                    <a:pt x="3778" y="611"/>
                    <a:pt x="3870" y="549"/>
                    <a:pt x="3896" y="444"/>
                  </a:cubicBezTo>
                  <a:cubicBezTo>
                    <a:pt x="3928" y="318"/>
                    <a:pt x="3864" y="191"/>
                    <a:pt x="3738" y="159"/>
                  </a:cubicBezTo>
                  <a:cubicBezTo>
                    <a:pt x="3453" y="64"/>
                    <a:pt x="3168" y="1"/>
                    <a:pt x="2851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7916499" y="1764978"/>
              <a:ext cx="267948" cy="267948"/>
            </a:xfrm>
            <a:custGeom>
              <a:avLst/>
              <a:gdLst/>
              <a:ahLst/>
              <a:cxnLst/>
              <a:rect l="l" t="t" r="r" b="b"/>
              <a:pathLst>
                <a:path w="8615" h="8615" extrusionOk="0">
                  <a:moveTo>
                    <a:pt x="4308" y="0"/>
                  </a:moveTo>
                  <a:cubicBezTo>
                    <a:pt x="1933" y="0"/>
                    <a:pt x="1" y="1932"/>
                    <a:pt x="1" y="4307"/>
                  </a:cubicBezTo>
                  <a:cubicBezTo>
                    <a:pt x="1" y="6682"/>
                    <a:pt x="1933" y="8614"/>
                    <a:pt x="4308" y="8614"/>
                  </a:cubicBezTo>
                  <a:cubicBezTo>
                    <a:pt x="6683" y="8614"/>
                    <a:pt x="8615" y="6682"/>
                    <a:pt x="8615" y="4307"/>
                  </a:cubicBezTo>
                  <a:cubicBezTo>
                    <a:pt x="8615" y="3705"/>
                    <a:pt x="8488" y="3135"/>
                    <a:pt x="8266" y="2597"/>
                  </a:cubicBezTo>
                  <a:cubicBezTo>
                    <a:pt x="8220" y="2504"/>
                    <a:pt x="8140" y="2446"/>
                    <a:pt x="8050" y="2446"/>
                  </a:cubicBezTo>
                  <a:cubicBezTo>
                    <a:pt x="8018" y="2446"/>
                    <a:pt x="7984" y="2453"/>
                    <a:pt x="7950" y="2470"/>
                  </a:cubicBezTo>
                  <a:cubicBezTo>
                    <a:pt x="7823" y="2502"/>
                    <a:pt x="7760" y="2660"/>
                    <a:pt x="7823" y="2755"/>
                  </a:cubicBezTo>
                  <a:cubicBezTo>
                    <a:pt x="8045" y="3262"/>
                    <a:pt x="8140" y="3769"/>
                    <a:pt x="8140" y="4307"/>
                  </a:cubicBezTo>
                  <a:cubicBezTo>
                    <a:pt x="8140" y="6429"/>
                    <a:pt x="6430" y="8139"/>
                    <a:pt x="4308" y="8139"/>
                  </a:cubicBezTo>
                  <a:cubicBezTo>
                    <a:pt x="2186" y="8139"/>
                    <a:pt x="476" y="6429"/>
                    <a:pt x="476" y="4307"/>
                  </a:cubicBezTo>
                  <a:cubicBezTo>
                    <a:pt x="476" y="2185"/>
                    <a:pt x="2186" y="475"/>
                    <a:pt x="4308" y="475"/>
                  </a:cubicBezTo>
                  <a:cubicBezTo>
                    <a:pt x="4846" y="475"/>
                    <a:pt x="5385" y="602"/>
                    <a:pt x="5860" y="792"/>
                  </a:cubicBezTo>
                  <a:cubicBezTo>
                    <a:pt x="5895" y="810"/>
                    <a:pt x="5930" y="817"/>
                    <a:pt x="5964" y="817"/>
                  </a:cubicBezTo>
                  <a:cubicBezTo>
                    <a:pt x="6052" y="817"/>
                    <a:pt x="6131" y="765"/>
                    <a:pt x="6176" y="697"/>
                  </a:cubicBezTo>
                  <a:cubicBezTo>
                    <a:pt x="6208" y="570"/>
                    <a:pt x="6176" y="444"/>
                    <a:pt x="6050" y="380"/>
                  </a:cubicBezTo>
                  <a:cubicBezTo>
                    <a:pt x="5511" y="127"/>
                    <a:pt x="4910" y="0"/>
                    <a:pt x="4308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8042589" y="1776393"/>
              <a:ext cx="132030" cy="129449"/>
            </a:xfrm>
            <a:custGeom>
              <a:avLst/>
              <a:gdLst/>
              <a:ahLst/>
              <a:cxnLst/>
              <a:rect l="l" t="t" r="r" b="b"/>
              <a:pathLst>
                <a:path w="4245" h="4162" extrusionOk="0">
                  <a:moveTo>
                    <a:pt x="2661" y="773"/>
                  </a:moveTo>
                  <a:lnTo>
                    <a:pt x="2661" y="1565"/>
                  </a:lnTo>
                  <a:lnTo>
                    <a:pt x="3452" y="1565"/>
                  </a:lnTo>
                  <a:lnTo>
                    <a:pt x="2819" y="2167"/>
                  </a:lnTo>
                  <a:cubicBezTo>
                    <a:pt x="2819" y="2198"/>
                    <a:pt x="2787" y="2198"/>
                    <a:pt x="2756" y="2198"/>
                  </a:cubicBezTo>
                  <a:lnTo>
                    <a:pt x="2059" y="2135"/>
                  </a:lnTo>
                  <a:lnTo>
                    <a:pt x="1996" y="1438"/>
                  </a:lnTo>
                  <a:cubicBezTo>
                    <a:pt x="1996" y="1438"/>
                    <a:pt x="1996" y="1407"/>
                    <a:pt x="2027" y="1375"/>
                  </a:cubicBezTo>
                  <a:lnTo>
                    <a:pt x="2661" y="773"/>
                  </a:lnTo>
                  <a:close/>
                  <a:moveTo>
                    <a:pt x="2896" y="1"/>
                  </a:moveTo>
                  <a:cubicBezTo>
                    <a:pt x="2819" y="1"/>
                    <a:pt x="2739" y="30"/>
                    <a:pt x="2692" y="77"/>
                  </a:cubicBezTo>
                  <a:lnTo>
                    <a:pt x="1711" y="1058"/>
                  </a:lnTo>
                  <a:cubicBezTo>
                    <a:pt x="1584" y="1185"/>
                    <a:pt x="1521" y="1343"/>
                    <a:pt x="1552" y="1502"/>
                  </a:cubicBezTo>
                  <a:lnTo>
                    <a:pt x="1616" y="2262"/>
                  </a:lnTo>
                  <a:lnTo>
                    <a:pt x="95" y="3782"/>
                  </a:lnTo>
                  <a:cubicBezTo>
                    <a:pt x="0" y="3877"/>
                    <a:pt x="0" y="4004"/>
                    <a:pt x="95" y="4099"/>
                  </a:cubicBezTo>
                  <a:cubicBezTo>
                    <a:pt x="127" y="4162"/>
                    <a:pt x="190" y="4162"/>
                    <a:pt x="254" y="4162"/>
                  </a:cubicBezTo>
                  <a:cubicBezTo>
                    <a:pt x="317" y="4162"/>
                    <a:pt x="381" y="4162"/>
                    <a:pt x="412" y="4099"/>
                  </a:cubicBezTo>
                  <a:lnTo>
                    <a:pt x="1932" y="2610"/>
                  </a:lnTo>
                  <a:lnTo>
                    <a:pt x="2724" y="2673"/>
                  </a:lnTo>
                  <a:lnTo>
                    <a:pt x="2756" y="2673"/>
                  </a:lnTo>
                  <a:cubicBezTo>
                    <a:pt x="2914" y="2673"/>
                    <a:pt x="3041" y="2610"/>
                    <a:pt x="3167" y="2515"/>
                  </a:cubicBezTo>
                  <a:lnTo>
                    <a:pt x="4149" y="1533"/>
                  </a:lnTo>
                  <a:cubicBezTo>
                    <a:pt x="4212" y="1438"/>
                    <a:pt x="4244" y="1343"/>
                    <a:pt x="4181" y="1248"/>
                  </a:cubicBezTo>
                  <a:cubicBezTo>
                    <a:pt x="4149" y="1153"/>
                    <a:pt x="4054" y="1090"/>
                    <a:pt x="3959" y="1090"/>
                  </a:cubicBezTo>
                  <a:lnTo>
                    <a:pt x="3104" y="1090"/>
                  </a:lnTo>
                  <a:lnTo>
                    <a:pt x="3104" y="235"/>
                  </a:lnTo>
                  <a:cubicBezTo>
                    <a:pt x="3104" y="140"/>
                    <a:pt x="3072" y="45"/>
                    <a:pt x="2977" y="13"/>
                  </a:cubicBezTo>
                  <a:cubicBezTo>
                    <a:pt x="2952" y="5"/>
                    <a:pt x="2924" y="1"/>
                    <a:pt x="289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30"/>
          <p:cNvGrpSpPr/>
          <p:nvPr/>
        </p:nvGrpSpPr>
        <p:grpSpPr>
          <a:xfrm>
            <a:off x="1901183" y="1746006"/>
            <a:ext cx="286672" cy="306608"/>
            <a:chOff x="1901183" y="1746006"/>
            <a:chExt cx="286672" cy="306608"/>
          </a:xfrm>
        </p:grpSpPr>
        <p:sp>
          <p:nvSpPr>
            <p:cNvPr id="1193" name="Google Shape;1193;p30"/>
            <p:cNvSpPr/>
            <p:nvPr/>
          </p:nvSpPr>
          <p:spPr>
            <a:xfrm>
              <a:off x="1992810" y="1823078"/>
              <a:ext cx="142854" cy="221668"/>
            </a:xfrm>
            <a:custGeom>
              <a:avLst/>
              <a:gdLst/>
              <a:ahLst/>
              <a:cxnLst/>
              <a:rect l="l" t="t" r="r" b="b"/>
              <a:pathLst>
                <a:path w="4593" h="7127" extrusionOk="0">
                  <a:moveTo>
                    <a:pt x="2312" y="1"/>
                  </a:moveTo>
                  <a:cubicBezTo>
                    <a:pt x="1013" y="1"/>
                    <a:pt x="0" y="1046"/>
                    <a:pt x="0" y="2313"/>
                  </a:cubicBezTo>
                  <a:cubicBezTo>
                    <a:pt x="0" y="3231"/>
                    <a:pt x="538" y="4054"/>
                    <a:pt x="1330" y="4403"/>
                  </a:cubicBezTo>
                  <a:cubicBezTo>
                    <a:pt x="1235" y="4529"/>
                    <a:pt x="1172" y="4688"/>
                    <a:pt x="1172" y="4878"/>
                  </a:cubicBezTo>
                  <a:lnTo>
                    <a:pt x="1172" y="6461"/>
                  </a:lnTo>
                  <a:cubicBezTo>
                    <a:pt x="1172" y="6841"/>
                    <a:pt x="1457" y="7126"/>
                    <a:pt x="1837" y="7126"/>
                  </a:cubicBezTo>
                  <a:lnTo>
                    <a:pt x="2565" y="7126"/>
                  </a:lnTo>
                  <a:cubicBezTo>
                    <a:pt x="2945" y="7126"/>
                    <a:pt x="3230" y="6841"/>
                    <a:pt x="3230" y="6461"/>
                  </a:cubicBezTo>
                  <a:lnTo>
                    <a:pt x="3230" y="4878"/>
                  </a:lnTo>
                  <a:cubicBezTo>
                    <a:pt x="3230" y="4719"/>
                    <a:pt x="3199" y="4593"/>
                    <a:pt x="3104" y="4466"/>
                  </a:cubicBezTo>
                  <a:cubicBezTo>
                    <a:pt x="3990" y="4149"/>
                    <a:pt x="4592" y="3294"/>
                    <a:pt x="4592" y="2313"/>
                  </a:cubicBezTo>
                  <a:cubicBezTo>
                    <a:pt x="4592" y="1046"/>
                    <a:pt x="3579" y="1"/>
                    <a:pt x="2312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2114950" y="1781463"/>
              <a:ext cx="35488" cy="34773"/>
            </a:xfrm>
            <a:custGeom>
              <a:avLst/>
              <a:gdLst/>
              <a:ahLst/>
              <a:cxnLst/>
              <a:rect l="l" t="t" r="r" b="b"/>
              <a:pathLst>
                <a:path w="1141" h="1118" extrusionOk="0">
                  <a:moveTo>
                    <a:pt x="903" y="1"/>
                  </a:moveTo>
                  <a:cubicBezTo>
                    <a:pt x="839" y="1"/>
                    <a:pt x="776" y="24"/>
                    <a:pt x="728" y="72"/>
                  </a:cubicBezTo>
                  <a:lnTo>
                    <a:pt x="95" y="705"/>
                  </a:lnTo>
                  <a:cubicBezTo>
                    <a:pt x="0" y="800"/>
                    <a:pt x="0" y="959"/>
                    <a:pt x="95" y="1054"/>
                  </a:cubicBezTo>
                  <a:cubicBezTo>
                    <a:pt x="127" y="1085"/>
                    <a:pt x="190" y="1117"/>
                    <a:pt x="253" y="1117"/>
                  </a:cubicBezTo>
                  <a:cubicBezTo>
                    <a:pt x="317" y="1117"/>
                    <a:pt x="380" y="1085"/>
                    <a:pt x="412" y="1054"/>
                  </a:cubicBezTo>
                  <a:lnTo>
                    <a:pt x="1077" y="420"/>
                  </a:lnTo>
                  <a:cubicBezTo>
                    <a:pt x="1140" y="325"/>
                    <a:pt x="1140" y="167"/>
                    <a:pt x="1077" y="72"/>
                  </a:cubicBezTo>
                  <a:cubicBezTo>
                    <a:pt x="1029" y="24"/>
                    <a:pt x="966" y="1"/>
                    <a:pt x="903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2064688" y="1746006"/>
              <a:ext cx="23669" cy="41646"/>
            </a:xfrm>
            <a:custGeom>
              <a:avLst/>
              <a:gdLst/>
              <a:ahLst/>
              <a:cxnLst/>
              <a:rect l="l" t="t" r="r" b="b"/>
              <a:pathLst>
                <a:path w="761" h="1339" extrusionOk="0">
                  <a:moveTo>
                    <a:pt x="486" y="0"/>
                  </a:moveTo>
                  <a:cubicBezTo>
                    <a:pt x="394" y="0"/>
                    <a:pt x="280" y="62"/>
                    <a:pt x="254" y="167"/>
                  </a:cubicBezTo>
                  <a:lnTo>
                    <a:pt x="33" y="1054"/>
                  </a:lnTo>
                  <a:cubicBezTo>
                    <a:pt x="1" y="1149"/>
                    <a:pt x="64" y="1307"/>
                    <a:pt x="191" y="1339"/>
                  </a:cubicBezTo>
                  <a:lnTo>
                    <a:pt x="254" y="1339"/>
                  </a:lnTo>
                  <a:cubicBezTo>
                    <a:pt x="349" y="1339"/>
                    <a:pt x="444" y="1275"/>
                    <a:pt x="476" y="1149"/>
                  </a:cubicBezTo>
                  <a:lnTo>
                    <a:pt x="729" y="294"/>
                  </a:lnTo>
                  <a:cubicBezTo>
                    <a:pt x="761" y="167"/>
                    <a:pt x="666" y="40"/>
                    <a:pt x="539" y="9"/>
                  </a:cubicBezTo>
                  <a:cubicBezTo>
                    <a:pt x="523" y="3"/>
                    <a:pt x="505" y="0"/>
                    <a:pt x="486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1999684" y="1746006"/>
              <a:ext cx="23669" cy="41646"/>
            </a:xfrm>
            <a:custGeom>
              <a:avLst/>
              <a:gdLst/>
              <a:ahLst/>
              <a:cxnLst/>
              <a:rect l="l" t="t" r="r" b="b"/>
              <a:pathLst>
                <a:path w="761" h="1339" extrusionOk="0">
                  <a:moveTo>
                    <a:pt x="255" y="0"/>
                  </a:moveTo>
                  <a:cubicBezTo>
                    <a:pt x="234" y="0"/>
                    <a:pt x="212" y="3"/>
                    <a:pt x="191" y="9"/>
                  </a:cubicBezTo>
                  <a:cubicBezTo>
                    <a:pt x="64" y="40"/>
                    <a:pt x="1" y="167"/>
                    <a:pt x="32" y="294"/>
                  </a:cubicBezTo>
                  <a:lnTo>
                    <a:pt x="254" y="1149"/>
                  </a:lnTo>
                  <a:cubicBezTo>
                    <a:pt x="286" y="1275"/>
                    <a:pt x="381" y="1339"/>
                    <a:pt x="507" y="1339"/>
                  </a:cubicBezTo>
                  <a:lnTo>
                    <a:pt x="539" y="1339"/>
                  </a:lnTo>
                  <a:cubicBezTo>
                    <a:pt x="666" y="1307"/>
                    <a:pt x="761" y="1180"/>
                    <a:pt x="729" y="1054"/>
                  </a:cubicBezTo>
                  <a:lnTo>
                    <a:pt x="476" y="167"/>
                  </a:lnTo>
                  <a:cubicBezTo>
                    <a:pt x="450" y="62"/>
                    <a:pt x="358" y="0"/>
                    <a:pt x="255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1936639" y="1782458"/>
              <a:ext cx="36483" cy="34741"/>
            </a:xfrm>
            <a:custGeom>
              <a:avLst/>
              <a:gdLst/>
              <a:ahLst/>
              <a:cxnLst/>
              <a:rect l="l" t="t" r="r" b="b"/>
              <a:pathLst>
                <a:path w="1173" h="1117" extrusionOk="0">
                  <a:moveTo>
                    <a:pt x="270" y="0"/>
                  </a:moveTo>
                  <a:cubicBezTo>
                    <a:pt x="207" y="0"/>
                    <a:pt x="143" y="24"/>
                    <a:pt x="96" y="72"/>
                  </a:cubicBezTo>
                  <a:cubicBezTo>
                    <a:pt x="1" y="167"/>
                    <a:pt x="1" y="293"/>
                    <a:pt x="96" y="388"/>
                  </a:cubicBezTo>
                  <a:lnTo>
                    <a:pt x="729" y="1022"/>
                  </a:lnTo>
                  <a:cubicBezTo>
                    <a:pt x="793" y="1085"/>
                    <a:pt x="856" y="1117"/>
                    <a:pt x="919" y="1117"/>
                  </a:cubicBezTo>
                  <a:cubicBezTo>
                    <a:pt x="983" y="1117"/>
                    <a:pt x="1014" y="1085"/>
                    <a:pt x="1078" y="1022"/>
                  </a:cubicBezTo>
                  <a:cubicBezTo>
                    <a:pt x="1173" y="958"/>
                    <a:pt x="1173" y="800"/>
                    <a:pt x="1078" y="705"/>
                  </a:cubicBezTo>
                  <a:lnTo>
                    <a:pt x="444" y="72"/>
                  </a:lnTo>
                  <a:cubicBezTo>
                    <a:pt x="397" y="24"/>
                    <a:pt x="333" y="0"/>
                    <a:pt x="270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901183" y="1845503"/>
              <a:ext cx="43388" cy="20963"/>
            </a:xfrm>
            <a:custGeom>
              <a:avLst/>
              <a:gdLst/>
              <a:ahLst/>
              <a:cxnLst/>
              <a:rect l="l" t="t" r="r" b="b"/>
              <a:pathLst>
                <a:path w="1395" h="674" extrusionOk="0">
                  <a:moveTo>
                    <a:pt x="253" y="0"/>
                  </a:moveTo>
                  <a:cubicBezTo>
                    <a:pt x="150" y="0"/>
                    <a:pt x="59" y="61"/>
                    <a:pt x="32" y="166"/>
                  </a:cubicBezTo>
                  <a:cubicBezTo>
                    <a:pt x="1" y="293"/>
                    <a:pt x="64" y="420"/>
                    <a:pt x="191" y="451"/>
                  </a:cubicBezTo>
                  <a:lnTo>
                    <a:pt x="1078" y="673"/>
                  </a:lnTo>
                  <a:lnTo>
                    <a:pt x="1141" y="673"/>
                  </a:lnTo>
                  <a:cubicBezTo>
                    <a:pt x="1236" y="673"/>
                    <a:pt x="1331" y="610"/>
                    <a:pt x="1363" y="515"/>
                  </a:cubicBezTo>
                  <a:cubicBezTo>
                    <a:pt x="1394" y="388"/>
                    <a:pt x="1331" y="261"/>
                    <a:pt x="1204" y="230"/>
                  </a:cubicBezTo>
                  <a:lnTo>
                    <a:pt x="318" y="8"/>
                  </a:lnTo>
                  <a:cubicBezTo>
                    <a:pt x="296" y="3"/>
                    <a:pt x="274" y="0"/>
                    <a:pt x="253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901183" y="1910507"/>
              <a:ext cx="43388" cy="20963"/>
            </a:xfrm>
            <a:custGeom>
              <a:avLst/>
              <a:gdLst/>
              <a:ahLst/>
              <a:cxnLst/>
              <a:rect l="l" t="t" r="r" b="b"/>
              <a:pathLst>
                <a:path w="1395" h="674" extrusionOk="0">
                  <a:moveTo>
                    <a:pt x="1142" y="0"/>
                  </a:moveTo>
                  <a:cubicBezTo>
                    <a:pt x="1121" y="0"/>
                    <a:pt x="1099" y="3"/>
                    <a:pt x="1078" y="8"/>
                  </a:cubicBezTo>
                  <a:lnTo>
                    <a:pt x="191" y="230"/>
                  </a:lnTo>
                  <a:cubicBezTo>
                    <a:pt x="64" y="262"/>
                    <a:pt x="1" y="388"/>
                    <a:pt x="32" y="515"/>
                  </a:cubicBezTo>
                  <a:cubicBezTo>
                    <a:pt x="64" y="610"/>
                    <a:pt x="159" y="673"/>
                    <a:pt x="254" y="673"/>
                  </a:cubicBezTo>
                  <a:lnTo>
                    <a:pt x="318" y="673"/>
                  </a:lnTo>
                  <a:lnTo>
                    <a:pt x="1204" y="452"/>
                  </a:lnTo>
                  <a:cubicBezTo>
                    <a:pt x="1331" y="420"/>
                    <a:pt x="1394" y="293"/>
                    <a:pt x="1363" y="167"/>
                  </a:cubicBezTo>
                  <a:cubicBezTo>
                    <a:pt x="1336" y="62"/>
                    <a:pt x="1245" y="0"/>
                    <a:pt x="1142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2144497" y="1909512"/>
              <a:ext cx="43357" cy="21958"/>
            </a:xfrm>
            <a:custGeom>
              <a:avLst/>
              <a:gdLst/>
              <a:ahLst/>
              <a:cxnLst/>
              <a:rect l="l" t="t" r="r" b="b"/>
              <a:pathLst>
                <a:path w="1394" h="706" extrusionOk="0">
                  <a:moveTo>
                    <a:pt x="252" y="0"/>
                  </a:moveTo>
                  <a:cubicBezTo>
                    <a:pt x="149" y="0"/>
                    <a:pt x="58" y="62"/>
                    <a:pt x="32" y="167"/>
                  </a:cubicBezTo>
                  <a:cubicBezTo>
                    <a:pt x="0" y="294"/>
                    <a:pt x="63" y="420"/>
                    <a:pt x="190" y="452"/>
                  </a:cubicBezTo>
                  <a:lnTo>
                    <a:pt x="1077" y="705"/>
                  </a:lnTo>
                  <a:lnTo>
                    <a:pt x="1140" y="705"/>
                  </a:lnTo>
                  <a:cubicBezTo>
                    <a:pt x="1235" y="705"/>
                    <a:pt x="1330" y="642"/>
                    <a:pt x="1362" y="515"/>
                  </a:cubicBezTo>
                  <a:cubicBezTo>
                    <a:pt x="1394" y="389"/>
                    <a:pt x="1299" y="262"/>
                    <a:pt x="1172" y="230"/>
                  </a:cubicBezTo>
                  <a:lnTo>
                    <a:pt x="317" y="9"/>
                  </a:lnTo>
                  <a:cubicBezTo>
                    <a:pt x="295" y="3"/>
                    <a:pt x="273" y="0"/>
                    <a:pt x="252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2144497" y="1844507"/>
              <a:ext cx="43357" cy="21958"/>
            </a:xfrm>
            <a:custGeom>
              <a:avLst/>
              <a:gdLst/>
              <a:ahLst/>
              <a:cxnLst/>
              <a:rect l="l" t="t" r="r" b="b"/>
              <a:pathLst>
                <a:path w="1394" h="706" extrusionOk="0">
                  <a:moveTo>
                    <a:pt x="1130" y="0"/>
                  </a:moveTo>
                  <a:cubicBezTo>
                    <a:pt x="1111" y="0"/>
                    <a:pt x="1093" y="3"/>
                    <a:pt x="1077" y="8"/>
                  </a:cubicBezTo>
                  <a:lnTo>
                    <a:pt x="190" y="230"/>
                  </a:lnTo>
                  <a:cubicBezTo>
                    <a:pt x="63" y="262"/>
                    <a:pt x="0" y="388"/>
                    <a:pt x="32" y="515"/>
                  </a:cubicBezTo>
                  <a:cubicBezTo>
                    <a:pt x="32" y="642"/>
                    <a:pt x="127" y="705"/>
                    <a:pt x="253" y="705"/>
                  </a:cubicBezTo>
                  <a:cubicBezTo>
                    <a:pt x="253" y="705"/>
                    <a:pt x="285" y="705"/>
                    <a:pt x="317" y="673"/>
                  </a:cubicBezTo>
                  <a:lnTo>
                    <a:pt x="1172" y="452"/>
                  </a:lnTo>
                  <a:cubicBezTo>
                    <a:pt x="1299" y="420"/>
                    <a:pt x="1394" y="293"/>
                    <a:pt x="1362" y="167"/>
                  </a:cubicBezTo>
                  <a:cubicBezTo>
                    <a:pt x="1336" y="62"/>
                    <a:pt x="1222" y="0"/>
                    <a:pt x="1130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1952408" y="1798382"/>
              <a:ext cx="180301" cy="254232"/>
            </a:xfrm>
            <a:custGeom>
              <a:avLst/>
              <a:gdLst/>
              <a:ahLst/>
              <a:cxnLst/>
              <a:rect l="l" t="t" r="r" b="b"/>
              <a:pathLst>
                <a:path w="5797" h="8174" extrusionOk="0">
                  <a:moveTo>
                    <a:pt x="2866" y="475"/>
                  </a:moveTo>
                  <a:cubicBezTo>
                    <a:pt x="2903" y="475"/>
                    <a:pt x="2940" y="476"/>
                    <a:pt x="2978" y="478"/>
                  </a:cubicBezTo>
                  <a:cubicBezTo>
                    <a:pt x="4276" y="510"/>
                    <a:pt x="5321" y="1618"/>
                    <a:pt x="5321" y="2917"/>
                  </a:cubicBezTo>
                  <a:cubicBezTo>
                    <a:pt x="5289" y="3772"/>
                    <a:pt x="4878" y="4532"/>
                    <a:pt x="4149" y="4975"/>
                  </a:cubicBezTo>
                  <a:cubicBezTo>
                    <a:pt x="3928" y="5102"/>
                    <a:pt x="3801" y="5355"/>
                    <a:pt x="3801" y="5608"/>
                  </a:cubicBezTo>
                  <a:lnTo>
                    <a:pt x="3801" y="5988"/>
                  </a:lnTo>
                  <a:lnTo>
                    <a:pt x="1996" y="5988"/>
                  </a:lnTo>
                  <a:lnTo>
                    <a:pt x="1996" y="5608"/>
                  </a:lnTo>
                  <a:cubicBezTo>
                    <a:pt x="1996" y="5355"/>
                    <a:pt x="1837" y="5102"/>
                    <a:pt x="1616" y="4975"/>
                  </a:cubicBezTo>
                  <a:cubicBezTo>
                    <a:pt x="887" y="4532"/>
                    <a:pt x="444" y="3772"/>
                    <a:pt x="444" y="2885"/>
                  </a:cubicBezTo>
                  <a:cubicBezTo>
                    <a:pt x="444" y="2220"/>
                    <a:pt x="729" y="1618"/>
                    <a:pt x="1204" y="1143"/>
                  </a:cubicBezTo>
                  <a:cubicBezTo>
                    <a:pt x="1652" y="725"/>
                    <a:pt x="2242" y="475"/>
                    <a:pt x="2866" y="475"/>
                  </a:cubicBezTo>
                  <a:close/>
                  <a:moveTo>
                    <a:pt x="4434" y="6432"/>
                  </a:moveTo>
                  <a:lnTo>
                    <a:pt x="4434" y="6843"/>
                  </a:lnTo>
                  <a:lnTo>
                    <a:pt x="1362" y="6843"/>
                  </a:lnTo>
                  <a:lnTo>
                    <a:pt x="1362" y="6432"/>
                  </a:lnTo>
                  <a:close/>
                  <a:moveTo>
                    <a:pt x="3864" y="7318"/>
                  </a:moveTo>
                  <a:lnTo>
                    <a:pt x="3864" y="7604"/>
                  </a:lnTo>
                  <a:lnTo>
                    <a:pt x="3896" y="7604"/>
                  </a:lnTo>
                  <a:cubicBezTo>
                    <a:pt x="3896" y="7667"/>
                    <a:pt x="3833" y="7699"/>
                    <a:pt x="3769" y="7699"/>
                  </a:cubicBezTo>
                  <a:lnTo>
                    <a:pt x="1996" y="7699"/>
                  </a:lnTo>
                  <a:cubicBezTo>
                    <a:pt x="1932" y="7699"/>
                    <a:pt x="1869" y="7667"/>
                    <a:pt x="1869" y="7604"/>
                  </a:cubicBezTo>
                  <a:lnTo>
                    <a:pt x="1869" y="7318"/>
                  </a:lnTo>
                  <a:close/>
                  <a:moveTo>
                    <a:pt x="2886" y="1"/>
                  </a:moveTo>
                  <a:cubicBezTo>
                    <a:pt x="2113" y="1"/>
                    <a:pt x="1429" y="285"/>
                    <a:pt x="887" y="826"/>
                  </a:cubicBezTo>
                  <a:cubicBezTo>
                    <a:pt x="317" y="1365"/>
                    <a:pt x="1" y="2093"/>
                    <a:pt x="1" y="2917"/>
                  </a:cubicBezTo>
                  <a:cubicBezTo>
                    <a:pt x="1" y="3930"/>
                    <a:pt x="507" y="4848"/>
                    <a:pt x="1394" y="5387"/>
                  </a:cubicBezTo>
                  <a:cubicBezTo>
                    <a:pt x="1457" y="5418"/>
                    <a:pt x="1521" y="5513"/>
                    <a:pt x="1521" y="5608"/>
                  </a:cubicBezTo>
                  <a:lnTo>
                    <a:pt x="1521" y="5988"/>
                  </a:lnTo>
                  <a:lnTo>
                    <a:pt x="1331" y="5988"/>
                  </a:lnTo>
                  <a:cubicBezTo>
                    <a:pt x="1077" y="5988"/>
                    <a:pt x="887" y="6178"/>
                    <a:pt x="887" y="6400"/>
                  </a:cubicBezTo>
                  <a:lnTo>
                    <a:pt x="887" y="6875"/>
                  </a:lnTo>
                  <a:cubicBezTo>
                    <a:pt x="887" y="7128"/>
                    <a:pt x="1077" y="7318"/>
                    <a:pt x="1331" y="7318"/>
                  </a:cubicBezTo>
                  <a:lnTo>
                    <a:pt x="1426" y="7318"/>
                  </a:lnTo>
                  <a:lnTo>
                    <a:pt x="1426" y="7604"/>
                  </a:lnTo>
                  <a:cubicBezTo>
                    <a:pt x="1426" y="7920"/>
                    <a:pt x="1679" y="8174"/>
                    <a:pt x="1996" y="8174"/>
                  </a:cubicBezTo>
                  <a:lnTo>
                    <a:pt x="3769" y="8174"/>
                  </a:lnTo>
                  <a:cubicBezTo>
                    <a:pt x="4086" y="8174"/>
                    <a:pt x="4339" y="7920"/>
                    <a:pt x="4339" y="7604"/>
                  </a:cubicBezTo>
                  <a:lnTo>
                    <a:pt x="4339" y="7318"/>
                  </a:lnTo>
                  <a:lnTo>
                    <a:pt x="4466" y="7318"/>
                  </a:lnTo>
                  <a:cubicBezTo>
                    <a:pt x="4688" y="7318"/>
                    <a:pt x="4878" y="7128"/>
                    <a:pt x="4878" y="6875"/>
                  </a:cubicBezTo>
                  <a:lnTo>
                    <a:pt x="4878" y="6400"/>
                  </a:lnTo>
                  <a:cubicBezTo>
                    <a:pt x="4878" y="6178"/>
                    <a:pt x="4688" y="5988"/>
                    <a:pt x="4466" y="5988"/>
                  </a:cubicBezTo>
                  <a:lnTo>
                    <a:pt x="4244" y="5988"/>
                  </a:lnTo>
                  <a:lnTo>
                    <a:pt x="4244" y="5608"/>
                  </a:lnTo>
                  <a:cubicBezTo>
                    <a:pt x="4244" y="5513"/>
                    <a:pt x="4308" y="5418"/>
                    <a:pt x="4371" y="5387"/>
                  </a:cubicBezTo>
                  <a:cubicBezTo>
                    <a:pt x="5258" y="4848"/>
                    <a:pt x="5764" y="3930"/>
                    <a:pt x="5764" y="2917"/>
                  </a:cubicBezTo>
                  <a:cubicBezTo>
                    <a:pt x="5796" y="2188"/>
                    <a:pt x="5511" y="1460"/>
                    <a:pt x="4973" y="921"/>
                  </a:cubicBezTo>
                  <a:cubicBezTo>
                    <a:pt x="4466" y="351"/>
                    <a:pt x="3738" y="35"/>
                    <a:pt x="3009" y="3"/>
                  </a:cubicBezTo>
                  <a:cubicBezTo>
                    <a:pt x="2968" y="1"/>
                    <a:pt x="2927" y="1"/>
                    <a:pt x="288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985906" y="1831942"/>
              <a:ext cx="64040" cy="64071"/>
            </a:xfrm>
            <a:custGeom>
              <a:avLst/>
              <a:gdLst/>
              <a:ahLst/>
              <a:cxnLst/>
              <a:rect l="l" t="t" r="r" b="b"/>
              <a:pathLst>
                <a:path w="2059" h="2060" extrusionOk="0">
                  <a:moveTo>
                    <a:pt x="1805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1933"/>
                    <a:pt x="127" y="2059"/>
                    <a:pt x="254" y="2059"/>
                  </a:cubicBezTo>
                  <a:cubicBezTo>
                    <a:pt x="380" y="2059"/>
                    <a:pt x="475" y="1933"/>
                    <a:pt x="475" y="1806"/>
                  </a:cubicBezTo>
                  <a:cubicBezTo>
                    <a:pt x="475" y="1077"/>
                    <a:pt x="1077" y="476"/>
                    <a:pt x="1805" y="476"/>
                  </a:cubicBezTo>
                  <a:cubicBezTo>
                    <a:pt x="1932" y="476"/>
                    <a:pt x="2059" y="381"/>
                    <a:pt x="2059" y="222"/>
                  </a:cubicBezTo>
                  <a:cubicBezTo>
                    <a:pt x="2059" y="96"/>
                    <a:pt x="1964" y="1"/>
                    <a:pt x="1805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989856" y="1902078"/>
              <a:ext cx="19719" cy="19532"/>
            </a:xfrm>
            <a:custGeom>
              <a:avLst/>
              <a:gdLst/>
              <a:ahLst/>
              <a:cxnLst/>
              <a:rect l="l" t="t" r="r" b="b"/>
              <a:pathLst>
                <a:path w="634" h="628" extrusionOk="0">
                  <a:moveTo>
                    <a:pt x="263" y="0"/>
                  </a:moveTo>
                  <a:cubicBezTo>
                    <a:pt x="229" y="0"/>
                    <a:pt x="194" y="8"/>
                    <a:pt x="158" y="26"/>
                  </a:cubicBezTo>
                  <a:cubicBezTo>
                    <a:pt x="63" y="58"/>
                    <a:pt x="0" y="216"/>
                    <a:pt x="63" y="343"/>
                  </a:cubicBezTo>
                  <a:cubicBezTo>
                    <a:pt x="95" y="374"/>
                    <a:pt x="127" y="438"/>
                    <a:pt x="158" y="501"/>
                  </a:cubicBezTo>
                  <a:cubicBezTo>
                    <a:pt x="222" y="596"/>
                    <a:pt x="285" y="628"/>
                    <a:pt x="348" y="628"/>
                  </a:cubicBezTo>
                  <a:cubicBezTo>
                    <a:pt x="412" y="628"/>
                    <a:pt x="443" y="628"/>
                    <a:pt x="475" y="596"/>
                  </a:cubicBezTo>
                  <a:cubicBezTo>
                    <a:pt x="602" y="533"/>
                    <a:pt x="633" y="374"/>
                    <a:pt x="570" y="279"/>
                  </a:cubicBezTo>
                  <a:cubicBezTo>
                    <a:pt x="538" y="216"/>
                    <a:pt x="507" y="184"/>
                    <a:pt x="475" y="121"/>
                  </a:cubicBezTo>
                  <a:cubicBezTo>
                    <a:pt x="429" y="52"/>
                    <a:pt x="351" y="0"/>
                    <a:pt x="263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2007584" y="1921828"/>
              <a:ext cx="20714" cy="16515"/>
            </a:xfrm>
            <a:custGeom>
              <a:avLst/>
              <a:gdLst/>
              <a:ahLst/>
              <a:cxnLst/>
              <a:rect l="l" t="t" r="r" b="b"/>
              <a:pathLst>
                <a:path w="666" h="531" extrusionOk="0">
                  <a:moveTo>
                    <a:pt x="248" y="1"/>
                  </a:moveTo>
                  <a:cubicBezTo>
                    <a:pt x="175" y="1"/>
                    <a:pt x="102" y="43"/>
                    <a:pt x="63" y="119"/>
                  </a:cubicBezTo>
                  <a:cubicBezTo>
                    <a:pt x="0" y="214"/>
                    <a:pt x="32" y="373"/>
                    <a:pt x="127" y="436"/>
                  </a:cubicBezTo>
                  <a:cubicBezTo>
                    <a:pt x="190" y="468"/>
                    <a:pt x="222" y="499"/>
                    <a:pt x="285" y="531"/>
                  </a:cubicBezTo>
                  <a:lnTo>
                    <a:pt x="380" y="531"/>
                  </a:lnTo>
                  <a:cubicBezTo>
                    <a:pt x="475" y="531"/>
                    <a:pt x="538" y="499"/>
                    <a:pt x="602" y="436"/>
                  </a:cubicBezTo>
                  <a:cubicBezTo>
                    <a:pt x="665" y="309"/>
                    <a:pt x="602" y="183"/>
                    <a:pt x="507" y="119"/>
                  </a:cubicBezTo>
                  <a:cubicBezTo>
                    <a:pt x="475" y="88"/>
                    <a:pt x="412" y="56"/>
                    <a:pt x="380" y="56"/>
                  </a:cubicBezTo>
                  <a:cubicBezTo>
                    <a:pt x="343" y="18"/>
                    <a:pt x="295" y="1"/>
                    <a:pt x="248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6" name="Google Shape;1206;p30"/>
          <p:cNvSpPr txBox="1"/>
          <p:nvPr/>
        </p:nvSpPr>
        <p:spPr>
          <a:xfrm>
            <a:off x="999725" y="2600626"/>
            <a:ext cx="1260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30"/>
          <p:cNvSpPr txBox="1"/>
          <p:nvPr/>
        </p:nvSpPr>
        <p:spPr>
          <a:xfrm>
            <a:off x="2941763" y="2600626"/>
            <a:ext cx="1260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30"/>
          <p:cNvSpPr txBox="1"/>
          <p:nvPr/>
        </p:nvSpPr>
        <p:spPr>
          <a:xfrm>
            <a:off x="4982400" y="2600626"/>
            <a:ext cx="1260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Neptune is the farthest from 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30"/>
          <p:cNvSpPr txBox="1"/>
          <p:nvPr/>
        </p:nvSpPr>
        <p:spPr>
          <a:xfrm>
            <a:off x="6924438" y="2600626"/>
            <a:ext cx="1260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5" name="Google Shape;1215;p31"/>
          <p:cNvSpPr/>
          <p:nvPr/>
        </p:nvSpPr>
        <p:spPr>
          <a:xfrm>
            <a:off x="6220816" y="1483829"/>
            <a:ext cx="1819144" cy="352352"/>
          </a:xfrm>
          <a:custGeom>
            <a:avLst/>
            <a:gdLst/>
            <a:ahLst/>
            <a:cxnLst/>
            <a:rect l="l" t="t" r="r" b="b"/>
            <a:pathLst>
              <a:path w="60013" h="11624" extrusionOk="0">
                <a:moveTo>
                  <a:pt x="0" y="1"/>
                </a:moveTo>
                <a:lnTo>
                  <a:pt x="0" y="11623"/>
                </a:lnTo>
                <a:lnTo>
                  <a:pt x="60013" y="11623"/>
                </a:lnTo>
                <a:lnTo>
                  <a:pt x="60013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16" name="Google Shape;1216;p31"/>
          <p:cNvSpPr/>
          <p:nvPr/>
        </p:nvSpPr>
        <p:spPr>
          <a:xfrm>
            <a:off x="6086411" y="1564460"/>
            <a:ext cx="165143" cy="191060"/>
          </a:xfrm>
          <a:custGeom>
            <a:avLst/>
            <a:gdLst/>
            <a:ahLst/>
            <a:cxnLst/>
            <a:rect l="l" t="t" r="r" b="b"/>
            <a:pathLst>
              <a:path w="5448" h="6303" extrusionOk="0">
                <a:moveTo>
                  <a:pt x="5447" y="1"/>
                </a:moveTo>
                <a:lnTo>
                  <a:pt x="0" y="3168"/>
                </a:lnTo>
                <a:lnTo>
                  <a:pt x="5447" y="6303"/>
                </a:lnTo>
                <a:lnTo>
                  <a:pt x="5447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1"/>
          <p:cNvSpPr/>
          <p:nvPr/>
        </p:nvSpPr>
        <p:spPr>
          <a:xfrm>
            <a:off x="6220816" y="2927613"/>
            <a:ext cx="1819144" cy="352353"/>
          </a:xfrm>
          <a:custGeom>
            <a:avLst/>
            <a:gdLst/>
            <a:ahLst/>
            <a:cxnLst/>
            <a:rect l="l" t="t" r="r" b="b"/>
            <a:pathLst>
              <a:path w="60013" h="11624" extrusionOk="0">
                <a:moveTo>
                  <a:pt x="0" y="1"/>
                </a:moveTo>
                <a:lnTo>
                  <a:pt x="0" y="11623"/>
                </a:lnTo>
                <a:lnTo>
                  <a:pt x="60013" y="11623"/>
                </a:lnTo>
                <a:lnTo>
                  <a:pt x="60013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18" name="Google Shape;1218;p31"/>
          <p:cNvSpPr/>
          <p:nvPr/>
        </p:nvSpPr>
        <p:spPr>
          <a:xfrm>
            <a:off x="6086411" y="3008244"/>
            <a:ext cx="165143" cy="191060"/>
          </a:xfrm>
          <a:custGeom>
            <a:avLst/>
            <a:gdLst/>
            <a:ahLst/>
            <a:cxnLst/>
            <a:rect l="l" t="t" r="r" b="b"/>
            <a:pathLst>
              <a:path w="5448" h="6303" extrusionOk="0">
                <a:moveTo>
                  <a:pt x="5447" y="1"/>
                </a:moveTo>
                <a:lnTo>
                  <a:pt x="0" y="3168"/>
                </a:lnTo>
                <a:lnTo>
                  <a:pt x="5447" y="6303"/>
                </a:lnTo>
                <a:lnTo>
                  <a:pt x="5447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1"/>
          <p:cNvSpPr/>
          <p:nvPr/>
        </p:nvSpPr>
        <p:spPr>
          <a:xfrm>
            <a:off x="1041774" y="1483829"/>
            <a:ext cx="1820114" cy="352352"/>
          </a:xfrm>
          <a:custGeom>
            <a:avLst/>
            <a:gdLst/>
            <a:ahLst/>
            <a:cxnLst/>
            <a:rect l="l" t="t" r="r" b="b"/>
            <a:pathLst>
              <a:path w="60045" h="11624" extrusionOk="0">
                <a:moveTo>
                  <a:pt x="0" y="1"/>
                </a:moveTo>
                <a:lnTo>
                  <a:pt x="0" y="11623"/>
                </a:lnTo>
                <a:lnTo>
                  <a:pt x="60045" y="11623"/>
                </a:lnTo>
                <a:lnTo>
                  <a:pt x="60045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0" name="Google Shape;1220;p31"/>
          <p:cNvSpPr/>
          <p:nvPr/>
        </p:nvSpPr>
        <p:spPr>
          <a:xfrm>
            <a:off x="2830181" y="1564460"/>
            <a:ext cx="165142" cy="191060"/>
          </a:xfrm>
          <a:custGeom>
            <a:avLst/>
            <a:gdLst/>
            <a:ahLst/>
            <a:cxnLst/>
            <a:rect l="l" t="t" r="r" b="b"/>
            <a:pathLst>
              <a:path w="5448" h="6303" extrusionOk="0">
                <a:moveTo>
                  <a:pt x="1" y="1"/>
                </a:moveTo>
                <a:lnTo>
                  <a:pt x="1" y="6303"/>
                </a:lnTo>
                <a:lnTo>
                  <a:pt x="5448" y="3168"/>
                </a:lnTo>
                <a:lnTo>
                  <a:pt x="1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1"/>
          <p:cNvSpPr/>
          <p:nvPr/>
        </p:nvSpPr>
        <p:spPr>
          <a:xfrm>
            <a:off x="1041774" y="2927613"/>
            <a:ext cx="1820114" cy="352353"/>
          </a:xfrm>
          <a:custGeom>
            <a:avLst/>
            <a:gdLst/>
            <a:ahLst/>
            <a:cxnLst/>
            <a:rect l="l" t="t" r="r" b="b"/>
            <a:pathLst>
              <a:path w="60045" h="11624" extrusionOk="0">
                <a:moveTo>
                  <a:pt x="0" y="1"/>
                </a:moveTo>
                <a:lnTo>
                  <a:pt x="0" y="11623"/>
                </a:lnTo>
                <a:lnTo>
                  <a:pt x="60045" y="11623"/>
                </a:lnTo>
                <a:lnTo>
                  <a:pt x="60045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2" name="Google Shape;1222;p31"/>
          <p:cNvSpPr/>
          <p:nvPr/>
        </p:nvSpPr>
        <p:spPr>
          <a:xfrm>
            <a:off x="2830181" y="3008244"/>
            <a:ext cx="165142" cy="191060"/>
          </a:xfrm>
          <a:custGeom>
            <a:avLst/>
            <a:gdLst/>
            <a:ahLst/>
            <a:cxnLst/>
            <a:rect l="l" t="t" r="r" b="b"/>
            <a:pathLst>
              <a:path w="5448" h="6303" extrusionOk="0">
                <a:moveTo>
                  <a:pt x="1" y="1"/>
                </a:moveTo>
                <a:lnTo>
                  <a:pt x="1" y="6303"/>
                </a:lnTo>
                <a:lnTo>
                  <a:pt x="5448" y="3168"/>
                </a:lnTo>
                <a:lnTo>
                  <a:pt x="1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1"/>
          <p:cNvSpPr/>
          <p:nvPr/>
        </p:nvSpPr>
        <p:spPr>
          <a:xfrm>
            <a:off x="4218312" y="4268699"/>
            <a:ext cx="640321" cy="63383"/>
          </a:xfrm>
          <a:custGeom>
            <a:avLst/>
            <a:gdLst/>
            <a:ahLst/>
            <a:cxnLst/>
            <a:rect l="l" t="t" r="r" b="b"/>
            <a:pathLst>
              <a:path w="21124" h="2091" extrusionOk="0">
                <a:moveTo>
                  <a:pt x="0" y="0"/>
                </a:moveTo>
                <a:lnTo>
                  <a:pt x="0" y="2090"/>
                </a:lnTo>
                <a:lnTo>
                  <a:pt x="21124" y="2090"/>
                </a:lnTo>
                <a:lnTo>
                  <a:pt x="21124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1"/>
          <p:cNvSpPr/>
          <p:nvPr/>
        </p:nvSpPr>
        <p:spPr>
          <a:xfrm>
            <a:off x="4168387" y="4143902"/>
            <a:ext cx="744960" cy="316796"/>
          </a:xfrm>
          <a:custGeom>
            <a:avLst/>
            <a:gdLst/>
            <a:ahLst/>
            <a:cxnLst/>
            <a:rect l="l" t="t" r="r" b="b"/>
            <a:pathLst>
              <a:path w="24576" h="10451" extrusionOk="0">
                <a:moveTo>
                  <a:pt x="1806" y="0"/>
                </a:moveTo>
                <a:cubicBezTo>
                  <a:pt x="1457" y="0"/>
                  <a:pt x="1141" y="190"/>
                  <a:pt x="919" y="443"/>
                </a:cubicBezTo>
                <a:lnTo>
                  <a:pt x="349" y="1204"/>
                </a:lnTo>
                <a:cubicBezTo>
                  <a:pt x="1" y="1679"/>
                  <a:pt x="64" y="2375"/>
                  <a:pt x="476" y="2755"/>
                </a:cubicBezTo>
                <a:cubicBezTo>
                  <a:pt x="887" y="3167"/>
                  <a:pt x="919" y="3895"/>
                  <a:pt x="571" y="4370"/>
                </a:cubicBezTo>
                <a:lnTo>
                  <a:pt x="349" y="4624"/>
                </a:lnTo>
                <a:cubicBezTo>
                  <a:pt x="1" y="5067"/>
                  <a:pt x="32" y="5764"/>
                  <a:pt x="412" y="6176"/>
                </a:cubicBezTo>
                <a:lnTo>
                  <a:pt x="539" y="6302"/>
                </a:lnTo>
                <a:cubicBezTo>
                  <a:pt x="919" y="6714"/>
                  <a:pt x="951" y="7442"/>
                  <a:pt x="571" y="7886"/>
                </a:cubicBezTo>
                <a:lnTo>
                  <a:pt x="412" y="8076"/>
                </a:lnTo>
                <a:cubicBezTo>
                  <a:pt x="32" y="8519"/>
                  <a:pt x="64" y="9279"/>
                  <a:pt x="476" y="9659"/>
                </a:cubicBezTo>
                <a:lnTo>
                  <a:pt x="539" y="9754"/>
                </a:lnTo>
                <a:cubicBezTo>
                  <a:pt x="1014" y="10197"/>
                  <a:pt x="1552" y="10451"/>
                  <a:pt x="2154" y="10451"/>
                </a:cubicBezTo>
                <a:lnTo>
                  <a:pt x="22422" y="10451"/>
                </a:lnTo>
                <a:cubicBezTo>
                  <a:pt x="22992" y="10451"/>
                  <a:pt x="23562" y="10197"/>
                  <a:pt x="24006" y="9754"/>
                </a:cubicBezTo>
                <a:lnTo>
                  <a:pt x="24101" y="9659"/>
                </a:lnTo>
                <a:cubicBezTo>
                  <a:pt x="24512" y="9279"/>
                  <a:pt x="24544" y="8519"/>
                  <a:pt x="24164" y="8076"/>
                </a:cubicBezTo>
                <a:lnTo>
                  <a:pt x="24006" y="7886"/>
                </a:lnTo>
                <a:cubicBezTo>
                  <a:pt x="23626" y="7442"/>
                  <a:pt x="23657" y="6714"/>
                  <a:pt x="24037" y="6302"/>
                </a:cubicBezTo>
                <a:lnTo>
                  <a:pt x="24164" y="6176"/>
                </a:lnTo>
                <a:cubicBezTo>
                  <a:pt x="24544" y="5764"/>
                  <a:pt x="24576" y="5067"/>
                  <a:pt x="24227" y="4624"/>
                </a:cubicBezTo>
                <a:lnTo>
                  <a:pt x="24006" y="4370"/>
                </a:lnTo>
                <a:cubicBezTo>
                  <a:pt x="23657" y="3895"/>
                  <a:pt x="23689" y="3167"/>
                  <a:pt x="24101" y="2755"/>
                </a:cubicBezTo>
                <a:cubicBezTo>
                  <a:pt x="24512" y="2375"/>
                  <a:pt x="24576" y="1647"/>
                  <a:pt x="24227" y="1204"/>
                </a:cubicBezTo>
                <a:lnTo>
                  <a:pt x="23657" y="443"/>
                </a:lnTo>
                <a:cubicBezTo>
                  <a:pt x="23436" y="190"/>
                  <a:pt x="23119" y="0"/>
                  <a:pt x="22771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1"/>
          <p:cNvSpPr/>
          <p:nvPr/>
        </p:nvSpPr>
        <p:spPr>
          <a:xfrm>
            <a:off x="4561025" y="4217804"/>
            <a:ext cx="309127" cy="12519"/>
          </a:xfrm>
          <a:custGeom>
            <a:avLst/>
            <a:gdLst/>
            <a:ahLst/>
            <a:cxnLst/>
            <a:rect l="l" t="t" r="r" b="b"/>
            <a:pathLst>
              <a:path w="10198" h="413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0" y="317"/>
                  <a:pt x="95" y="412"/>
                  <a:pt x="222" y="412"/>
                </a:cubicBezTo>
                <a:lnTo>
                  <a:pt x="9976" y="412"/>
                </a:lnTo>
                <a:cubicBezTo>
                  <a:pt x="10103" y="412"/>
                  <a:pt x="10198" y="317"/>
                  <a:pt x="10198" y="222"/>
                </a:cubicBezTo>
                <a:cubicBezTo>
                  <a:pt x="10198" y="96"/>
                  <a:pt x="10103" y="1"/>
                  <a:pt x="9976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1"/>
          <p:cNvSpPr/>
          <p:nvPr/>
        </p:nvSpPr>
        <p:spPr>
          <a:xfrm>
            <a:off x="4265357" y="4217804"/>
            <a:ext cx="175691" cy="12519"/>
          </a:xfrm>
          <a:custGeom>
            <a:avLst/>
            <a:gdLst/>
            <a:ahLst/>
            <a:cxnLst/>
            <a:rect l="l" t="t" r="r" b="b"/>
            <a:pathLst>
              <a:path w="5796" h="413" extrusionOk="0">
                <a:moveTo>
                  <a:pt x="190" y="1"/>
                </a:moveTo>
                <a:cubicBezTo>
                  <a:pt x="63" y="1"/>
                  <a:pt x="0" y="96"/>
                  <a:pt x="0" y="222"/>
                </a:cubicBezTo>
                <a:cubicBezTo>
                  <a:pt x="0" y="317"/>
                  <a:pt x="63" y="412"/>
                  <a:pt x="190" y="412"/>
                </a:cubicBezTo>
                <a:lnTo>
                  <a:pt x="5606" y="412"/>
                </a:lnTo>
                <a:cubicBezTo>
                  <a:pt x="5701" y="412"/>
                  <a:pt x="5796" y="317"/>
                  <a:pt x="5796" y="222"/>
                </a:cubicBezTo>
                <a:cubicBezTo>
                  <a:pt x="5796" y="96"/>
                  <a:pt x="5701" y="1"/>
                  <a:pt x="5606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1"/>
          <p:cNvSpPr/>
          <p:nvPr/>
        </p:nvSpPr>
        <p:spPr>
          <a:xfrm>
            <a:off x="4222162" y="4290766"/>
            <a:ext cx="441593" cy="12519"/>
          </a:xfrm>
          <a:custGeom>
            <a:avLst/>
            <a:gdLst/>
            <a:ahLst/>
            <a:cxnLst/>
            <a:rect l="l" t="t" r="r" b="b"/>
            <a:pathLst>
              <a:path w="14568" h="413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190" y="412"/>
                </a:cubicBezTo>
                <a:lnTo>
                  <a:pt x="14378" y="412"/>
                </a:lnTo>
                <a:cubicBezTo>
                  <a:pt x="14473" y="412"/>
                  <a:pt x="14568" y="317"/>
                  <a:pt x="14568" y="190"/>
                </a:cubicBezTo>
                <a:cubicBezTo>
                  <a:pt x="14568" y="95"/>
                  <a:pt x="14473" y="0"/>
                  <a:pt x="14378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1"/>
          <p:cNvSpPr/>
          <p:nvPr/>
        </p:nvSpPr>
        <p:spPr>
          <a:xfrm>
            <a:off x="4731897" y="4290766"/>
            <a:ext cx="139225" cy="12519"/>
          </a:xfrm>
          <a:custGeom>
            <a:avLst/>
            <a:gdLst/>
            <a:ahLst/>
            <a:cxnLst/>
            <a:rect l="l" t="t" r="r" b="b"/>
            <a:pathLst>
              <a:path w="4593" h="413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190" y="412"/>
                </a:cubicBezTo>
                <a:lnTo>
                  <a:pt x="4371" y="412"/>
                </a:lnTo>
                <a:cubicBezTo>
                  <a:pt x="4497" y="412"/>
                  <a:pt x="4592" y="317"/>
                  <a:pt x="4592" y="190"/>
                </a:cubicBezTo>
                <a:cubicBezTo>
                  <a:pt x="4592" y="95"/>
                  <a:pt x="4497" y="0"/>
                  <a:pt x="4371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1"/>
          <p:cNvSpPr/>
          <p:nvPr/>
        </p:nvSpPr>
        <p:spPr>
          <a:xfrm>
            <a:off x="4265357" y="4363728"/>
            <a:ext cx="240984" cy="11549"/>
          </a:xfrm>
          <a:custGeom>
            <a:avLst/>
            <a:gdLst/>
            <a:ahLst/>
            <a:cxnLst/>
            <a:rect l="l" t="t" r="r" b="b"/>
            <a:pathLst>
              <a:path w="7950" h="381" extrusionOk="0">
                <a:moveTo>
                  <a:pt x="190" y="0"/>
                </a:moveTo>
                <a:cubicBezTo>
                  <a:pt x="63" y="0"/>
                  <a:pt x="0" y="64"/>
                  <a:pt x="0" y="190"/>
                </a:cubicBezTo>
                <a:cubicBezTo>
                  <a:pt x="0" y="285"/>
                  <a:pt x="63" y="380"/>
                  <a:pt x="190" y="380"/>
                </a:cubicBezTo>
                <a:lnTo>
                  <a:pt x="7759" y="380"/>
                </a:lnTo>
                <a:cubicBezTo>
                  <a:pt x="7886" y="380"/>
                  <a:pt x="7949" y="285"/>
                  <a:pt x="7949" y="190"/>
                </a:cubicBezTo>
                <a:cubicBezTo>
                  <a:pt x="7949" y="64"/>
                  <a:pt x="7886" y="0"/>
                  <a:pt x="7759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1"/>
          <p:cNvSpPr/>
          <p:nvPr/>
        </p:nvSpPr>
        <p:spPr>
          <a:xfrm>
            <a:off x="4645506" y="4363728"/>
            <a:ext cx="103699" cy="11549"/>
          </a:xfrm>
          <a:custGeom>
            <a:avLst/>
            <a:gdLst/>
            <a:ahLst/>
            <a:cxnLst/>
            <a:rect l="l" t="t" r="r" b="b"/>
            <a:pathLst>
              <a:path w="3421" h="381" extrusionOk="0">
                <a:moveTo>
                  <a:pt x="190" y="0"/>
                </a:moveTo>
                <a:cubicBezTo>
                  <a:pt x="63" y="0"/>
                  <a:pt x="0" y="64"/>
                  <a:pt x="0" y="190"/>
                </a:cubicBezTo>
                <a:cubicBezTo>
                  <a:pt x="0" y="285"/>
                  <a:pt x="63" y="380"/>
                  <a:pt x="190" y="380"/>
                </a:cubicBezTo>
                <a:lnTo>
                  <a:pt x="3230" y="380"/>
                </a:lnTo>
                <a:cubicBezTo>
                  <a:pt x="3325" y="380"/>
                  <a:pt x="3420" y="285"/>
                  <a:pt x="3420" y="190"/>
                </a:cubicBezTo>
                <a:cubicBezTo>
                  <a:pt x="3420" y="64"/>
                  <a:pt x="3357" y="0"/>
                  <a:pt x="3230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1"/>
          <p:cNvSpPr/>
          <p:nvPr/>
        </p:nvSpPr>
        <p:spPr>
          <a:xfrm>
            <a:off x="4470785" y="4217804"/>
            <a:ext cx="45135" cy="12519"/>
          </a:xfrm>
          <a:custGeom>
            <a:avLst/>
            <a:gdLst/>
            <a:ahLst/>
            <a:cxnLst/>
            <a:rect l="l" t="t" r="r" b="b"/>
            <a:pathLst>
              <a:path w="1489" h="413" extrusionOk="0">
                <a:moveTo>
                  <a:pt x="190" y="1"/>
                </a:moveTo>
                <a:cubicBezTo>
                  <a:pt x="64" y="1"/>
                  <a:pt x="0" y="96"/>
                  <a:pt x="0" y="222"/>
                </a:cubicBezTo>
                <a:cubicBezTo>
                  <a:pt x="0" y="317"/>
                  <a:pt x="64" y="412"/>
                  <a:pt x="190" y="412"/>
                </a:cubicBezTo>
                <a:lnTo>
                  <a:pt x="1299" y="412"/>
                </a:lnTo>
                <a:cubicBezTo>
                  <a:pt x="1394" y="412"/>
                  <a:pt x="1489" y="317"/>
                  <a:pt x="1489" y="222"/>
                </a:cubicBezTo>
                <a:cubicBezTo>
                  <a:pt x="1489" y="96"/>
                  <a:pt x="1394" y="1"/>
                  <a:pt x="1299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1"/>
          <p:cNvSpPr/>
          <p:nvPr/>
        </p:nvSpPr>
        <p:spPr>
          <a:xfrm>
            <a:off x="4560055" y="1483829"/>
            <a:ext cx="1133748" cy="1325748"/>
          </a:xfrm>
          <a:custGeom>
            <a:avLst/>
            <a:gdLst/>
            <a:ahLst/>
            <a:cxnLst/>
            <a:rect l="l" t="t" r="r" b="b"/>
            <a:pathLst>
              <a:path w="37402" h="43736" extrusionOk="0">
                <a:moveTo>
                  <a:pt x="1" y="1"/>
                </a:moveTo>
                <a:lnTo>
                  <a:pt x="1" y="43735"/>
                </a:lnTo>
                <a:lnTo>
                  <a:pt x="34995" y="43735"/>
                </a:lnTo>
                <a:cubicBezTo>
                  <a:pt x="37402" y="33158"/>
                  <a:pt x="34710" y="22390"/>
                  <a:pt x="27806" y="13840"/>
                </a:cubicBezTo>
                <a:cubicBezTo>
                  <a:pt x="21345" y="5859"/>
                  <a:pt x="11750" y="191"/>
                  <a:pt x="1299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1"/>
          <p:cNvSpPr/>
          <p:nvPr/>
        </p:nvSpPr>
        <p:spPr>
          <a:xfrm>
            <a:off x="3411939" y="1483829"/>
            <a:ext cx="1111681" cy="1325748"/>
          </a:xfrm>
          <a:custGeom>
            <a:avLst/>
            <a:gdLst/>
            <a:ahLst/>
            <a:cxnLst/>
            <a:rect l="l" t="t" r="r" b="b"/>
            <a:pathLst>
              <a:path w="36674" h="43736" extrusionOk="0">
                <a:moveTo>
                  <a:pt x="36673" y="1"/>
                </a:moveTo>
                <a:cubicBezTo>
                  <a:pt x="31384" y="159"/>
                  <a:pt x="26001" y="1077"/>
                  <a:pt x="21345" y="3579"/>
                </a:cubicBezTo>
                <a:cubicBezTo>
                  <a:pt x="16627" y="6113"/>
                  <a:pt x="12446" y="9691"/>
                  <a:pt x="9089" y="13840"/>
                </a:cubicBezTo>
                <a:cubicBezTo>
                  <a:pt x="3326" y="20997"/>
                  <a:pt x="0" y="30308"/>
                  <a:pt x="982" y="39460"/>
                </a:cubicBezTo>
                <a:cubicBezTo>
                  <a:pt x="1140" y="40917"/>
                  <a:pt x="1394" y="42310"/>
                  <a:pt x="1774" y="43735"/>
                </a:cubicBezTo>
                <a:lnTo>
                  <a:pt x="36673" y="43735"/>
                </a:lnTo>
                <a:lnTo>
                  <a:pt x="36673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1"/>
          <p:cNvSpPr/>
          <p:nvPr/>
        </p:nvSpPr>
        <p:spPr>
          <a:xfrm>
            <a:off x="3475292" y="2845072"/>
            <a:ext cx="1048328" cy="1264213"/>
          </a:xfrm>
          <a:custGeom>
            <a:avLst/>
            <a:gdLst/>
            <a:ahLst/>
            <a:cxnLst/>
            <a:rect l="l" t="t" r="r" b="b"/>
            <a:pathLst>
              <a:path w="34584" h="41706" extrusionOk="0">
                <a:moveTo>
                  <a:pt x="0" y="0"/>
                </a:moveTo>
                <a:cubicBezTo>
                  <a:pt x="1647" y="5510"/>
                  <a:pt x="4719" y="10577"/>
                  <a:pt x="8488" y="14916"/>
                </a:cubicBezTo>
                <a:cubicBezTo>
                  <a:pt x="13333" y="20490"/>
                  <a:pt x="20427" y="25114"/>
                  <a:pt x="21662" y="32999"/>
                </a:cubicBezTo>
                <a:cubicBezTo>
                  <a:pt x="22010" y="35248"/>
                  <a:pt x="21155" y="38383"/>
                  <a:pt x="22897" y="40188"/>
                </a:cubicBezTo>
                <a:cubicBezTo>
                  <a:pt x="24071" y="41435"/>
                  <a:pt x="25681" y="41705"/>
                  <a:pt x="27339" y="41705"/>
                </a:cubicBezTo>
                <a:cubicBezTo>
                  <a:pt x="28543" y="41705"/>
                  <a:pt x="29772" y="41563"/>
                  <a:pt x="30878" y="41550"/>
                </a:cubicBezTo>
                <a:lnTo>
                  <a:pt x="34583" y="41550"/>
                </a:lnTo>
                <a:lnTo>
                  <a:pt x="34583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1"/>
          <p:cNvSpPr/>
          <p:nvPr/>
        </p:nvSpPr>
        <p:spPr>
          <a:xfrm>
            <a:off x="4560055" y="2845072"/>
            <a:ext cx="1052147" cy="1260303"/>
          </a:xfrm>
          <a:custGeom>
            <a:avLst/>
            <a:gdLst/>
            <a:ahLst/>
            <a:cxnLst/>
            <a:rect l="l" t="t" r="r" b="b"/>
            <a:pathLst>
              <a:path w="34710" h="41577" extrusionOk="0">
                <a:moveTo>
                  <a:pt x="1" y="0"/>
                </a:moveTo>
                <a:lnTo>
                  <a:pt x="1" y="41518"/>
                </a:lnTo>
                <a:cubicBezTo>
                  <a:pt x="1489" y="41518"/>
                  <a:pt x="2946" y="41518"/>
                  <a:pt x="4434" y="41486"/>
                </a:cubicBezTo>
                <a:cubicBezTo>
                  <a:pt x="5294" y="41486"/>
                  <a:pt x="6358" y="41577"/>
                  <a:pt x="7437" y="41577"/>
                </a:cubicBezTo>
                <a:cubicBezTo>
                  <a:pt x="9141" y="41577"/>
                  <a:pt x="10880" y="41351"/>
                  <a:pt x="11908" y="40188"/>
                </a:cubicBezTo>
                <a:cubicBezTo>
                  <a:pt x="13650" y="38383"/>
                  <a:pt x="12795" y="35248"/>
                  <a:pt x="13143" y="32999"/>
                </a:cubicBezTo>
                <a:cubicBezTo>
                  <a:pt x="14062" y="27077"/>
                  <a:pt x="18717" y="22232"/>
                  <a:pt x="22961" y="18368"/>
                </a:cubicBezTo>
                <a:cubicBezTo>
                  <a:pt x="27869" y="13934"/>
                  <a:pt x="31765" y="8804"/>
                  <a:pt x="33950" y="2502"/>
                </a:cubicBezTo>
                <a:cubicBezTo>
                  <a:pt x="34235" y="1679"/>
                  <a:pt x="34488" y="823"/>
                  <a:pt x="34710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1"/>
          <p:cNvSpPr/>
          <p:nvPr/>
        </p:nvSpPr>
        <p:spPr>
          <a:xfrm>
            <a:off x="5049632" y="2997695"/>
            <a:ext cx="19248" cy="19218"/>
          </a:xfrm>
          <a:custGeom>
            <a:avLst/>
            <a:gdLst/>
            <a:ahLst/>
            <a:cxnLst/>
            <a:rect l="l" t="t" r="r" b="b"/>
            <a:pathLst>
              <a:path w="635" h="634" extrusionOk="0">
                <a:moveTo>
                  <a:pt x="317" y="0"/>
                </a:moveTo>
                <a:cubicBezTo>
                  <a:pt x="159" y="0"/>
                  <a:pt x="1" y="127"/>
                  <a:pt x="1" y="317"/>
                </a:cubicBezTo>
                <a:cubicBezTo>
                  <a:pt x="1" y="475"/>
                  <a:pt x="159" y="634"/>
                  <a:pt x="317" y="634"/>
                </a:cubicBezTo>
                <a:cubicBezTo>
                  <a:pt x="507" y="634"/>
                  <a:pt x="634" y="475"/>
                  <a:pt x="634" y="317"/>
                </a:cubicBezTo>
                <a:cubicBezTo>
                  <a:pt x="634" y="127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1"/>
          <p:cNvSpPr/>
          <p:nvPr/>
        </p:nvSpPr>
        <p:spPr>
          <a:xfrm>
            <a:off x="4957482" y="3354807"/>
            <a:ext cx="19218" cy="19218"/>
          </a:xfrm>
          <a:custGeom>
            <a:avLst/>
            <a:gdLst/>
            <a:ahLst/>
            <a:cxnLst/>
            <a:rect l="l" t="t" r="r" b="b"/>
            <a:pathLst>
              <a:path w="634" h="634" extrusionOk="0">
                <a:moveTo>
                  <a:pt x="317" y="0"/>
                </a:moveTo>
                <a:cubicBezTo>
                  <a:pt x="127" y="0"/>
                  <a:pt x="1" y="127"/>
                  <a:pt x="1" y="317"/>
                </a:cubicBezTo>
                <a:cubicBezTo>
                  <a:pt x="1" y="475"/>
                  <a:pt x="127" y="634"/>
                  <a:pt x="317" y="634"/>
                </a:cubicBezTo>
                <a:cubicBezTo>
                  <a:pt x="476" y="634"/>
                  <a:pt x="634" y="475"/>
                  <a:pt x="634" y="317"/>
                </a:cubicBezTo>
                <a:cubicBezTo>
                  <a:pt x="634" y="127"/>
                  <a:pt x="476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1"/>
          <p:cNvSpPr/>
          <p:nvPr/>
        </p:nvSpPr>
        <p:spPr>
          <a:xfrm>
            <a:off x="4757814" y="3103304"/>
            <a:ext cx="19218" cy="19218"/>
          </a:xfrm>
          <a:custGeom>
            <a:avLst/>
            <a:gdLst/>
            <a:ahLst/>
            <a:cxnLst/>
            <a:rect l="l" t="t" r="r" b="b"/>
            <a:pathLst>
              <a:path w="634" h="634" extrusionOk="0">
                <a:moveTo>
                  <a:pt x="317" y="0"/>
                </a:moveTo>
                <a:cubicBezTo>
                  <a:pt x="159" y="0"/>
                  <a:pt x="0" y="158"/>
                  <a:pt x="0" y="317"/>
                </a:cubicBezTo>
                <a:cubicBezTo>
                  <a:pt x="0" y="507"/>
                  <a:pt x="159" y="633"/>
                  <a:pt x="317" y="633"/>
                </a:cubicBezTo>
                <a:cubicBezTo>
                  <a:pt x="507" y="633"/>
                  <a:pt x="634" y="507"/>
                  <a:pt x="634" y="317"/>
                </a:cubicBezTo>
                <a:cubicBezTo>
                  <a:pt x="634" y="158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1"/>
          <p:cNvSpPr/>
          <p:nvPr/>
        </p:nvSpPr>
        <p:spPr>
          <a:xfrm>
            <a:off x="4993948" y="3296455"/>
            <a:ext cx="78752" cy="70507"/>
          </a:xfrm>
          <a:custGeom>
            <a:avLst/>
            <a:gdLst/>
            <a:ahLst/>
            <a:cxnLst/>
            <a:rect l="l" t="t" r="r" b="b"/>
            <a:pathLst>
              <a:path w="2598" h="2326" extrusionOk="0">
                <a:moveTo>
                  <a:pt x="2249" y="1"/>
                </a:moveTo>
                <a:cubicBezTo>
                  <a:pt x="2126" y="1"/>
                  <a:pt x="2003" y="66"/>
                  <a:pt x="1933" y="183"/>
                </a:cubicBezTo>
                <a:cubicBezTo>
                  <a:pt x="1584" y="880"/>
                  <a:pt x="983" y="1419"/>
                  <a:pt x="254" y="1704"/>
                </a:cubicBezTo>
                <a:cubicBezTo>
                  <a:pt x="64" y="1767"/>
                  <a:pt x="1" y="1957"/>
                  <a:pt x="64" y="2115"/>
                </a:cubicBezTo>
                <a:cubicBezTo>
                  <a:pt x="114" y="2240"/>
                  <a:pt x="242" y="2325"/>
                  <a:pt x="372" y="2325"/>
                </a:cubicBezTo>
                <a:cubicBezTo>
                  <a:pt x="407" y="2325"/>
                  <a:pt x="442" y="2319"/>
                  <a:pt x="476" y="2305"/>
                </a:cubicBezTo>
                <a:cubicBezTo>
                  <a:pt x="1363" y="1957"/>
                  <a:pt x="2059" y="1324"/>
                  <a:pt x="2503" y="468"/>
                </a:cubicBezTo>
                <a:cubicBezTo>
                  <a:pt x="2598" y="310"/>
                  <a:pt x="2534" y="120"/>
                  <a:pt x="2376" y="25"/>
                </a:cubicBezTo>
                <a:cubicBezTo>
                  <a:pt x="2335" y="9"/>
                  <a:pt x="2292" y="1"/>
                  <a:pt x="22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1"/>
          <p:cNvSpPr/>
          <p:nvPr/>
        </p:nvSpPr>
        <p:spPr>
          <a:xfrm>
            <a:off x="5086129" y="3004637"/>
            <a:ext cx="83541" cy="79267"/>
          </a:xfrm>
          <a:custGeom>
            <a:avLst/>
            <a:gdLst/>
            <a:ahLst/>
            <a:cxnLst/>
            <a:rect l="l" t="t" r="r" b="b"/>
            <a:pathLst>
              <a:path w="2756" h="2615" extrusionOk="0">
                <a:moveTo>
                  <a:pt x="349" y="1"/>
                </a:moveTo>
                <a:cubicBezTo>
                  <a:pt x="227" y="1"/>
                  <a:pt x="110" y="66"/>
                  <a:pt x="64" y="183"/>
                </a:cubicBezTo>
                <a:cubicBezTo>
                  <a:pt x="0" y="373"/>
                  <a:pt x="95" y="531"/>
                  <a:pt x="254" y="595"/>
                </a:cubicBezTo>
                <a:cubicBezTo>
                  <a:pt x="1077" y="912"/>
                  <a:pt x="1742" y="1577"/>
                  <a:pt x="2090" y="2432"/>
                </a:cubicBezTo>
                <a:cubicBezTo>
                  <a:pt x="2137" y="2549"/>
                  <a:pt x="2254" y="2614"/>
                  <a:pt x="2376" y="2614"/>
                </a:cubicBezTo>
                <a:cubicBezTo>
                  <a:pt x="2418" y="2614"/>
                  <a:pt x="2461" y="2606"/>
                  <a:pt x="2502" y="2590"/>
                </a:cubicBezTo>
                <a:cubicBezTo>
                  <a:pt x="2660" y="2527"/>
                  <a:pt x="2755" y="2368"/>
                  <a:pt x="2692" y="2178"/>
                </a:cubicBezTo>
                <a:cubicBezTo>
                  <a:pt x="2280" y="1197"/>
                  <a:pt x="1489" y="405"/>
                  <a:pt x="475" y="25"/>
                </a:cubicBezTo>
                <a:cubicBezTo>
                  <a:pt x="434" y="8"/>
                  <a:pt x="391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1"/>
          <p:cNvSpPr/>
          <p:nvPr/>
        </p:nvSpPr>
        <p:spPr>
          <a:xfrm>
            <a:off x="4719408" y="2958350"/>
            <a:ext cx="494427" cy="454081"/>
          </a:xfrm>
          <a:custGeom>
            <a:avLst/>
            <a:gdLst/>
            <a:ahLst/>
            <a:cxnLst/>
            <a:rect l="l" t="t" r="r" b="b"/>
            <a:pathLst>
              <a:path w="16311" h="14980" extrusionOk="0">
                <a:moveTo>
                  <a:pt x="8171" y="1868"/>
                </a:moveTo>
                <a:cubicBezTo>
                  <a:pt x="9026" y="2692"/>
                  <a:pt x="9533" y="3800"/>
                  <a:pt x="9565" y="4972"/>
                </a:cubicBezTo>
                <a:cubicBezTo>
                  <a:pt x="9121" y="4845"/>
                  <a:pt x="8646" y="4782"/>
                  <a:pt x="8171" y="4782"/>
                </a:cubicBezTo>
                <a:cubicBezTo>
                  <a:pt x="7665" y="4782"/>
                  <a:pt x="7221" y="4845"/>
                  <a:pt x="6746" y="4972"/>
                </a:cubicBezTo>
                <a:cubicBezTo>
                  <a:pt x="6778" y="3800"/>
                  <a:pt x="7284" y="2660"/>
                  <a:pt x="8171" y="1868"/>
                </a:cubicBezTo>
                <a:close/>
                <a:moveTo>
                  <a:pt x="8171" y="5415"/>
                </a:moveTo>
                <a:cubicBezTo>
                  <a:pt x="8615" y="5415"/>
                  <a:pt x="9090" y="5510"/>
                  <a:pt x="9533" y="5637"/>
                </a:cubicBezTo>
                <a:cubicBezTo>
                  <a:pt x="9406" y="6682"/>
                  <a:pt x="8900" y="7632"/>
                  <a:pt x="8171" y="8361"/>
                </a:cubicBezTo>
                <a:cubicBezTo>
                  <a:pt x="7411" y="7632"/>
                  <a:pt x="6904" y="6682"/>
                  <a:pt x="6778" y="5637"/>
                </a:cubicBezTo>
                <a:cubicBezTo>
                  <a:pt x="7221" y="5510"/>
                  <a:pt x="7696" y="5415"/>
                  <a:pt x="8171" y="5415"/>
                </a:cubicBezTo>
                <a:close/>
                <a:moveTo>
                  <a:pt x="5099" y="633"/>
                </a:moveTo>
                <a:cubicBezTo>
                  <a:pt x="6018" y="633"/>
                  <a:pt x="6904" y="918"/>
                  <a:pt x="7665" y="1457"/>
                </a:cubicBezTo>
                <a:cubicBezTo>
                  <a:pt x="6683" y="2407"/>
                  <a:pt x="6081" y="3737"/>
                  <a:pt x="6113" y="5225"/>
                </a:cubicBezTo>
                <a:cubicBezTo>
                  <a:pt x="4529" y="5922"/>
                  <a:pt x="3389" y="7379"/>
                  <a:pt x="3136" y="9089"/>
                </a:cubicBezTo>
                <a:cubicBezTo>
                  <a:pt x="1616" y="8361"/>
                  <a:pt x="634" y="6809"/>
                  <a:pt x="634" y="5099"/>
                </a:cubicBezTo>
                <a:cubicBezTo>
                  <a:pt x="634" y="2660"/>
                  <a:pt x="2629" y="633"/>
                  <a:pt x="5099" y="633"/>
                </a:cubicBezTo>
                <a:close/>
                <a:moveTo>
                  <a:pt x="11269" y="665"/>
                </a:moveTo>
                <a:cubicBezTo>
                  <a:pt x="13712" y="665"/>
                  <a:pt x="15677" y="2679"/>
                  <a:pt x="15677" y="5099"/>
                </a:cubicBezTo>
                <a:cubicBezTo>
                  <a:pt x="15677" y="6809"/>
                  <a:pt x="14695" y="8361"/>
                  <a:pt x="13207" y="9121"/>
                </a:cubicBezTo>
                <a:cubicBezTo>
                  <a:pt x="12922" y="7379"/>
                  <a:pt x="11781" y="5922"/>
                  <a:pt x="10198" y="5225"/>
                </a:cubicBezTo>
                <a:cubicBezTo>
                  <a:pt x="10230" y="3769"/>
                  <a:pt x="9628" y="2407"/>
                  <a:pt x="8646" y="1457"/>
                </a:cubicBezTo>
                <a:cubicBezTo>
                  <a:pt x="9406" y="950"/>
                  <a:pt x="10293" y="665"/>
                  <a:pt x="11211" y="665"/>
                </a:cubicBezTo>
                <a:cubicBezTo>
                  <a:pt x="11231" y="665"/>
                  <a:pt x="11250" y="665"/>
                  <a:pt x="11269" y="665"/>
                </a:cubicBezTo>
                <a:close/>
                <a:moveTo>
                  <a:pt x="6176" y="5890"/>
                </a:moveTo>
                <a:cubicBezTo>
                  <a:pt x="6334" y="6967"/>
                  <a:pt x="6873" y="7981"/>
                  <a:pt x="7665" y="8772"/>
                </a:cubicBezTo>
                <a:cubicBezTo>
                  <a:pt x="6904" y="9279"/>
                  <a:pt x="6018" y="9564"/>
                  <a:pt x="5099" y="9564"/>
                </a:cubicBezTo>
                <a:cubicBezTo>
                  <a:pt x="4624" y="9564"/>
                  <a:pt x="4149" y="9501"/>
                  <a:pt x="3738" y="9342"/>
                </a:cubicBezTo>
                <a:cubicBezTo>
                  <a:pt x="3896" y="7854"/>
                  <a:pt x="4846" y="6555"/>
                  <a:pt x="6176" y="5890"/>
                </a:cubicBezTo>
                <a:close/>
                <a:moveTo>
                  <a:pt x="10135" y="5890"/>
                </a:moveTo>
                <a:cubicBezTo>
                  <a:pt x="11465" y="6555"/>
                  <a:pt x="12415" y="7854"/>
                  <a:pt x="12573" y="9342"/>
                </a:cubicBezTo>
                <a:cubicBezTo>
                  <a:pt x="12130" y="9501"/>
                  <a:pt x="11686" y="9564"/>
                  <a:pt x="11211" y="9564"/>
                </a:cubicBezTo>
                <a:cubicBezTo>
                  <a:pt x="10293" y="9564"/>
                  <a:pt x="9406" y="9279"/>
                  <a:pt x="8646" y="8772"/>
                </a:cubicBezTo>
                <a:cubicBezTo>
                  <a:pt x="9438" y="7981"/>
                  <a:pt x="9976" y="6967"/>
                  <a:pt x="10135" y="5890"/>
                </a:cubicBezTo>
                <a:close/>
                <a:moveTo>
                  <a:pt x="8171" y="9184"/>
                </a:moveTo>
                <a:cubicBezTo>
                  <a:pt x="9026" y="9849"/>
                  <a:pt x="10103" y="10197"/>
                  <a:pt x="11211" y="10197"/>
                </a:cubicBezTo>
                <a:cubicBezTo>
                  <a:pt x="11686" y="10197"/>
                  <a:pt x="12162" y="10134"/>
                  <a:pt x="12637" y="10007"/>
                </a:cubicBezTo>
                <a:lnTo>
                  <a:pt x="12637" y="10007"/>
                </a:lnTo>
                <a:cubicBezTo>
                  <a:pt x="12542" y="12414"/>
                  <a:pt x="10578" y="14346"/>
                  <a:pt x="8171" y="14346"/>
                </a:cubicBezTo>
                <a:cubicBezTo>
                  <a:pt x="5733" y="14346"/>
                  <a:pt x="3769" y="12414"/>
                  <a:pt x="3706" y="10007"/>
                </a:cubicBezTo>
                <a:lnTo>
                  <a:pt x="3706" y="10007"/>
                </a:lnTo>
                <a:cubicBezTo>
                  <a:pt x="4149" y="10134"/>
                  <a:pt x="4624" y="10197"/>
                  <a:pt x="5099" y="10197"/>
                </a:cubicBezTo>
                <a:cubicBezTo>
                  <a:pt x="6208" y="10197"/>
                  <a:pt x="7284" y="9849"/>
                  <a:pt x="8171" y="9184"/>
                </a:cubicBezTo>
                <a:close/>
                <a:moveTo>
                  <a:pt x="5099" y="0"/>
                </a:moveTo>
                <a:cubicBezTo>
                  <a:pt x="2281" y="0"/>
                  <a:pt x="1" y="2312"/>
                  <a:pt x="1" y="5099"/>
                </a:cubicBezTo>
                <a:cubicBezTo>
                  <a:pt x="1" y="7189"/>
                  <a:pt x="1267" y="8994"/>
                  <a:pt x="3072" y="9786"/>
                </a:cubicBezTo>
                <a:cubicBezTo>
                  <a:pt x="3009" y="12668"/>
                  <a:pt x="5353" y="14979"/>
                  <a:pt x="8171" y="14979"/>
                </a:cubicBezTo>
                <a:cubicBezTo>
                  <a:pt x="10990" y="14979"/>
                  <a:pt x="13302" y="12668"/>
                  <a:pt x="13238" y="9786"/>
                </a:cubicBezTo>
                <a:cubicBezTo>
                  <a:pt x="15043" y="8994"/>
                  <a:pt x="16310" y="7189"/>
                  <a:pt x="16310" y="5099"/>
                </a:cubicBezTo>
                <a:cubicBezTo>
                  <a:pt x="16310" y="2312"/>
                  <a:pt x="14030" y="0"/>
                  <a:pt x="11211" y="0"/>
                </a:cubicBezTo>
                <a:cubicBezTo>
                  <a:pt x="10103" y="0"/>
                  <a:pt x="9026" y="380"/>
                  <a:pt x="8171" y="1045"/>
                </a:cubicBezTo>
                <a:cubicBezTo>
                  <a:pt x="7284" y="380"/>
                  <a:pt x="6208" y="0"/>
                  <a:pt x="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1"/>
          <p:cNvSpPr/>
          <p:nvPr/>
        </p:nvSpPr>
        <p:spPr>
          <a:xfrm>
            <a:off x="4763573" y="3008820"/>
            <a:ext cx="72993" cy="75903"/>
          </a:xfrm>
          <a:custGeom>
            <a:avLst/>
            <a:gdLst/>
            <a:ahLst/>
            <a:cxnLst/>
            <a:rect l="l" t="t" r="r" b="b"/>
            <a:pathLst>
              <a:path w="2408" h="2504" extrusionOk="0">
                <a:moveTo>
                  <a:pt x="2058" y="0"/>
                </a:moveTo>
                <a:cubicBezTo>
                  <a:pt x="2005" y="0"/>
                  <a:pt x="1951" y="15"/>
                  <a:pt x="1901" y="45"/>
                </a:cubicBezTo>
                <a:cubicBezTo>
                  <a:pt x="1077" y="457"/>
                  <a:pt x="412" y="1185"/>
                  <a:pt x="64" y="2072"/>
                </a:cubicBezTo>
                <a:cubicBezTo>
                  <a:pt x="0" y="2230"/>
                  <a:pt x="95" y="2420"/>
                  <a:pt x="254" y="2484"/>
                </a:cubicBezTo>
                <a:cubicBezTo>
                  <a:pt x="288" y="2497"/>
                  <a:pt x="323" y="2503"/>
                  <a:pt x="358" y="2503"/>
                </a:cubicBezTo>
                <a:cubicBezTo>
                  <a:pt x="487" y="2503"/>
                  <a:pt x="616" y="2418"/>
                  <a:pt x="665" y="2294"/>
                </a:cubicBezTo>
                <a:cubicBezTo>
                  <a:pt x="950" y="1565"/>
                  <a:pt x="1489" y="964"/>
                  <a:pt x="2186" y="615"/>
                </a:cubicBezTo>
                <a:cubicBezTo>
                  <a:pt x="2344" y="520"/>
                  <a:pt x="2407" y="330"/>
                  <a:pt x="2344" y="172"/>
                </a:cubicBezTo>
                <a:cubicBezTo>
                  <a:pt x="2279" y="64"/>
                  <a:pt x="2171" y="0"/>
                  <a:pt x="20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1"/>
          <p:cNvSpPr/>
          <p:nvPr/>
        </p:nvSpPr>
        <p:spPr>
          <a:xfrm>
            <a:off x="4898919" y="2310359"/>
            <a:ext cx="18278" cy="18278"/>
          </a:xfrm>
          <a:custGeom>
            <a:avLst/>
            <a:gdLst/>
            <a:ahLst/>
            <a:cxnLst/>
            <a:rect l="l" t="t" r="r" b="b"/>
            <a:pathLst>
              <a:path w="603" h="603" extrusionOk="0">
                <a:moveTo>
                  <a:pt x="317" y="1"/>
                </a:moveTo>
                <a:cubicBezTo>
                  <a:pt x="127" y="1"/>
                  <a:pt x="1" y="127"/>
                  <a:pt x="1" y="317"/>
                </a:cubicBezTo>
                <a:cubicBezTo>
                  <a:pt x="1" y="476"/>
                  <a:pt x="127" y="602"/>
                  <a:pt x="317" y="602"/>
                </a:cubicBezTo>
                <a:cubicBezTo>
                  <a:pt x="476" y="602"/>
                  <a:pt x="602" y="476"/>
                  <a:pt x="602" y="317"/>
                </a:cubicBezTo>
                <a:cubicBezTo>
                  <a:pt x="602" y="127"/>
                  <a:pt x="476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1"/>
          <p:cNvSpPr/>
          <p:nvPr/>
        </p:nvSpPr>
        <p:spPr>
          <a:xfrm>
            <a:off x="4827896" y="2203811"/>
            <a:ext cx="408006" cy="454081"/>
          </a:xfrm>
          <a:custGeom>
            <a:avLst/>
            <a:gdLst/>
            <a:ahLst/>
            <a:cxnLst/>
            <a:rect l="l" t="t" r="r" b="b"/>
            <a:pathLst>
              <a:path w="13460" h="14980" extrusionOk="0">
                <a:moveTo>
                  <a:pt x="7601" y="602"/>
                </a:moveTo>
                <a:cubicBezTo>
                  <a:pt x="7791" y="602"/>
                  <a:pt x="7917" y="729"/>
                  <a:pt x="7917" y="887"/>
                </a:cubicBezTo>
                <a:lnTo>
                  <a:pt x="7917" y="1774"/>
                </a:lnTo>
                <a:lnTo>
                  <a:pt x="5574" y="1774"/>
                </a:lnTo>
                <a:lnTo>
                  <a:pt x="5574" y="887"/>
                </a:lnTo>
                <a:cubicBezTo>
                  <a:pt x="5574" y="729"/>
                  <a:pt x="5701" y="602"/>
                  <a:pt x="5859" y="602"/>
                </a:cubicBezTo>
                <a:close/>
                <a:moveTo>
                  <a:pt x="12003" y="1774"/>
                </a:moveTo>
                <a:cubicBezTo>
                  <a:pt x="12161" y="1774"/>
                  <a:pt x="12288" y="1900"/>
                  <a:pt x="12288" y="2059"/>
                </a:cubicBezTo>
                <a:lnTo>
                  <a:pt x="12288" y="8361"/>
                </a:lnTo>
                <a:lnTo>
                  <a:pt x="9564" y="5669"/>
                </a:lnTo>
                <a:cubicBezTo>
                  <a:pt x="9517" y="5606"/>
                  <a:pt x="9445" y="5574"/>
                  <a:pt x="9370" y="5574"/>
                </a:cubicBezTo>
                <a:cubicBezTo>
                  <a:pt x="9295" y="5574"/>
                  <a:pt x="9216" y="5606"/>
                  <a:pt x="9153" y="5669"/>
                </a:cubicBezTo>
                <a:lnTo>
                  <a:pt x="7316" y="7506"/>
                </a:lnTo>
                <a:lnTo>
                  <a:pt x="4909" y="5067"/>
                </a:lnTo>
                <a:cubicBezTo>
                  <a:pt x="4846" y="5020"/>
                  <a:pt x="4766" y="4996"/>
                  <a:pt x="4691" y="4996"/>
                </a:cubicBezTo>
                <a:cubicBezTo>
                  <a:pt x="4616" y="4996"/>
                  <a:pt x="4545" y="5020"/>
                  <a:pt x="4497" y="5067"/>
                </a:cubicBezTo>
                <a:lnTo>
                  <a:pt x="1172" y="8361"/>
                </a:lnTo>
                <a:lnTo>
                  <a:pt x="1172" y="2059"/>
                </a:lnTo>
                <a:cubicBezTo>
                  <a:pt x="1172" y="1900"/>
                  <a:pt x="1299" y="1774"/>
                  <a:pt x="1489" y="1774"/>
                </a:cubicBezTo>
                <a:lnTo>
                  <a:pt x="4972" y="1774"/>
                </a:lnTo>
                <a:lnTo>
                  <a:pt x="4972" y="2059"/>
                </a:lnTo>
                <a:cubicBezTo>
                  <a:pt x="4972" y="2217"/>
                  <a:pt x="5099" y="2344"/>
                  <a:pt x="5289" y="2344"/>
                </a:cubicBezTo>
                <a:lnTo>
                  <a:pt x="8202" y="2344"/>
                </a:lnTo>
                <a:cubicBezTo>
                  <a:pt x="8361" y="2344"/>
                  <a:pt x="8488" y="2217"/>
                  <a:pt x="8488" y="2059"/>
                </a:cubicBezTo>
                <a:lnTo>
                  <a:pt x="8488" y="1774"/>
                </a:lnTo>
                <a:close/>
                <a:moveTo>
                  <a:pt x="4687" y="5701"/>
                </a:moveTo>
                <a:lnTo>
                  <a:pt x="7126" y="8107"/>
                </a:lnTo>
                <a:lnTo>
                  <a:pt x="7791" y="8804"/>
                </a:lnTo>
                <a:lnTo>
                  <a:pt x="1584" y="8804"/>
                </a:lnTo>
                <a:lnTo>
                  <a:pt x="4687" y="5701"/>
                </a:lnTo>
                <a:close/>
                <a:moveTo>
                  <a:pt x="9374" y="6271"/>
                </a:moveTo>
                <a:lnTo>
                  <a:pt x="11876" y="8773"/>
                </a:lnTo>
                <a:lnTo>
                  <a:pt x="8614" y="8773"/>
                </a:lnTo>
                <a:lnTo>
                  <a:pt x="8614" y="8804"/>
                </a:lnTo>
                <a:lnTo>
                  <a:pt x="7727" y="7917"/>
                </a:lnTo>
                <a:lnTo>
                  <a:pt x="9374" y="6271"/>
                </a:lnTo>
                <a:close/>
                <a:moveTo>
                  <a:pt x="12573" y="9374"/>
                </a:moveTo>
                <a:cubicBezTo>
                  <a:pt x="12763" y="9374"/>
                  <a:pt x="12890" y="9501"/>
                  <a:pt x="12890" y="9659"/>
                </a:cubicBezTo>
                <a:cubicBezTo>
                  <a:pt x="12890" y="9818"/>
                  <a:pt x="12763" y="9976"/>
                  <a:pt x="12573" y="9976"/>
                </a:cubicBezTo>
                <a:lnTo>
                  <a:pt x="887" y="9976"/>
                </a:lnTo>
                <a:cubicBezTo>
                  <a:pt x="729" y="9976"/>
                  <a:pt x="602" y="9818"/>
                  <a:pt x="602" y="9659"/>
                </a:cubicBezTo>
                <a:cubicBezTo>
                  <a:pt x="602" y="9501"/>
                  <a:pt x="729" y="9374"/>
                  <a:pt x="887" y="9374"/>
                </a:cubicBezTo>
                <a:close/>
                <a:moveTo>
                  <a:pt x="4212" y="10546"/>
                </a:moveTo>
                <a:lnTo>
                  <a:pt x="2280" y="14410"/>
                </a:lnTo>
                <a:lnTo>
                  <a:pt x="1615" y="14410"/>
                </a:lnTo>
                <a:lnTo>
                  <a:pt x="3547" y="10546"/>
                </a:lnTo>
                <a:close/>
                <a:moveTo>
                  <a:pt x="7031" y="10546"/>
                </a:moveTo>
                <a:lnTo>
                  <a:pt x="7031" y="14410"/>
                </a:lnTo>
                <a:lnTo>
                  <a:pt x="6429" y="14410"/>
                </a:lnTo>
                <a:lnTo>
                  <a:pt x="6429" y="10546"/>
                </a:lnTo>
                <a:close/>
                <a:moveTo>
                  <a:pt x="9944" y="10546"/>
                </a:moveTo>
                <a:lnTo>
                  <a:pt x="11876" y="14410"/>
                </a:lnTo>
                <a:lnTo>
                  <a:pt x="11211" y="14410"/>
                </a:lnTo>
                <a:lnTo>
                  <a:pt x="9248" y="10546"/>
                </a:lnTo>
                <a:close/>
                <a:moveTo>
                  <a:pt x="5859" y="0"/>
                </a:moveTo>
                <a:cubicBezTo>
                  <a:pt x="5384" y="0"/>
                  <a:pt x="4972" y="412"/>
                  <a:pt x="4972" y="887"/>
                </a:cubicBezTo>
                <a:lnTo>
                  <a:pt x="4972" y="1172"/>
                </a:lnTo>
                <a:lnTo>
                  <a:pt x="1489" y="1172"/>
                </a:lnTo>
                <a:cubicBezTo>
                  <a:pt x="982" y="1172"/>
                  <a:pt x="602" y="1584"/>
                  <a:pt x="602" y="2059"/>
                </a:cubicBezTo>
                <a:lnTo>
                  <a:pt x="602" y="8836"/>
                </a:lnTo>
                <a:cubicBezTo>
                  <a:pt x="254" y="8963"/>
                  <a:pt x="0" y="9279"/>
                  <a:pt x="0" y="9659"/>
                </a:cubicBezTo>
                <a:cubicBezTo>
                  <a:pt x="0" y="10166"/>
                  <a:pt x="412" y="10546"/>
                  <a:pt x="887" y="10546"/>
                </a:cubicBezTo>
                <a:lnTo>
                  <a:pt x="2882" y="10546"/>
                </a:lnTo>
                <a:lnTo>
                  <a:pt x="855" y="14568"/>
                </a:lnTo>
                <a:cubicBezTo>
                  <a:pt x="760" y="14758"/>
                  <a:pt x="919" y="14980"/>
                  <a:pt x="1140" y="14980"/>
                </a:cubicBezTo>
                <a:lnTo>
                  <a:pt x="2470" y="14980"/>
                </a:lnTo>
                <a:cubicBezTo>
                  <a:pt x="2565" y="14980"/>
                  <a:pt x="2660" y="14916"/>
                  <a:pt x="2724" y="14821"/>
                </a:cubicBezTo>
                <a:lnTo>
                  <a:pt x="4877" y="10546"/>
                </a:lnTo>
                <a:lnTo>
                  <a:pt x="5859" y="10546"/>
                </a:lnTo>
                <a:lnTo>
                  <a:pt x="5859" y="14695"/>
                </a:lnTo>
                <a:cubicBezTo>
                  <a:pt x="5859" y="14853"/>
                  <a:pt x="5986" y="14980"/>
                  <a:pt x="6144" y="14980"/>
                </a:cubicBezTo>
                <a:lnTo>
                  <a:pt x="7316" y="14980"/>
                </a:lnTo>
                <a:cubicBezTo>
                  <a:pt x="7474" y="14980"/>
                  <a:pt x="7601" y="14853"/>
                  <a:pt x="7601" y="14695"/>
                </a:cubicBezTo>
                <a:lnTo>
                  <a:pt x="7601" y="10546"/>
                </a:lnTo>
                <a:lnTo>
                  <a:pt x="8614" y="10546"/>
                </a:lnTo>
                <a:lnTo>
                  <a:pt x="10768" y="14821"/>
                </a:lnTo>
                <a:cubicBezTo>
                  <a:pt x="10799" y="14916"/>
                  <a:pt x="10894" y="14980"/>
                  <a:pt x="11021" y="14980"/>
                </a:cubicBezTo>
                <a:lnTo>
                  <a:pt x="12351" y="14980"/>
                </a:lnTo>
                <a:cubicBezTo>
                  <a:pt x="12573" y="14980"/>
                  <a:pt x="12699" y="14758"/>
                  <a:pt x="12604" y="14568"/>
                </a:cubicBezTo>
                <a:lnTo>
                  <a:pt x="10578" y="10546"/>
                </a:lnTo>
                <a:lnTo>
                  <a:pt x="12573" y="10546"/>
                </a:lnTo>
                <a:cubicBezTo>
                  <a:pt x="13080" y="10546"/>
                  <a:pt x="13460" y="10166"/>
                  <a:pt x="13460" y="9659"/>
                </a:cubicBezTo>
                <a:cubicBezTo>
                  <a:pt x="13460" y="9279"/>
                  <a:pt x="13206" y="8963"/>
                  <a:pt x="12890" y="8836"/>
                </a:cubicBezTo>
                <a:lnTo>
                  <a:pt x="12890" y="2059"/>
                </a:lnTo>
                <a:cubicBezTo>
                  <a:pt x="12890" y="1584"/>
                  <a:pt x="12478" y="1172"/>
                  <a:pt x="12003" y="1172"/>
                </a:cubicBezTo>
                <a:lnTo>
                  <a:pt x="8488" y="1172"/>
                </a:lnTo>
                <a:lnTo>
                  <a:pt x="8488" y="887"/>
                </a:lnTo>
                <a:cubicBezTo>
                  <a:pt x="8488" y="412"/>
                  <a:pt x="8107" y="0"/>
                  <a:pt x="76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1"/>
          <p:cNvSpPr/>
          <p:nvPr/>
        </p:nvSpPr>
        <p:spPr>
          <a:xfrm>
            <a:off x="5022776" y="2328608"/>
            <a:ext cx="53774" cy="52804"/>
          </a:xfrm>
          <a:custGeom>
            <a:avLst/>
            <a:gdLst/>
            <a:ahLst/>
            <a:cxnLst/>
            <a:rect l="l" t="t" r="r" b="b"/>
            <a:pathLst>
              <a:path w="1774" h="1742" extrusionOk="0">
                <a:moveTo>
                  <a:pt x="887" y="570"/>
                </a:moveTo>
                <a:cubicBezTo>
                  <a:pt x="1045" y="570"/>
                  <a:pt x="1172" y="697"/>
                  <a:pt x="1172" y="887"/>
                </a:cubicBezTo>
                <a:cubicBezTo>
                  <a:pt x="1172" y="1045"/>
                  <a:pt x="1045" y="1172"/>
                  <a:pt x="887" y="1172"/>
                </a:cubicBezTo>
                <a:cubicBezTo>
                  <a:pt x="728" y="1172"/>
                  <a:pt x="602" y="1045"/>
                  <a:pt x="602" y="887"/>
                </a:cubicBezTo>
                <a:cubicBezTo>
                  <a:pt x="602" y="697"/>
                  <a:pt x="728" y="570"/>
                  <a:pt x="887" y="570"/>
                </a:cubicBezTo>
                <a:close/>
                <a:moveTo>
                  <a:pt x="887" y="0"/>
                </a:moveTo>
                <a:cubicBezTo>
                  <a:pt x="412" y="0"/>
                  <a:pt x="0" y="380"/>
                  <a:pt x="0" y="887"/>
                </a:cubicBezTo>
                <a:cubicBezTo>
                  <a:pt x="0" y="1362"/>
                  <a:pt x="412" y="1742"/>
                  <a:pt x="887" y="1742"/>
                </a:cubicBezTo>
                <a:cubicBezTo>
                  <a:pt x="1362" y="1742"/>
                  <a:pt x="1773" y="1362"/>
                  <a:pt x="1773" y="887"/>
                </a:cubicBezTo>
                <a:cubicBezTo>
                  <a:pt x="1773" y="380"/>
                  <a:pt x="1393" y="0"/>
                  <a:pt x="8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1"/>
          <p:cNvSpPr/>
          <p:nvPr/>
        </p:nvSpPr>
        <p:spPr>
          <a:xfrm>
            <a:off x="5112046" y="2310359"/>
            <a:ext cx="52835" cy="18278"/>
          </a:xfrm>
          <a:custGeom>
            <a:avLst/>
            <a:gdLst/>
            <a:ahLst/>
            <a:cxnLst/>
            <a:rect l="l" t="t" r="r" b="b"/>
            <a:pathLst>
              <a:path w="1743" h="603" extrusionOk="0">
                <a:moveTo>
                  <a:pt x="285" y="1"/>
                </a:moveTo>
                <a:cubicBezTo>
                  <a:pt x="127" y="1"/>
                  <a:pt x="0" y="127"/>
                  <a:pt x="0" y="317"/>
                </a:cubicBezTo>
                <a:cubicBezTo>
                  <a:pt x="0" y="476"/>
                  <a:pt x="127" y="602"/>
                  <a:pt x="285" y="602"/>
                </a:cubicBezTo>
                <a:lnTo>
                  <a:pt x="1457" y="602"/>
                </a:lnTo>
                <a:cubicBezTo>
                  <a:pt x="1615" y="602"/>
                  <a:pt x="1742" y="476"/>
                  <a:pt x="1742" y="317"/>
                </a:cubicBezTo>
                <a:cubicBezTo>
                  <a:pt x="1742" y="127"/>
                  <a:pt x="1615" y="1"/>
                  <a:pt x="1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1"/>
          <p:cNvSpPr/>
          <p:nvPr/>
        </p:nvSpPr>
        <p:spPr>
          <a:xfrm>
            <a:off x="4934445" y="2310359"/>
            <a:ext cx="71053" cy="18278"/>
          </a:xfrm>
          <a:custGeom>
            <a:avLst/>
            <a:gdLst/>
            <a:ahLst/>
            <a:cxnLst/>
            <a:rect l="l" t="t" r="r" b="b"/>
            <a:pathLst>
              <a:path w="2344" h="603" extrusionOk="0">
                <a:moveTo>
                  <a:pt x="285" y="1"/>
                </a:moveTo>
                <a:cubicBezTo>
                  <a:pt x="127" y="1"/>
                  <a:pt x="0" y="127"/>
                  <a:pt x="0" y="317"/>
                </a:cubicBezTo>
                <a:cubicBezTo>
                  <a:pt x="0" y="476"/>
                  <a:pt x="127" y="602"/>
                  <a:pt x="285" y="602"/>
                </a:cubicBezTo>
                <a:lnTo>
                  <a:pt x="2059" y="602"/>
                </a:lnTo>
                <a:cubicBezTo>
                  <a:pt x="2217" y="602"/>
                  <a:pt x="2344" y="476"/>
                  <a:pt x="2344" y="317"/>
                </a:cubicBezTo>
                <a:cubicBezTo>
                  <a:pt x="2344" y="127"/>
                  <a:pt x="2217" y="1"/>
                  <a:pt x="20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1"/>
          <p:cNvSpPr/>
          <p:nvPr/>
        </p:nvSpPr>
        <p:spPr>
          <a:xfrm>
            <a:off x="4112703" y="3195454"/>
            <a:ext cx="20188" cy="19218"/>
          </a:xfrm>
          <a:custGeom>
            <a:avLst/>
            <a:gdLst/>
            <a:ahLst/>
            <a:cxnLst/>
            <a:rect l="l" t="t" r="r" b="b"/>
            <a:pathLst>
              <a:path w="666" h="634" extrusionOk="0">
                <a:moveTo>
                  <a:pt x="349" y="0"/>
                </a:moveTo>
                <a:cubicBezTo>
                  <a:pt x="159" y="0"/>
                  <a:pt x="1" y="159"/>
                  <a:pt x="1" y="317"/>
                </a:cubicBezTo>
                <a:cubicBezTo>
                  <a:pt x="1" y="507"/>
                  <a:pt x="159" y="634"/>
                  <a:pt x="349" y="634"/>
                </a:cubicBezTo>
                <a:cubicBezTo>
                  <a:pt x="507" y="634"/>
                  <a:pt x="666" y="507"/>
                  <a:pt x="666" y="317"/>
                </a:cubicBezTo>
                <a:cubicBezTo>
                  <a:pt x="666" y="159"/>
                  <a:pt x="507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1"/>
          <p:cNvSpPr/>
          <p:nvPr/>
        </p:nvSpPr>
        <p:spPr>
          <a:xfrm>
            <a:off x="3917824" y="2934342"/>
            <a:ext cx="409946" cy="502096"/>
          </a:xfrm>
          <a:custGeom>
            <a:avLst/>
            <a:gdLst/>
            <a:ahLst/>
            <a:cxnLst/>
            <a:rect l="l" t="t" r="r" b="b"/>
            <a:pathLst>
              <a:path w="13524" h="16564" extrusionOk="0">
                <a:moveTo>
                  <a:pt x="6810" y="982"/>
                </a:moveTo>
                <a:lnTo>
                  <a:pt x="7665" y="2439"/>
                </a:lnTo>
                <a:cubicBezTo>
                  <a:pt x="8045" y="3072"/>
                  <a:pt x="7570" y="3896"/>
                  <a:pt x="6810" y="3896"/>
                </a:cubicBezTo>
                <a:cubicBezTo>
                  <a:pt x="6081" y="3896"/>
                  <a:pt x="5606" y="3072"/>
                  <a:pt x="5986" y="2439"/>
                </a:cubicBezTo>
                <a:lnTo>
                  <a:pt x="6810" y="982"/>
                </a:lnTo>
                <a:close/>
                <a:moveTo>
                  <a:pt x="12827" y="2439"/>
                </a:moveTo>
                <a:lnTo>
                  <a:pt x="12732" y="4022"/>
                </a:lnTo>
                <a:lnTo>
                  <a:pt x="11497" y="3294"/>
                </a:lnTo>
                <a:lnTo>
                  <a:pt x="12827" y="2439"/>
                </a:lnTo>
                <a:close/>
                <a:moveTo>
                  <a:pt x="698" y="2439"/>
                </a:moveTo>
                <a:lnTo>
                  <a:pt x="2249" y="3452"/>
                </a:lnTo>
                <a:cubicBezTo>
                  <a:pt x="2123" y="3737"/>
                  <a:pt x="1933" y="3959"/>
                  <a:pt x="1679" y="4117"/>
                </a:cubicBezTo>
                <a:cubicBezTo>
                  <a:pt x="1442" y="4249"/>
                  <a:pt x="1204" y="4315"/>
                  <a:pt x="948" y="4315"/>
                </a:cubicBezTo>
                <a:cubicBezTo>
                  <a:pt x="897" y="4315"/>
                  <a:pt x="845" y="4313"/>
                  <a:pt x="793" y="4307"/>
                </a:cubicBezTo>
                <a:lnTo>
                  <a:pt x="698" y="2439"/>
                </a:lnTo>
                <a:close/>
                <a:moveTo>
                  <a:pt x="10958" y="3737"/>
                </a:moveTo>
                <a:lnTo>
                  <a:pt x="12637" y="4719"/>
                </a:lnTo>
                <a:lnTo>
                  <a:pt x="12320" y="5257"/>
                </a:lnTo>
                <a:lnTo>
                  <a:pt x="10642" y="4307"/>
                </a:lnTo>
                <a:lnTo>
                  <a:pt x="10958" y="3737"/>
                </a:lnTo>
                <a:close/>
                <a:moveTo>
                  <a:pt x="2693" y="3991"/>
                </a:moveTo>
                <a:lnTo>
                  <a:pt x="4276" y="6682"/>
                </a:lnTo>
                <a:lnTo>
                  <a:pt x="2028" y="6682"/>
                </a:lnTo>
                <a:lnTo>
                  <a:pt x="1014" y="4972"/>
                </a:lnTo>
                <a:cubicBezTo>
                  <a:pt x="1363" y="4941"/>
                  <a:pt x="1679" y="4846"/>
                  <a:pt x="1996" y="4687"/>
                </a:cubicBezTo>
                <a:cubicBezTo>
                  <a:pt x="2281" y="4497"/>
                  <a:pt x="2534" y="4276"/>
                  <a:pt x="2693" y="3991"/>
                </a:cubicBezTo>
                <a:close/>
                <a:moveTo>
                  <a:pt x="6335" y="4466"/>
                </a:moveTo>
                <a:cubicBezTo>
                  <a:pt x="6493" y="4497"/>
                  <a:pt x="6651" y="4529"/>
                  <a:pt x="6810" y="4529"/>
                </a:cubicBezTo>
                <a:cubicBezTo>
                  <a:pt x="6968" y="4529"/>
                  <a:pt x="7095" y="4529"/>
                  <a:pt x="7221" y="4497"/>
                </a:cubicBezTo>
                <a:cubicBezTo>
                  <a:pt x="7380" y="5004"/>
                  <a:pt x="7506" y="5796"/>
                  <a:pt x="7601" y="6682"/>
                </a:cubicBezTo>
                <a:lnTo>
                  <a:pt x="5923" y="6682"/>
                </a:lnTo>
                <a:cubicBezTo>
                  <a:pt x="6018" y="5764"/>
                  <a:pt x="6176" y="5004"/>
                  <a:pt x="6335" y="4466"/>
                </a:cubicBezTo>
                <a:close/>
                <a:moveTo>
                  <a:pt x="10325" y="4846"/>
                </a:moveTo>
                <a:lnTo>
                  <a:pt x="12003" y="5827"/>
                </a:lnTo>
                <a:lnTo>
                  <a:pt x="11528" y="6682"/>
                </a:lnTo>
                <a:lnTo>
                  <a:pt x="9280" y="6682"/>
                </a:lnTo>
                <a:lnTo>
                  <a:pt x="10325" y="4846"/>
                </a:lnTo>
                <a:close/>
                <a:moveTo>
                  <a:pt x="11528" y="7316"/>
                </a:moveTo>
                <a:lnTo>
                  <a:pt x="11275" y="8614"/>
                </a:lnTo>
                <a:lnTo>
                  <a:pt x="8045" y="8614"/>
                </a:lnTo>
                <a:cubicBezTo>
                  <a:pt x="7887" y="8614"/>
                  <a:pt x="7728" y="8741"/>
                  <a:pt x="7728" y="8931"/>
                </a:cubicBezTo>
                <a:cubicBezTo>
                  <a:pt x="7728" y="9121"/>
                  <a:pt x="7887" y="9248"/>
                  <a:pt x="8045" y="9248"/>
                </a:cubicBezTo>
                <a:lnTo>
                  <a:pt x="11148" y="9248"/>
                </a:lnTo>
                <a:lnTo>
                  <a:pt x="10135" y="13966"/>
                </a:lnTo>
                <a:lnTo>
                  <a:pt x="3390" y="13966"/>
                </a:lnTo>
                <a:lnTo>
                  <a:pt x="2408" y="9248"/>
                </a:lnTo>
                <a:lnTo>
                  <a:pt x="5480" y="9248"/>
                </a:lnTo>
                <a:cubicBezTo>
                  <a:pt x="5638" y="9248"/>
                  <a:pt x="5796" y="9121"/>
                  <a:pt x="5796" y="8931"/>
                </a:cubicBezTo>
                <a:cubicBezTo>
                  <a:pt x="5796" y="8741"/>
                  <a:pt x="5638" y="8614"/>
                  <a:pt x="5480" y="8614"/>
                </a:cubicBezTo>
                <a:lnTo>
                  <a:pt x="2249" y="8614"/>
                </a:lnTo>
                <a:lnTo>
                  <a:pt x="1996" y="7316"/>
                </a:lnTo>
                <a:close/>
                <a:moveTo>
                  <a:pt x="10008" y="14631"/>
                </a:moveTo>
                <a:lnTo>
                  <a:pt x="9787" y="15676"/>
                </a:lnTo>
                <a:cubicBezTo>
                  <a:pt x="9755" y="15803"/>
                  <a:pt x="9628" y="15930"/>
                  <a:pt x="9470" y="15930"/>
                </a:cubicBezTo>
                <a:lnTo>
                  <a:pt x="4055" y="15930"/>
                </a:lnTo>
                <a:cubicBezTo>
                  <a:pt x="3896" y="15930"/>
                  <a:pt x="3770" y="15803"/>
                  <a:pt x="3738" y="15676"/>
                </a:cubicBezTo>
                <a:lnTo>
                  <a:pt x="3516" y="14631"/>
                </a:lnTo>
                <a:close/>
                <a:moveTo>
                  <a:pt x="6810" y="0"/>
                </a:moveTo>
                <a:cubicBezTo>
                  <a:pt x="6715" y="0"/>
                  <a:pt x="6588" y="64"/>
                  <a:pt x="6525" y="159"/>
                </a:cubicBezTo>
                <a:lnTo>
                  <a:pt x="5416" y="2122"/>
                </a:lnTo>
                <a:cubicBezTo>
                  <a:pt x="5036" y="2755"/>
                  <a:pt x="5163" y="3611"/>
                  <a:pt x="5733" y="4117"/>
                </a:cubicBezTo>
                <a:cubicBezTo>
                  <a:pt x="5543" y="4719"/>
                  <a:pt x="5385" y="5606"/>
                  <a:pt x="5290" y="6651"/>
                </a:cubicBezTo>
                <a:lnTo>
                  <a:pt x="5005" y="6651"/>
                </a:lnTo>
                <a:lnTo>
                  <a:pt x="3009" y="3231"/>
                </a:lnTo>
                <a:cubicBezTo>
                  <a:pt x="2978" y="3136"/>
                  <a:pt x="2883" y="3104"/>
                  <a:pt x="2819" y="3040"/>
                </a:cubicBezTo>
                <a:lnTo>
                  <a:pt x="508" y="1520"/>
                </a:lnTo>
                <a:cubicBezTo>
                  <a:pt x="444" y="1489"/>
                  <a:pt x="381" y="1473"/>
                  <a:pt x="322" y="1473"/>
                </a:cubicBezTo>
                <a:cubicBezTo>
                  <a:pt x="262" y="1473"/>
                  <a:pt x="207" y="1489"/>
                  <a:pt x="159" y="1520"/>
                </a:cubicBezTo>
                <a:cubicBezTo>
                  <a:pt x="64" y="1584"/>
                  <a:pt x="1" y="1679"/>
                  <a:pt x="1" y="1805"/>
                </a:cubicBezTo>
                <a:lnTo>
                  <a:pt x="159" y="4561"/>
                </a:lnTo>
                <a:cubicBezTo>
                  <a:pt x="159" y="4656"/>
                  <a:pt x="159" y="4751"/>
                  <a:pt x="223" y="4846"/>
                </a:cubicBezTo>
                <a:lnTo>
                  <a:pt x="1331" y="6777"/>
                </a:lnTo>
                <a:cubicBezTo>
                  <a:pt x="1268" y="6872"/>
                  <a:pt x="1268" y="6967"/>
                  <a:pt x="1268" y="7062"/>
                </a:cubicBezTo>
                <a:cubicBezTo>
                  <a:pt x="1363" y="7537"/>
                  <a:pt x="3009" y="15296"/>
                  <a:pt x="3104" y="15803"/>
                </a:cubicBezTo>
                <a:cubicBezTo>
                  <a:pt x="3199" y="16246"/>
                  <a:pt x="3611" y="16563"/>
                  <a:pt x="4055" y="16563"/>
                </a:cubicBezTo>
                <a:lnTo>
                  <a:pt x="9470" y="16563"/>
                </a:lnTo>
                <a:cubicBezTo>
                  <a:pt x="9913" y="16563"/>
                  <a:pt x="10325" y="16246"/>
                  <a:pt x="10420" y="15803"/>
                </a:cubicBezTo>
                <a:cubicBezTo>
                  <a:pt x="10515" y="15328"/>
                  <a:pt x="12162" y="7537"/>
                  <a:pt x="12257" y="7062"/>
                </a:cubicBezTo>
                <a:cubicBezTo>
                  <a:pt x="12257" y="6967"/>
                  <a:pt x="12257" y="6872"/>
                  <a:pt x="12194" y="6777"/>
                </a:cubicBezTo>
                <a:lnTo>
                  <a:pt x="13302" y="4846"/>
                </a:lnTo>
                <a:cubicBezTo>
                  <a:pt x="13334" y="4814"/>
                  <a:pt x="13334" y="4782"/>
                  <a:pt x="13334" y="4719"/>
                </a:cubicBezTo>
                <a:lnTo>
                  <a:pt x="13524" y="1805"/>
                </a:lnTo>
                <a:cubicBezTo>
                  <a:pt x="13524" y="1710"/>
                  <a:pt x="13460" y="1584"/>
                  <a:pt x="13365" y="1520"/>
                </a:cubicBezTo>
                <a:cubicBezTo>
                  <a:pt x="13302" y="1489"/>
                  <a:pt x="13239" y="1473"/>
                  <a:pt x="13179" y="1473"/>
                </a:cubicBezTo>
                <a:cubicBezTo>
                  <a:pt x="13120" y="1473"/>
                  <a:pt x="13064" y="1489"/>
                  <a:pt x="13017" y="1520"/>
                </a:cubicBezTo>
                <a:lnTo>
                  <a:pt x="10578" y="3136"/>
                </a:lnTo>
                <a:cubicBezTo>
                  <a:pt x="10547" y="3167"/>
                  <a:pt x="10515" y="3199"/>
                  <a:pt x="10483" y="3231"/>
                </a:cubicBezTo>
                <a:cubicBezTo>
                  <a:pt x="10230" y="3706"/>
                  <a:pt x="8710" y="6302"/>
                  <a:pt x="8520" y="6682"/>
                </a:cubicBezTo>
                <a:lnTo>
                  <a:pt x="8235" y="6682"/>
                </a:lnTo>
                <a:cubicBezTo>
                  <a:pt x="8140" y="5669"/>
                  <a:pt x="7982" y="4782"/>
                  <a:pt x="7792" y="4212"/>
                </a:cubicBezTo>
                <a:cubicBezTo>
                  <a:pt x="8457" y="3706"/>
                  <a:pt x="8615" y="2819"/>
                  <a:pt x="8203" y="2122"/>
                </a:cubicBezTo>
                <a:lnTo>
                  <a:pt x="7095" y="159"/>
                </a:lnTo>
                <a:cubicBezTo>
                  <a:pt x="7031" y="64"/>
                  <a:pt x="6936" y="0"/>
                  <a:pt x="6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4074297" y="2549404"/>
            <a:ext cx="19248" cy="20188"/>
          </a:xfrm>
          <a:custGeom>
            <a:avLst/>
            <a:gdLst/>
            <a:ahLst/>
            <a:cxnLst/>
            <a:rect l="l" t="t" r="r" b="b"/>
            <a:pathLst>
              <a:path w="635" h="666" extrusionOk="0">
                <a:moveTo>
                  <a:pt x="318" y="0"/>
                </a:moveTo>
                <a:cubicBezTo>
                  <a:pt x="159" y="0"/>
                  <a:pt x="1" y="158"/>
                  <a:pt x="1" y="348"/>
                </a:cubicBezTo>
                <a:cubicBezTo>
                  <a:pt x="1" y="507"/>
                  <a:pt x="159" y="665"/>
                  <a:pt x="318" y="665"/>
                </a:cubicBezTo>
                <a:cubicBezTo>
                  <a:pt x="508" y="665"/>
                  <a:pt x="634" y="507"/>
                  <a:pt x="634" y="348"/>
                </a:cubicBezTo>
                <a:cubicBezTo>
                  <a:pt x="634" y="158"/>
                  <a:pt x="508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1"/>
          <p:cNvSpPr/>
          <p:nvPr/>
        </p:nvSpPr>
        <p:spPr>
          <a:xfrm>
            <a:off x="3751772" y="2204751"/>
            <a:ext cx="505916" cy="453142"/>
          </a:xfrm>
          <a:custGeom>
            <a:avLst/>
            <a:gdLst/>
            <a:ahLst/>
            <a:cxnLst/>
            <a:rect l="l" t="t" r="r" b="b"/>
            <a:pathLst>
              <a:path w="16690" h="14949" extrusionOk="0">
                <a:moveTo>
                  <a:pt x="8519" y="634"/>
                </a:moveTo>
                <a:cubicBezTo>
                  <a:pt x="8804" y="634"/>
                  <a:pt x="8994" y="856"/>
                  <a:pt x="8994" y="1141"/>
                </a:cubicBezTo>
                <a:lnTo>
                  <a:pt x="8994" y="2598"/>
                </a:lnTo>
                <a:lnTo>
                  <a:pt x="8044" y="2598"/>
                </a:lnTo>
                <a:lnTo>
                  <a:pt x="8044" y="1141"/>
                </a:lnTo>
                <a:cubicBezTo>
                  <a:pt x="8044" y="856"/>
                  <a:pt x="8266" y="634"/>
                  <a:pt x="8519" y="634"/>
                </a:cubicBezTo>
                <a:close/>
                <a:moveTo>
                  <a:pt x="10166" y="634"/>
                </a:moveTo>
                <a:cubicBezTo>
                  <a:pt x="10419" y="634"/>
                  <a:pt x="10641" y="856"/>
                  <a:pt x="10641" y="1141"/>
                </a:cubicBezTo>
                <a:lnTo>
                  <a:pt x="10641" y="2724"/>
                </a:lnTo>
                <a:cubicBezTo>
                  <a:pt x="10451" y="2629"/>
                  <a:pt x="10261" y="2598"/>
                  <a:pt x="10039" y="2598"/>
                </a:cubicBezTo>
                <a:lnTo>
                  <a:pt x="9659" y="2598"/>
                </a:lnTo>
                <a:lnTo>
                  <a:pt x="9659" y="1141"/>
                </a:lnTo>
                <a:cubicBezTo>
                  <a:pt x="9659" y="856"/>
                  <a:pt x="9881" y="634"/>
                  <a:pt x="10166" y="634"/>
                </a:cubicBezTo>
                <a:close/>
                <a:moveTo>
                  <a:pt x="11781" y="1299"/>
                </a:moveTo>
                <a:cubicBezTo>
                  <a:pt x="12034" y="1299"/>
                  <a:pt x="12256" y="1521"/>
                  <a:pt x="12256" y="1774"/>
                </a:cubicBezTo>
                <a:lnTo>
                  <a:pt x="12256" y="3389"/>
                </a:lnTo>
                <a:cubicBezTo>
                  <a:pt x="12256" y="3675"/>
                  <a:pt x="12034" y="3896"/>
                  <a:pt x="11781" y="3896"/>
                </a:cubicBezTo>
                <a:cubicBezTo>
                  <a:pt x="11496" y="3896"/>
                  <a:pt x="11306" y="3675"/>
                  <a:pt x="11306" y="3389"/>
                </a:cubicBezTo>
                <a:lnTo>
                  <a:pt x="11306" y="1774"/>
                </a:lnTo>
                <a:cubicBezTo>
                  <a:pt x="11274" y="1521"/>
                  <a:pt x="11496" y="1299"/>
                  <a:pt x="11781" y="1299"/>
                </a:cubicBezTo>
                <a:close/>
                <a:moveTo>
                  <a:pt x="13396" y="1933"/>
                </a:moveTo>
                <a:cubicBezTo>
                  <a:pt x="13681" y="1933"/>
                  <a:pt x="13903" y="2154"/>
                  <a:pt x="13903" y="2439"/>
                </a:cubicBezTo>
                <a:lnTo>
                  <a:pt x="13903" y="3738"/>
                </a:lnTo>
                <a:cubicBezTo>
                  <a:pt x="13903" y="3991"/>
                  <a:pt x="13681" y="4213"/>
                  <a:pt x="13396" y="4213"/>
                </a:cubicBezTo>
                <a:cubicBezTo>
                  <a:pt x="13143" y="4213"/>
                  <a:pt x="12921" y="3991"/>
                  <a:pt x="12921" y="3738"/>
                </a:cubicBezTo>
                <a:lnTo>
                  <a:pt x="12921" y="2439"/>
                </a:lnTo>
                <a:cubicBezTo>
                  <a:pt x="12921" y="2154"/>
                  <a:pt x="13143" y="1933"/>
                  <a:pt x="13396" y="1933"/>
                </a:cubicBezTo>
                <a:close/>
                <a:moveTo>
                  <a:pt x="5859" y="4181"/>
                </a:moveTo>
                <a:lnTo>
                  <a:pt x="5859" y="4181"/>
                </a:lnTo>
                <a:cubicBezTo>
                  <a:pt x="5796" y="4403"/>
                  <a:pt x="5764" y="4625"/>
                  <a:pt x="5764" y="4878"/>
                </a:cubicBezTo>
                <a:lnTo>
                  <a:pt x="5764" y="5036"/>
                </a:lnTo>
                <a:cubicBezTo>
                  <a:pt x="5764" y="5195"/>
                  <a:pt x="5764" y="5385"/>
                  <a:pt x="5796" y="5543"/>
                </a:cubicBezTo>
                <a:cubicBezTo>
                  <a:pt x="5226" y="5448"/>
                  <a:pt x="4782" y="5385"/>
                  <a:pt x="4497" y="5290"/>
                </a:cubicBezTo>
                <a:cubicBezTo>
                  <a:pt x="4529" y="5131"/>
                  <a:pt x="4561" y="4973"/>
                  <a:pt x="4561" y="4815"/>
                </a:cubicBezTo>
                <a:cubicBezTo>
                  <a:pt x="4561" y="4688"/>
                  <a:pt x="4529" y="4561"/>
                  <a:pt x="4497" y="4435"/>
                </a:cubicBezTo>
                <a:cubicBezTo>
                  <a:pt x="4814" y="4340"/>
                  <a:pt x="5257" y="4276"/>
                  <a:pt x="5859" y="4181"/>
                </a:cubicBezTo>
                <a:close/>
                <a:moveTo>
                  <a:pt x="2920" y="3839"/>
                </a:moveTo>
                <a:cubicBezTo>
                  <a:pt x="3434" y="3839"/>
                  <a:pt x="3895" y="4235"/>
                  <a:pt x="3895" y="4815"/>
                </a:cubicBezTo>
                <a:cubicBezTo>
                  <a:pt x="3895" y="5391"/>
                  <a:pt x="3440" y="5803"/>
                  <a:pt x="2930" y="5803"/>
                </a:cubicBezTo>
                <a:cubicBezTo>
                  <a:pt x="2768" y="5803"/>
                  <a:pt x="2599" y="5762"/>
                  <a:pt x="2439" y="5670"/>
                </a:cubicBezTo>
                <a:lnTo>
                  <a:pt x="982" y="4815"/>
                </a:lnTo>
                <a:lnTo>
                  <a:pt x="2439" y="3960"/>
                </a:lnTo>
                <a:cubicBezTo>
                  <a:pt x="2596" y="3877"/>
                  <a:pt x="2761" y="3839"/>
                  <a:pt x="2920" y="3839"/>
                </a:cubicBezTo>
                <a:close/>
                <a:moveTo>
                  <a:pt x="14410" y="4276"/>
                </a:moveTo>
                <a:cubicBezTo>
                  <a:pt x="15550" y="4530"/>
                  <a:pt x="15961" y="4783"/>
                  <a:pt x="16025" y="4878"/>
                </a:cubicBezTo>
                <a:cubicBezTo>
                  <a:pt x="15961" y="5005"/>
                  <a:pt x="15518" y="5290"/>
                  <a:pt x="14156" y="5543"/>
                </a:cubicBezTo>
                <a:cubicBezTo>
                  <a:pt x="13079" y="5733"/>
                  <a:pt x="11718" y="5860"/>
                  <a:pt x="10324" y="5860"/>
                </a:cubicBezTo>
                <a:lnTo>
                  <a:pt x="10293" y="5860"/>
                </a:lnTo>
                <a:cubicBezTo>
                  <a:pt x="10134" y="5606"/>
                  <a:pt x="9976" y="5385"/>
                  <a:pt x="9754" y="5195"/>
                </a:cubicBezTo>
                <a:lnTo>
                  <a:pt x="10071" y="5195"/>
                </a:lnTo>
                <a:cubicBezTo>
                  <a:pt x="10578" y="5195"/>
                  <a:pt x="11053" y="4878"/>
                  <a:pt x="11243" y="4403"/>
                </a:cubicBezTo>
                <a:cubicBezTo>
                  <a:pt x="11401" y="4498"/>
                  <a:pt x="11591" y="4530"/>
                  <a:pt x="11781" y="4530"/>
                </a:cubicBezTo>
                <a:cubicBezTo>
                  <a:pt x="12034" y="4530"/>
                  <a:pt x="12256" y="4466"/>
                  <a:pt x="12446" y="4340"/>
                </a:cubicBezTo>
                <a:cubicBezTo>
                  <a:pt x="12636" y="4656"/>
                  <a:pt x="12984" y="4878"/>
                  <a:pt x="13396" y="4878"/>
                </a:cubicBezTo>
                <a:cubicBezTo>
                  <a:pt x="13840" y="4878"/>
                  <a:pt x="14220" y="4625"/>
                  <a:pt x="14410" y="4276"/>
                </a:cubicBezTo>
                <a:close/>
                <a:moveTo>
                  <a:pt x="10039" y="3231"/>
                </a:moveTo>
                <a:cubicBezTo>
                  <a:pt x="10419" y="3231"/>
                  <a:pt x="10704" y="3516"/>
                  <a:pt x="10704" y="3896"/>
                </a:cubicBezTo>
                <a:cubicBezTo>
                  <a:pt x="10704" y="4245"/>
                  <a:pt x="10419" y="4530"/>
                  <a:pt x="10039" y="4530"/>
                </a:cubicBezTo>
                <a:lnTo>
                  <a:pt x="8107" y="4530"/>
                </a:lnTo>
                <a:cubicBezTo>
                  <a:pt x="7917" y="4530"/>
                  <a:pt x="7791" y="4688"/>
                  <a:pt x="7791" y="4846"/>
                </a:cubicBezTo>
                <a:cubicBezTo>
                  <a:pt x="7759" y="5036"/>
                  <a:pt x="7917" y="5163"/>
                  <a:pt x="8076" y="5195"/>
                </a:cubicBezTo>
                <a:cubicBezTo>
                  <a:pt x="9533" y="5290"/>
                  <a:pt x="10261" y="6588"/>
                  <a:pt x="9913" y="7728"/>
                </a:cubicBezTo>
                <a:cubicBezTo>
                  <a:pt x="9849" y="7886"/>
                  <a:pt x="9944" y="8076"/>
                  <a:pt x="10103" y="8140"/>
                </a:cubicBezTo>
                <a:cubicBezTo>
                  <a:pt x="10127" y="8144"/>
                  <a:pt x="10151" y="8146"/>
                  <a:pt x="10175" y="8146"/>
                </a:cubicBezTo>
                <a:cubicBezTo>
                  <a:pt x="10332" y="8146"/>
                  <a:pt x="10459" y="8056"/>
                  <a:pt x="10514" y="7918"/>
                </a:cubicBezTo>
                <a:cubicBezTo>
                  <a:pt x="10673" y="7443"/>
                  <a:pt x="10673" y="6936"/>
                  <a:pt x="10546" y="6493"/>
                </a:cubicBezTo>
                <a:cubicBezTo>
                  <a:pt x="11749" y="6493"/>
                  <a:pt x="12889" y="6398"/>
                  <a:pt x="13903" y="6240"/>
                </a:cubicBezTo>
                <a:lnTo>
                  <a:pt x="13903" y="6240"/>
                </a:lnTo>
                <a:cubicBezTo>
                  <a:pt x="13871" y="6588"/>
                  <a:pt x="13776" y="6968"/>
                  <a:pt x="13555" y="7411"/>
                </a:cubicBezTo>
                <a:cubicBezTo>
                  <a:pt x="13365" y="7855"/>
                  <a:pt x="13238" y="8362"/>
                  <a:pt x="13238" y="8837"/>
                </a:cubicBezTo>
                <a:lnTo>
                  <a:pt x="13238" y="9755"/>
                </a:lnTo>
                <a:lnTo>
                  <a:pt x="8677" y="9755"/>
                </a:lnTo>
                <a:lnTo>
                  <a:pt x="8677" y="8932"/>
                </a:lnTo>
                <a:cubicBezTo>
                  <a:pt x="8677" y="8330"/>
                  <a:pt x="8456" y="7760"/>
                  <a:pt x="8012" y="7316"/>
                </a:cubicBezTo>
                <a:lnTo>
                  <a:pt x="6872" y="6176"/>
                </a:lnTo>
                <a:cubicBezTo>
                  <a:pt x="6777" y="6081"/>
                  <a:pt x="6651" y="5923"/>
                  <a:pt x="6587" y="5765"/>
                </a:cubicBezTo>
                <a:cubicBezTo>
                  <a:pt x="6461" y="5543"/>
                  <a:pt x="6397" y="5290"/>
                  <a:pt x="6397" y="5036"/>
                </a:cubicBezTo>
                <a:lnTo>
                  <a:pt x="6397" y="4878"/>
                </a:lnTo>
                <a:cubicBezTo>
                  <a:pt x="6397" y="3991"/>
                  <a:pt x="7126" y="3231"/>
                  <a:pt x="8044" y="3231"/>
                </a:cubicBezTo>
                <a:close/>
                <a:moveTo>
                  <a:pt x="14061" y="10388"/>
                </a:moveTo>
                <a:cubicBezTo>
                  <a:pt x="14315" y="10388"/>
                  <a:pt x="14536" y="10610"/>
                  <a:pt x="14536" y="10895"/>
                </a:cubicBezTo>
                <a:cubicBezTo>
                  <a:pt x="14536" y="11148"/>
                  <a:pt x="14315" y="11370"/>
                  <a:pt x="14061" y="11370"/>
                </a:cubicBezTo>
                <a:lnTo>
                  <a:pt x="12256" y="11370"/>
                </a:lnTo>
                <a:cubicBezTo>
                  <a:pt x="12098" y="11370"/>
                  <a:pt x="11939" y="11528"/>
                  <a:pt x="11939" y="11687"/>
                </a:cubicBezTo>
                <a:cubicBezTo>
                  <a:pt x="11939" y="11877"/>
                  <a:pt x="12098" y="12035"/>
                  <a:pt x="12256" y="12035"/>
                </a:cubicBezTo>
                <a:lnTo>
                  <a:pt x="13903" y="12035"/>
                </a:lnTo>
                <a:lnTo>
                  <a:pt x="13903" y="14315"/>
                </a:lnTo>
                <a:lnTo>
                  <a:pt x="8044" y="14315"/>
                </a:lnTo>
                <a:lnTo>
                  <a:pt x="8044" y="12035"/>
                </a:lnTo>
                <a:lnTo>
                  <a:pt x="9659" y="12035"/>
                </a:lnTo>
                <a:cubicBezTo>
                  <a:pt x="9849" y="12035"/>
                  <a:pt x="9976" y="11877"/>
                  <a:pt x="9976" y="11687"/>
                </a:cubicBezTo>
                <a:cubicBezTo>
                  <a:pt x="9976" y="11528"/>
                  <a:pt x="9849" y="11370"/>
                  <a:pt x="9659" y="11370"/>
                </a:cubicBezTo>
                <a:lnTo>
                  <a:pt x="7886" y="11370"/>
                </a:lnTo>
                <a:cubicBezTo>
                  <a:pt x="7601" y="11370"/>
                  <a:pt x="7379" y="11148"/>
                  <a:pt x="7379" y="10895"/>
                </a:cubicBezTo>
                <a:cubicBezTo>
                  <a:pt x="7379" y="10610"/>
                  <a:pt x="7601" y="10388"/>
                  <a:pt x="7886" y="10388"/>
                </a:cubicBezTo>
                <a:close/>
                <a:moveTo>
                  <a:pt x="8519" y="1"/>
                </a:moveTo>
                <a:cubicBezTo>
                  <a:pt x="7886" y="1"/>
                  <a:pt x="7379" y="508"/>
                  <a:pt x="7379" y="1141"/>
                </a:cubicBezTo>
                <a:lnTo>
                  <a:pt x="7379" y="2693"/>
                </a:lnTo>
                <a:cubicBezTo>
                  <a:pt x="6904" y="2819"/>
                  <a:pt x="6492" y="3104"/>
                  <a:pt x="6207" y="3485"/>
                </a:cubicBezTo>
                <a:cubicBezTo>
                  <a:pt x="5289" y="3611"/>
                  <a:pt x="4624" y="3706"/>
                  <a:pt x="4212" y="3833"/>
                </a:cubicBezTo>
                <a:cubicBezTo>
                  <a:pt x="3892" y="3413"/>
                  <a:pt x="3421" y="3195"/>
                  <a:pt x="2941" y="3195"/>
                </a:cubicBezTo>
                <a:cubicBezTo>
                  <a:pt x="2662" y="3195"/>
                  <a:pt x="2379" y="3269"/>
                  <a:pt x="2122" y="3421"/>
                </a:cubicBezTo>
                <a:lnTo>
                  <a:pt x="190" y="4530"/>
                </a:lnTo>
                <a:cubicBezTo>
                  <a:pt x="64" y="4593"/>
                  <a:pt x="0" y="4688"/>
                  <a:pt x="0" y="4815"/>
                </a:cubicBezTo>
                <a:cubicBezTo>
                  <a:pt x="0" y="4941"/>
                  <a:pt x="64" y="5036"/>
                  <a:pt x="190" y="5100"/>
                </a:cubicBezTo>
                <a:lnTo>
                  <a:pt x="2122" y="6240"/>
                </a:lnTo>
                <a:cubicBezTo>
                  <a:pt x="2362" y="6384"/>
                  <a:pt x="2635" y="6455"/>
                  <a:pt x="2909" y="6455"/>
                </a:cubicBezTo>
                <a:cubicBezTo>
                  <a:pt x="3359" y="6455"/>
                  <a:pt x="3815" y="6265"/>
                  <a:pt x="4149" y="5891"/>
                </a:cubicBezTo>
                <a:cubicBezTo>
                  <a:pt x="4529" y="6018"/>
                  <a:pt x="5162" y="6113"/>
                  <a:pt x="6081" y="6240"/>
                </a:cubicBezTo>
                <a:cubicBezTo>
                  <a:pt x="6176" y="6366"/>
                  <a:pt x="6271" y="6525"/>
                  <a:pt x="6397" y="6651"/>
                </a:cubicBezTo>
                <a:lnTo>
                  <a:pt x="7537" y="7791"/>
                </a:lnTo>
                <a:cubicBezTo>
                  <a:pt x="7854" y="8108"/>
                  <a:pt x="8012" y="8488"/>
                  <a:pt x="8012" y="8932"/>
                </a:cubicBezTo>
                <a:lnTo>
                  <a:pt x="8012" y="9755"/>
                </a:lnTo>
                <a:lnTo>
                  <a:pt x="7854" y="9755"/>
                </a:lnTo>
                <a:cubicBezTo>
                  <a:pt x="7221" y="9755"/>
                  <a:pt x="6714" y="10262"/>
                  <a:pt x="6714" y="10895"/>
                </a:cubicBezTo>
                <a:cubicBezTo>
                  <a:pt x="6714" y="11338"/>
                  <a:pt x="6999" y="11750"/>
                  <a:pt x="7379" y="11908"/>
                </a:cubicBezTo>
                <a:lnTo>
                  <a:pt x="7379" y="14632"/>
                </a:lnTo>
                <a:cubicBezTo>
                  <a:pt x="7379" y="14822"/>
                  <a:pt x="7506" y="14949"/>
                  <a:pt x="7696" y="14949"/>
                </a:cubicBezTo>
                <a:lnTo>
                  <a:pt x="14188" y="14949"/>
                </a:lnTo>
                <a:cubicBezTo>
                  <a:pt x="14378" y="14949"/>
                  <a:pt x="14536" y="14822"/>
                  <a:pt x="14536" y="14632"/>
                </a:cubicBezTo>
                <a:lnTo>
                  <a:pt x="14536" y="11908"/>
                </a:lnTo>
                <a:cubicBezTo>
                  <a:pt x="14916" y="11750"/>
                  <a:pt x="15170" y="11338"/>
                  <a:pt x="15170" y="10895"/>
                </a:cubicBezTo>
                <a:cubicBezTo>
                  <a:pt x="15170" y="10262"/>
                  <a:pt x="14663" y="9755"/>
                  <a:pt x="14030" y="9755"/>
                </a:cubicBezTo>
                <a:lnTo>
                  <a:pt x="13871" y="9755"/>
                </a:lnTo>
                <a:lnTo>
                  <a:pt x="13871" y="8868"/>
                </a:lnTo>
                <a:cubicBezTo>
                  <a:pt x="13871" y="8457"/>
                  <a:pt x="13966" y="8045"/>
                  <a:pt x="14125" y="7696"/>
                </a:cubicBezTo>
                <a:cubicBezTo>
                  <a:pt x="14410" y="7126"/>
                  <a:pt x="14536" y="6620"/>
                  <a:pt x="14536" y="6113"/>
                </a:cubicBezTo>
                <a:cubicBezTo>
                  <a:pt x="15961" y="5828"/>
                  <a:pt x="16658" y="5416"/>
                  <a:pt x="16658" y="4878"/>
                </a:cubicBezTo>
                <a:cubicBezTo>
                  <a:pt x="16690" y="4150"/>
                  <a:pt x="15296" y="3801"/>
                  <a:pt x="14536" y="3643"/>
                </a:cubicBezTo>
                <a:lnTo>
                  <a:pt x="14536" y="2439"/>
                </a:lnTo>
                <a:cubicBezTo>
                  <a:pt x="14536" y="1806"/>
                  <a:pt x="14030" y="1299"/>
                  <a:pt x="13396" y="1299"/>
                </a:cubicBezTo>
                <a:cubicBezTo>
                  <a:pt x="13206" y="1299"/>
                  <a:pt x="13016" y="1331"/>
                  <a:pt x="12858" y="1426"/>
                </a:cubicBezTo>
                <a:cubicBezTo>
                  <a:pt x="12699" y="983"/>
                  <a:pt x="12288" y="634"/>
                  <a:pt x="11781" y="634"/>
                </a:cubicBezTo>
                <a:cubicBezTo>
                  <a:pt x="11559" y="634"/>
                  <a:pt x="11401" y="698"/>
                  <a:pt x="11243" y="761"/>
                </a:cubicBezTo>
                <a:cubicBezTo>
                  <a:pt x="11084" y="318"/>
                  <a:pt x="10641" y="1"/>
                  <a:pt x="10134" y="1"/>
                </a:cubicBezTo>
                <a:cubicBezTo>
                  <a:pt x="9818" y="1"/>
                  <a:pt x="9533" y="128"/>
                  <a:pt x="9343" y="318"/>
                </a:cubicBezTo>
                <a:cubicBezTo>
                  <a:pt x="9121" y="128"/>
                  <a:pt x="8836" y="1"/>
                  <a:pt x="85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1"/>
          <p:cNvSpPr txBox="1"/>
          <p:nvPr/>
        </p:nvSpPr>
        <p:spPr>
          <a:xfrm>
            <a:off x="1041775" y="1855963"/>
            <a:ext cx="181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31"/>
          <p:cNvSpPr txBox="1"/>
          <p:nvPr/>
        </p:nvSpPr>
        <p:spPr>
          <a:xfrm>
            <a:off x="1041783" y="3273813"/>
            <a:ext cx="181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31"/>
          <p:cNvSpPr txBox="1"/>
          <p:nvPr/>
        </p:nvSpPr>
        <p:spPr>
          <a:xfrm>
            <a:off x="6220827" y="3273813"/>
            <a:ext cx="18201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31"/>
          <p:cNvSpPr txBox="1"/>
          <p:nvPr/>
        </p:nvSpPr>
        <p:spPr>
          <a:xfrm>
            <a:off x="6220824" y="1835763"/>
            <a:ext cx="18201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 rot="20407640">
            <a:off x="5138815" y="1944823"/>
            <a:ext cx="543304" cy="357035"/>
          </a:xfrm>
          <a:custGeom>
            <a:avLst/>
            <a:gdLst/>
            <a:ahLst/>
            <a:cxnLst/>
            <a:rect l="l" t="t" r="r" b="b"/>
            <a:pathLst>
              <a:path w="11950" h="8797" extrusionOk="0">
                <a:moveTo>
                  <a:pt x="1055" y="733"/>
                </a:moveTo>
                <a:lnTo>
                  <a:pt x="1055" y="733"/>
                </a:lnTo>
                <a:cubicBezTo>
                  <a:pt x="4222" y="1208"/>
                  <a:pt x="7325" y="1367"/>
                  <a:pt x="10556" y="1652"/>
                </a:cubicBezTo>
                <a:cubicBezTo>
                  <a:pt x="9574" y="2127"/>
                  <a:pt x="8592" y="2602"/>
                  <a:pt x="7642" y="3109"/>
                </a:cubicBezTo>
                <a:cubicBezTo>
                  <a:pt x="6629" y="3647"/>
                  <a:pt x="5679" y="4249"/>
                  <a:pt x="4823" y="5040"/>
                </a:cubicBezTo>
                <a:cubicBezTo>
                  <a:pt x="4000" y="5800"/>
                  <a:pt x="3208" y="6592"/>
                  <a:pt x="2290" y="7511"/>
                </a:cubicBezTo>
                <a:cubicBezTo>
                  <a:pt x="2195" y="5104"/>
                  <a:pt x="960" y="3109"/>
                  <a:pt x="1055" y="733"/>
                </a:cubicBezTo>
                <a:close/>
                <a:moveTo>
                  <a:pt x="899" y="1"/>
                </a:moveTo>
                <a:cubicBezTo>
                  <a:pt x="47" y="1"/>
                  <a:pt x="0" y="297"/>
                  <a:pt x="105" y="1367"/>
                </a:cubicBezTo>
                <a:cubicBezTo>
                  <a:pt x="390" y="3647"/>
                  <a:pt x="1055" y="5864"/>
                  <a:pt x="1435" y="8112"/>
                </a:cubicBezTo>
                <a:cubicBezTo>
                  <a:pt x="1533" y="8581"/>
                  <a:pt x="1678" y="8797"/>
                  <a:pt x="1924" y="8797"/>
                </a:cubicBezTo>
                <a:cubicBezTo>
                  <a:pt x="2077" y="8797"/>
                  <a:pt x="2269" y="8713"/>
                  <a:pt x="2512" y="8556"/>
                </a:cubicBezTo>
                <a:cubicBezTo>
                  <a:pt x="5425" y="6687"/>
                  <a:pt x="7895" y="4217"/>
                  <a:pt x="10777" y="2348"/>
                </a:cubicBezTo>
                <a:cubicBezTo>
                  <a:pt x="11221" y="2095"/>
                  <a:pt x="11949" y="1747"/>
                  <a:pt x="11759" y="1145"/>
                </a:cubicBezTo>
                <a:cubicBezTo>
                  <a:pt x="11655" y="751"/>
                  <a:pt x="11293" y="683"/>
                  <a:pt x="10904" y="683"/>
                </a:cubicBezTo>
                <a:cubicBezTo>
                  <a:pt x="10700" y="683"/>
                  <a:pt x="10488" y="702"/>
                  <a:pt x="10302" y="702"/>
                </a:cubicBezTo>
                <a:cubicBezTo>
                  <a:pt x="7294" y="607"/>
                  <a:pt x="4253" y="512"/>
                  <a:pt x="1562" y="37"/>
                </a:cubicBezTo>
                <a:cubicBezTo>
                  <a:pt x="1300" y="14"/>
                  <a:pt x="1081" y="1"/>
                  <a:pt x="899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1439654" y="2520629"/>
            <a:ext cx="145470" cy="281723"/>
          </a:xfrm>
          <a:custGeom>
            <a:avLst/>
            <a:gdLst/>
            <a:ahLst/>
            <a:cxnLst/>
            <a:rect l="l" t="t" r="r" b="b"/>
            <a:pathLst>
              <a:path w="4530" h="8773" extrusionOk="0">
                <a:moveTo>
                  <a:pt x="3421" y="1"/>
                </a:moveTo>
                <a:cubicBezTo>
                  <a:pt x="2059" y="1648"/>
                  <a:pt x="2059" y="3769"/>
                  <a:pt x="1521" y="5764"/>
                </a:cubicBezTo>
                <a:cubicBezTo>
                  <a:pt x="1203" y="5579"/>
                  <a:pt x="1084" y="4994"/>
                  <a:pt x="720" y="4994"/>
                </a:cubicBezTo>
                <a:cubicBezTo>
                  <a:pt x="649" y="4994"/>
                  <a:pt x="569" y="5016"/>
                  <a:pt x="476" y="5068"/>
                </a:cubicBezTo>
                <a:cubicBezTo>
                  <a:pt x="1" y="5353"/>
                  <a:pt x="222" y="5923"/>
                  <a:pt x="191" y="6366"/>
                </a:cubicBezTo>
                <a:cubicBezTo>
                  <a:pt x="191" y="7126"/>
                  <a:pt x="476" y="7760"/>
                  <a:pt x="951" y="8330"/>
                </a:cubicBezTo>
                <a:cubicBezTo>
                  <a:pt x="1169" y="8607"/>
                  <a:pt x="1436" y="8773"/>
                  <a:pt x="1714" y="8773"/>
                </a:cubicBezTo>
                <a:cubicBezTo>
                  <a:pt x="1881" y="8773"/>
                  <a:pt x="2052" y="8713"/>
                  <a:pt x="2218" y="8583"/>
                </a:cubicBezTo>
                <a:cubicBezTo>
                  <a:pt x="2693" y="8266"/>
                  <a:pt x="3263" y="8171"/>
                  <a:pt x="3769" y="7950"/>
                </a:cubicBezTo>
                <a:cubicBezTo>
                  <a:pt x="4086" y="7823"/>
                  <a:pt x="4529" y="7760"/>
                  <a:pt x="4466" y="7095"/>
                </a:cubicBezTo>
                <a:cubicBezTo>
                  <a:pt x="4343" y="7039"/>
                  <a:pt x="4220" y="7016"/>
                  <a:pt x="4098" y="7016"/>
                </a:cubicBezTo>
                <a:cubicBezTo>
                  <a:pt x="3621" y="7016"/>
                  <a:pt x="3148" y="7357"/>
                  <a:pt x="2638" y="7357"/>
                </a:cubicBezTo>
                <a:cubicBezTo>
                  <a:pt x="2541" y="7357"/>
                  <a:pt x="2444" y="7345"/>
                  <a:pt x="2344" y="7316"/>
                </a:cubicBezTo>
                <a:cubicBezTo>
                  <a:pt x="2281" y="4814"/>
                  <a:pt x="3231" y="2439"/>
                  <a:pt x="3421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2539364" y="3681457"/>
            <a:ext cx="275622" cy="330598"/>
          </a:xfrm>
          <a:custGeom>
            <a:avLst/>
            <a:gdLst/>
            <a:ahLst/>
            <a:cxnLst/>
            <a:rect l="l" t="t" r="r" b="b"/>
            <a:pathLst>
              <a:path w="8583" h="10295" extrusionOk="0">
                <a:moveTo>
                  <a:pt x="0" y="0"/>
                </a:moveTo>
                <a:cubicBezTo>
                  <a:pt x="665" y="3611"/>
                  <a:pt x="3389" y="5542"/>
                  <a:pt x="6081" y="7759"/>
                </a:cubicBezTo>
                <a:cubicBezTo>
                  <a:pt x="5067" y="8171"/>
                  <a:pt x="4339" y="8456"/>
                  <a:pt x="3611" y="8804"/>
                </a:cubicBezTo>
                <a:cubicBezTo>
                  <a:pt x="3167" y="8994"/>
                  <a:pt x="2597" y="9153"/>
                  <a:pt x="2787" y="9818"/>
                </a:cubicBezTo>
                <a:cubicBezTo>
                  <a:pt x="2878" y="10182"/>
                  <a:pt x="3106" y="10295"/>
                  <a:pt x="3373" y="10295"/>
                </a:cubicBezTo>
                <a:cubicBezTo>
                  <a:pt x="3570" y="10295"/>
                  <a:pt x="3789" y="10233"/>
                  <a:pt x="3991" y="10166"/>
                </a:cubicBezTo>
                <a:cubicBezTo>
                  <a:pt x="5194" y="9723"/>
                  <a:pt x="6398" y="9279"/>
                  <a:pt x="7569" y="8773"/>
                </a:cubicBezTo>
                <a:cubicBezTo>
                  <a:pt x="8361" y="8424"/>
                  <a:pt x="8583" y="7728"/>
                  <a:pt x="8519" y="6936"/>
                </a:cubicBezTo>
                <a:cubicBezTo>
                  <a:pt x="8424" y="6144"/>
                  <a:pt x="8298" y="5352"/>
                  <a:pt x="8203" y="4592"/>
                </a:cubicBezTo>
                <a:cubicBezTo>
                  <a:pt x="8139" y="4086"/>
                  <a:pt x="7949" y="3737"/>
                  <a:pt x="7443" y="3737"/>
                </a:cubicBezTo>
                <a:cubicBezTo>
                  <a:pt x="6936" y="3769"/>
                  <a:pt x="6714" y="4117"/>
                  <a:pt x="6619" y="4592"/>
                </a:cubicBezTo>
                <a:cubicBezTo>
                  <a:pt x="6524" y="4972"/>
                  <a:pt x="6714" y="5479"/>
                  <a:pt x="6271" y="5827"/>
                </a:cubicBezTo>
                <a:cubicBezTo>
                  <a:pt x="3547" y="4592"/>
                  <a:pt x="2344" y="1679"/>
                  <a:pt x="0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192329" y="1624521"/>
            <a:ext cx="45792" cy="618358"/>
          </a:xfrm>
          <a:custGeom>
            <a:avLst/>
            <a:gdLst/>
            <a:ahLst/>
            <a:cxnLst/>
            <a:rect l="l" t="t" r="r" b="b"/>
            <a:pathLst>
              <a:path w="1426" h="19256" extrusionOk="0">
                <a:moveTo>
                  <a:pt x="1" y="1"/>
                </a:moveTo>
                <a:lnTo>
                  <a:pt x="1" y="1"/>
                </a:lnTo>
                <a:cubicBezTo>
                  <a:pt x="286" y="6461"/>
                  <a:pt x="412" y="12890"/>
                  <a:pt x="1426" y="19256"/>
                </a:cubicBezTo>
                <a:cubicBezTo>
                  <a:pt x="761" y="12858"/>
                  <a:pt x="666" y="639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6163742" y="977808"/>
            <a:ext cx="2701651" cy="1452183"/>
          </a:xfrm>
          <a:custGeom>
            <a:avLst/>
            <a:gdLst/>
            <a:ahLst/>
            <a:cxnLst/>
            <a:rect l="l" t="t" r="r" b="b"/>
            <a:pathLst>
              <a:path w="58652" h="39118" extrusionOk="0">
                <a:moveTo>
                  <a:pt x="43387" y="1269"/>
                </a:moveTo>
                <a:lnTo>
                  <a:pt x="43387" y="1269"/>
                </a:lnTo>
                <a:cubicBezTo>
                  <a:pt x="31416" y="1902"/>
                  <a:pt x="19445" y="2631"/>
                  <a:pt x="7443" y="3328"/>
                </a:cubicBezTo>
                <a:cubicBezTo>
                  <a:pt x="19414" y="2188"/>
                  <a:pt x="31385" y="1427"/>
                  <a:pt x="43387" y="1269"/>
                </a:cubicBezTo>
                <a:close/>
                <a:moveTo>
                  <a:pt x="54503" y="1016"/>
                </a:moveTo>
                <a:cubicBezTo>
                  <a:pt x="55200" y="7793"/>
                  <a:pt x="55326" y="14633"/>
                  <a:pt x="56023" y="21411"/>
                </a:cubicBezTo>
                <a:cubicBezTo>
                  <a:pt x="54915" y="14665"/>
                  <a:pt x="54788" y="7856"/>
                  <a:pt x="54503" y="1016"/>
                </a:cubicBezTo>
                <a:close/>
                <a:moveTo>
                  <a:pt x="56720" y="27206"/>
                </a:moveTo>
                <a:cubicBezTo>
                  <a:pt x="56878" y="28631"/>
                  <a:pt x="57036" y="30658"/>
                  <a:pt x="56720" y="32716"/>
                </a:cubicBezTo>
                <a:lnTo>
                  <a:pt x="56720" y="27206"/>
                </a:lnTo>
                <a:close/>
                <a:moveTo>
                  <a:pt x="52626" y="1651"/>
                </a:moveTo>
                <a:cubicBezTo>
                  <a:pt x="53161" y="1651"/>
                  <a:pt x="53464" y="1968"/>
                  <a:pt x="53490" y="2821"/>
                </a:cubicBezTo>
                <a:cubicBezTo>
                  <a:pt x="53901" y="10453"/>
                  <a:pt x="54408" y="18085"/>
                  <a:pt x="55485" y="25654"/>
                </a:cubicBezTo>
                <a:cubicBezTo>
                  <a:pt x="55833" y="28093"/>
                  <a:pt x="55833" y="30594"/>
                  <a:pt x="55738" y="33033"/>
                </a:cubicBezTo>
                <a:cubicBezTo>
                  <a:pt x="37718" y="34331"/>
                  <a:pt x="19794" y="34965"/>
                  <a:pt x="1996" y="37023"/>
                </a:cubicBezTo>
                <a:cubicBezTo>
                  <a:pt x="1806" y="36707"/>
                  <a:pt x="1774" y="36232"/>
                  <a:pt x="1901" y="36200"/>
                </a:cubicBezTo>
                <a:cubicBezTo>
                  <a:pt x="3547" y="35947"/>
                  <a:pt x="2661" y="34743"/>
                  <a:pt x="2566" y="34015"/>
                </a:cubicBezTo>
                <a:cubicBezTo>
                  <a:pt x="2027" y="29613"/>
                  <a:pt x="2186" y="25147"/>
                  <a:pt x="2154" y="20714"/>
                </a:cubicBezTo>
                <a:cubicBezTo>
                  <a:pt x="2122" y="15995"/>
                  <a:pt x="2154" y="11276"/>
                  <a:pt x="2154" y="6558"/>
                </a:cubicBezTo>
                <a:lnTo>
                  <a:pt x="2154" y="5259"/>
                </a:lnTo>
                <a:cubicBezTo>
                  <a:pt x="4688" y="4721"/>
                  <a:pt x="7158" y="4404"/>
                  <a:pt x="9628" y="4246"/>
                </a:cubicBezTo>
                <a:cubicBezTo>
                  <a:pt x="21599" y="3423"/>
                  <a:pt x="33601" y="2758"/>
                  <a:pt x="45572" y="2251"/>
                </a:cubicBezTo>
                <a:cubicBezTo>
                  <a:pt x="47757" y="2156"/>
                  <a:pt x="49974" y="2188"/>
                  <a:pt x="52159" y="1712"/>
                </a:cubicBezTo>
                <a:cubicBezTo>
                  <a:pt x="52330" y="1673"/>
                  <a:pt x="52486" y="1651"/>
                  <a:pt x="52626" y="1651"/>
                </a:cubicBezTo>
                <a:close/>
                <a:moveTo>
                  <a:pt x="54176" y="1"/>
                </a:moveTo>
                <a:cubicBezTo>
                  <a:pt x="54138" y="1"/>
                  <a:pt x="54099" y="1"/>
                  <a:pt x="54060" y="2"/>
                </a:cubicBezTo>
                <a:cubicBezTo>
                  <a:pt x="47979" y="129"/>
                  <a:pt x="41930" y="161"/>
                  <a:pt x="35882" y="414"/>
                </a:cubicBezTo>
                <a:cubicBezTo>
                  <a:pt x="28408" y="762"/>
                  <a:pt x="20934" y="1332"/>
                  <a:pt x="13460" y="1744"/>
                </a:cubicBezTo>
                <a:cubicBezTo>
                  <a:pt x="9501" y="1966"/>
                  <a:pt x="5606" y="2821"/>
                  <a:pt x="1616" y="2948"/>
                </a:cubicBezTo>
                <a:cubicBezTo>
                  <a:pt x="1331" y="2979"/>
                  <a:pt x="951" y="3011"/>
                  <a:pt x="982" y="3454"/>
                </a:cubicBezTo>
                <a:cubicBezTo>
                  <a:pt x="1014" y="3803"/>
                  <a:pt x="1299" y="3898"/>
                  <a:pt x="1584" y="3898"/>
                </a:cubicBezTo>
                <a:cubicBezTo>
                  <a:pt x="2059" y="3929"/>
                  <a:pt x="2534" y="3961"/>
                  <a:pt x="3009" y="3993"/>
                </a:cubicBezTo>
                <a:cubicBezTo>
                  <a:pt x="1457" y="4024"/>
                  <a:pt x="1141" y="4974"/>
                  <a:pt x="1299" y="6336"/>
                </a:cubicBezTo>
                <a:cubicBezTo>
                  <a:pt x="1331" y="6684"/>
                  <a:pt x="1426" y="7096"/>
                  <a:pt x="1077" y="7476"/>
                </a:cubicBezTo>
                <a:cubicBezTo>
                  <a:pt x="856" y="6716"/>
                  <a:pt x="951" y="5956"/>
                  <a:pt x="476" y="5101"/>
                </a:cubicBezTo>
                <a:cubicBezTo>
                  <a:pt x="1" y="5861"/>
                  <a:pt x="64" y="6526"/>
                  <a:pt x="127" y="7191"/>
                </a:cubicBezTo>
                <a:cubicBezTo>
                  <a:pt x="381" y="10390"/>
                  <a:pt x="729" y="13557"/>
                  <a:pt x="887" y="16755"/>
                </a:cubicBezTo>
                <a:cubicBezTo>
                  <a:pt x="1236" y="23247"/>
                  <a:pt x="1204" y="29708"/>
                  <a:pt x="919" y="36200"/>
                </a:cubicBezTo>
                <a:cubicBezTo>
                  <a:pt x="822" y="38466"/>
                  <a:pt x="1020" y="39117"/>
                  <a:pt x="2377" y="39117"/>
                </a:cubicBezTo>
                <a:cubicBezTo>
                  <a:pt x="2803" y="39117"/>
                  <a:pt x="3342" y="39053"/>
                  <a:pt x="4022" y="38955"/>
                </a:cubicBezTo>
                <a:cubicBezTo>
                  <a:pt x="9375" y="38163"/>
                  <a:pt x="14695" y="37245"/>
                  <a:pt x="20079" y="36707"/>
                </a:cubicBezTo>
                <a:cubicBezTo>
                  <a:pt x="28036" y="35875"/>
                  <a:pt x="36018" y="35140"/>
                  <a:pt x="44024" y="35140"/>
                </a:cubicBezTo>
                <a:cubicBezTo>
                  <a:pt x="45163" y="35140"/>
                  <a:pt x="46301" y="35155"/>
                  <a:pt x="47441" y="35186"/>
                </a:cubicBezTo>
                <a:cubicBezTo>
                  <a:pt x="47636" y="35192"/>
                  <a:pt x="47831" y="35194"/>
                  <a:pt x="48027" y="35194"/>
                </a:cubicBezTo>
                <a:cubicBezTo>
                  <a:pt x="49413" y="35194"/>
                  <a:pt x="50817" y="35073"/>
                  <a:pt x="52223" y="35073"/>
                </a:cubicBezTo>
                <a:cubicBezTo>
                  <a:pt x="54038" y="35073"/>
                  <a:pt x="55856" y="35275"/>
                  <a:pt x="57638" y="36200"/>
                </a:cubicBezTo>
                <a:cubicBezTo>
                  <a:pt x="57575" y="35313"/>
                  <a:pt x="58145" y="34933"/>
                  <a:pt x="58652" y="34395"/>
                </a:cubicBezTo>
                <a:cubicBezTo>
                  <a:pt x="57702" y="34015"/>
                  <a:pt x="57797" y="33255"/>
                  <a:pt x="57797" y="32495"/>
                </a:cubicBezTo>
                <a:cubicBezTo>
                  <a:pt x="57797" y="30626"/>
                  <a:pt x="57892" y="28726"/>
                  <a:pt x="57638" y="26858"/>
                </a:cubicBezTo>
                <a:cubicBezTo>
                  <a:pt x="56530" y="18497"/>
                  <a:pt x="56150" y="10073"/>
                  <a:pt x="55706" y="1649"/>
                </a:cubicBezTo>
                <a:cubicBezTo>
                  <a:pt x="55615" y="455"/>
                  <a:pt x="55286" y="1"/>
                  <a:pt x="54176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It’s the biggest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planet of them all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627536" y="441593"/>
            <a:ext cx="3441465" cy="536215"/>
          </a:xfrm>
          <a:custGeom>
            <a:avLst/>
            <a:gdLst/>
            <a:ahLst/>
            <a:cxnLst/>
            <a:rect l="l" t="t" r="r" b="b"/>
            <a:pathLst>
              <a:path w="107169" h="16698" extrusionOk="0">
                <a:moveTo>
                  <a:pt x="1425" y="8716"/>
                </a:moveTo>
                <a:lnTo>
                  <a:pt x="1425" y="8716"/>
                </a:lnTo>
                <a:cubicBezTo>
                  <a:pt x="1520" y="9698"/>
                  <a:pt x="1394" y="10553"/>
                  <a:pt x="1520" y="11376"/>
                </a:cubicBezTo>
                <a:cubicBezTo>
                  <a:pt x="1647" y="12168"/>
                  <a:pt x="2090" y="12833"/>
                  <a:pt x="2502" y="13625"/>
                </a:cubicBezTo>
                <a:cubicBezTo>
                  <a:pt x="1109" y="12611"/>
                  <a:pt x="665" y="10774"/>
                  <a:pt x="1425" y="8716"/>
                </a:cubicBezTo>
                <a:close/>
                <a:moveTo>
                  <a:pt x="82687" y="1196"/>
                </a:moveTo>
                <a:cubicBezTo>
                  <a:pt x="82963" y="1196"/>
                  <a:pt x="83237" y="1200"/>
                  <a:pt x="83512" y="1210"/>
                </a:cubicBezTo>
                <a:cubicBezTo>
                  <a:pt x="86235" y="1337"/>
                  <a:pt x="88990" y="1432"/>
                  <a:pt x="91746" y="1495"/>
                </a:cubicBezTo>
                <a:cubicBezTo>
                  <a:pt x="94057" y="1559"/>
                  <a:pt x="96369" y="2034"/>
                  <a:pt x="98649" y="2477"/>
                </a:cubicBezTo>
                <a:cubicBezTo>
                  <a:pt x="98966" y="2540"/>
                  <a:pt x="99283" y="2572"/>
                  <a:pt x="99599" y="2604"/>
                </a:cubicBezTo>
                <a:cubicBezTo>
                  <a:pt x="102545" y="2762"/>
                  <a:pt x="104508" y="6214"/>
                  <a:pt x="103241" y="8811"/>
                </a:cubicBezTo>
                <a:cubicBezTo>
                  <a:pt x="102861" y="9634"/>
                  <a:pt x="102735" y="10553"/>
                  <a:pt x="102165" y="11281"/>
                </a:cubicBezTo>
                <a:cubicBezTo>
                  <a:pt x="100708" y="13181"/>
                  <a:pt x="98649" y="13783"/>
                  <a:pt x="96496" y="14036"/>
                </a:cubicBezTo>
                <a:cubicBezTo>
                  <a:pt x="87629" y="15050"/>
                  <a:pt x="32936" y="14828"/>
                  <a:pt x="24037" y="14891"/>
                </a:cubicBezTo>
                <a:cubicBezTo>
                  <a:pt x="19431" y="14891"/>
                  <a:pt x="14824" y="15022"/>
                  <a:pt x="10194" y="15022"/>
                </a:cubicBezTo>
                <a:cubicBezTo>
                  <a:pt x="9731" y="15022"/>
                  <a:pt x="9268" y="15021"/>
                  <a:pt x="8804" y="15018"/>
                </a:cubicBezTo>
                <a:cubicBezTo>
                  <a:pt x="7601" y="15018"/>
                  <a:pt x="6429" y="14955"/>
                  <a:pt x="5226" y="14701"/>
                </a:cubicBezTo>
                <a:cubicBezTo>
                  <a:pt x="3642" y="14353"/>
                  <a:pt x="2312" y="12801"/>
                  <a:pt x="2090" y="11091"/>
                </a:cubicBezTo>
                <a:cubicBezTo>
                  <a:pt x="1774" y="8526"/>
                  <a:pt x="2692" y="6341"/>
                  <a:pt x="4022" y="4314"/>
                </a:cubicBezTo>
                <a:cubicBezTo>
                  <a:pt x="4846" y="3079"/>
                  <a:pt x="6239" y="2794"/>
                  <a:pt x="7569" y="2572"/>
                </a:cubicBezTo>
                <a:cubicBezTo>
                  <a:pt x="8994" y="2319"/>
                  <a:pt x="10419" y="2224"/>
                  <a:pt x="11876" y="2097"/>
                </a:cubicBezTo>
                <a:lnTo>
                  <a:pt x="11876" y="2097"/>
                </a:lnTo>
                <a:cubicBezTo>
                  <a:pt x="11306" y="2509"/>
                  <a:pt x="10609" y="2509"/>
                  <a:pt x="10039" y="3015"/>
                </a:cubicBezTo>
                <a:cubicBezTo>
                  <a:pt x="10187" y="3180"/>
                  <a:pt x="10344" y="3233"/>
                  <a:pt x="10505" y="3233"/>
                </a:cubicBezTo>
                <a:cubicBezTo>
                  <a:pt x="10653" y="3233"/>
                  <a:pt x="10806" y="3188"/>
                  <a:pt x="10958" y="3142"/>
                </a:cubicBezTo>
                <a:cubicBezTo>
                  <a:pt x="15771" y="1654"/>
                  <a:pt x="20743" y="1590"/>
                  <a:pt x="25715" y="1274"/>
                </a:cubicBezTo>
                <a:cubicBezTo>
                  <a:pt x="26265" y="1242"/>
                  <a:pt x="28115" y="1228"/>
                  <a:pt x="30826" y="1228"/>
                </a:cubicBezTo>
                <a:cubicBezTo>
                  <a:pt x="44214" y="1228"/>
                  <a:pt x="78614" y="1570"/>
                  <a:pt x="81326" y="1780"/>
                </a:cubicBezTo>
                <a:cubicBezTo>
                  <a:pt x="81374" y="1792"/>
                  <a:pt x="81422" y="1804"/>
                  <a:pt x="81467" y="1804"/>
                </a:cubicBezTo>
                <a:cubicBezTo>
                  <a:pt x="81540" y="1804"/>
                  <a:pt x="81604" y="1772"/>
                  <a:pt x="81643" y="1654"/>
                </a:cubicBezTo>
                <a:cubicBezTo>
                  <a:pt x="81580" y="1337"/>
                  <a:pt x="81200" y="1527"/>
                  <a:pt x="81010" y="1210"/>
                </a:cubicBezTo>
                <a:cubicBezTo>
                  <a:pt x="81580" y="1210"/>
                  <a:pt x="82136" y="1196"/>
                  <a:pt x="82687" y="1196"/>
                </a:cubicBezTo>
                <a:close/>
                <a:moveTo>
                  <a:pt x="31034" y="0"/>
                </a:moveTo>
                <a:cubicBezTo>
                  <a:pt x="27143" y="0"/>
                  <a:pt x="23278" y="392"/>
                  <a:pt x="19413" y="894"/>
                </a:cubicBezTo>
                <a:cubicBezTo>
                  <a:pt x="15645" y="1400"/>
                  <a:pt x="11844" y="1369"/>
                  <a:pt x="8076" y="1844"/>
                </a:cubicBezTo>
                <a:cubicBezTo>
                  <a:pt x="6492" y="2065"/>
                  <a:pt x="4941" y="2414"/>
                  <a:pt x="3769" y="3617"/>
                </a:cubicBezTo>
                <a:cubicBezTo>
                  <a:pt x="3674" y="3712"/>
                  <a:pt x="3547" y="3807"/>
                  <a:pt x="3515" y="3807"/>
                </a:cubicBezTo>
                <a:cubicBezTo>
                  <a:pt x="3352" y="3683"/>
                  <a:pt x="3224" y="3633"/>
                  <a:pt x="3120" y="3633"/>
                </a:cubicBezTo>
                <a:cubicBezTo>
                  <a:pt x="2800" y="3633"/>
                  <a:pt x="2717" y="4107"/>
                  <a:pt x="2597" y="4346"/>
                </a:cubicBezTo>
                <a:cubicBezTo>
                  <a:pt x="1679" y="5897"/>
                  <a:pt x="1014" y="7576"/>
                  <a:pt x="602" y="9349"/>
                </a:cubicBezTo>
                <a:cubicBezTo>
                  <a:pt x="0" y="12104"/>
                  <a:pt x="1235" y="14226"/>
                  <a:pt x="3832" y="15081"/>
                </a:cubicBezTo>
                <a:cubicBezTo>
                  <a:pt x="4782" y="15398"/>
                  <a:pt x="5764" y="15588"/>
                  <a:pt x="6777" y="15588"/>
                </a:cubicBezTo>
                <a:cubicBezTo>
                  <a:pt x="12193" y="15588"/>
                  <a:pt x="17608" y="15588"/>
                  <a:pt x="23055" y="15461"/>
                </a:cubicBezTo>
                <a:cubicBezTo>
                  <a:pt x="23638" y="15449"/>
                  <a:pt x="24667" y="15443"/>
                  <a:pt x="26056" y="15443"/>
                </a:cubicBezTo>
                <a:cubicBezTo>
                  <a:pt x="34819" y="15443"/>
                  <a:pt x="57875" y="15659"/>
                  <a:pt x="73000" y="15659"/>
                </a:cubicBezTo>
                <a:cubicBezTo>
                  <a:pt x="79727" y="15659"/>
                  <a:pt x="84886" y="15616"/>
                  <a:pt x="86520" y="15493"/>
                </a:cubicBezTo>
                <a:cubicBezTo>
                  <a:pt x="90067" y="15208"/>
                  <a:pt x="93614" y="15113"/>
                  <a:pt x="97129" y="14543"/>
                </a:cubicBezTo>
                <a:cubicBezTo>
                  <a:pt x="101785" y="13751"/>
                  <a:pt x="104033" y="11218"/>
                  <a:pt x="104191" y="6404"/>
                </a:cubicBezTo>
                <a:cubicBezTo>
                  <a:pt x="104223" y="5739"/>
                  <a:pt x="103875" y="5169"/>
                  <a:pt x="103685" y="4567"/>
                </a:cubicBezTo>
                <a:lnTo>
                  <a:pt x="103685" y="4567"/>
                </a:lnTo>
                <a:cubicBezTo>
                  <a:pt x="103843" y="4694"/>
                  <a:pt x="103970" y="4821"/>
                  <a:pt x="104065" y="4947"/>
                </a:cubicBezTo>
                <a:cubicBezTo>
                  <a:pt x="104191" y="5106"/>
                  <a:pt x="104286" y="5264"/>
                  <a:pt x="104350" y="5422"/>
                </a:cubicBezTo>
                <a:cubicBezTo>
                  <a:pt x="105363" y="8178"/>
                  <a:pt x="105458" y="10869"/>
                  <a:pt x="103716" y="13403"/>
                </a:cubicBezTo>
                <a:cubicBezTo>
                  <a:pt x="102956" y="14480"/>
                  <a:pt x="101975" y="15145"/>
                  <a:pt x="100708" y="15240"/>
                </a:cubicBezTo>
                <a:cubicBezTo>
                  <a:pt x="98427" y="15453"/>
                  <a:pt x="96175" y="15812"/>
                  <a:pt x="93896" y="15812"/>
                </a:cubicBezTo>
                <a:cubicBezTo>
                  <a:pt x="93802" y="15812"/>
                  <a:pt x="93708" y="15811"/>
                  <a:pt x="93614" y="15810"/>
                </a:cubicBezTo>
                <a:cubicBezTo>
                  <a:pt x="93456" y="15808"/>
                  <a:pt x="93297" y="15808"/>
                  <a:pt x="93139" y="15808"/>
                </a:cubicBezTo>
                <a:cubicBezTo>
                  <a:pt x="89307" y="15808"/>
                  <a:pt x="85474" y="16164"/>
                  <a:pt x="81611" y="16316"/>
                </a:cubicBezTo>
                <a:cubicBezTo>
                  <a:pt x="80463" y="16373"/>
                  <a:pt x="76325" y="16397"/>
                  <a:pt x="70727" y="16397"/>
                </a:cubicBezTo>
                <a:cubicBezTo>
                  <a:pt x="54409" y="16397"/>
                  <a:pt x="25675" y="16196"/>
                  <a:pt x="22327" y="16031"/>
                </a:cubicBezTo>
                <a:cubicBezTo>
                  <a:pt x="19081" y="15899"/>
                  <a:pt x="15820" y="15843"/>
                  <a:pt x="12565" y="15843"/>
                </a:cubicBezTo>
                <a:cubicBezTo>
                  <a:pt x="11151" y="15843"/>
                  <a:pt x="9739" y="15854"/>
                  <a:pt x="8329" y="15873"/>
                </a:cubicBezTo>
                <a:cubicBezTo>
                  <a:pt x="8168" y="15873"/>
                  <a:pt x="8003" y="15864"/>
                  <a:pt x="7836" y="15864"/>
                </a:cubicBezTo>
                <a:cubicBezTo>
                  <a:pt x="7446" y="15864"/>
                  <a:pt x="7040" y="15911"/>
                  <a:pt x="6619" y="16221"/>
                </a:cubicBezTo>
                <a:cubicBezTo>
                  <a:pt x="6988" y="16365"/>
                  <a:pt x="7316" y="16402"/>
                  <a:pt x="7614" y="16402"/>
                </a:cubicBezTo>
                <a:cubicBezTo>
                  <a:pt x="7777" y="16402"/>
                  <a:pt x="7930" y="16391"/>
                  <a:pt x="8076" y="16380"/>
                </a:cubicBezTo>
                <a:cubicBezTo>
                  <a:pt x="8994" y="16373"/>
                  <a:pt x="9912" y="16369"/>
                  <a:pt x="10830" y="16369"/>
                </a:cubicBezTo>
                <a:cubicBezTo>
                  <a:pt x="13996" y="16369"/>
                  <a:pt x="17157" y="16415"/>
                  <a:pt x="20300" y="16538"/>
                </a:cubicBezTo>
                <a:cubicBezTo>
                  <a:pt x="22375" y="16641"/>
                  <a:pt x="24449" y="16697"/>
                  <a:pt x="26519" y="16697"/>
                </a:cubicBezTo>
                <a:cubicBezTo>
                  <a:pt x="28272" y="16697"/>
                  <a:pt x="30021" y="16657"/>
                  <a:pt x="31764" y="16570"/>
                </a:cubicBezTo>
                <a:cubicBezTo>
                  <a:pt x="33488" y="16489"/>
                  <a:pt x="41241" y="16467"/>
                  <a:pt x="50648" y="16467"/>
                </a:cubicBezTo>
                <a:cubicBezTo>
                  <a:pt x="62079" y="16467"/>
                  <a:pt x="75953" y="16500"/>
                  <a:pt x="84417" y="16500"/>
                </a:cubicBezTo>
                <a:cubicBezTo>
                  <a:pt x="88182" y="16500"/>
                  <a:pt x="90877" y="16493"/>
                  <a:pt x="91809" y="16475"/>
                </a:cubicBezTo>
                <a:cubicBezTo>
                  <a:pt x="94659" y="16411"/>
                  <a:pt x="97509" y="16190"/>
                  <a:pt x="100328" y="15905"/>
                </a:cubicBezTo>
                <a:cubicBezTo>
                  <a:pt x="101373" y="15810"/>
                  <a:pt x="102323" y="15588"/>
                  <a:pt x="103178" y="14891"/>
                </a:cubicBezTo>
                <a:cubicBezTo>
                  <a:pt x="106408" y="12231"/>
                  <a:pt x="107168" y="4504"/>
                  <a:pt x="101246" y="2382"/>
                </a:cubicBezTo>
                <a:cubicBezTo>
                  <a:pt x="100328" y="2034"/>
                  <a:pt x="99378" y="2034"/>
                  <a:pt x="98459" y="1812"/>
                </a:cubicBezTo>
                <a:cubicBezTo>
                  <a:pt x="96369" y="1337"/>
                  <a:pt x="94247" y="989"/>
                  <a:pt x="92157" y="894"/>
                </a:cubicBezTo>
                <a:cubicBezTo>
                  <a:pt x="87344" y="672"/>
                  <a:pt x="36705" y="102"/>
                  <a:pt x="31891" y="7"/>
                </a:cubicBezTo>
                <a:cubicBezTo>
                  <a:pt x="31605" y="3"/>
                  <a:pt x="31319" y="0"/>
                  <a:pt x="31034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669308" y="3049674"/>
            <a:ext cx="1686163" cy="1256183"/>
          </a:xfrm>
          <a:custGeom>
            <a:avLst/>
            <a:gdLst/>
            <a:ahLst/>
            <a:cxnLst/>
            <a:rect l="l" t="t" r="r" b="b"/>
            <a:pathLst>
              <a:path w="52508" h="27861" extrusionOk="0">
                <a:moveTo>
                  <a:pt x="49721" y="4521"/>
                </a:moveTo>
                <a:lnTo>
                  <a:pt x="49721" y="4521"/>
                </a:lnTo>
                <a:cubicBezTo>
                  <a:pt x="50576" y="5155"/>
                  <a:pt x="51114" y="5947"/>
                  <a:pt x="51209" y="7245"/>
                </a:cubicBezTo>
                <a:cubicBezTo>
                  <a:pt x="50417" y="6327"/>
                  <a:pt x="50101" y="5440"/>
                  <a:pt x="49721" y="4521"/>
                </a:cubicBezTo>
                <a:close/>
                <a:moveTo>
                  <a:pt x="18044" y="1496"/>
                </a:moveTo>
                <a:cubicBezTo>
                  <a:pt x="19283" y="1496"/>
                  <a:pt x="20521" y="1504"/>
                  <a:pt x="21757" y="1513"/>
                </a:cubicBezTo>
                <a:cubicBezTo>
                  <a:pt x="27141" y="1545"/>
                  <a:pt x="32524" y="1418"/>
                  <a:pt x="37876" y="2210"/>
                </a:cubicBezTo>
                <a:cubicBezTo>
                  <a:pt x="40917" y="2653"/>
                  <a:pt x="43830" y="3476"/>
                  <a:pt x="46775" y="4331"/>
                </a:cubicBezTo>
                <a:cubicBezTo>
                  <a:pt x="49119" y="4965"/>
                  <a:pt x="50006" y="6770"/>
                  <a:pt x="50512" y="8797"/>
                </a:cubicBezTo>
                <a:cubicBezTo>
                  <a:pt x="51684" y="13610"/>
                  <a:pt x="50861" y="18234"/>
                  <a:pt x="48296" y="22383"/>
                </a:cubicBezTo>
                <a:cubicBezTo>
                  <a:pt x="47052" y="24403"/>
                  <a:pt x="45137" y="26058"/>
                  <a:pt x="42401" y="26058"/>
                </a:cubicBezTo>
                <a:cubicBezTo>
                  <a:pt x="42350" y="26058"/>
                  <a:pt x="42298" y="26057"/>
                  <a:pt x="42247" y="26056"/>
                </a:cubicBezTo>
                <a:cubicBezTo>
                  <a:pt x="41835" y="26046"/>
                  <a:pt x="41427" y="26042"/>
                  <a:pt x="41020" y="26042"/>
                </a:cubicBezTo>
                <a:cubicBezTo>
                  <a:pt x="40206" y="26042"/>
                  <a:pt x="39397" y="26056"/>
                  <a:pt x="38573" y="26056"/>
                </a:cubicBezTo>
                <a:cubicBezTo>
                  <a:pt x="38027" y="26079"/>
                  <a:pt x="37482" y="26090"/>
                  <a:pt x="36937" y="26090"/>
                </a:cubicBezTo>
                <a:cubicBezTo>
                  <a:pt x="32268" y="26090"/>
                  <a:pt x="27640" y="25328"/>
                  <a:pt x="22960" y="25328"/>
                </a:cubicBezTo>
                <a:cubicBezTo>
                  <a:pt x="17418" y="25328"/>
                  <a:pt x="11876" y="25170"/>
                  <a:pt x="6366" y="24409"/>
                </a:cubicBezTo>
                <a:cubicBezTo>
                  <a:pt x="3294" y="23966"/>
                  <a:pt x="2375" y="23333"/>
                  <a:pt x="2122" y="20293"/>
                </a:cubicBezTo>
                <a:cubicBezTo>
                  <a:pt x="1679" y="14845"/>
                  <a:pt x="2249" y="9493"/>
                  <a:pt x="4276" y="4363"/>
                </a:cubicBezTo>
                <a:cubicBezTo>
                  <a:pt x="4972" y="2653"/>
                  <a:pt x="6081" y="2020"/>
                  <a:pt x="7854" y="1861"/>
                </a:cubicBezTo>
                <a:cubicBezTo>
                  <a:pt x="11242" y="1560"/>
                  <a:pt x="14647" y="1496"/>
                  <a:pt x="18044" y="1496"/>
                </a:cubicBezTo>
                <a:close/>
                <a:moveTo>
                  <a:pt x="1710" y="22953"/>
                </a:moveTo>
                <a:lnTo>
                  <a:pt x="1710" y="22953"/>
                </a:lnTo>
                <a:cubicBezTo>
                  <a:pt x="2882" y="24980"/>
                  <a:pt x="4814" y="25106"/>
                  <a:pt x="6651" y="25360"/>
                </a:cubicBezTo>
                <a:cubicBezTo>
                  <a:pt x="9723" y="25771"/>
                  <a:pt x="12795" y="26056"/>
                  <a:pt x="15866" y="26151"/>
                </a:cubicBezTo>
                <a:cubicBezTo>
                  <a:pt x="15866" y="26278"/>
                  <a:pt x="15866" y="26373"/>
                  <a:pt x="15866" y="26468"/>
                </a:cubicBezTo>
                <a:cubicBezTo>
                  <a:pt x="14916" y="26468"/>
                  <a:pt x="13952" y="26482"/>
                  <a:pt x="12983" y="26482"/>
                </a:cubicBezTo>
                <a:cubicBezTo>
                  <a:pt x="12499" y="26482"/>
                  <a:pt x="12013" y="26479"/>
                  <a:pt x="11528" y="26468"/>
                </a:cubicBezTo>
                <a:cubicBezTo>
                  <a:pt x="9533" y="26468"/>
                  <a:pt x="7562" y="26298"/>
                  <a:pt x="5551" y="26298"/>
                </a:cubicBezTo>
                <a:cubicBezTo>
                  <a:pt x="5264" y="26298"/>
                  <a:pt x="4976" y="26302"/>
                  <a:pt x="4687" y="26310"/>
                </a:cubicBezTo>
                <a:cubicBezTo>
                  <a:pt x="4636" y="26311"/>
                  <a:pt x="4585" y="26312"/>
                  <a:pt x="4534" y="26312"/>
                </a:cubicBezTo>
                <a:cubicBezTo>
                  <a:pt x="2673" y="26312"/>
                  <a:pt x="1741" y="25173"/>
                  <a:pt x="1710" y="22953"/>
                </a:cubicBezTo>
                <a:close/>
                <a:moveTo>
                  <a:pt x="21558" y="26299"/>
                </a:moveTo>
                <a:cubicBezTo>
                  <a:pt x="24748" y="26299"/>
                  <a:pt x="27939" y="26410"/>
                  <a:pt x="31099" y="26911"/>
                </a:cubicBezTo>
                <a:cubicBezTo>
                  <a:pt x="26444" y="26753"/>
                  <a:pt x="21820" y="27006"/>
                  <a:pt x="17228" y="26341"/>
                </a:cubicBezTo>
                <a:cubicBezTo>
                  <a:pt x="18669" y="26322"/>
                  <a:pt x="20114" y="26299"/>
                  <a:pt x="21558" y="26299"/>
                </a:cubicBezTo>
                <a:close/>
                <a:moveTo>
                  <a:pt x="21175" y="1"/>
                </a:moveTo>
                <a:cubicBezTo>
                  <a:pt x="16634" y="1"/>
                  <a:pt x="12098" y="214"/>
                  <a:pt x="7569" y="721"/>
                </a:cubicBezTo>
                <a:cubicBezTo>
                  <a:pt x="5004" y="1006"/>
                  <a:pt x="3135" y="2273"/>
                  <a:pt x="2439" y="4870"/>
                </a:cubicBezTo>
                <a:cubicBezTo>
                  <a:pt x="1299" y="9303"/>
                  <a:pt x="0" y="13705"/>
                  <a:pt x="444" y="18361"/>
                </a:cubicBezTo>
                <a:cubicBezTo>
                  <a:pt x="507" y="19691"/>
                  <a:pt x="602" y="20989"/>
                  <a:pt x="634" y="22319"/>
                </a:cubicBezTo>
                <a:cubicBezTo>
                  <a:pt x="695" y="26226"/>
                  <a:pt x="2221" y="27294"/>
                  <a:pt x="5646" y="27294"/>
                </a:cubicBezTo>
                <a:cubicBezTo>
                  <a:pt x="5747" y="27294"/>
                  <a:pt x="5850" y="27293"/>
                  <a:pt x="5954" y="27291"/>
                </a:cubicBezTo>
                <a:cubicBezTo>
                  <a:pt x="7260" y="27272"/>
                  <a:pt x="8567" y="27259"/>
                  <a:pt x="9873" y="27259"/>
                </a:cubicBezTo>
                <a:cubicBezTo>
                  <a:pt x="12934" y="27259"/>
                  <a:pt x="15992" y="27332"/>
                  <a:pt x="19033" y="27576"/>
                </a:cubicBezTo>
                <a:cubicBezTo>
                  <a:pt x="21705" y="27785"/>
                  <a:pt x="24370" y="27861"/>
                  <a:pt x="27030" y="27861"/>
                </a:cubicBezTo>
                <a:cubicBezTo>
                  <a:pt x="32033" y="27861"/>
                  <a:pt x="37022" y="27594"/>
                  <a:pt x="42025" y="27450"/>
                </a:cubicBezTo>
                <a:cubicBezTo>
                  <a:pt x="43482" y="27418"/>
                  <a:pt x="45065" y="27101"/>
                  <a:pt x="46364" y="26341"/>
                </a:cubicBezTo>
                <a:cubicBezTo>
                  <a:pt x="48992" y="24821"/>
                  <a:pt x="50449" y="22351"/>
                  <a:pt x="51209" y="19564"/>
                </a:cubicBezTo>
                <a:cubicBezTo>
                  <a:pt x="52096" y="16207"/>
                  <a:pt x="52508" y="12692"/>
                  <a:pt x="52444" y="9208"/>
                </a:cubicBezTo>
                <a:cubicBezTo>
                  <a:pt x="52349" y="4553"/>
                  <a:pt x="51019" y="3223"/>
                  <a:pt x="46775" y="2210"/>
                </a:cubicBezTo>
                <a:cubicBezTo>
                  <a:pt x="42848" y="1291"/>
                  <a:pt x="38827" y="879"/>
                  <a:pt x="34805" y="563"/>
                </a:cubicBezTo>
                <a:cubicBezTo>
                  <a:pt x="30260" y="214"/>
                  <a:pt x="25716" y="1"/>
                  <a:pt x="21175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Exploratory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Analysis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578187" y="1149660"/>
            <a:ext cx="2170372" cy="1123647"/>
          </a:xfrm>
          <a:custGeom>
            <a:avLst/>
            <a:gdLst/>
            <a:ahLst/>
            <a:cxnLst/>
            <a:rect l="l" t="t" r="r" b="b"/>
            <a:pathLst>
              <a:path w="39334" h="26265" extrusionOk="0">
                <a:moveTo>
                  <a:pt x="16817" y="1380"/>
                </a:moveTo>
                <a:lnTo>
                  <a:pt x="16817" y="1380"/>
                </a:lnTo>
                <a:cubicBezTo>
                  <a:pt x="15668" y="1688"/>
                  <a:pt x="14493" y="1897"/>
                  <a:pt x="13294" y="1897"/>
                </a:cubicBezTo>
                <a:cubicBezTo>
                  <a:pt x="13139" y="1897"/>
                  <a:pt x="12983" y="1894"/>
                  <a:pt x="12827" y="1887"/>
                </a:cubicBezTo>
                <a:cubicBezTo>
                  <a:pt x="14157" y="1728"/>
                  <a:pt x="15487" y="1538"/>
                  <a:pt x="16817" y="1380"/>
                </a:cubicBezTo>
                <a:close/>
                <a:moveTo>
                  <a:pt x="35844" y="1207"/>
                </a:moveTo>
                <a:cubicBezTo>
                  <a:pt x="37012" y="1207"/>
                  <a:pt x="37601" y="2269"/>
                  <a:pt x="37275" y="3692"/>
                </a:cubicBezTo>
                <a:cubicBezTo>
                  <a:pt x="37117" y="2647"/>
                  <a:pt x="36768" y="1697"/>
                  <a:pt x="35597" y="1222"/>
                </a:cubicBezTo>
                <a:cubicBezTo>
                  <a:pt x="35682" y="1212"/>
                  <a:pt x="35764" y="1207"/>
                  <a:pt x="35844" y="1207"/>
                </a:cubicBezTo>
                <a:close/>
                <a:moveTo>
                  <a:pt x="31599" y="1629"/>
                </a:moveTo>
                <a:cubicBezTo>
                  <a:pt x="32496" y="1629"/>
                  <a:pt x="33388" y="1672"/>
                  <a:pt x="34267" y="1823"/>
                </a:cubicBezTo>
                <a:cubicBezTo>
                  <a:pt x="35343" y="2013"/>
                  <a:pt x="36103" y="2330"/>
                  <a:pt x="36452" y="3692"/>
                </a:cubicBezTo>
                <a:cubicBezTo>
                  <a:pt x="36737" y="4927"/>
                  <a:pt x="37212" y="6099"/>
                  <a:pt x="37434" y="7365"/>
                </a:cubicBezTo>
                <a:cubicBezTo>
                  <a:pt x="37877" y="9677"/>
                  <a:pt x="37719" y="11957"/>
                  <a:pt x="37655" y="14238"/>
                </a:cubicBezTo>
                <a:cubicBezTo>
                  <a:pt x="37592" y="16454"/>
                  <a:pt x="36673" y="18481"/>
                  <a:pt x="35565" y="20350"/>
                </a:cubicBezTo>
                <a:cubicBezTo>
                  <a:pt x="34868" y="21585"/>
                  <a:pt x="33602" y="21933"/>
                  <a:pt x="32398" y="22250"/>
                </a:cubicBezTo>
                <a:cubicBezTo>
                  <a:pt x="29960" y="22883"/>
                  <a:pt x="27458" y="23295"/>
                  <a:pt x="24956" y="23612"/>
                </a:cubicBezTo>
                <a:cubicBezTo>
                  <a:pt x="20079" y="24150"/>
                  <a:pt x="15233" y="24562"/>
                  <a:pt x="10356" y="25100"/>
                </a:cubicBezTo>
                <a:cubicBezTo>
                  <a:pt x="10039" y="25134"/>
                  <a:pt x="9726" y="25150"/>
                  <a:pt x="9416" y="25150"/>
                </a:cubicBezTo>
                <a:cubicBezTo>
                  <a:pt x="7409" y="25150"/>
                  <a:pt x="5561" y="24464"/>
                  <a:pt x="3833" y="23422"/>
                </a:cubicBezTo>
                <a:cubicBezTo>
                  <a:pt x="2091" y="22408"/>
                  <a:pt x="1679" y="20445"/>
                  <a:pt x="1616" y="18671"/>
                </a:cubicBezTo>
                <a:cubicBezTo>
                  <a:pt x="1457" y="14269"/>
                  <a:pt x="1774" y="9836"/>
                  <a:pt x="3009" y="5560"/>
                </a:cubicBezTo>
                <a:cubicBezTo>
                  <a:pt x="3168" y="5022"/>
                  <a:pt x="3516" y="4864"/>
                  <a:pt x="3928" y="4705"/>
                </a:cubicBezTo>
                <a:cubicBezTo>
                  <a:pt x="6429" y="3597"/>
                  <a:pt x="8995" y="3153"/>
                  <a:pt x="11718" y="2995"/>
                </a:cubicBezTo>
                <a:cubicBezTo>
                  <a:pt x="15772" y="2742"/>
                  <a:pt x="19794" y="1855"/>
                  <a:pt x="23879" y="1728"/>
                </a:cubicBezTo>
                <a:cubicBezTo>
                  <a:pt x="24687" y="1697"/>
                  <a:pt x="25486" y="1689"/>
                  <a:pt x="26282" y="1689"/>
                </a:cubicBezTo>
                <a:cubicBezTo>
                  <a:pt x="27078" y="1689"/>
                  <a:pt x="27869" y="1697"/>
                  <a:pt x="28661" y="1697"/>
                </a:cubicBezTo>
                <a:cubicBezTo>
                  <a:pt x="29636" y="1680"/>
                  <a:pt x="30620" y="1629"/>
                  <a:pt x="31599" y="1629"/>
                </a:cubicBezTo>
                <a:close/>
                <a:moveTo>
                  <a:pt x="32028" y="1"/>
                </a:moveTo>
                <a:cubicBezTo>
                  <a:pt x="31821" y="1"/>
                  <a:pt x="31624" y="32"/>
                  <a:pt x="31480" y="177"/>
                </a:cubicBezTo>
                <a:cubicBezTo>
                  <a:pt x="31151" y="547"/>
                  <a:pt x="30768" y="637"/>
                  <a:pt x="30375" y="637"/>
                </a:cubicBezTo>
                <a:cubicBezTo>
                  <a:pt x="30163" y="637"/>
                  <a:pt x="29949" y="610"/>
                  <a:pt x="29738" y="588"/>
                </a:cubicBezTo>
                <a:cubicBezTo>
                  <a:pt x="27711" y="398"/>
                  <a:pt x="25716" y="462"/>
                  <a:pt x="22707" y="430"/>
                </a:cubicBezTo>
                <a:cubicBezTo>
                  <a:pt x="22030" y="400"/>
                  <a:pt x="21336" y="385"/>
                  <a:pt x="20628" y="385"/>
                </a:cubicBezTo>
                <a:cubicBezTo>
                  <a:pt x="16078" y="385"/>
                  <a:pt x="10957" y="1002"/>
                  <a:pt x="5859" y="2235"/>
                </a:cubicBezTo>
                <a:cubicBezTo>
                  <a:pt x="4371" y="2583"/>
                  <a:pt x="2724" y="3027"/>
                  <a:pt x="1964" y="4610"/>
                </a:cubicBezTo>
                <a:cubicBezTo>
                  <a:pt x="1299" y="6035"/>
                  <a:pt x="792" y="7524"/>
                  <a:pt x="444" y="9076"/>
                </a:cubicBezTo>
                <a:cubicBezTo>
                  <a:pt x="1" y="11166"/>
                  <a:pt x="222" y="13224"/>
                  <a:pt x="254" y="15314"/>
                </a:cubicBezTo>
                <a:cubicBezTo>
                  <a:pt x="286" y="18260"/>
                  <a:pt x="887" y="21046"/>
                  <a:pt x="2218" y="23675"/>
                </a:cubicBezTo>
                <a:cubicBezTo>
                  <a:pt x="2534" y="24372"/>
                  <a:pt x="3009" y="24878"/>
                  <a:pt x="3611" y="25353"/>
                </a:cubicBezTo>
                <a:cubicBezTo>
                  <a:pt x="4466" y="25987"/>
                  <a:pt x="5353" y="25923"/>
                  <a:pt x="6271" y="26018"/>
                </a:cubicBezTo>
                <a:cubicBezTo>
                  <a:pt x="7830" y="26186"/>
                  <a:pt x="9393" y="26264"/>
                  <a:pt x="10956" y="26264"/>
                </a:cubicBezTo>
                <a:cubicBezTo>
                  <a:pt x="13235" y="26264"/>
                  <a:pt x="15512" y="26097"/>
                  <a:pt x="17767" y="25797"/>
                </a:cubicBezTo>
                <a:cubicBezTo>
                  <a:pt x="22074" y="25227"/>
                  <a:pt x="26381" y="24308"/>
                  <a:pt x="30751" y="24245"/>
                </a:cubicBezTo>
                <a:cubicBezTo>
                  <a:pt x="33855" y="24245"/>
                  <a:pt x="35787" y="22313"/>
                  <a:pt x="37117" y="19780"/>
                </a:cubicBezTo>
                <a:cubicBezTo>
                  <a:pt x="38162" y="17848"/>
                  <a:pt x="38542" y="15568"/>
                  <a:pt x="38859" y="13287"/>
                </a:cubicBezTo>
                <a:cubicBezTo>
                  <a:pt x="39334" y="9582"/>
                  <a:pt x="38700" y="6004"/>
                  <a:pt x="38130" y="2393"/>
                </a:cubicBezTo>
                <a:cubicBezTo>
                  <a:pt x="38004" y="1602"/>
                  <a:pt x="37972" y="335"/>
                  <a:pt x="36642" y="240"/>
                </a:cubicBezTo>
                <a:cubicBezTo>
                  <a:pt x="35248" y="177"/>
                  <a:pt x="33855" y="82"/>
                  <a:pt x="32493" y="18"/>
                </a:cubicBezTo>
                <a:cubicBezTo>
                  <a:pt x="32344" y="18"/>
                  <a:pt x="32183" y="1"/>
                  <a:pt x="32028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Clean the dataset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6069001" y="2924322"/>
            <a:ext cx="1686163" cy="1844868"/>
          </a:xfrm>
          <a:custGeom>
            <a:avLst/>
            <a:gdLst/>
            <a:ahLst/>
            <a:cxnLst/>
            <a:rect l="l" t="t" r="r" b="b"/>
            <a:pathLst>
              <a:path w="34299" h="44511" extrusionOk="0">
                <a:moveTo>
                  <a:pt x="16830" y="895"/>
                </a:moveTo>
                <a:cubicBezTo>
                  <a:pt x="17310" y="895"/>
                  <a:pt x="17791" y="908"/>
                  <a:pt x="18274" y="935"/>
                </a:cubicBezTo>
                <a:cubicBezTo>
                  <a:pt x="15962" y="1093"/>
                  <a:pt x="13682" y="1220"/>
                  <a:pt x="11370" y="1378"/>
                </a:cubicBezTo>
                <a:cubicBezTo>
                  <a:pt x="13199" y="1077"/>
                  <a:pt x="15009" y="895"/>
                  <a:pt x="16830" y="895"/>
                </a:cubicBezTo>
                <a:close/>
                <a:moveTo>
                  <a:pt x="2091" y="6160"/>
                </a:moveTo>
                <a:cubicBezTo>
                  <a:pt x="1869" y="7997"/>
                  <a:pt x="1363" y="9770"/>
                  <a:pt x="1173" y="11607"/>
                </a:cubicBezTo>
                <a:cubicBezTo>
                  <a:pt x="1109" y="9675"/>
                  <a:pt x="919" y="7775"/>
                  <a:pt x="2091" y="6160"/>
                </a:cubicBezTo>
                <a:close/>
                <a:moveTo>
                  <a:pt x="26295" y="1751"/>
                </a:moveTo>
                <a:cubicBezTo>
                  <a:pt x="26810" y="1751"/>
                  <a:pt x="27325" y="1762"/>
                  <a:pt x="27838" y="1790"/>
                </a:cubicBezTo>
                <a:cubicBezTo>
                  <a:pt x="28440" y="1821"/>
                  <a:pt x="29041" y="1790"/>
                  <a:pt x="29580" y="1948"/>
                </a:cubicBezTo>
                <a:cubicBezTo>
                  <a:pt x="31417" y="2581"/>
                  <a:pt x="32018" y="3468"/>
                  <a:pt x="32050" y="5558"/>
                </a:cubicBezTo>
                <a:cubicBezTo>
                  <a:pt x="32113" y="11259"/>
                  <a:pt x="32462" y="16959"/>
                  <a:pt x="32367" y="22691"/>
                </a:cubicBezTo>
                <a:cubicBezTo>
                  <a:pt x="32367" y="26238"/>
                  <a:pt x="32335" y="29785"/>
                  <a:pt x="32398" y="33332"/>
                </a:cubicBezTo>
                <a:cubicBezTo>
                  <a:pt x="32430" y="35232"/>
                  <a:pt x="32873" y="37132"/>
                  <a:pt x="32588" y="39064"/>
                </a:cubicBezTo>
                <a:cubicBezTo>
                  <a:pt x="32430" y="40046"/>
                  <a:pt x="32113" y="40552"/>
                  <a:pt x="31100" y="40616"/>
                </a:cubicBezTo>
                <a:cubicBezTo>
                  <a:pt x="26064" y="40964"/>
                  <a:pt x="21029" y="41312"/>
                  <a:pt x="15994" y="41692"/>
                </a:cubicBezTo>
                <a:cubicBezTo>
                  <a:pt x="13935" y="41851"/>
                  <a:pt x="11877" y="42041"/>
                  <a:pt x="9787" y="42326"/>
                </a:cubicBezTo>
                <a:cubicBezTo>
                  <a:pt x="9288" y="42394"/>
                  <a:pt x="8790" y="42421"/>
                  <a:pt x="8292" y="42421"/>
                </a:cubicBezTo>
                <a:cubicBezTo>
                  <a:pt x="6953" y="42421"/>
                  <a:pt x="5615" y="42228"/>
                  <a:pt x="4276" y="42136"/>
                </a:cubicBezTo>
                <a:cubicBezTo>
                  <a:pt x="3611" y="42104"/>
                  <a:pt x="2978" y="41724"/>
                  <a:pt x="2978" y="40774"/>
                </a:cubicBezTo>
                <a:cubicBezTo>
                  <a:pt x="2756" y="31907"/>
                  <a:pt x="1743" y="23103"/>
                  <a:pt x="2028" y="14204"/>
                </a:cubicBezTo>
                <a:cubicBezTo>
                  <a:pt x="2123" y="11354"/>
                  <a:pt x="2503" y="8567"/>
                  <a:pt x="3294" y="5843"/>
                </a:cubicBezTo>
                <a:cubicBezTo>
                  <a:pt x="3706" y="4260"/>
                  <a:pt x="4656" y="3278"/>
                  <a:pt x="6335" y="3025"/>
                </a:cubicBezTo>
                <a:cubicBezTo>
                  <a:pt x="10310" y="2357"/>
                  <a:pt x="14315" y="2009"/>
                  <a:pt x="18320" y="2009"/>
                </a:cubicBezTo>
                <a:cubicBezTo>
                  <a:pt x="18495" y="2009"/>
                  <a:pt x="18669" y="2010"/>
                  <a:pt x="18844" y="2011"/>
                </a:cubicBezTo>
                <a:cubicBezTo>
                  <a:pt x="21334" y="2011"/>
                  <a:pt x="23824" y="1751"/>
                  <a:pt x="26295" y="1751"/>
                </a:cubicBezTo>
                <a:close/>
                <a:moveTo>
                  <a:pt x="19873" y="0"/>
                </a:moveTo>
                <a:cubicBezTo>
                  <a:pt x="16951" y="0"/>
                  <a:pt x="14024" y="121"/>
                  <a:pt x="11085" y="364"/>
                </a:cubicBezTo>
                <a:cubicBezTo>
                  <a:pt x="7760" y="650"/>
                  <a:pt x="4909" y="1790"/>
                  <a:pt x="2534" y="4228"/>
                </a:cubicBezTo>
                <a:cubicBezTo>
                  <a:pt x="1394" y="5400"/>
                  <a:pt x="539" y="6730"/>
                  <a:pt x="317" y="8440"/>
                </a:cubicBezTo>
                <a:cubicBezTo>
                  <a:pt x="1" y="11227"/>
                  <a:pt x="96" y="14045"/>
                  <a:pt x="96" y="16832"/>
                </a:cubicBezTo>
                <a:cubicBezTo>
                  <a:pt x="64" y="25225"/>
                  <a:pt x="381" y="33585"/>
                  <a:pt x="1964" y="41851"/>
                </a:cubicBezTo>
                <a:cubicBezTo>
                  <a:pt x="2281" y="43529"/>
                  <a:pt x="3168" y="44321"/>
                  <a:pt x="4783" y="44479"/>
                </a:cubicBezTo>
                <a:cubicBezTo>
                  <a:pt x="5059" y="44501"/>
                  <a:pt x="5334" y="44510"/>
                  <a:pt x="5608" y="44510"/>
                </a:cubicBezTo>
                <a:cubicBezTo>
                  <a:pt x="6962" y="44510"/>
                  <a:pt x="8284" y="44273"/>
                  <a:pt x="9628" y="44036"/>
                </a:cubicBezTo>
                <a:cubicBezTo>
                  <a:pt x="13017" y="43466"/>
                  <a:pt x="16469" y="43339"/>
                  <a:pt x="19857" y="43307"/>
                </a:cubicBezTo>
                <a:cubicBezTo>
                  <a:pt x="23626" y="43276"/>
                  <a:pt x="27300" y="42991"/>
                  <a:pt x="30941" y="42199"/>
                </a:cubicBezTo>
                <a:cubicBezTo>
                  <a:pt x="32778" y="41787"/>
                  <a:pt x="33317" y="40774"/>
                  <a:pt x="33507" y="38811"/>
                </a:cubicBezTo>
                <a:cubicBezTo>
                  <a:pt x="33855" y="35644"/>
                  <a:pt x="33538" y="32445"/>
                  <a:pt x="33855" y="29247"/>
                </a:cubicBezTo>
                <a:cubicBezTo>
                  <a:pt x="34172" y="26080"/>
                  <a:pt x="34298" y="22881"/>
                  <a:pt x="34203" y="20633"/>
                </a:cubicBezTo>
                <a:cubicBezTo>
                  <a:pt x="34140" y="15629"/>
                  <a:pt x="34298" y="11544"/>
                  <a:pt x="33950" y="7490"/>
                </a:cubicBezTo>
                <a:cubicBezTo>
                  <a:pt x="33887" y="6857"/>
                  <a:pt x="34013" y="6033"/>
                  <a:pt x="33570" y="5653"/>
                </a:cubicBezTo>
                <a:cubicBezTo>
                  <a:pt x="32620" y="4830"/>
                  <a:pt x="32715" y="3721"/>
                  <a:pt x="32557" y="2740"/>
                </a:cubicBezTo>
                <a:cubicBezTo>
                  <a:pt x="32303" y="966"/>
                  <a:pt x="32145" y="681"/>
                  <a:pt x="30466" y="523"/>
                </a:cubicBezTo>
                <a:cubicBezTo>
                  <a:pt x="26931" y="176"/>
                  <a:pt x="23405" y="0"/>
                  <a:pt x="19873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It’s now considered a dwarf planet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2928938" y="3241482"/>
            <a:ext cx="2193131" cy="1844868"/>
          </a:xfrm>
          <a:custGeom>
            <a:avLst/>
            <a:gdLst/>
            <a:ahLst/>
            <a:cxnLst/>
            <a:rect l="l" t="t" r="r" b="b"/>
            <a:pathLst>
              <a:path w="42532" h="36588" extrusionOk="0">
                <a:moveTo>
                  <a:pt x="31923" y="4169"/>
                </a:moveTo>
                <a:lnTo>
                  <a:pt x="31923" y="4169"/>
                </a:lnTo>
                <a:cubicBezTo>
                  <a:pt x="34519" y="5341"/>
                  <a:pt x="37053" y="6576"/>
                  <a:pt x="38541" y="9300"/>
                </a:cubicBezTo>
                <a:cubicBezTo>
                  <a:pt x="39143" y="10408"/>
                  <a:pt x="39808" y="11485"/>
                  <a:pt x="40473" y="12593"/>
                </a:cubicBezTo>
                <a:cubicBezTo>
                  <a:pt x="41645" y="14557"/>
                  <a:pt x="41613" y="16584"/>
                  <a:pt x="40917" y="19022"/>
                </a:cubicBezTo>
                <a:cubicBezTo>
                  <a:pt x="40283" y="12277"/>
                  <a:pt x="37433" y="7336"/>
                  <a:pt x="31923" y="4169"/>
                </a:cubicBezTo>
                <a:close/>
                <a:moveTo>
                  <a:pt x="3262" y="12625"/>
                </a:moveTo>
                <a:cubicBezTo>
                  <a:pt x="2375" y="15728"/>
                  <a:pt x="1647" y="18579"/>
                  <a:pt x="1742" y="21556"/>
                </a:cubicBezTo>
                <a:cubicBezTo>
                  <a:pt x="1837" y="24152"/>
                  <a:pt x="2407" y="26496"/>
                  <a:pt x="4244" y="28428"/>
                </a:cubicBezTo>
                <a:cubicBezTo>
                  <a:pt x="5321" y="29568"/>
                  <a:pt x="6081" y="31056"/>
                  <a:pt x="7221" y="32165"/>
                </a:cubicBezTo>
                <a:cubicBezTo>
                  <a:pt x="7131" y="32272"/>
                  <a:pt x="7041" y="32309"/>
                  <a:pt x="6958" y="32309"/>
                </a:cubicBezTo>
                <a:cubicBezTo>
                  <a:pt x="6893" y="32309"/>
                  <a:pt x="6832" y="32287"/>
                  <a:pt x="6777" y="32260"/>
                </a:cubicBezTo>
                <a:cubicBezTo>
                  <a:pt x="4180" y="30708"/>
                  <a:pt x="2249" y="28649"/>
                  <a:pt x="1615" y="25451"/>
                </a:cubicBezTo>
                <a:cubicBezTo>
                  <a:pt x="855" y="21651"/>
                  <a:pt x="824" y="17914"/>
                  <a:pt x="2249" y="14272"/>
                </a:cubicBezTo>
                <a:cubicBezTo>
                  <a:pt x="2470" y="13765"/>
                  <a:pt x="2597" y="13195"/>
                  <a:pt x="3262" y="12625"/>
                </a:cubicBezTo>
                <a:close/>
                <a:moveTo>
                  <a:pt x="19503" y="2109"/>
                </a:moveTo>
                <a:cubicBezTo>
                  <a:pt x="21327" y="2109"/>
                  <a:pt x="23184" y="2379"/>
                  <a:pt x="25050" y="2776"/>
                </a:cubicBezTo>
                <a:cubicBezTo>
                  <a:pt x="27647" y="3346"/>
                  <a:pt x="30149" y="4264"/>
                  <a:pt x="32398" y="5689"/>
                </a:cubicBezTo>
                <a:cubicBezTo>
                  <a:pt x="38510" y="9553"/>
                  <a:pt x="41043" y="16172"/>
                  <a:pt x="39460" y="23677"/>
                </a:cubicBezTo>
                <a:cubicBezTo>
                  <a:pt x="39016" y="25673"/>
                  <a:pt x="38130" y="27288"/>
                  <a:pt x="36800" y="28808"/>
                </a:cubicBezTo>
                <a:cubicBezTo>
                  <a:pt x="33823" y="32165"/>
                  <a:pt x="30497" y="34856"/>
                  <a:pt x="25937" y="35173"/>
                </a:cubicBezTo>
                <a:cubicBezTo>
                  <a:pt x="24433" y="35296"/>
                  <a:pt x="22933" y="35386"/>
                  <a:pt x="21440" y="35386"/>
                </a:cubicBezTo>
                <a:cubicBezTo>
                  <a:pt x="19099" y="35386"/>
                  <a:pt x="16774" y="35166"/>
                  <a:pt x="14473" y="34508"/>
                </a:cubicBezTo>
                <a:cubicBezTo>
                  <a:pt x="12478" y="33938"/>
                  <a:pt x="10388" y="33716"/>
                  <a:pt x="8677" y="32260"/>
                </a:cubicBezTo>
                <a:cubicBezTo>
                  <a:pt x="6587" y="30455"/>
                  <a:pt x="5067" y="28174"/>
                  <a:pt x="3547" y="25894"/>
                </a:cubicBezTo>
                <a:cubicBezTo>
                  <a:pt x="2470" y="24247"/>
                  <a:pt x="2502" y="22189"/>
                  <a:pt x="2660" y="20257"/>
                </a:cubicBezTo>
                <a:cubicBezTo>
                  <a:pt x="3040" y="15665"/>
                  <a:pt x="3990" y="11263"/>
                  <a:pt x="6841" y="7526"/>
                </a:cubicBezTo>
                <a:cubicBezTo>
                  <a:pt x="7727" y="6386"/>
                  <a:pt x="8772" y="5373"/>
                  <a:pt x="10039" y="4264"/>
                </a:cubicBezTo>
                <a:lnTo>
                  <a:pt x="10039" y="4264"/>
                </a:lnTo>
                <a:cubicBezTo>
                  <a:pt x="10008" y="4708"/>
                  <a:pt x="9976" y="4898"/>
                  <a:pt x="9944" y="5119"/>
                </a:cubicBezTo>
                <a:cubicBezTo>
                  <a:pt x="10043" y="5157"/>
                  <a:pt x="10138" y="5173"/>
                  <a:pt x="10229" y="5173"/>
                </a:cubicBezTo>
                <a:cubicBezTo>
                  <a:pt x="10517" y="5173"/>
                  <a:pt x="10765" y="5011"/>
                  <a:pt x="10958" y="4866"/>
                </a:cubicBezTo>
                <a:cubicBezTo>
                  <a:pt x="13647" y="2825"/>
                  <a:pt x="16530" y="2109"/>
                  <a:pt x="19503" y="2109"/>
                </a:cubicBezTo>
                <a:close/>
                <a:moveTo>
                  <a:pt x="19209" y="0"/>
                </a:moveTo>
                <a:cubicBezTo>
                  <a:pt x="19019" y="0"/>
                  <a:pt x="18825" y="33"/>
                  <a:pt x="18622" y="84"/>
                </a:cubicBezTo>
                <a:cubicBezTo>
                  <a:pt x="17513" y="432"/>
                  <a:pt x="16341" y="559"/>
                  <a:pt x="15170" y="781"/>
                </a:cubicBezTo>
                <a:cubicBezTo>
                  <a:pt x="12034" y="1382"/>
                  <a:pt x="9121" y="2586"/>
                  <a:pt x="7062" y="5151"/>
                </a:cubicBezTo>
                <a:cubicBezTo>
                  <a:pt x="5067" y="7558"/>
                  <a:pt x="3737" y="10503"/>
                  <a:pt x="1837" y="13005"/>
                </a:cubicBezTo>
                <a:cubicBezTo>
                  <a:pt x="1584" y="13353"/>
                  <a:pt x="1489" y="13860"/>
                  <a:pt x="1330" y="14272"/>
                </a:cubicBezTo>
                <a:cubicBezTo>
                  <a:pt x="0" y="17914"/>
                  <a:pt x="32" y="21587"/>
                  <a:pt x="729" y="25356"/>
                </a:cubicBezTo>
                <a:cubicBezTo>
                  <a:pt x="1362" y="28934"/>
                  <a:pt x="3325" y="31468"/>
                  <a:pt x="6302" y="32925"/>
                </a:cubicBezTo>
                <a:cubicBezTo>
                  <a:pt x="9152" y="34318"/>
                  <a:pt x="12193" y="35458"/>
                  <a:pt x="15328" y="36028"/>
                </a:cubicBezTo>
                <a:cubicBezTo>
                  <a:pt x="17495" y="36416"/>
                  <a:pt x="19681" y="36588"/>
                  <a:pt x="21860" y="36588"/>
                </a:cubicBezTo>
                <a:cubicBezTo>
                  <a:pt x="23598" y="36588"/>
                  <a:pt x="25331" y="36478"/>
                  <a:pt x="27046" y="36282"/>
                </a:cubicBezTo>
                <a:cubicBezTo>
                  <a:pt x="32778" y="35585"/>
                  <a:pt x="37243" y="32735"/>
                  <a:pt x="39523" y="26908"/>
                </a:cubicBezTo>
                <a:cubicBezTo>
                  <a:pt x="40632" y="24057"/>
                  <a:pt x="41423" y="21112"/>
                  <a:pt x="42057" y="18104"/>
                </a:cubicBezTo>
                <a:cubicBezTo>
                  <a:pt x="42532" y="15823"/>
                  <a:pt x="42278" y="13638"/>
                  <a:pt x="40948" y="11675"/>
                </a:cubicBezTo>
                <a:cubicBezTo>
                  <a:pt x="40473" y="10915"/>
                  <a:pt x="39998" y="10155"/>
                  <a:pt x="39586" y="9331"/>
                </a:cubicBezTo>
                <a:cubicBezTo>
                  <a:pt x="37876" y="5974"/>
                  <a:pt x="35026" y="3948"/>
                  <a:pt x="31669" y="3124"/>
                </a:cubicBezTo>
                <a:cubicBezTo>
                  <a:pt x="27774" y="2174"/>
                  <a:pt x="23847" y="1097"/>
                  <a:pt x="19382" y="876"/>
                </a:cubicBezTo>
                <a:cubicBezTo>
                  <a:pt x="20237" y="559"/>
                  <a:pt x="20237" y="306"/>
                  <a:pt x="19698" y="84"/>
                </a:cubicBezTo>
                <a:cubicBezTo>
                  <a:pt x="19536" y="25"/>
                  <a:pt x="19374" y="0"/>
                  <a:pt x="19209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Pairwise comparisons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4287463" y="4187291"/>
            <a:ext cx="48618" cy="56325"/>
          </a:xfrm>
          <a:custGeom>
            <a:avLst/>
            <a:gdLst/>
            <a:ahLst/>
            <a:cxnLst/>
            <a:rect l="l" t="t" r="r" b="b"/>
            <a:pathLst>
              <a:path w="1514" h="1754" extrusionOk="0">
                <a:moveTo>
                  <a:pt x="1387" y="0"/>
                </a:moveTo>
                <a:cubicBezTo>
                  <a:pt x="627" y="254"/>
                  <a:pt x="246" y="729"/>
                  <a:pt x="56" y="1394"/>
                </a:cubicBezTo>
                <a:cubicBezTo>
                  <a:pt x="1" y="1561"/>
                  <a:pt x="142" y="1753"/>
                  <a:pt x="284" y="1753"/>
                </a:cubicBezTo>
                <a:cubicBezTo>
                  <a:pt x="303" y="1753"/>
                  <a:pt x="323" y="1750"/>
                  <a:pt x="341" y="1742"/>
                </a:cubicBezTo>
                <a:cubicBezTo>
                  <a:pt x="975" y="1647"/>
                  <a:pt x="1260" y="1077"/>
                  <a:pt x="1482" y="539"/>
                </a:cubicBezTo>
                <a:cubicBezTo>
                  <a:pt x="1513" y="475"/>
                  <a:pt x="1450" y="349"/>
                  <a:pt x="13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4891033" y="3057566"/>
            <a:ext cx="602591" cy="536214"/>
          </a:xfrm>
          <a:custGeom>
            <a:avLst/>
            <a:gdLst/>
            <a:ahLst/>
            <a:cxnLst/>
            <a:rect l="l" t="t" r="r" b="b"/>
            <a:pathLst>
              <a:path w="14094" h="8656" extrusionOk="0">
                <a:moveTo>
                  <a:pt x="11212" y="0"/>
                </a:moveTo>
                <a:cubicBezTo>
                  <a:pt x="11182" y="0"/>
                  <a:pt x="11150" y="3"/>
                  <a:pt x="11116" y="10"/>
                </a:cubicBezTo>
                <a:cubicBezTo>
                  <a:pt x="10736" y="73"/>
                  <a:pt x="10863" y="390"/>
                  <a:pt x="10800" y="643"/>
                </a:cubicBezTo>
                <a:cubicBezTo>
                  <a:pt x="10654" y="1332"/>
                  <a:pt x="10508" y="1622"/>
                  <a:pt x="10135" y="1622"/>
                </a:cubicBezTo>
                <a:cubicBezTo>
                  <a:pt x="9942" y="1622"/>
                  <a:pt x="9689" y="1544"/>
                  <a:pt x="9343" y="1403"/>
                </a:cubicBezTo>
                <a:cubicBezTo>
                  <a:pt x="7939" y="860"/>
                  <a:pt x="6536" y="560"/>
                  <a:pt x="5086" y="560"/>
                </a:cubicBezTo>
                <a:cubicBezTo>
                  <a:pt x="4508" y="560"/>
                  <a:pt x="3922" y="607"/>
                  <a:pt x="3326" y="707"/>
                </a:cubicBezTo>
                <a:cubicBezTo>
                  <a:pt x="1172" y="1055"/>
                  <a:pt x="32" y="2353"/>
                  <a:pt x="1" y="4634"/>
                </a:cubicBezTo>
                <a:cubicBezTo>
                  <a:pt x="1" y="5742"/>
                  <a:pt x="1" y="6850"/>
                  <a:pt x="191" y="7959"/>
                </a:cubicBezTo>
                <a:cubicBezTo>
                  <a:pt x="254" y="8212"/>
                  <a:pt x="191" y="8529"/>
                  <a:pt x="539" y="8656"/>
                </a:cubicBezTo>
                <a:cubicBezTo>
                  <a:pt x="982" y="8497"/>
                  <a:pt x="856" y="8086"/>
                  <a:pt x="824" y="7769"/>
                </a:cubicBezTo>
                <a:cubicBezTo>
                  <a:pt x="792" y="6945"/>
                  <a:pt x="666" y="6122"/>
                  <a:pt x="634" y="5330"/>
                </a:cubicBezTo>
                <a:cubicBezTo>
                  <a:pt x="571" y="2670"/>
                  <a:pt x="1616" y="1498"/>
                  <a:pt x="4181" y="1308"/>
                </a:cubicBezTo>
                <a:cubicBezTo>
                  <a:pt x="4473" y="1291"/>
                  <a:pt x="4756" y="1282"/>
                  <a:pt x="5033" y="1282"/>
                </a:cubicBezTo>
                <a:cubicBezTo>
                  <a:pt x="6773" y="1282"/>
                  <a:pt x="8273" y="1638"/>
                  <a:pt x="10103" y="2512"/>
                </a:cubicBezTo>
                <a:cubicBezTo>
                  <a:pt x="10071" y="3082"/>
                  <a:pt x="9818" y="3620"/>
                  <a:pt x="10040" y="4159"/>
                </a:cubicBezTo>
                <a:cubicBezTo>
                  <a:pt x="10126" y="4395"/>
                  <a:pt x="10285" y="4588"/>
                  <a:pt x="10448" y="4588"/>
                </a:cubicBezTo>
                <a:cubicBezTo>
                  <a:pt x="10524" y="4588"/>
                  <a:pt x="10602" y="4545"/>
                  <a:pt x="10673" y="4444"/>
                </a:cubicBezTo>
                <a:cubicBezTo>
                  <a:pt x="11036" y="3899"/>
                  <a:pt x="11498" y="3842"/>
                  <a:pt x="11975" y="3842"/>
                </a:cubicBezTo>
                <a:cubicBezTo>
                  <a:pt x="12099" y="3842"/>
                  <a:pt x="12225" y="3846"/>
                  <a:pt x="12350" y="3846"/>
                </a:cubicBezTo>
                <a:cubicBezTo>
                  <a:pt x="12414" y="3846"/>
                  <a:pt x="12478" y="3845"/>
                  <a:pt x="12541" y="3842"/>
                </a:cubicBezTo>
                <a:cubicBezTo>
                  <a:pt x="12644" y="3833"/>
                  <a:pt x="12746" y="3829"/>
                  <a:pt x="12848" y="3829"/>
                </a:cubicBezTo>
                <a:cubicBezTo>
                  <a:pt x="13094" y="3829"/>
                  <a:pt x="13340" y="3851"/>
                  <a:pt x="13587" y="3874"/>
                </a:cubicBezTo>
                <a:cubicBezTo>
                  <a:pt x="13777" y="3874"/>
                  <a:pt x="13967" y="3842"/>
                  <a:pt x="14030" y="3652"/>
                </a:cubicBezTo>
                <a:cubicBezTo>
                  <a:pt x="14093" y="3462"/>
                  <a:pt x="13998" y="3304"/>
                  <a:pt x="13872" y="3177"/>
                </a:cubicBezTo>
                <a:cubicBezTo>
                  <a:pt x="13175" y="2258"/>
                  <a:pt x="12446" y="1340"/>
                  <a:pt x="11750" y="422"/>
                </a:cubicBezTo>
                <a:cubicBezTo>
                  <a:pt x="11608" y="224"/>
                  <a:pt x="11467" y="0"/>
                  <a:pt x="11212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1" name="Google Shape;1261;p32"/>
          <p:cNvSpPr/>
          <p:nvPr/>
        </p:nvSpPr>
        <p:spPr>
          <a:xfrm>
            <a:off x="3799231" y="1651593"/>
            <a:ext cx="817415" cy="905723"/>
          </a:xfrm>
          <a:custGeom>
            <a:avLst/>
            <a:gdLst/>
            <a:ahLst/>
            <a:cxnLst/>
            <a:rect l="l" t="t" r="r" b="b"/>
            <a:pathLst>
              <a:path w="26381" h="29231" extrusionOk="0">
                <a:moveTo>
                  <a:pt x="16053" y="0"/>
                </a:moveTo>
                <a:cubicBezTo>
                  <a:pt x="12312" y="0"/>
                  <a:pt x="8567" y="1425"/>
                  <a:pt x="5701" y="4276"/>
                </a:cubicBezTo>
                <a:cubicBezTo>
                  <a:pt x="1" y="9976"/>
                  <a:pt x="1" y="19223"/>
                  <a:pt x="5701" y="24955"/>
                </a:cubicBezTo>
                <a:cubicBezTo>
                  <a:pt x="8551" y="27806"/>
                  <a:pt x="12296" y="29231"/>
                  <a:pt x="16041" y="29231"/>
                </a:cubicBezTo>
                <a:cubicBezTo>
                  <a:pt x="19786" y="29231"/>
                  <a:pt x="23531" y="27806"/>
                  <a:pt x="26381" y="24955"/>
                </a:cubicBezTo>
                <a:lnTo>
                  <a:pt x="23341" y="21884"/>
                </a:lnTo>
                <a:cubicBezTo>
                  <a:pt x="21330" y="23895"/>
                  <a:pt x="18693" y="24900"/>
                  <a:pt x="16057" y="24900"/>
                </a:cubicBezTo>
                <a:cubicBezTo>
                  <a:pt x="13420" y="24900"/>
                  <a:pt x="10784" y="23895"/>
                  <a:pt x="8773" y="21884"/>
                </a:cubicBezTo>
                <a:cubicBezTo>
                  <a:pt x="4751" y="17862"/>
                  <a:pt x="4751" y="11338"/>
                  <a:pt x="8773" y="7316"/>
                </a:cubicBezTo>
                <a:cubicBezTo>
                  <a:pt x="10784" y="5305"/>
                  <a:pt x="13420" y="4299"/>
                  <a:pt x="16057" y="4299"/>
                </a:cubicBezTo>
                <a:cubicBezTo>
                  <a:pt x="18693" y="4299"/>
                  <a:pt x="21330" y="5305"/>
                  <a:pt x="23341" y="7316"/>
                </a:cubicBezTo>
                <a:lnTo>
                  <a:pt x="26381" y="4276"/>
                </a:lnTo>
                <a:cubicBezTo>
                  <a:pt x="23531" y="1425"/>
                  <a:pt x="19794" y="0"/>
                  <a:pt x="16053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3799231" y="2742761"/>
            <a:ext cx="817415" cy="906466"/>
          </a:xfrm>
          <a:custGeom>
            <a:avLst/>
            <a:gdLst/>
            <a:ahLst/>
            <a:cxnLst/>
            <a:rect l="l" t="t" r="r" b="b"/>
            <a:pathLst>
              <a:path w="26381" h="29255" extrusionOk="0">
                <a:moveTo>
                  <a:pt x="16041" y="0"/>
                </a:moveTo>
                <a:cubicBezTo>
                  <a:pt x="12296" y="0"/>
                  <a:pt x="8551" y="1425"/>
                  <a:pt x="5701" y="4275"/>
                </a:cubicBezTo>
                <a:cubicBezTo>
                  <a:pt x="1" y="10008"/>
                  <a:pt x="1" y="19255"/>
                  <a:pt x="5701" y="24955"/>
                </a:cubicBezTo>
                <a:cubicBezTo>
                  <a:pt x="8551" y="27821"/>
                  <a:pt x="12296" y="29254"/>
                  <a:pt x="16041" y="29254"/>
                </a:cubicBezTo>
                <a:cubicBezTo>
                  <a:pt x="19786" y="29254"/>
                  <a:pt x="23531" y="27821"/>
                  <a:pt x="26381" y="24955"/>
                </a:cubicBezTo>
                <a:lnTo>
                  <a:pt x="23341" y="21915"/>
                </a:lnTo>
                <a:cubicBezTo>
                  <a:pt x="21330" y="23926"/>
                  <a:pt x="18693" y="24931"/>
                  <a:pt x="16057" y="24931"/>
                </a:cubicBezTo>
                <a:cubicBezTo>
                  <a:pt x="13420" y="24931"/>
                  <a:pt x="10784" y="23926"/>
                  <a:pt x="8773" y="21915"/>
                </a:cubicBezTo>
                <a:cubicBezTo>
                  <a:pt x="4751" y="17893"/>
                  <a:pt x="4751" y="11369"/>
                  <a:pt x="8773" y="7347"/>
                </a:cubicBezTo>
                <a:cubicBezTo>
                  <a:pt x="10784" y="5336"/>
                  <a:pt x="13420" y="4331"/>
                  <a:pt x="16057" y="4331"/>
                </a:cubicBezTo>
                <a:cubicBezTo>
                  <a:pt x="18693" y="4331"/>
                  <a:pt x="21330" y="5336"/>
                  <a:pt x="23341" y="7347"/>
                </a:cubicBezTo>
                <a:lnTo>
                  <a:pt x="26381" y="4275"/>
                </a:lnTo>
                <a:cubicBezTo>
                  <a:pt x="23531" y="1425"/>
                  <a:pt x="19786" y="0"/>
                  <a:pt x="16041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4522421" y="2197177"/>
            <a:ext cx="817446" cy="905723"/>
          </a:xfrm>
          <a:custGeom>
            <a:avLst/>
            <a:gdLst/>
            <a:ahLst/>
            <a:cxnLst/>
            <a:rect l="l" t="t" r="r" b="b"/>
            <a:pathLst>
              <a:path w="26382" h="29231" extrusionOk="0">
                <a:moveTo>
                  <a:pt x="10329" y="0"/>
                </a:moveTo>
                <a:cubicBezTo>
                  <a:pt x="6588" y="0"/>
                  <a:pt x="2851" y="1425"/>
                  <a:pt x="1" y="4276"/>
                </a:cubicBezTo>
                <a:lnTo>
                  <a:pt x="3041" y="7347"/>
                </a:lnTo>
                <a:cubicBezTo>
                  <a:pt x="5052" y="5336"/>
                  <a:pt x="7688" y="4331"/>
                  <a:pt x="10325" y="4331"/>
                </a:cubicBezTo>
                <a:cubicBezTo>
                  <a:pt x="12961" y="4331"/>
                  <a:pt x="15598" y="5336"/>
                  <a:pt x="17609" y="7347"/>
                </a:cubicBezTo>
                <a:cubicBezTo>
                  <a:pt x="21631" y="11369"/>
                  <a:pt x="21631" y="17862"/>
                  <a:pt x="17609" y="21883"/>
                </a:cubicBezTo>
                <a:cubicBezTo>
                  <a:pt x="15598" y="23894"/>
                  <a:pt x="12961" y="24900"/>
                  <a:pt x="10325" y="24900"/>
                </a:cubicBezTo>
                <a:cubicBezTo>
                  <a:pt x="7688" y="24900"/>
                  <a:pt x="5052" y="23894"/>
                  <a:pt x="3041" y="21883"/>
                </a:cubicBezTo>
                <a:lnTo>
                  <a:pt x="1" y="24955"/>
                </a:lnTo>
                <a:cubicBezTo>
                  <a:pt x="2851" y="27806"/>
                  <a:pt x="6588" y="29231"/>
                  <a:pt x="10329" y="29231"/>
                </a:cubicBezTo>
                <a:cubicBezTo>
                  <a:pt x="14070" y="29231"/>
                  <a:pt x="17815" y="27806"/>
                  <a:pt x="20681" y="24955"/>
                </a:cubicBezTo>
                <a:cubicBezTo>
                  <a:pt x="26381" y="19255"/>
                  <a:pt x="26381" y="9976"/>
                  <a:pt x="20681" y="4276"/>
                </a:cubicBezTo>
                <a:cubicBezTo>
                  <a:pt x="17815" y="1425"/>
                  <a:pt x="14070" y="0"/>
                  <a:pt x="10329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2"/>
          <p:cNvSpPr/>
          <p:nvPr/>
        </p:nvSpPr>
        <p:spPr>
          <a:xfrm>
            <a:off x="4521461" y="3289305"/>
            <a:ext cx="818407" cy="905754"/>
          </a:xfrm>
          <a:custGeom>
            <a:avLst/>
            <a:gdLst/>
            <a:ahLst/>
            <a:cxnLst/>
            <a:rect l="l" t="t" r="r" b="b"/>
            <a:pathLst>
              <a:path w="26413" h="29232" extrusionOk="0">
                <a:moveTo>
                  <a:pt x="10352" y="1"/>
                </a:moveTo>
                <a:cubicBezTo>
                  <a:pt x="6611" y="1"/>
                  <a:pt x="2866" y="1426"/>
                  <a:pt x="0" y="4276"/>
                </a:cubicBezTo>
                <a:lnTo>
                  <a:pt x="3072" y="7316"/>
                </a:lnTo>
                <a:cubicBezTo>
                  <a:pt x="5083" y="5305"/>
                  <a:pt x="7719" y="4300"/>
                  <a:pt x="10356" y="4300"/>
                </a:cubicBezTo>
                <a:cubicBezTo>
                  <a:pt x="12992" y="4300"/>
                  <a:pt x="15629" y="5305"/>
                  <a:pt x="17640" y="7316"/>
                </a:cubicBezTo>
                <a:cubicBezTo>
                  <a:pt x="21662" y="11338"/>
                  <a:pt x="21662" y="17862"/>
                  <a:pt x="17640" y="21884"/>
                </a:cubicBezTo>
                <a:cubicBezTo>
                  <a:pt x="15629" y="23895"/>
                  <a:pt x="12992" y="24900"/>
                  <a:pt x="10356" y="24900"/>
                </a:cubicBezTo>
                <a:cubicBezTo>
                  <a:pt x="7719" y="24900"/>
                  <a:pt x="5083" y="23895"/>
                  <a:pt x="3072" y="21884"/>
                </a:cubicBezTo>
                <a:lnTo>
                  <a:pt x="0" y="24956"/>
                </a:lnTo>
                <a:cubicBezTo>
                  <a:pt x="2866" y="27806"/>
                  <a:pt x="6611" y="29231"/>
                  <a:pt x="10352" y="29231"/>
                </a:cubicBezTo>
                <a:cubicBezTo>
                  <a:pt x="14093" y="29231"/>
                  <a:pt x="17830" y="27806"/>
                  <a:pt x="20680" y="24956"/>
                </a:cubicBezTo>
                <a:cubicBezTo>
                  <a:pt x="26412" y="19224"/>
                  <a:pt x="26412" y="9976"/>
                  <a:pt x="20680" y="4276"/>
                </a:cubicBezTo>
                <a:cubicBezTo>
                  <a:pt x="17830" y="1426"/>
                  <a:pt x="14093" y="1"/>
                  <a:pt x="10352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2"/>
          <p:cNvSpPr/>
          <p:nvPr/>
        </p:nvSpPr>
        <p:spPr>
          <a:xfrm>
            <a:off x="3799231" y="3834889"/>
            <a:ext cx="4753285" cy="905723"/>
          </a:xfrm>
          <a:custGeom>
            <a:avLst/>
            <a:gdLst/>
            <a:ahLst/>
            <a:cxnLst/>
            <a:rect l="l" t="t" r="r" b="b"/>
            <a:pathLst>
              <a:path w="153406" h="29231" extrusionOk="0">
                <a:moveTo>
                  <a:pt x="16057" y="1"/>
                </a:moveTo>
                <a:cubicBezTo>
                  <a:pt x="12288" y="1"/>
                  <a:pt x="8551" y="1426"/>
                  <a:pt x="5701" y="4276"/>
                </a:cubicBezTo>
                <a:cubicBezTo>
                  <a:pt x="1" y="9976"/>
                  <a:pt x="1" y="19255"/>
                  <a:pt x="5701" y="24956"/>
                </a:cubicBezTo>
                <a:cubicBezTo>
                  <a:pt x="8551" y="27806"/>
                  <a:pt x="12288" y="29231"/>
                  <a:pt x="16057" y="29231"/>
                </a:cubicBezTo>
                <a:lnTo>
                  <a:pt x="153406" y="29231"/>
                </a:lnTo>
                <a:lnTo>
                  <a:pt x="153406" y="24924"/>
                </a:lnTo>
                <a:lnTo>
                  <a:pt x="16057" y="24924"/>
                </a:lnTo>
                <a:cubicBezTo>
                  <a:pt x="13397" y="24924"/>
                  <a:pt x="10768" y="23911"/>
                  <a:pt x="8773" y="21916"/>
                </a:cubicBezTo>
                <a:cubicBezTo>
                  <a:pt x="4751" y="17894"/>
                  <a:pt x="4751" y="11370"/>
                  <a:pt x="8773" y="7348"/>
                </a:cubicBezTo>
                <a:cubicBezTo>
                  <a:pt x="10768" y="5321"/>
                  <a:pt x="13397" y="4339"/>
                  <a:pt x="16057" y="4339"/>
                </a:cubicBezTo>
                <a:cubicBezTo>
                  <a:pt x="18685" y="4339"/>
                  <a:pt x="21314" y="5321"/>
                  <a:pt x="23341" y="7348"/>
                </a:cubicBezTo>
                <a:lnTo>
                  <a:pt x="26381" y="4276"/>
                </a:lnTo>
                <a:cubicBezTo>
                  <a:pt x="23531" y="1426"/>
                  <a:pt x="19794" y="1"/>
                  <a:pt x="1605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2"/>
          <p:cNvSpPr/>
          <p:nvPr/>
        </p:nvSpPr>
        <p:spPr>
          <a:xfrm>
            <a:off x="591478" y="1105018"/>
            <a:ext cx="4748389" cy="905754"/>
          </a:xfrm>
          <a:custGeom>
            <a:avLst/>
            <a:gdLst/>
            <a:ahLst/>
            <a:cxnLst/>
            <a:rect l="l" t="t" r="r" b="b"/>
            <a:pathLst>
              <a:path w="153248" h="29232" extrusionOk="0">
                <a:moveTo>
                  <a:pt x="0" y="1"/>
                </a:moveTo>
                <a:lnTo>
                  <a:pt x="0" y="4339"/>
                </a:lnTo>
                <a:lnTo>
                  <a:pt x="137222" y="4339"/>
                </a:lnTo>
                <a:cubicBezTo>
                  <a:pt x="137262" y="4339"/>
                  <a:pt x="137302" y="4339"/>
                  <a:pt x="137342" y="4339"/>
                </a:cubicBezTo>
                <a:cubicBezTo>
                  <a:pt x="139931" y="4339"/>
                  <a:pt x="142510" y="5352"/>
                  <a:pt x="144475" y="7348"/>
                </a:cubicBezTo>
                <a:cubicBezTo>
                  <a:pt x="148497" y="11370"/>
                  <a:pt x="148497" y="17894"/>
                  <a:pt x="144475" y="21916"/>
                </a:cubicBezTo>
                <a:cubicBezTo>
                  <a:pt x="142480" y="23911"/>
                  <a:pt x="139851" y="24924"/>
                  <a:pt x="137222" y="24924"/>
                </a:cubicBezTo>
                <a:cubicBezTo>
                  <a:pt x="134562" y="24924"/>
                  <a:pt x="131934" y="23911"/>
                  <a:pt x="129939" y="21916"/>
                </a:cubicBezTo>
                <a:lnTo>
                  <a:pt x="126867" y="24956"/>
                </a:lnTo>
                <a:cubicBezTo>
                  <a:pt x="129717" y="27806"/>
                  <a:pt x="133454" y="29231"/>
                  <a:pt x="137222" y="29231"/>
                </a:cubicBezTo>
                <a:cubicBezTo>
                  <a:pt x="140959" y="29231"/>
                  <a:pt x="144696" y="27806"/>
                  <a:pt x="147547" y="24956"/>
                </a:cubicBezTo>
                <a:cubicBezTo>
                  <a:pt x="153247" y="19255"/>
                  <a:pt x="153247" y="10008"/>
                  <a:pt x="147547" y="4276"/>
                </a:cubicBezTo>
                <a:cubicBezTo>
                  <a:pt x="144696" y="1426"/>
                  <a:pt x="140959" y="1"/>
                  <a:pt x="137222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2"/>
          <p:cNvSpPr/>
          <p:nvPr/>
        </p:nvSpPr>
        <p:spPr>
          <a:xfrm>
            <a:off x="4054362" y="1861579"/>
            <a:ext cx="484791" cy="485752"/>
          </a:xfrm>
          <a:custGeom>
            <a:avLst/>
            <a:gdLst/>
            <a:ahLst/>
            <a:cxnLst/>
            <a:rect l="l" t="t" r="r" b="b"/>
            <a:pathLst>
              <a:path w="15646" h="15677" extrusionOk="0">
                <a:moveTo>
                  <a:pt x="7823" y="0"/>
                </a:moveTo>
                <a:cubicBezTo>
                  <a:pt x="3484" y="0"/>
                  <a:pt x="1" y="3516"/>
                  <a:pt x="1" y="7823"/>
                </a:cubicBezTo>
                <a:cubicBezTo>
                  <a:pt x="1" y="12161"/>
                  <a:pt x="3484" y="15677"/>
                  <a:pt x="7823" y="15677"/>
                </a:cubicBezTo>
                <a:cubicBezTo>
                  <a:pt x="12130" y="15677"/>
                  <a:pt x="15645" y="12161"/>
                  <a:pt x="15645" y="7823"/>
                </a:cubicBezTo>
                <a:cubicBezTo>
                  <a:pt x="15645" y="3516"/>
                  <a:pt x="12130" y="0"/>
                  <a:pt x="78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8" name="Google Shape;1268;p32"/>
          <p:cNvSpPr/>
          <p:nvPr/>
        </p:nvSpPr>
        <p:spPr>
          <a:xfrm>
            <a:off x="4599946" y="1315003"/>
            <a:ext cx="484791" cy="485783"/>
          </a:xfrm>
          <a:custGeom>
            <a:avLst/>
            <a:gdLst/>
            <a:ahLst/>
            <a:cxnLst/>
            <a:rect l="l" t="t" r="r" b="b"/>
            <a:pathLst>
              <a:path w="15646" h="15678" extrusionOk="0">
                <a:moveTo>
                  <a:pt x="7823" y="1"/>
                </a:moveTo>
                <a:cubicBezTo>
                  <a:pt x="3516" y="1"/>
                  <a:pt x="1" y="3516"/>
                  <a:pt x="1" y="7855"/>
                </a:cubicBezTo>
                <a:cubicBezTo>
                  <a:pt x="1" y="12162"/>
                  <a:pt x="3516" y="15677"/>
                  <a:pt x="7823" y="15677"/>
                </a:cubicBezTo>
                <a:cubicBezTo>
                  <a:pt x="12161" y="15677"/>
                  <a:pt x="15645" y="12162"/>
                  <a:pt x="15645" y="7855"/>
                </a:cubicBezTo>
                <a:cubicBezTo>
                  <a:pt x="15645" y="3516"/>
                  <a:pt x="12161" y="1"/>
                  <a:pt x="78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9" name="Google Shape;1269;p32"/>
          <p:cNvSpPr/>
          <p:nvPr/>
        </p:nvSpPr>
        <p:spPr>
          <a:xfrm>
            <a:off x="4053370" y="2953707"/>
            <a:ext cx="485783" cy="484791"/>
          </a:xfrm>
          <a:custGeom>
            <a:avLst/>
            <a:gdLst/>
            <a:ahLst/>
            <a:cxnLst/>
            <a:rect l="l" t="t" r="r" b="b"/>
            <a:pathLst>
              <a:path w="15678" h="15646" extrusionOk="0">
                <a:moveTo>
                  <a:pt x="7855" y="1"/>
                </a:moveTo>
                <a:cubicBezTo>
                  <a:pt x="3516" y="1"/>
                  <a:pt x="1" y="3485"/>
                  <a:pt x="1" y="7823"/>
                </a:cubicBezTo>
                <a:cubicBezTo>
                  <a:pt x="1" y="12130"/>
                  <a:pt x="3516" y="15645"/>
                  <a:pt x="7855" y="15645"/>
                </a:cubicBezTo>
                <a:cubicBezTo>
                  <a:pt x="12162" y="15645"/>
                  <a:pt x="15677" y="12130"/>
                  <a:pt x="15677" y="7823"/>
                </a:cubicBezTo>
                <a:cubicBezTo>
                  <a:pt x="15677" y="3485"/>
                  <a:pt x="12162" y="1"/>
                  <a:pt x="78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0" name="Google Shape;1270;p32"/>
          <p:cNvSpPr/>
          <p:nvPr/>
        </p:nvSpPr>
        <p:spPr>
          <a:xfrm>
            <a:off x="4599946" y="2407163"/>
            <a:ext cx="484791" cy="485752"/>
          </a:xfrm>
          <a:custGeom>
            <a:avLst/>
            <a:gdLst/>
            <a:ahLst/>
            <a:cxnLst/>
            <a:rect l="l" t="t" r="r" b="b"/>
            <a:pathLst>
              <a:path w="15646" h="15677" extrusionOk="0">
                <a:moveTo>
                  <a:pt x="7823" y="0"/>
                </a:moveTo>
                <a:cubicBezTo>
                  <a:pt x="3516" y="0"/>
                  <a:pt x="1" y="3516"/>
                  <a:pt x="1" y="7854"/>
                </a:cubicBezTo>
                <a:cubicBezTo>
                  <a:pt x="1" y="12161"/>
                  <a:pt x="3516" y="15676"/>
                  <a:pt x="7823" y="15676"/>
                </a:cubicBezTo>
                <a:cubicBezTo>
                  <a:pt x="12161" y="15676"/>
                  <a:pt x="15645" y="12161"/>
                  <a:pt x="15645" y="7854"/>
                </a:cubicBezTo>
                <a:cubicBezTo>
                  <a:pt x="15645" y="3516"/>
                  <a:pt x="12161" y="0"/>
                  <a:pt x="78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1" name="Google Shape;1271;p32"/>
          <p:cNvSpPr/>
          <p:nvPr/>
        </p:nvSpPr>
        <p:spPr>
          <a:xfrm>
            <a:off x="4053370" y="4045866"/>
            <a:ext cx="485783" cy="484760"/>
          </a:xfrm>
          <a:custGeom>
            <a:avLst/>
            <a:gdLst/>
            <a:ahLst/>
            <a:cxnLst/>
            <a:rect l="l" t="t" r="r" b="b"/>
            <a:pathLst>
              <a:path w="15678" h="15645" extrusionOk="0">
                <a:moveTo>
                  <a:pt x="7855" y="0"/>
                </a:moveTo>
                <a:cubicBezTo>
                  <a:pt x="3516" y="0"/>
                  <a:pt x="1" y="3484"/>
                  <a:pt x="1" y="7823"/>
                </a:cubicBezTo>
                <a:cubicBezTo>
                  <a:pt x="1" y="12130"/>
                  <a:pt x="3516" y="15645"/>
                  <a:pt x="7855" y="15645"/>
                </a:cubicBezTo>
                <a:cubicBezTo>
                  <a:pt x="12162" y="15645"/>
                  <a:pt x="15677" y="12130"/>
                  <a:pt x="15677" y="7823"/>
                </a:cubicBezTo>
                <a:cubicBezTo>
                  <a:pt x="15677" y="3484"/>
                  <a:pt x="12162" y="0"/>
                  <a:pt x="78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2" name="Google Shape;1272;p32"/>
          <p:cNvSpPr/>
          <p:nvPr/>
        </p:nvSpPr>
        <p:spPr>
          <a:xfrm>
            <a:off x="4599946" y="3499291"/>
            <a:ext cx="484791" cy="485752"/>
          </a:xfrm>
          <a:custGeom>
            <a:avLst/>
            <a:gdLst/>
            <a:ahLst/>
            <a:cxnLst/>
            <a:rect l="l" t="t" r="r" b="b"/>
            <a:pathLst>
              <a:path w="15646" h="15677" extrusionOk="0">
                <a:moveTo>
                  <a:pt x="7823" y="1"/>
                </a:moveTo>
                <a:cubicBezTo>
                  <a:pt x="3484" y="1"/>
                  <a:pt x="1" y="3516"/>
                  <a:pt x="1" y="7823"/>
                </a:cubicBezTo>
                <a:cubicBezTo>
                  <a:pt x="1" y="12162"/>
                  <a:pt x="3484" y="15677"/>
                  <a:pt x="7823" y="15677"/>
                </a:cubicBezTo>
                <a:cubicBezTo>
                  <a:pt x="12130" y="15677"/>
                  <a:pt x="15645" y="12162"/>
                  <a:pt x="15645" y="7823"/>
                </a:cubicBezTo>
                <a:cubicBezTo>
                  <a:pt x="15645" y="3516"/>
                  <a:pt x="12130" y="1"/>
                  <a:pt x="78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3" name="Google Shape;1273;p32"/>
          <p:cNvSpPr/>
          <p:nvPr/>
        </p:nvSpPr>
        <p:spPr>
          <a:xfrm>
            <a:off x="5090593" y="2092169"/>
            <a:ext cx="54967" cy="24571"/>
          </a:xfrm>
          <a:custGeom>
            <a:avLst/>
            <a:gdLst/>
            <a:ahLst/>
            <a:cxnLst/>
            <a:rect l="l" t="t" r="r" b="b"/>
            <a:pathLst>
              <a:path w="1774" h="793" extrusionOk="0">
                <a:moveTo>
                  <a:pt x="380" y="1"/>
                </a:moveTo>
                <a:cubicBezTo>
                  <a:pt x="158" y="1"/>
                  <a:pt x="0" y="159"/>
                  <a:pt x="0" y="381"/>
                </a:cubicBezTo>
                <a:cubicBezTo>
                  <a:pt x="0" y="602"/>
                  <a:pt x="158" y="792"/>
                  <a:pt x="380" y="792"/>
                </a:cubicBezTo>
                <a:lnTo>
                  <a:pt x="1362" y="792"/>
                </a:lnTo>
                <a:cubicBezTo>
                  <a:pt x="1584" y="792"/>
                  <a:pt x="1774" y="602"/>
                  <a:pt x="1774" y="381"/>
                </a:cubicBezTo>
                <a:cubicBezTo>
                  <a:pt x="1774" y="159"/>
                  <a:pt x="1584" y="1"/>
                  <a:pt x="1362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2"/>
          <p:cNvSpPr/>
          <p:nvPr/>
        </p:nvSpPr>
        <p:spPr>
          <a:xfrm>
            <a:off x="5182805" y="2092169"/>
            <a:ext cx="956786" cy="24571"/>
          </a:xfrm>
          <a:custGeom>
            <a:avLst/>
            <a:gdLst/>
            <a:ahLst/>
            <a:cxnLst/>
            <a:rect l="l" t="t" r="r" b="b"/>
            <a:pathLst>
              <a:path w="30879" h="793" extrusionOk="0">
                <a:moveTo>
                  <a:pt x="413" y="1"/>
                </a:moveTo>
                <a:cubicBezTo>
                  <a:pt x="191" y="1"/>
                  <a:pt x="1" y="159"/>
                  <a:pt x="1" y="381"/>
                </a:cubicBezTo>
                <a:cubicBezTo>
                  <a:pt x="1" y="602"/>
                  <a:pt x="191" y="792"/>
                  <a:pt x="413" y="792"/>
                </a:cubicBezTo>
                <a:lnTo>
                  <a:pt x="2408" y="792"/>
                </a:lnTo>
                <a:cubicBezTo>
                  <a:pt x="2630" y="792"/>
                  <a:pt x="2820" y="602"/>
                  <a:pt x="2820" y="381"/>
                </a:cubicBezTo>
                <a:cubicBezTo>
                  <a:pt x="2820" y="159"/>
                  <a:pt x="2630" y="1"/>
                  <a:pt x="2408" y="1"/>
                </a:cubicBezTo>
                <a:close/>
                <a:moveTo>
                  <a:pt x="4403" y="1"/>
                </a:moveTo>
                <a:cubicBezTo>
                  <a:pt x="4213" y="1"/>
                  <a:pt x="4023" y="159"/>
                  <a:pt x="4023" y="381"/>
                </a:cubicBezTo>
                <a:cubicBezTo>
                  <a:pt x="4023" y="602"/>
                  <a:pt x="4213" y="792"/>
                  <a:pt x="4403" y="792"/>
                </a:cubicBezTo>
                <a:lnTo>
                  <a:pt x="6430" y="792"/>
                </a:lnTo>
                <a:cubicBezTo>
                  <a:pt x="6651" y="792"/>
                  <a:pt x="6810" y="602"/>
                  <a:pt x="6810" y="381"/>
                </a:cubicBezTo>
                <a:cubicBezTo>
                  <a:pt x="6810" y="159"/>
                  <a:pt x="6651" y="1"/>
                  <a:pt x="6430" y="1"/>
                </a:cubicBezTo>
                <a:close/>
                <a:moveTo>
                  <a:pt x="8425" y="1"/>
                </a:moveTo>
                <a:cubicBezTo>
                  <a:pt x="8203" y="1"/>
                  <a:pt x="8013" y="159"/>
                  <a:pt x="8013" y="381"/>
                </a:cubicBezTo>
                <a:cubicBezTo>
                  <a:pt x="8013" y="602"/>
                  <a:pt x="8203" y="792"/>
                  <a:pt x="8425" y="792"/>
                </a:cubicBezTo>
                <a:lnTo>
                  <a:pt x="10420" y="792"/>
                </a:lnTo>
                <a:cubicBezTo>
                  <a:pt x="10642" y="792"/>
                  <a:pt x="10832" y="602"/>
                  <a:pt x="10832" y="381"/>
                </a:cubicBezTo>
                <a:cubicBezTo>
                  <a:pt x="10832" y="159"/>
                  <a:pt x="10642" y="1"/>
                  <a:pt x="10420" y="1"/>
                </a:cubicBezTo>
                <a:close/>
                <a:moveTo>
                  <a:pt x="12447" y="1"/>
                </a:moveTo>
                <a:cubicBezTo>
                  <a:pt x="12225" y="1"/>
                  <a:pt x="12035" y="159"/>
                  <a:pt x="12035" y="381"/>
                </a:cubicBezTo>
                <a:cubicBezTo>
                  <a:pt x="12035" y="602"/>
                  <a:pt x="12225" y="792"/>
                  <a:pt x="12447" y="792"/>
                </a:cubicBezTo>
                <a:lnTo>
                  <a:pt x="14442" y="792"/>
                </a:lnTo>
                <a:cubicBezTo>
                  <a:pt x="14664" y="792"/>
                  <a:pt x="14822" y="602"/>
                  <a:pt x="14822" y="381"/>
                </a:cubicBezTo>
                <a:cubicBezTo>
                  <a:pt x="14822" y="159"/>
                  <a:pt x="14664" y="1"/>
                  <a:pt x="14442" y="1"/>
                </a:cubicBezTo>
                <a:close/>
                <a:moveTo>
                  <a:pt x="16437" y="1"/>
                </a:moveTo>
                <a:cubicBezTo>
                  <a:pt x="16216" y="1"/>
                  <a:pt x="16057" y="159"/>
                  <a:pt x="16057" y="381"/>
                </a:cubicBezTo>
                <a:cubicBezTo>
                  <a:pt x="16057" y="602"/>
                  <a:pt x="16216" y="792"/>
                  <a:pt x="16437" y="792"/>
                </a:cubicBezTo>
                <a:lnTo>
                  <a:pt x="18432" y="792"/>
                </a:lnTo>
                <a:cubicBezTo>
                  <a:pt x="18654" y="792"/>
                  <a:pt x="18844" y="602"/>
                  <a:pt x="18844" y="381"/>
                </a:cubicBezTo>
                <a:cubicBezTo>
                  <a:pt x="18844" y="159"/>
                  <a:pt x="18654" y="1"/>
                  <a:pt x="18432" y="1"/>
                </a:cubicBezTo>
                <a:close/>
                <a:moveTo>
                  <a:pt x="20459" y="1"/>
                </a:moveTo>
                <a:cubicBezTo>
                  <a:pt x="20238" y="1"/>
                  <a:pt x="20048" y="159"/>
                  <a:pt x="20048" y="381"/>
                </a:cubicBezTo>
                <a:cubicBezTo>
                  <a:pt x="20048" y="602"/>
                  <a:pt x="20238" y="792"/>
                  <a:pt x="20459" y="792"/>
                </a:cubicBezTo>
                <a:lnTo>
                  <a:pt x="22454" y="792"/>
                </a:lnTo>
                <a:cubicBezTo>
                  <a:pt x="22676" y="792"/>
                  <a:pt x="22834" y="602"/>
                  <a:pt x="22834" y="381"/>
                </a:cubicBezTo>
                <a:cubicBezTo>
                  <a:pt x="22834" y="159"/>
                  <a:pt x="22676" y="1"/>
                  <a:pt x="22454" y="1"/>
                </a:cubicBezTo>
                <a:close/>
                <a:moveTo>
                  <a:pt x="24450" y="1"/>
                </a:moveTo>
                <a:cubicBezTo>
                  <a:pt x="24228" y="1"/>
                  <a:pt x="24069" y="159"/>
                  <a:pt x="24069" y="381"/>
                </a:cubicBezTo>
                <a:cubicBezTo>
                  <a:pt x="24069" y="602"/>
                  <a:pt x="24228" y="792"/>
                  <a:pt x="24450" y="792"/>
                </a:cubicBezTo>
                <a:lnTo>
                  <a:pt x="26445" y="792"/>
                </a:lnTo>
                <a:cubicBezTo>
                  <a:pt x="26666" y="792"/>
                  <a:pt x="26856" y="602"/>
                  <a:pt x="26856" y="381"/>
                </a:cubicBezTo>
                <a:cubicBezTo>
                  <a:pt x="26856" y="159"/>
                  <a:pt x="26666" y="1"/>
                  <a:pt x="26445" y="1"/>
                </a:cubicBezTo>
                <a:close/>
                <a:moveTo>
                  <a:pt x="28471" y="1"/>
                </a:moveTo>
                <a:cubicBezTo>
                  <a:pt x="28250" y="1"/>
                  <a:pt x="28060" y="159"/>
                  <a:pt x="28060" y="381"/>
                </a:cubicBezTo>
                <a:cubicBezTo>
                  <a:pt x="28060" y="602"/>
                  <a:pt x="28250" y="792"/>
                  <a:pt x="28471" y="792"/>
                </a:cubicBezTo>
                <a:lnTo>
                  <a:pt x="30467" y="792"/>
                </a:lnTo>
                <a:cubicBezTo>
                  <a:pt x="30688" y="792"/>
                  <a:pt x="30878" y="602"/>
                  <a:pt x="30878" y="381"/>
                </a:cubicBezTo>
                <a:cubicBezTo>
                  <a:pt x="30878" y="159"/>
                  <a:pt x="30688" y="1"/>
                  <a:pt x="3046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2"/>
          <p:cNvSpPr/>
          <p:nvPr/>
        </p:nvSpPr>
        <p:spPr>
          <a:xfrm>
            <a:off x="6176834" y="2092169"/>
            <a:ext cx="54998" cy="24571"/>
          </a:xfrm>
          <a:custGeom>
            <a:avLst/>
            <a:gdLst/>
            <a:ahLst/>
            <a:cxnLst/>
            <a:rect l="l" t="t" r="r" b="b"/>
            <a:pathLst>
              <a:path w="1775" h="793" extrusionOk="0">
                <a:moveTo>
                  <a:pt x="381" y="1"/>
                </a:moveTo>
                <a:cubicBezTo>
                  <a:pt x="159" y="1"/>
                  <a:pt x="1" y="159"/>
                  <a:pt x="1" y="381"/>
                </a:cubicBezTo>
                <a:cubicBezTo>
                  <a:pt x="1" y="602"/>
                  <a:pt x="159" y="792"/>
                  <a:pt x="381" y="792"/>
                </a:cubicBezTo>
                <a:lnTo>
                  <a:pt x="1394" y="792"/>
                </a:lnTo>
                <a:cubicBezTo>
                  <a:pt x="1584" y="792"/>
                  <a:pt x="1774" y="602"/>
                  <a:pt x="1774" y="381"/>
                </a:cubicBezTo>
                <a:cubicBezTo>
                  <a:pt x="1774" y="159"/>
                  <a:pt x="1584" y="1"/>
                  <a:pt x="1394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2"/>
          <p:cNvSpPr/>
          <p:nvPr/>
        </p:nvSpPr>
        <p:spPr>
          <a:xfrm>
            <a:off x="6176834" y="2043120"/>
            <a:ext cx="148201" cy="121709"/>
          </a:xfrm>
          <a:custGeom>
            <a:avLst/>
            <a:gdLst/>
            <a:ahLst/>
            <a:cxnLst/>
            <a:rect l="l" t="t" r="r" b="b"/>
            <a:pathLst>
              <a:path w="4783" h="3928" extrusionOk="0">
                <a:moveTo>
                  <a:pt x="1" y="0"/>
                </a:moveTo>
                <a:lnTo>
                  <a:pt x="1141" y="1964"/>
                </a:lnTo>
                <a:lnTo>
                  <a:pt x="1" y="3927"/>
                </a:lnTo>
                <a:lnTo>
                  <a:pt x="4783" y="1964"/>
                </a:lnTo>
                <a:lnTo>
                  <a:pt x="1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2"/>
          <p:cNvSpPr/>
          <p:nvPr/>
        </p:nvSpPr>
        <p:spPr>
          <a:xfrm>
            <a:off x="5090593" y="3183337"/>
            <a:ext cx="54967" cy="24571"/>
          </a:xfrm>
          <a:custGeom>
            <a:avLst/>
            <a:gdLst/>
            <a:ahLst/>
            <a:cxnLst/>
            <a:rect l="l" t="t" r="r" b="b"/>
            <a:pathLst>
              <a:path w="1774" h="793" extrusionOk="0">
                <a:moveTo>
                  <a:pt x="380" y="0"/>
                </a:moveTo>
                <a:cubicBezTo>
                  <a:pt x="158" y="0"/>
                  <a:pt x="0" y="190"/>
                  <a:pt x="0" y="412"/>
                </a:cubicBezTo>
                <a:cubicBezTo>
                  <a:pt x="0" y="634"/>
                  <a:pt x="158" y="792"/>
                  <a:pt x="380" y="792"/>
                </a:cubicBezTo>
                <a:lnTo>
                  <a:pt x="1362" y="792"/>
                </a:lnTo>
                <a:cubicBezTo>
                  <a:pt x="1584" y="792"/>
                  <a:pt x="1774" y="634"/>
                  <a:pt x="1774" y="412"/>
                </a:cubicBezTo>
                <a:cubicBezTo>
                  <a:pt x="1774" y="190"/>
                  <a:pt x="1584" y="0"/>
                  <a:pt x="1362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2"/>
          <p:cNvSpPr/>
          <p:nvPr/>
        </p:nvSpPr>
        <p:spPr>
          <a:xfrm>
            <a:off x="5182805" y="3183337"/>
            <a:ext cx="956786" cy="24571"/>
          </a:xfrm>
          <a:custGeom>
            <a:avLst/>
            <a:gdLst/>
            <a:ahLst/>
            <a:cxnLst/>
            <a:rect l="l" t="t" r="r" b="b"/>
            <a:pathLst>
              <a:path w="30879" h="793" extrusionOk="0">
                <a:moveTo>
                  <a:pt x="413" y="0"/>
                </a:moveTo>
                <a:cubicBezTo>
                  <a:pt x="191" y="0"/>
                  <a:pt x="1" y="190"/>
                  <a:pt x="1" y="412"/>
                </a:cubicBezTo>
                <a:cubicBezTo>
                  <a:pt x="1" y="634"/>
                  <a:pt x="191" y="792"/>
                  <a:pt x="413" y="792"/>
                </a:cubicBezTo>
                <a:lnTo>
                  <a:pt x="2408" y="792"/>
                </a:lnTo>
                <a:cubicBezTo>
                  <a:pt x="2630" y="792"/>
                  <a:pt x="2820" y="634"/>
                  <a:pt x="2820" y="412"/>
                </a:cubicBezTo>
                <a:cubicBezTo>
                  <a:pt x="2820" y="190"/>
                  <a:pt x="2630" y="0"/>
                  <a:pt x="2408" y="0"/>
                </a:cubicBezTo>
                <a:close/>
                <a:moveTo>
                  <a:pt x="4403" y="0"/>
                </a:moveTo>
                <a:cubicBezTo>
                  <a:pt x="4213" y="0"/>
                  <a:pt x="4023" y="190"/>
                  <a:pt x="4023" y="412"/>
                </a:cubicBezTo>
                <a:cubicBezTo>
                  <a:pt x="4023" y="634"/>
                  <a:pt x="4213" y="792"/>
                  <a:pt x="4403" y="792"/>
                </a:cubicBezTo>
                <a:lnTo>
                  <a:pt x="6430" y="792"/>
                </a:lnTo>
                <a:cubicBezTo>
                  <a:pt x="6651" y="792"/>
                  <a:pt x="6810" y="634"/>
                  <a:pt x="6810" y="412"/>
                </a:cubicBezTo>
                <a:cubicBezTo>
                  <a:pt x="6810" y="190"/>
                  <a:pt x="6651" y="0"/>
                  <a:pt x="6430" y="0"/>
                </a:cubicBezTo>
                <a:close/>
                <a:moveTo>
                  <a:pt x="8425" y="0"/>
                </a:moveTo>
                <a:cubicBezTo>
                  <a:pt x="8203" y="0"/>
                  <a:pt x="8013" y="190"/>
                  <a:pt x="8013" y="412"/>
                </a:cubicBezTo>
                <a:cubicBezTo>
                  <a:pt x="8013" y="634"/>
                  <a:pt x="8203" y="792"/>
                  <a:pt x="8425" y="792"/>
                </a:cubicBezTo>
                <a:lnTo>
                  <a:pt x="10420" y="792"/>
                </a:lnTo>
                <a:cubicBezTo>
                  <a:pt x="10642" y="792"/>
                  <a:pt x="10832" y="634"/>
                  <a:pt x="10832" y="412"/>
                </a:cubicBezTo>
                <a:cubicBezTo>
                  <a:pt x="10832" y="190"/>
                  <a:pt x="10642" y="0"/>
                  <a:pt x="10420" y="0"/>
                </a:cubicBezTo>
                <a:close/>
                <a:moveTo>
                  <a:pt x="12447" y="0"/>
                </a:moveTo>
                <a:cubicBezTo>
                  <a:pt x="12225" y="0"/>
                  <a:pt x="12035" y="190"/>
                  <a:pt x="12035" y="412"/>
                </a:cubicBezTo>
                <a:cubicBezTo>
                  <a:pt x="12035" y="634"/>
                  <a:pt x="12225" y="792"/>
                  <a:pt x="12447" y="792"/>
                </a:cubicBezTo>
                <a:lnTo>
                  <a:pt x="14442" y="792"/>
                </a:lnTo>
                <a:cubicBezTo>
                  <a:pt x="14664" y="792"/>
                  <a:pt x="14822" y="634"/>
                  <a:pt x="14822" y="412"/>
                </a:cubicBezTo>
                <a:cubicBezTo>
                  <a:pt x="14822" y="190"/>
                  <a:pt x="14664" y="0"/>
                  <a:pt x="14442" y="0"/>
                </a:cubicBezTo>
                <a:close/>
                <a:moveTo>
                  <a:pt x="16437" y="0"/>
                </a:moveTo>
                <a:cubicBezTo>
                  <a:pt x="16216" y="0"/>
                  <a:pt x="16057" y="190"/>
                  <a:pt x="16057" y="412"/>
                </a:cubicBezTo>
                <a:cubicBezTo>
                  <a:pt x="16057" y="634"/>
                  <a:pt x="16216" y="792"/>
                  <a:pt x="16437" y="792"/>
                </a:cubicBezTo>
                <a:lnTo>
                  <a:pt x="18432" y="792"/>
                </a:lnTo>
                <a:cubicBezTo>
                  <a:pt x="18654" y="792"/>
                  <a:pt x="18844" y="634"/>
                  <a:pt x="18844" y="412"/>
                </a:cubicBezTo>
                <a:cubicBezTo>
                  <a:pt x="18844" y="190"/>
                  <a:pt x="18654" y="0"/>
                  <a:pt x="18432" y="0"/>
                </a:cubicBezTo>
                <a:close/>
                <a:moveTo>
                  <a:pt x="20459" y="0"/>
                </a:moveTo>
                <a:cubicBezTo>
                  <a:pt x="20238" y="0"/>
                  <a:pt x="20048" y="190"/>
                  <a:pt x="20048" y="412"/>
                </a:cubicBezTo>
                <a:cubicBezTo>
                  <a:pt x="20048" y="634"/>
                  <a:pt x="20238" y="792"/>
                  <a:pt x="20459" y="792"/>
                </a:cubicBezTo>
                <a:lnTo>
                  <a:pt x="22454" y="792"/>
                </a:lnTo>
                <a:cubicBezTo>
                  <a:pt x="22676" y="792"/>
                  <a:pt x="22834" y="634"/>
                  <a:pt x="22834" y="412"/>
                </a:cubicBezTo>
                <a:cubicBezTo>
                  <a:pt x="22834" y="190"/>
                  <a:pt x="22676" y="0"/>
                  <a:pt x="22454" y="0"/>
                </a:cubicBezTo>
                <a:close/>
                <a:moveTo>
                  <a:pt x="24450" y="0"/>
                </a:moveTo>
                <a:cubicBezTo>
                  <a:pt x="24228" y="0"/>
                  <a:pt x="24069" y="190"/>
                  <a:pt x="24069" y="412"/>
                </a:cubicBezTo>
                <a:cubicBezTo>
                  <a:pt x="24069" y="634"/>
                  <a:pt x="24228" y="792"/>
                  <a:pt x="24450" y="792"/>
                </a:cubicBezTo>
                <a:lnTo>
                  <a:pt x="26445" y="792"/>
                </a:lnTo>
                <a:cubicBezTo>
                  <a:pt x="26666" y="792"/>
                  <a:pt x="26856" y="634"/>
                  <a:pt x="26856" y="412"/>
                </a:cubicBezTo>
                <a:cubicBezTo>
                  <a:pt x="26856" y="190"/>
                  <a:pt x="26666" y="0"/>
                  <a:pt x="26445" y="0"/>
                </a:cubicBezTo>
                <a:close/>
                <a:moveTo>
                  <a:pt x="28471" y="0"/>
                </a:moveTo>
                <a:cubicBezTo>
                  <a:pt x="28250" y="0"/>
                  <a:pt x="28060" y="190"/>
                  <a:pt x="28060" y="412"/>
                </a:cubicBezTo>
                <a:cubicBezTo>
                  <a:pt x="28060" y="634"/>
                  <a:pt x="28250" y="792"/>
                  <a:pt x="28471" y="792"/>
                </a:cubicBezTo>
                <a:lnTo>
                  <a:pt x="30467" y="792"/>
                </a:lnTo>
                <a:cubicBezTo>
                  <a:pt x="30688" y="792"/>
                  <a:pt x="30878" y="634"/>
                  <a:pt x="30878" y="412"/>
                </a:cubicBezTo>
                <a:cubicBezTo>
                  <a:pt x="30878" y="190"/>
                  <a:pt x="30688" y="0"/>
                  <a:pt x="30467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2"/>
          <p:cNvSpPr/>
          <p:nvPr/>
        </p:nvSpPr>
        <p:spPr>
          <a:xfrm>
            <a:off x="6176834" y="3183337"/>
            <a:ext cx="54998" cy="24571"/>
          </a:xfrm>
          <a:custGeom>
            <a:avLst/>
            <a:gdLst/>
            <a:ahLst/>
            <a:cxnLst/>
            <a:rect l="l" t="t" r="r" b="b"/>
            <a:pathLst>
              <a:path w="1775" h="793" extrusionOk="0">
                <a:moveTo>
                  <a:pt x="381" y="0"/>
                </a:moveTo>
                <a:cubicBezTo>
                  <a:pt x="159" y="0"/>
                  <a:pt x="1" y="190"/>
                  <a:pt x="1" y="412"/>
                </a:cubicBezTo>
                <a:cubicBezTo>
                  <a:pt x="1" y="634"/>
                  <a:pt x="159" y="792"/>
                  <a:pt x="381" y="792"/>
                </a:cubicBezTo>
                <a:lnTo>
                  <a:pt x="1394" y="792"/>
                </a:lnTo>
                <a:cubicBezTo>
                  <a:pt x="1584" y="792"/>
                  <a:pt x="1774" y="634"/>
                  <a:pt x="1774" y="412"/>
                </a:cubicBezTo>
                <a:cubicBezTo>
                  <a:pt x="1774" y="190"/>
                  <a:pt x="1584" y="0"/>
                  <a:pt x="1394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2"/>
          <p:cNvSpPr/>
          <p:nvPr/>
        </p:nvSpPr>
        <p:spPr>
          <a:xfrm>
            <a:off x="6176834" y="3135248"/>
            <a:ext cx="148201" cy="121709"/>
          </a:xfrm>
          <a:custGeom>
            <a:avLst/>
            <a:gdLst/>
            <a:ahLst/>
            <a:cxnLst/>
            <a:rect l="l" t="t" r="r" b="b"/>
            <a:pathLst>
              <a:path w="4783" h="3928" extrusionOk="0">
                <a:moveTo>
                  <a:pt x="1" y="1"/>
                </a:moveTo>
                <a:lnTo>
                  <a:pt x="1141" y="1964"/>
                </a:lnTo>
                <a:lnTo>
                  <a:pt x="1" y="3928"/>
                </a:lnTo>
                <a:lnTo>
                  <a:pt x="1" y="3928"/>
                </a:lnTo>
                <a:lnTo>
                  <a:pt x="4783" y="1964"/>
                </a:lnTo>
                <a:lnTo>
                  <a:pt x="1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2"/>
          <p:cNvSpPr/>
          <p:nvPr/>
        </p:nvSpPr>
        <p:spPr>
          <a:xfrm>
            <a:off x="2858186" y="2637753"/>
            <a:ext cx="54998" cy="24571"/>
          </a:xfrm>
          <a:custGeom>
            <a:avLst/>
            <a:gdLst/>
            <a:ahLst/>
            <a:cxnLst/>
            <a:rect l="l" t="t" r="r" b="b"/>
            <a:pathLst>
              <a:path w="1775" h="793" extrusionOk="0">
                <a:moveTo>
                  <a:pt x="413" y="1"/>
                </a:moveTo>
                <a:cubicBezTo>
                  <a:pt x="191" y="1"/>
                  <a:pt x="1" y="191"/>
                  <a:pt x="1" y="412"/>
                </a:cubicBezTo>
                <a:cubicBezTo>
                  <a:pt x="1" y="602"/>
                  <a:pt x="191" y="792"/>
                  <a:pt x="413" y="792"/>
                </a:cubicBezTo>
                <a:lnTo>
                  <a:pt x="1394" y="792"/>
                </a:lnTo>
                <a:cubicBezTo>
                  <a:pt x="1616" y="792"/>
                  <a:pt x="1774" y="602"/>
                  <a:pt x="1774" y="412"/>
                </a:cubicBezTo>
                <a:cubicBezTo>
                  <a:pt x="1774" y="191"/>
                  <a:pt x="1616" y="1"/>
                  <a:pt x="1394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2"/>
          <p:cNvSpPr/>
          <p:nvPr/>
        </p:nvSpPr>
        <p:spPr>
          <a:xfrm>
            <a:off x="2951420" y="2637753"/>
            <a:ext cx="955794" cy="24571"/>
          </a:xfrm>
          <a:custGeom>
            <a:avLst/>
            <a:gdLst/>
            <a:ahLst/>
            <a:cxnLst/>
            <a:rect l="l" t="t" r="r" b="b"/>
            <a:pathLst>
              <a:path w="30847" h="793" extrusionOk="0">
                <a:moveTo>
                  <a:pt x="381" y="1"/>
                </a:moveTo>
                <a:cubicBezTo>
                  <a:pt x="159" y="1"/>
                  <a:pt x="1" y="191"/>
                  <a:pt x="1" y="412"/>
                </a:cubicBezTo>
                <a:cubicBezTo>
                  <a:pt x="1" y="602"/>
                  <a:pt x="159" y="792"/>
                  <a:pt x="381" y="792"/>
                </a:cubicBezTo>
                <a:lnTo>
                  <a:pt x="2376" y="792"/>
                </a:lnTo>
                <a:cubicBezTo>
                  <a:pt x="2597" y="792"/>
                  <a:pt x="2787" y="602"/>
                  <a:pt x="2787" y="412"/>
                </a:cubicBezTo>
                <a:cubicBezTo>
                  <a:pt x="2787" y="191"/>
                  <a:pt x="2597" y="1"/>
                  <a:pt x="2376" y="1"/>
                </a:cubicBezTo>
                <a:close/>
                <a:moveTo>
                  <a:pt x="4403" y="1"/>
                </a:moveTo>
                <a:cubicBezTo>
                  <a:pt x="4181" y="1"/>
                  <a:pt x="3991" y="191"/>
                  <a:pt x="3991" y="412"/>
                </a:cubicBezTo>
                <a:cubicBezTo>
                  <a:pt x="3991" y="602"/>
                  <a:pt x="4181" y="792"/>
                  <a:pt x="4403" y="792"/>
                </a:cubicBezTo>
                <a:lnTo>
                  <a:pt x="6398" y="792"/>
                </a:lnTo>
                <a:cubicBezTo>
                  <a:pt x="6619" y="792"/>
                  <a:pt x="6809" y="602"/>
                  <a:pt x="6809" y="412"/>
                </a:cubicBezTo>
                <a:cubicBezTo>
                  <a:pt x="6809" y="191"/>
                  <a:pt x="6619" y="1"/>
                  <a:pt x="6398" y="1"/>
                </a:cubicBezTo>
                <a:close/>
                <a:moveTo>
                  <a:pt x="8393" y="1"/>
                </a:moveTo>
                <a:cubicBezTo>
                  <a:pt x="8171" y="1"/>
                  <a:pt x="8013" y="191"/>
                  <a:pt x="8013" y="412"/>
                </a:cubicBezTo>
                <a:cubicBezTo>
                  <a:pt x="8013" y="602"/>
                  <a:pt x="8171" y="792"/>
                  <a:pt x="8393" y="792"/>
                </a:cubicBezTo>
                <a:lnTo>
                  <a:pt x="10420" y="792"/>
                </a:lnTo>
                <a:cubicBezTo>
                  <a:pt x="10641" y="792"/>
                  <a:pt x="10800" y="602"/>
                  <a:pt x="10800" y="412"/>
                </a:cubicBezTo>
                <a:cubicBezTo>
                  <a:pt x="10800" y="191"/>
                  <a:pt x="10610" y="1"/>
                  <a:pt x="10420" y="1"/>
                </a:cubicBezTo>
                <a:close/>
                <a:moveTo>
                  <a:pt x="12415" y="1"/>
                </a:moveTo>
                <a:cubicBezTo>
                  <a:pt x="12193" y="1"/>
                  <a:pt x="12003" y="191"/>
                  <a:pt x="12003" y="412"/>
                </a:cubicBezTo>
                <a:cubicBezTo>
                  <a:pt x="12003" y="602"/>
                  <a:pt x="12193" y="792"/>
                  <a:pt x="12415" y="792"/>
                </a:cubicBezTo>
                <a:lnTo>
                  <a:pt x="14410" y="792"/>
                </a:lnTo>
                <a:cubicBezTo>
                  <a:pt x="14632" y="792"/>
                  <a:pt x="14822" y="602"/>
                  <a:pt x="14822" y="412"/>
                </a:cubicBezTo>
                <a:cubicBezTo>
                  <a:pt x="14822" y="191"/>
                  <a:pt x="14632" y="1"/>
                  <a:pt x="14410" y="1"/>
                </a:cubicBezTo>
                <a:close/>
                <a:moveTo>
                  <a:pt x="16405" y="1"/>
                </a:moveTo>
                <a:cubicBezTo>
                  <a:pt x="16215" y="1"/>
                  <a:pt x="16025" y="191"/>
                  <a:pt x="16025" y="412"/>
                </a:cubicBezTo>
                <a:cubicBezTo>
                  <a:pt x="16025" y="602"/>
                  <a:pt x="16215" y="792"/>
                  <a:pt x="16405" y="792"/>
                </a:cubicBezTo>
                <a:lnTo>
                  <a:pt x="18432" y="792"/>
                </a:lnTo>
                <a:cubicBezTo>
                  <a:pt x="18654" y="792"/>
                  <a:pt x="18812" y="602"/>
                  <a:pt x="18812" y="412"/>
                </a:cubicBezTo>
                <a:cubicBezTo>
                  <a:pt x="18812" y="191"/>
                  <a:pt x="18654" y="1"/>
                  <a:pt x="18432" y="1"/>
                </a:cubicBezTo>
                <a:close/>
                <a:moveTo>
                  <a:pt x="20427" y="1"/>
                </a:moveTo>
                <a:cubicBezTo>
                  <a:pt x="20205" y="1"/>
                  <a:pt x="20047" y="191"/>
                  <a:pt x="20047" y="412"/>
                </a:cubicBezTo>
                <a:cubicBezTo>
                  <a:pt x="20047" y="602"/>
                  <a:pt x="20205" y="792"/>
                  <a:pt x="20427" y="792"/>
                </a:cubicBezTo>
                <a:lnTo>
                  <a:pt x="22422" y="792"/>
                </a:lnTo>
                <a:cubicBezTo>
                  <a:pt x="22644" y="792"/>
                  <a:pt x="22834" y="602"/>
                  <a:pt x="22834" y="412"/>
                </a:cubicBezTo>
                <a:cubicBezTo>
                  <a:pt x="22834" y="191"/>
                  <a:pt x="22644" y="1"/>
                  <a:pt x="22422" y="1"/>
                </a:cubicBezTo>
                <a:close/>
                <a:moveTo>
                  <a:pt x="24449" y="1"/>
                </a:moveTo>
                <a:cubicBezTo>
                  <a:pt x="24227" y="1"/>
                  <a:pt x="24037" y="191"/>
                  <a:pt x="24037" y="412"/>
                </a:cubicBezTo>
                <a:cubicBezTo>
                  <a:pt x="24037" y="602"/>
                  <a:pt x="24227" y="792"/>
                  <a:pt x="24449" y="792"/>
                </a:cubicBezTo>
                <a:lnTo>
                  <a:pt x="26444" y="792"/>
                </a:lnTo>
                <a:cubicBezTo>
                  <a:pt x="26666" y="792"/>
                  <a:pt x="26824" y="602"/>
                  <a:pt x="26824" y="412"/>
                </a:cubicBezTo>
                <a:cubicBezTo>
                  <a:pt x="26824" y="191"/>
                  <a:pt x="26666" y="1"/>
                  <a:pt x="26444" y="1"/>
                </a:cubicBezTo>
                <a:close/>
                <a:moveTo>
                  <a:pt x="28439" y="1"/>
                </a:moveTo>
                <a:cubicBezTo>
                  <a:pt x="28218" y="1"/>
                  <a:pt x="28059" y="191"/>
                  <a:pt x="28059" y="412"/>
                </a:cubicBezTo>
                <a:cubicBezTo>
                  <a:pt x="28059" y="602"/>
                  <a:pt x="28218" y="792"/>
                  <a:pt x="28439" y="792"/>
                </a:cubicBezTo>
                <a:lnTo>
                  <a:pt x="30434" y="792"/>
                </a:lnTo>
                <a:cubicBezTo>
                  <a:pt x="30656" y="792"/>
                  <a:pt x="30846" y="602"/>
                  <a:pt x="30846" y="412"/>
                </a:cubicBezTo>
                <a:cubicBezTo>
                  <a:pt x="30846" y="191"/>
                  <a:pt x="30656" y="1"/>
                  <a:pt x="30434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2"/>
          <p:cNvSpPr/>
          <p:nvPr/>
        </p:nvSpPr>
        <p:spPr>
          <a:xfrm>
            <a:off x="3944458" y="2637753"/>
            <a:ext cx="54998" cy="24571"/>
          </a:xfrm>
          <a:custGeom>
            <a:avLst/>
            <a:gdLst/>
            <a:ahLst/>
            <a:cxnLst/>
            <a:rect l="l" t="t" r="r" b="b"/>
            <a:pathLst>
              <a:path w="1775" h="793" extrusionOk="0">
                <a:moveTo>
                  <a:pt x="412" y="1"/>
                </a:moveTo>
                <a:cubicBezTo>
                  <a:pt x="191" y="1"/>
                  <a:pt x="1" y="191"/>
                  <a:pt x="1" y="412"/>
                </a:cubicBezTo>
                <a:cubicBezTo>
                  <a:pt x="1" y="602"/>
                  <a:pt x="191" y="792"/>
                  <a:pt x="412" y="792"/>
                </a:cubicBezTo>
                <a:lnTo>
                  <a:pt x="1394" y="792"/>
                </a:lnTo>
                <a:cubicBezTo>
                  <a:pt x="1616" y="792"/>
                  <a:pt x="1774" y="602"/>
                  <a:pt x="1774" y="412"/>
                </a:cubicBezTo>
                <a:cubicBezTo>
                  <a:pt x="1774" y="191"/>
                  <a:pt x="1616" y="1"/>
                  <a:pt x="1394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2"/>
          <p:cNvSpPr/>
          <p:nvPr/>
        </p:nvSpPr>
        <p:spPr>
          <a:xfrm>
            <a:off x="2764983" y="2589664"/>
            <a:ext cx="149193" cy="121709"/>
          </a:xfrm>
          <a:custGeom>
            <a:avLst/>
            <a:gdLst/>
            <a:ahLst/>
            <a:cxnLst/>
            <a:rect l="l" t="t" r="r" b="b"/>
            <a:pathLst>
              <a:path w="4815" h="3928" extrusionOk="0">
                <a:moveTo>
                  <a:pt x="4814" y="1"/>
                </a:moveTo>
                <a:lnTo>
                  <a:pt x="0" y="1964"/>
                </a:lnTo>
                <a:lnTo>
                  <a:pt x="4814" y="3928"/>
                </a:lnTo>
                <a:lnTo>
                  <a:pt x="3674" y="1964"/>
                </a:lnTo>
                <a:lnTo>
                  <a:pt x="4814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2"/>
          <p:cNvSpPr/>
          <p:nvPr/>
        </p:nvSpPr>
        <p:spPr>
          <a:xfrm>
            <a:off x="2858186" y="3729912"/>
            <a:ext cx="54998" cy="24540"/>
          </a:xfrm>
          <a:custGeom>
            <a:avLst/>
            <a:gdLst/>
            <a:ahLst/>
            <a:cxnLst/>
            <a:rect l="l" t="t" r="r" b="b"/>
            <a:pathLst>
              <a:path w="1775" h="792" extrusionOk="0">
                <a:moveTo>
                  <a:pt x="413" y="0"/>
                </a:moveTo>
                <a:cubicBezTo>
                  <a:pt x="191" y="0"/>
                  <a:pt x="1" y="190"/>
                  <a:pt x="1" y="380"/>
                </a:cubicBezTo>
                <a:cubicBezTo>
                  <a:pt x="1" y="602"/>
                  <a:pt x="191" y="792"/>
                  <a:pt x="413" y="792"/>
                </a:cubicBezTo>
                <a:lnTo>
                  <a:pt x="1394" y="792"/>
                </a:lnTo>
                <a:cubicBezTo>
                  <a:pt x="1616" y="792"/>
                  <a:pt x="1774" y="602"/>
                  <a:pt x="1774" y="380"/>
                </a:cubicBezTo>
                <a:cubicBezTo>
                  <a:pt x="1774" y="190"/>
                  <a:pt x="1616" y="0"/>
                  <a:pt x="139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2"/>
          <p:cNvSpPr/>
          <p:nvPr/>
        </p:nvSpPr>
        <p:spPr>
          <a:xfrm>
            <a:off x="2951420" y="3729912"/>
            <a:ext cx="955794" cy="24540"/>
          </a:xfrm>
          <a:custGeom>
            <a:avLst/>
            <a:gdLst/>
            <a:ahLst/>
            <a:cxnLst/>
            <a:rect l="l" t="t" r="r" b="b"/>
            <a:pathLst>
              <a:path w="30847" h="792" extrusionOk="0">
                <a:moveTo>
                  <a:pt x="381" y="0"/>
                </a:moveTo>
                <a:cubicBezTo>
                  <a:pt x="159" y="0"/>
                  <a:pt x="1" y="190"/>
                  <a:pt x="1" y="380"/>
                </a:cubicBezTo>
                <a:cubicBezTo>
                  <a:pt x="1" y="602"/>
                  <a:pt x="159" y="792"/>
                  <a:pt x="381" y="792"/>
                </a:cubicBezTo>
                <a:lnTo>
                  <a:pt x="2376" y="792"/>
                </a:lnTo>
                <a:cubicBezTo>
                  <a:pt x="2597" y="792"/>
                  <a:pt x="2787" y="602"/>
                  <a:pt x="2787" y="380"/>
                </a:cubicBezTo>
                <a:cubicBezTo>
                  <a:pt x="2787" y="190"/>
                  <a:pt x="2597" y="0"/>
                  <a:pt x="2376" y="0"/>
                </a:cubicBezTo>
                <a:close/>
                <a:moveTo>
                  <a:pt x="4403" y="0"/>
                </a:moveTo>
                <a:cubicBezTo>
                  <a:pt x="4181" y="0"/>
                  <a:pt x="3991" y="190"/>
                  <a:pt x="3991" y="380"/>
                </a:cubicBezTo>
                <a:cubicBezTo>
                  <a:pt x="3991" y="602"/>
                  <a:pt x="4181" y="792"/>
                  <a:pt x="4403" y="792"/>
                </a:cubicBezTo>
                <a:lnTo>
                  <a:pt x="6398" y="792"/>
                </a:lnTo>
                <a:cubicBezTo>
                  <a:pt x="6619" y="792"/>
                  <a:pt x="6809" y="602"/>
                  <a:pt x="6809" y="380"/>
                </a:cubicBezTo>
                <a:cubicBezTo>
                  <a:pt x="6809" y="190"/>
                  <a:pt x="6619" y="0"/>
                  <a:pt x="6398" y="0"/>
                </a:cubicBezTo>
                <a:close/>
                <a:moveTo>
                  <a:pt x="8393" y="0"/>
                </a:moveTo>
                <a:cubicBezTo>
                  <a:pt x="8171" y="0"/>
                  <a:pt x="8013" y="190"/>
                  <a:pt x="8013" y="380"/>
                </a:cubicBezTo>
                <a:cubicBezTo>
                  <a:pt x="8013" y="602"/>
                  <a:pt x="8171" y="792"/>
                  <a:pt x="8393" y="792"/>
                </a:cubicBezTo>
                <a:lnTo>
                  <a:pt x="10420" y="792"/>
                </a:lnTo>
                <a:cubicBezTo>
                  <a:pt x="10641" y="792"/>
                  <a:pt x="10800" y="602"/>
                  <a:pt x="10800" y="380"/>
                </a:cubicBezTo>
                <a:cubicBezTo>
                  <a:pt x="10800" y="190"/>
                  <a:pt x="10610" y="0"/>
                  <a:pt x="10420" y="0"/>
                </a:cubicBezTo>
                <a:close/>
                <a:moveTo>
                  <a:pt x="12415" y="0"/>
                </a:moveTo>
                <a:cubicBezTo>
                  <a:pt x="12193" y="0"/>
                  <a:pt x="12003" y="190"/>
                  <a:pt x="12003" y="380"/>
                </a:cubicBezTo>
                <a:cubicBezTo>
                  <a:pt x="12003" y="602"/>
                  <a:pt x="12193" y="792"/>
                  <a:pt x="12415" y="792"/>
                </a:cubicBezTo>
                <a:lnTo>
                  <a:pt x="14410" y="792"/>
                </a:lnTo>
                <a:cubicBezTo>
                  <a:pt x="14632" y="792"/>
                  <a:pt x="14822" y="602"/>
                  <a:pt x="14822" y="380"/>
                </a:cubicBezTo>
                <a:cubicBezTo>
                  <a:pt x="14822" y="190"/>
                  <a:pt x="14632" y="0"/>
                  <a:pt x="14410" y="0"/>
                </a:cubicBezTo>
                <a:close/>
                <a:moveTo>
                  <a:pt x="16405" y="0"/>
                </a:moveTo>
                <a:cubicBezTo>
                  <a:pt x="16215" y="0"/>
                  <a:pt x="16025" y="190"/>
                  <a:pt x="16025" y="380"/>
                </a:cubicBezTo>
                <a:cubicBezTo>
                  <a:pt x="16025" y="602"/>
                  <a:pt x="16215" y="792"/>
                  <a:pt x="16405" y="792"/>
                </a:cubicBezTo>
                <a:lnTo>
                  <a:pt x="18432" y="792"/>
                </a:lnTo>
                <a:cubicBezTo>
                  <a:pt x="18654" y="792"/>
                  <a:pt x="18812" y="602"/>
                  <a:pt x="18812" y="380"/>
                </a:cubicBezTo>
                <a:cubicBezTo>
                  <a:pt x="18812" y="190"/>
                  <a:pt x="18654" y="0"/>
                  <a:pt x="18432" y="0"/>
                </a:cubicBezTo>
                <a:close/>
                <a:moveTo>
                  <a:pt x="20427" y="0"/>
                </a:moveTo>
                <a:cubicBezTo>
                  <a:pt x="20205" y="0"/>
                  <a:pt x="20047" y="190"/>
                  <a:pt x="20047" y="380"/>
                </a:cubicBezTo>
                <a:cubicBezTo>
                  <a:pt x="20047" y="602"/>
                  <a:pt x="20205" y="792"/>
                  <a:pt x="20427" y="792"/>
                </a:cubicBezTo>
                <a:lnTo>
                  <a:pt x="22422" y="792"/>
                </a:lnTo>
                <a:cubicBezTo>
                  <a:pt x="22644" y="792"/>
                  <a:pt x="22834" y="602"/>
                  <a:pt x="22834" y="380"/>
                </a:cubicBezTo>
                <a:cubicBezTo>
                  <a:pt x="22834" y="190"/>
                  <a:pt x="22644" y="0"/>
                  <a:pt x="22422" y="0"/>
                </a:cubicBezTo>
                <a:close/>
                <a:moveTo>
                  <a:pt x="24449" y="0"/>
                </a:moveTo>
                <a:cubicBezTo>
                  <a:pt x="24227" y="0"/>
                  <a:pt x="24037" y="190"/>
                  <a:pt x="24037" y="380"/>
                </a:cubicBezTo>
                <a:cubicBezTo>
                  <a:pt x="24037" y="602"/>
                  <a:pt x="24227" y="792"/>
                  <a:pt x="24449" y="792"/>
                </a:cubicBezTo>
                <a:lnTo>
                  <a:pt x="26444" y="792"/>
                </a:lnTo>
                <a:cubicBezTo>
                  <a:pt x="26666" y="792"/>
                  <a:pt x="26824" y="602"/>
                  <a:pt x="26824" y="380"/>
                </a:cubicBezTo>
                <a:cubicBezTo>
                  <a:pt x="26824" y="190"/>
                  <a:pt x="26666" y="0"/>
                  <a:pt x="26444" y="0"/>
                </a:cubicBezTo>
                <a:close/>
                <a:moveTo>
                  <a:pt x="28439" y="0"/>
                </a:moveTo>
                <a:cubicBezTo>
                  <a:pt x="28218" y="0"/>
                  <a:pt x="28059" y="190"/>
                  <a:pt x="28059" y="380"/>
                </a:cubicBezTo>
                <a:cubicBezTo>
                  <a:pt x="28059" y="602"/>
                  <a:pt x="28218" y="792"/>
                  <a:pt x="28439" y="792"/>
                </a:cubicBezTo>
                <a:lnTo>
                  <a:pt x="30434" y="792"/>
                </a:lnTo>
                <a:cubicBezTo>
                  <a:pt x="30656" y="792"/>
                  <a:pt x="30846" y="602"/>
                  <a:pt x="30846" y="380"/>
                </a:cubicBezTo>
                <a:cubicBezTo>
                  <a:pt x="30846" y="190"/>
                  <a:pt x="30656" y="0"/>
                  <a:pt x="3043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2"/>
          <p:cNvSpPr/>
          <p:nvPr/>
        </p:nvSpPr>
        <p:spPr>
          <a:xfrm>
            <a:off x="3944458" y="3729912"/>
            <a:ext cx="54998" cy="24540"/>
          </a:xfrm>
          <a:custGeom>
            <a:avLst/>
            <a:gdLst/>
            <a:ahLst/>
            <a:cxnLst/>
            <a:rect l="l" t="t" r="r" b="b"/>
            <a:pathLst>
              <a:path w="1775" h="792" extrusionOk="0">
                <a:moveTo>
                  <a:pt x="412" y="0"/>
                </a:moveTo>
                <a:cubicBezTo>
                  <a:pt x="191" y="0"/>
                  <a:pt x="1" y="190"/>
                  <a:pt x="1" y="380"/>
                </a:cubicBezTo>
                <a:cubicBezTo>
                  <a:pt x="1" y="602"/>
                  <a:pt x="191" y="792"/>
                  <a:pt x="412" y="792"/>
                </a:cubicBezTo>
                <a:lnTo>
                  <a:pt x="1394" y="792"/>
                </a:lnTo>
                <a:cubicBezTo>
                  <a:pt x="1616" y="792"/>
                  <a:pt x="1774" y="602"/>
                  <a:pt x="1774" y="380"/>
                </a:cubicBezTo>
                <a:cubicBezTo>
                  <a:pt x="1774" y="190"/>
                  <a:pt x="1616" y="0"/>
                  <a:pt x="139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2"/>
          <p:cNvSpPr/>
          <p:nvPr/>
        </p:nvSpPr>
        <p:spPr>
          <a:xfrm>
            <a:off x="2764983" y="3680832"/>
            <a:ext cx="149193" cy="121709"/>
          </a:xfrm>
          <a:custGeom>
            <a:avLst/>
            <a:gdLst/>
            <a:ahLst/>
            <a:cxnLst/>
            <a:rect l="l" t="t" r="r" b="b"/>
            <a:pathLst>
              <a:path w="4815" h="3928" extrusionOk="0">
                <a:moveTo>
                  <a:pt x="4814" y="1"/>
                </a:moveTo>
                <a:lnTo>
                  <a:pt x="0" y="1964"/>
                </a:lnTo>
                <a:lnTo>
                  <a:pt x="4814" y="3928"/>
                </a:lnTo>
                <a:lnTo>
                  <a:pt x="3674" y="1964"/>
                </a:lnTo>
                <a:lnTo>
                  <a:pt x="4814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2"/>
          <p:cNvSpPr txBox="1"/>
          <p:nvPr/>
        </p:nvSpPr>
        <p:spPr>
          <a:xfrm>
            <a:off x="1116137" y="3433750"/>
            <a:ext cx="164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0" name="Google Shape;1290;p32"/>
          <p:cNvSpPr txBox="1"/>
          <p:nvPr/>
        </p:nvSpPr>
        <p:spPr>
          <a:xfrm>
            <a:off x="1116137" y="3694450"/>
            <a:ext cx="1648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32"/>
          <p:cNvSpPr txBox="1"/>
          <p:nvPr/>
        </p:nvSpPr>
        <p:spPr>
          <a:xfrm>
            <a:off x="6320186" y="2887670"/>
            <a:ext cx="164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2" name="Google Shape;1292;p32"/>
          <p:cNvSpPr txBox="1"/>
          <p:nvPr/>
        </p:nvSpPr>
        <p:spPr>
          <a:xfrm>
            <a:off x="6320186" y="3148369"/>
            <a:ext cx="1648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2"/>
          <p:cNvSpPr txBox="1"/>
          <p:nvPr/>
        </p:nvSpPr>
        <p:spPr>
          <a:xfrm>
            <a:off x="6320186" y="3979328"/>
            <a:ext cx="164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4" name="Google Shape;1294;p32"/>
          <p:cNvSpPr txBox="1"/>
          <p:nvPr/>
        </p:nvSpPr>
        <p:spPr>
          <a:xfrm>
            <a:off x="6320186" y="4240027"/>
            <a:ext cx="1648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2"/>
          <p:cNvSpPr txBox="1"/>
          <p:nvPr/>
        </p:nvSpPr>
        <p:spPr>
          <a:xfrm>
            <a:off x="1116126" y="2342575"/>
            <a:ext cx="164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6" name="Google Shape;1296;p32"/>
          <p:cNvSpPr txBox="1"/>
          <p:nvPr/>
        </p:nvSpPr>
        <p:spPr>
          <a:xfrm>
            <a:off x="1116126" y="2603275"/>
            <a:ext cx="1648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2"/>
          <p:cNvSpPr txBox="1"/>
          <p:nvPr/>
        </p:nvSpPr>
        <p:spPr>
          <a:xfrm>
            <a:off x="6320175" y="1796025"/>
            <a:ext cx="164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8" name="Google Shape;1298;p32"/>
          <p:cNvSpPr txBox="1"/>
          <p:nvPr/>
        </p:nvSpPr>
        <p:spPr>
          <a:xfrm>
            <a:off x="6320175" y="2056724"/>
            <a:ext cx="1648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32"/>
          <p:cNvSpPr txBox="1"/>
          <p:nvPr/>
        </p:nvSpPr>
        <p:spPr>
          <a:xfrm>
            <a:off x="1116136" y="1251400"/>
            <a:ext cx="164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0" name="Google Shape;1300;p32"/>
          <p:cNvSpPr txBox="1"/>
          <p:nvPr/>
        </p:nvSpPr>
        <p:spPr>
          <a:xfrm>
            <a:off x="1116136" y="1512100"/>
            <a:ext cx="1648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1" name="Google Shape;1301;p32"/>
          <p:cNvGrpSpPr/>
          <p:nvPr/>
        </p:nvGrpSpPr>
        <p:grpSpPr>
          <a:xfrm>
            <a:off x="624037" y="2433280"/>
            <a:ext cx="424877" cy="434504"/>
            <a:chOff x="5111975" y="2492875"/>
            <a:chExt cx="552650" cy="561375"/>
          </a:xfrm>
        </p:grpSpPr>
        <p:sp>
          <p:nvSpPr>
            <p:cNvPr id="1302" name="Google Shape;1302;p32"/>
            <p:cNvSpPr/>
            <p:nvPr/>
          </p:nvSpPr>
          <p:spPr>
            <a:xfrm>
              <a:off x="5111975" y="2492875"/>
              <a:ext cx="547125" cy="561375"/>
            </a:xfrm>
            <a:custGeom>
              <a:avLst/>
              <a:gdLst/>
              <a:ahLst/>
              <a:cxnLst/>
              <a:rect l="l" t="t" r="r" b="b"/>
              <a:pathLst>
                <a:path w="21885" h="22455" extrusionOk="0">
                  <a:moveTo>
                    <a:pt x="11212" y="1"/>
                  </a:moveTo>
                  <a:cubicBezTo>
                    <a:pt x="5036" y="1"/>
                    <a:pt x="1" y="5036"/>
                    <a:pt x="1" y="11212"/>
                  </a:cubicBezTo>
                  <a:cubicBezTo>
                    <a:pt x="1" y="17419"/>
                    <a:pt x="5036" y="22454"/>
                    <a:pt x="11243" y="22454"/>
                  </a:cubicBezTo>
                  <a:lnTo>
                    <a:pt x="12415" y="22391"/>
                  </a:lnTo>
                  <a:cubicBezTo>
                    <a:pt x="14442" y="22391"/>
                    <a:pt x="16152" y="20617"/>
                    <a:pt x="16152" y="18527"/>
                  </a:cubicBezTo>
                  <a:cubicBezTo>
                    <a:pt x="16152" y="18116"/>
                    <a:pt x="16089" y="17672"/>
                    <a:pt x="15930" y="17261"/>
                  </a:cubicBezTo>
                  <a:lnTo>
                    <a:pt x="15772" y="16880"/>
                  </a:lnTo>
                  <a:cubicBezTo>
                    <a:pt x="15645" y="16532"/>
                    <a:pt x="15582" y="16184"/>
                    <a:pt x="15582" y="15835"/>
                  </a:cubicBezTo>
                  <a:cubicBezTo>
                    <a:pt x="15582" y="14220"/>
                    <a:pt x="16785" y="12890"/>
                    <a:pt x="18401" y="12732"/>
                  </a:cubicBezTo>
                  <a:lnTo>
                    <a:pt x="18337" y="12098"/>
                  </a:lnTo>
                  <a:cubicBezTo>
                    <a:pt x="16405" y="12289"/>
                    <a:pt x="14980" y="13904"/>
                    <a:pt x="14980" y="15835"/>
                  </a:cubicBezTo>
                  <a:cubicBezTo>
                    <a:pt x="14980" y="16247"/>
                    <a:pt x="15044" y="16690"/>
                    <a:pt x="15202" y="17102"/>
                  </a:cubicBezTo>
                  <a:lnTo>
                    <a:pt x="15360" y="17482"/>
                  </a:lnTo>
                  <a:cubicBezTo>
                    <a:pt x="15487" y="17831"/>
                    <a:pt x="15550" y="18179"/>
                    <a:pt x="15550" y="18527"/>
                  </a:cubicBezTo>
                  <a:cubicBezTo>
                    <a:pt x="15550" y="20301"/>
                    <a:pt x="14125" y="21758"/>
                    <a:pt x="12415" y="21758"/>
                  </a:cubicBezTo>
                  <a:lnTo>
                    <a:pt x="11212" y="21821"/>
                  </a:lnTo>
                  <a:cubicBezTo>
                    <a:pt x="5385" y="21821"/>
                    <a:pt x="603" y="17071"/>
                    <a:pt x="603" y="11212"/>
                  </a:cubicBezTo>
                  <a:cubicBezTo>
                    <a:pt x="603" y="5353"/>
                    <a:pt x="5385" y="603"/>
                    <a:pt x="11212" y="603"/>
                  </a:cubicBezTo>
                  <a:cubicBezTo>
                    <a:pt x="15835" y="603"/>
                    <a:pt x="19889" y="3548"/>
                    <a:pt x="21314" y="7918"/>
                  </a:cubicBezTo>
                  <a:lnTo>
                    <a:pt x="21884" y="7728"/>
                  </a:lnTo>
                  <a:cubicBezTo>
                    <a:pt x="20396" y="3105"/>
                    <a:pt x="16089" y="1"/>
                    <a:pt x="11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5644825" y="268607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570" y="0"/>
                  </a:moveTo>
                  <a:lnTo>
                    <a:pt x="0" y="190"/>
                  </a:lnTo>
                  <a:lnTo>
                    <a:pt x="63" y="380"/>
                  </a:lnTo>
                  <a:lnTo>
                    <a:pt x="633" y="190"/>
                  </a:lnTo>
                  <a:cubicBezTo>
                    <a:pt x="602" y="127"/>
                    <a:pt x="602" y="64"/>
                    <a:pt x="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5486475" y="2686075"/>
              <a:ext cx="178150" cy="234375"/>
            </a:xfrm>
            <a:custGeom>
              <a:avLst/>
              <a:gdLst/>
              <a:ahLst/>
              <a:cxnLst/>
              <a:rect l="l" t="t" r="r" b="b"/>
              <a:pathLst>
                <a:path w="7126" h="9375" extrusionOk="0">
                  <a:moveTo>
                    <a:pt x="6904" y="0"/>
                  </a:moveTo>
                  <a:lnTo>
                    <a:pt x="6334" y="190"/>
                  </a:lnTo>
                  <a:lnTo>
                    <a:pt x="6397" y="380"/>
                  </a:lnTo>
                  <a:cubicBezTo>
                    <a:pt x="6461" y="665"/>
                    <a:pt x="6524" y="950"/>
                    <a:pt x="6524" y="1235"/>
                  </a:cubicBezTo>
                  <a:cubicBezTo>
                    <a:pt x="6524" y="2787"/>
                    <a:pt x="5416" y="4085"/>
                    <a:pt x="3864" y="4339"/>
                  </a:cubicBezTo>
                  <a:lnTo>
                    <a:pt x="3706" y="4370"/>
                  </a:lnTo>
                  <a:cubicBezTo>
                    <a:pt x="1647" y="4370"/>
                    <a:pt x="0" y="6049"/>
                    <a:pt x="0" y="8107"/>
                  </a:cubicBezTo>
                  <a:cubicBezTo>
                    <a:pt x="0" y="8519"/>
                    <a:pt x="64" y="8962"/>
                    <a:pt x="222" y="9374"/>
                  </a:cubicBezTo>
                  <a:lnTo>
                    <a:pt x="792" y="9152"/>
                  </a:lnTo>
                  <a:cubicBezTo>
                    <a:pt x="665" y="8804"/>
                    <a:pt x="602" y="8456"/>
                    <a:pt x="602" y="8107"/>
                  </a:cubicBezTo>
                  <a:cubicBezTo>
                    <a:pt x="602" y="6366"/>
                    <a:pt x="1995" y="4972"/>
                    <a:pt x="3737" y="4972"/>
                  </a:cubicBezTo>
                  <a:lnTo>
                    <a:pt x="3991" y="4941"/>
                  </a:lnTo>
                  <a:cubicBezTo>
                    <a:pt x="5796" y="4656"/>
                    <a:pt x="7126" y="3104"/>
                    <a:pt x="7126" y="1235"/>
                  </a:cubicBezTo>
                  <a:cubicBezTo>
                    <a:pt x="7126" y="887"/>
                    <a:pt x="7062" y="539"/>
                    <a:pt x="6967" y="190"/>
                  </a:cubicBezTo>
                  <a:cubicBezTo>
                    <a:pt x="6967" y="159"/>
                    <a:pt x="6936" y="95"/>
                    <a:pt x="6936" y="64"/>
                  </a:cubicBezTo>
                  <a:lnTo>
                    <a:pt x="6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14175" y="2630650"/>
              <a:ext cx="91875" cy="91850"/>
            </a:xfrm>
            <a:custGeom>
              <a:avLst/>
              <a:gdLst/>
              <a:ahLst/>
              <a:cxnLst/>
              <a:rect l="l" t="t" r="r" b="b"/>
              <a:pathLst>
                <a:path w="3675" h="3674" extrusionOk="0">
                  <a:moveTo>
                    <a:pt x="1837" y="602"/>
                  </a:moveTo>
                  <a:cubicBezTo>
                    <a:pt x="2503" y="602"/>
                    <a:pt x="3073" y="1140"/>
                    <a:pt x="3073" y="1837"/>
                  </a:cubicBezTo>
                  <a:cubicBezTo>
                    <a:pt x="3073" y="2502"/>
                    <a:pt x="2503" y="3041"/>
                    <a:pt x="1837" y="3041"/>
                  </a:cubicBezTo>
                  <a:cubicBezTo>
                    <a:pt x="1172" y="3041"/>
                    <a:pt x="602" y="2502"/>
                    <a:pt x="602" y="1837"/>
                  </a:cubicBezTo>
                  <a:cubicBezTo>
                    <a:pt x="602" y="1140"/>
                    <a:pt x="1172" y="602"/>
                    <a:pt x="1837" y="602"/>
                  </a:cubicBezTo>
                  <a:close/>
                  <a:moveTo>
                    <a:pt x="1837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51"/>
                    <a:pt x="824" y="3674"/>
                    <a:pt x="1837" y="3674"/>
                  </a:cubicBezTo>
                  <a:cubicBezTo>
                    <a:pt x="2851" y="3674"/>
                    <a:pt x="3674" y="2851"/>
                    <a:pt x="3674" y="1837"/>
                  </a:cubicBezTo>
                  <a:cubicBezTo>
                    <a:pt x="3674" y="824"/>
                    <a:pt x="2851" y="0"/>
                    <a:pt x="1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409675" y="2544350"/>
              <a:ext cx="91850" cy="91875"/>
            </a:xfrm>
            <a:custGeom>
              <a:avLst/>
              <a:gdLst/>
              <a:ahLst/>
              <a:cxnLst/>
              <a:rect l="l" t="t" r="r" b="b"/>
              <a:pathLst>
                <a:path w="3674" h="3675" extrusionOk="0">
                  <a:moveTo>
                    <a:pt x="1837" y="602"/>
                  </a:moveTo>
                  <a:cubicBezTo>
                    <a:pt x="2502" y="602"/>
                    <a:pt x="3072" y="1141"/>
                    <a:pt x="3072" y="1837"/>
                  </a:cubicBezTo>
                  <a:cubicBezTo>
                    <a:pt x="3072" y="2502"/>
                    <a:pt x="2502" y="3041"/>
                    <a:pt x="1837" y="3041"/>
                  </a:cubicBezTo>
                  <a:cubicBezTo>
                    <a:pt x="1172" y="3041"/>
                    <a:pt x="602" y="2502"/>
                    <a:pt x="602" y="1837"/>
                  </a:cubicBezTo>
                  <a:cubicBezTo>
                    <a:pt x="602" y="1141"/>
                    <a:pt x="1172" y="602"/>
                    <a:pt x="1837" y="602"/>
                  </a:cubicBezTo>
                  <a:close/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19"/>
                    <a:pt x="824" y="3674"/>
                    <a:pt x="1837" y="3674"/>
                  </a:cubicBezTo>
                  <a:cubicBezTo>
                    <a:pt x="2851" y="3674"/>
                    <a:pt x="3674" y="2851"/>
                    <a:pt x="3674" y="1837"/>
                  </a:cubicBezTo>
                  <a:cubicBezTo>
                    <a:pt x="3674" y="824"/>
                    <a:pt x="2851" y="0"/>
                    <a:pt x="1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264775" y="2552275"/>
              <a:ext cx="91875" cy="91850"/>
            </a:xfrm>
            <a:custGeom>
              <a:avLst/>
              <a:gdLst/>
              <a:ahLst/>
              <a:cxnLst/>
              <a:rect l="l" t="t" r="r" b="b"/>
              <a:pathLst>
                <a:path w="3675" h="3674" extrusionOk="0">
                  <a:moveTo>
                    <a:pt x="1838" y="634"/>
                  </a:moveTo>
                  <a:cubicBezTo>
                    <a:pt x="2534" y="634"/>
                    <a:pt x="3073" y="1172"/>
                    <a:pt x="3073" y="1837"/>
                  </a:cubicBezTo>
                  <a:cubicBezTo>
                    <a:pt x="3073" y="2534"/>
                    <a:pt x="2534" y="3072"/>
                    <a:pt x="1838" y="3072"/>
                  </a:cubicBezTo>
                  <a:cubicBezTo>
                    <a:pt x="1173" y="3072"/>
                    <a:pt x="634" y="2534"/>
                    <a:pt x="634" y="1837"/>
                  </a:cubicBezTo>
                  <a:cubicBezTo>
                    <a:pt x="634" y="1172"/>
                    <a:pt x="1173" y="634"/>
                    <a:pt x="1838" y="634"/>
                  </a:cubicBezTo>
                  <a:close/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50"/>
                    <a:pt x="824" y="3674"/>
                    <a:pt x="1838" y="3674"/>
                  </a:cubicBezTo>
                  <a:cubicBezTo>
                    <a:pt x="2851" y="3674"/>
                    <a:pt x="3675" y="2850"/>
                    <a:pt x="3675" y="1837"/>
                  </a:cubicBezTo>
                  <a:cubicBezTo>
                    <a:pt x="3675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166600" y="2654400"/>
              <a:ext cx="91875" cy="91875"/>
            </a:xfrm>
            <a:custGeom>
              <a:avLst/>
              <a:gdLst/>
              <a:ahLst/>
              <a:cxnLst/>
              <a:rect l="l" t="t" r="r" b="b"/>
              <a:pathLst>
                <a:path w="3675" h="3675" extrusionOk="0">
                  <a:moveTo>
                    <a:pt x="1838" y="602"/>
                  </a:moveTo>
                  <a:cubicBezTo>
                    <a:pt x="2503" y="602"/>
                    <a:pt x="3073" y="1172"/>
                    <a:pt x="3073" y="1837"/>
                  </a:cubicBezTo>
                  <a:cubicBezTo>
                    <a:pt x="3073" y="2502"/>
                    <a:pt x="2503" y="3072"/>
                    <a:pt x="1838" y="3072"/>
                  </a:cubicBezTo>
                  <a:cubicBezTo>
                    <a:pt x="1173" y="3072"/>
                    <a:pt x="603" y="2502"/>
                    <a:pt x="603" y="1837"/>
                  </a:cubicBezTo>
                  <a:cubicBezTo>
                    <a:pt x="603" y="1172"/>
                    <a:pt x="1173" y="602"/>
                    <a:pt x="1838" y="602"/>
                  </a:cubicBezTo>
                  <a:close/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51"/>
                    <a:pt x="824" y="3674"/>
                    <a:pt x="1838" y="3674"/>
                  </a:cubicBezTo>
                  <a:cubicBezTo>
                    <a:pt x="2851" y="3674"/>
                    <a:pt x="3675" y="2851"/>
                    <a:pt x="3675" y="1837"/>
                  </a:cubicBezTo>
                  <a:cubicBezTo>
                    <a:pt x="3675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170575" y="2798500"/>
              <a:ext cx="91850" cy="91850"/>
            </a:xfrm>
            <a:custGeom>
              <a:avLst/>
              <a:gdLst/>
              <a:ahLst/>
              <a:cxnLst/>
              <a:rect l="l" t="t" r="r" b="b"/>
              <a:pathLst>
                <a:path w="3674" h="3674" extrusionOk="0">
                  <a:moveTo>
                    <a:pt x="1837" y="634"/>
                  </a:moveTo>
                  <a:cubicBezTo>
                    <a:pt x="2502" y="634"/>
                    <a:pt x="3072" y="1172"/>
                    <a:pt x="3072" y="1837"/>
                  </a:cubicBezTo>
                  <a:cubicBezTo>
                    <a:pt x="3072" y="2534"/>
                    <a:pt x="2502" y="3072"/>
                    <a:pt x="1837" y="3072"/>
                  </a:cubicBezTo>
                  <a:cubicBezTo>
                    <a:pt x="1172" y="3072"/>
                    <a:pt x="602" y="2534"/>
                    <a:pt x="602" y="1837"/>
                  </a:cubicBezTo>
                  <a:cubicBezTo>
                    <a:pt x="602" y="1172"/>
                    <a:pt x="1172" y="634"/>
                    <a:pt x="1837" y="634"/>
                  </a:cubicBezTo>
                  <a:close/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851" y="3674"/>
                    <a:pt x="3674" y="2850"/>
                    <a:pt x="3674" y="1837"/>
                  </a:cubicBezTo>
                  <a:cubicBezTo>
                    <a:pt x="3674" y="824"/>
                    <a:pt x="2851" y="0"/>
                    <a:pt x="1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270325" y="2903000"/>
              <a:ext cx="91875" cy="91875"/>
            </a:xfrm>
            <a:custGeom>
              <a:avLst/>
              <a:gdLst/>
              <a:ahLst/>
              <a:cxnLst/>
              <a:rect l="l" t="t" r="r" b="b"/>
              <a:pathLst>
                <a:path w="3675" h="3675" extrusionOk="0">
                  <a:moveTo>
                    <a:pt x="1837" y="602"/>
                  </a:moveTo>
                  <a:cubicBezTo>
                    <a:pt x="2502" y="602"/>
                    <a:pt x="3041" y="1141"/>
                    <a:pt x="3041" y="1837"/>
                  </a:cubicBezTo>
                  <a:cubicBezTo>
                    <a:pt x="3041" y="2502"/>
                    <a:pt x="2502" y="3041"/>
                    <a:pt x="1837" y="3041"/>
                  </a:cubicBezTo>
                  <a:cubicBezTo>
                    <a:pt x="1141" y="3041"/>
                    <a:pt x="602" y="2502"/>
                    <a:pt x="602" y="1837"/>
                  </a:cubicBezTo>
                  <a:cubicBezTo>
                    <a:pt x="602" y="1141"/>
                    <a:pt x="1141" y="602"/>
                    <a:pt x="1837" y="602"/>
                  </a:cubicBezTo>
                  <a:close/>
                  <a:moveTo>
                    <a:pt x="1837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51"/>
                    <a:pt x="824" y="3674"/>
                    <a:pt x="1837" y="3674"/>
                  </a:cubicBezTo>
                  <a:cubicBezTo>
                    <a:pt x="2851" y="3674"/>
                    <a:pt x="3674" y="2851"/>
                    <a:pt x="3674" y="1837"/>
                  </a:cubicBezTo>
                  <a:cubicBezTo>
                    <a:pt x="3674" y="824"/>
                    <a:pt x="2851" y="0"/>
                    <a:pt x="1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442925" y="2834900"/>
              <a:ext cx="64150" cy="15875"/>
            </a:xfrm>
            <a:custGeom>
              <a:avLst/>
              <a:gdLst/>
              <a:ahLst/>
              <a:cxnLst/>
              <a:rect l="l" t="t" r="r" b="b"/>
              <a:pathLst>
                <a:path w="2566" h="635" extrusionOk="0">
                  <a:moveTo>
                    <a:pt x="0" y="1"/>
                  </a:moveTo>
                  <a:lnTo>
                    <a:pt x="0" y="634"/>
                  </a:lnTo>
                  <a:lnTo>
                    <a:pt x="2566" y="634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341575" y="2508725"/>
              <a:ext cx="144125" cy="342050"/>
            </a:xfrm>
            <a:custGeom>
              <a:avLst/>
              <a:gdLst/>
              <a:ahLst/>
              <a:cxnLst/>
              <a:rect l="l" t="t" r="r" b="b"/>
              <a:pathLst>
                <a:path w="5765" h="13682" extrusionOk="0">
                  <a:moveTo>
                    <a:pt x="2693" y="0"/>
                  </a:moveTo>
                  <a:cubicBezTo>
                    <a:pt x="1616" y="0"/>
                    <a:pt x="729" y="887"/>
                    <a:pt x="729" y="1964"/>
                  </a:cubicBezTo>
                  <a:cubicBezTo>
                    <a:pt x="729" y="3041"/>
                    <a:pt x="1489" y="3927"/>
                    <a:pt x="2439" y="3927"/>
                  </a:cubicBezTo>
                  <a:lnTo>
                    <a:pt x="2503" y="3927"/>
                  </a:lnTo>
                  <a:cubicBezTo>
                    <a:pt x="2788" y="3927"/>
                    <a:pt x="3041" y="4117"/>
                    <a:pt x="3041" y="4402"/>
                  </a:cubicBezTo>
                  <a:cubicBezTo>
                    <a:pt x="3041" y="4656"/>
                    <a:pt x="2788" y="4877"/>
                    <a:pt x="2503" y="4877"/>
                  </a:cubicBezTo>
                  <a:lnTo>
                    <a:pt x="1711" y="4877"/>
                  </a:lnTo>
                  <a:cubicBezTo>
                    <a:pt x="761" y="4877"/>
                    <a:pt x="1" y="5732"/>
                    <a:pt x="1" y="6841"/>
                  </a:cubicBezTo>
                  <a:cubicBezTo>
                    <a:pt x="1" y="7854"/>
                    <a:pt x="793" y="8709"/>
                    <a:pt x="1806" y="8773"/>
                  </a:cubicBezTo>
                  <a:lnTo>
                    <a:pt x="4625" y="8804"/>
                  </a:lnTo>
                  <a:cubicBezTo>
                    <a:pt x="4910" y="8804"/>
                    <a:pt x="5163" y="8994"/>
                    <a:pt x="5163" y="9279"/>
                  </a:cubicBezTo>
                  <a:cubicBezTo>
                    <a:pt x="5163" y="9533"/>
                    <a:pt x="4910" y="9754"/>
                    <a:pt x="4625" y="9754"/>
                  </a:cubicBezTo>
                  <a:lnTo>
                    <a:pt x="3991" y="9754"/>
                  </a:lnTo>
                  <a:cubicBezTo>
                    <a:pt x="3041" y="9754"/>
                    <a:pt x="2281" y="10609"/>
                    <a:pt x="2281" y="11718"/>
                  </a:cubicBezTo>
                  <a:cubicBezTo>
                    <a:pt x="2281" y="12795"/>
                    <a:pt x="3168" y="13681"/>
                    <a:pt x="4244" y="13681"/>
                  </a:cubicBezTo>
                  <a:lnTo>
                    <a:pt x="4244" y="13048"/>
                  </a:lnTo>
                  <a:cubicBezTo>
                    <a:pt x="3484" y="13048"/>
                    <a:pt x="2883" y="12446"/>
                    <a:pt x="2883" y="11686"/>
                  </a:cubicBezTo>
                  <a:cubicBezTo>
                    <a:pt x="2883" y="10958"/>
                    <a:pt x="3389" y="10356"/>
                    <a:pt x="3991" y="10356"/>
                  </a:cubicBezTo>
                  <a:lnTo>
                    <a:pt x="4625" y="10356"/>
                  </a:lnTo>
                  <a:cubicBezTo>
                    <a:pt x="5258" y="10356"/>
                    <a:pt x="5765" y="9849"/>
                    <a:pt x="5765" y="9248"/>
                  </a:cubicBezTo>
                  <a:cubicBezTo>
                    <a:pt x="5765" y="8646"/>
                    <a:pt x="5258" y="8171"/>
                    <a:pt x="4625" y="8171"/>
                  </a:cubicBezTo>
                  <a:lnTo>
                    <a:pt x="1964" y="8171"/>
                  </a:lnTo>
                  <a:cubicBezTo>
                    <a:pt x="1236" y="8171"/>
                    <a:pt x="603" y="7569"/>
                    <a:pt x="603" y="6809"/>
                  </a:cubicBezTo>
                  <a:cubicBezTo>
                    <a:pt x="603" y="6081"/>
                    <a:pt x="1109" y="5479"/>
                    <a:pt x="1711" y="5479"/>
                  </a:cubicBezTo>
                  <a:lnTo>
                    <a:pt x="2503" y="5479"/>
                  </a:lnTo>
                  <a:cubicBezTo>
                    <a:pt x="3136" y="5479"/>
                    <a:pt x="3643" y="4972"/>
                    <a:pt x="3643" y="4402"/>
                  </a:cubicBezTo>
                  <a:cubicBezTo>
                    <a:pt x="3643" y="3801"/>
                    <a:pt x="3136" y="3294"/>
                    <a:pt x="2503" y="3294"/>
                  </a:cubicBezTo>
                  <a:lnTo>
                    <a:pt x="2439" y="3294"/>
                  </a:lnTo>
                  <a:cubicBezTo>
                    <a:pt x="1838" y="3294"/>
                    <a:pt x="1331" y="2692"/>
                    <a:pt x="1331" y="1964"/>
                  </a:cubicBezTo>
                  <a:cubicBezTo>
                    <a:pt x="1331" y="1204"/>
                    <a:pt x="1933" y="602"/>
                    <a:pt x="2693" y="602"/>
                  </a:cubicBezTo>
                  <a:lnTo>
                    <a:pt x="5701" y="602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32"/>
          <p:cNvGrpSpPr/>
          <p:nvPr/>
        </p:nvGrpSpPr>
        <p:grpSpPr>
          <a:xfrm>
            <a:off x="593444" y="3524437"/>
            <a:ext cx="485747" cy="434504"/>
            <a:chOff x="3264875" y="2492875"/>
            <a:chExt cx="631825" cy="561375"/>
          </a:xfrm>
        </p:grpSpPr>
        <p:sp>
          <p:nvSpPr>
            <p:cNvPr id="1314" name="Google Shape;1314;p32"/>
            <p:cNvSpPr/>
            <p:nvPr/>
          </p:nvSpPr>
          <p:spPr>
            <a:xfrm>
              <a:off x="3264875" y="2848375"/>
              <a:ext cx="631825" cy="64950"/>
            </a:xfrm>
            <a:custGeom>
              <a:avLst/>
              <a:gdLst/>
              <a:ahLst/>
              <a:cxnLst/>
              <a:rect l="l" t="t" r="r" b="b"/>
              <a:pathLst>
                <a:path w="25273" h="2598" extrusionOk="0">
                  <a:moveTo>
                    <a:pt x="24766" y="539"/>
                  </a:moveTo>
                  <a:lnTo>
                    <a:pt x="24766" y="2059"/>
                  </a:lnTo>
                  <a:lnTo>
                    <a:pt x="508" y="2059"/>
                  </a:lnTo>
                  <a:lnTo>
                    <a:pt x="508" y="53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25273" y="2597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3317150" y="2537225"/>
              <a:ext cx="527300" cy="324625"/>
            </a:xfrm>
            <a:custGeom>
              <a:avLst/>
              <a:gdLst/>
              <a:ahLst/>
              <a:cxnLst/>
              <a:rect l="l" t="t" r="r" b="b"/>
              <a:pathLst>
                <a:path w="21092" h="12985" extrusionOk="0">
                  <a:moveTo>
                    <a:pt x="20585" y="539"/>
                  </a:moveTo>
                  <a:lnTo>
                    <a:pt x="20585" y="12446"/>
                  </a:lnTo>
                  <a:lnTo>
                    <a:pt x="507" y="12446"/>
                  </a:lnTo>
                  <a:lnTo>
                    <a:pt x="507" y="539"/>
                  </a:lnTo>
                  <a:close/>
                  <a:moveTo>
                    <a:pt x="0" y="0"/>
                  </a:moveTo>
                  <a:lnTo>
                    <a:pt x="0" y="12985"/>
                  </a:lnTo>
                  <a:lnTo>
                    <a:pt x="21092" y="12985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3352775" y="2572850"/>
              <a:ext cx="456050" cy="289000"/>
            </a:xfrm>
            <a:custGeom>
              <a:avLst/>
              <a:gdLst/>
              <a:ahLst/>
              <a:cxnLst/>
              <a:rect l="l" t="t" r="r" b="b"/>
              <a:pathLst>
                <a:path w="18242" h="11560" extrusionOk="0">
                  <a:moveTo>
                    <a:pt x="17735" y="507"/>
                  </a:moveTo>
                  <a:lnTo>
                    <a:pt x="17735" y="11021"/>
                  </a:lnTo>
                  <a:lnTo>
                    <a:pt x="507" y="11021"/>
                  </a:lnTo>
                  <a:lnTo>
                    <a:pt x="507" y="507"/>
                  </a:lnTo>
                  <a:close/>
                  <a:moveTo>
                    <a:pt x="0" y="1"/>
                  </a:moveTo>
                  <a:lnTo>
                    <a:pt x="0" y="11560"/>
                  </a:lnTo>
                  <a:lnTo>
                    <a:pt x="18242" y="11560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3545150" y="2492875"/>
              <a:ext cx="71275" cy="57825"/>
            </a:xfrm>
            <a:custGeom>
              <a:avLst/>
              <a:gdLst/>
              <a:ahLst/>
              <a:cxnLst/>
              <a:rect l="l" t="t" r="r" b="b"/>
              <a:pathLst>
                <a:path w="2851" h="2313" extrusionOk="0">
                  <a:moveTo>
                    <a:pt x="2344" y="508"/>
                  </a:moveTo>
                  <a:lnTo>
                    <a:pt x="2344" y="1774"/>
                  </a:lnTo>
                  <a:lnTo>
                    <a:pt x="507" y="1774"/>
                  </a:lnTo>
                  <a:lnTo>
                    <a:pt x="507" y="508"/>
                  </a:lnTo>
                  <a:close/>
                  <a:moveTo>
                    <a:pt x="1" y="1"/>
                  </a:moveTo>
                  <a:lnTo>
                    <a:pt x="1" y="2313"/>
                  </a:lnTo>
                  <a:lnTo>
                    <a:pt x="2851" y="2313"/>
                  </a:lnTo>
                  <a:lnTo>
                    <a:pt x="28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3545150" y="2899825"/>
              <a:ext cx="71275" cy="146500"/>
            </a:xfrm>
            <a:custGeom>
              <a:avLst/>
              <a:gdLst/>
              <a:ahLst/>
              <a:cxnLst/>
              <a:rect l="l" t="t" r="r" b="b"/>
              <a:pathLst>
                <a:path w="2851" h="5860" extrusionOk="0">
                  <a:moveTo>
                    <a:pt x="2344" y="539"/>
                  </a:moveTo>
                  <a:lnTo>
                    <a:pt x="2344" y="5353"/>
                  </a:lnTo>
                  <a:lnTo>
                    <a:pt x="507" y="5353"/>
                  </a:lnTo>
                  <a:lnTo>
                    <a:pt x="507" y="539"/>
                  </a:lnTo>
                  <a:close/>
                  <a:moveTo>
                    <a:pt x="1" y="1"/>
                  </a:moveTo>
                  <a:lnTo>
                    <a:pt x="1" y="5860"/>
                  </a:lnTo>
                  <a:lnTo>
                    <a:pt x="2851" y="5860"/>
                  </a:lnTo>
                  <a:lnTo>
                    <a:pt x="28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3397900" y="2899825"/>
              <a:ext cx="135400" cy="154425"/>
            </a:xfrm>
            <a:custGeom>
              <a:avLst/>
              <a:gdLst/>
              <a:ahLst/>
              <a:cxnLst/>
              <a:rect l="l" t="t" r="r" b="b"/>
              <a:pathLst>
                <a:path w="5416" h="6177" extrusionOk="0">
                  <a:moveTo>
                    <a:pt x="4561" y="539"/>
                  </a:moveTo>
                  <a:lnTo>
                    <a:pt x="1869" y="5638"/>
                  </a:lnTo>
                  <a:lnTo>
                    <a:pt x="855" y="5638"/>
                  </a:lnTo>
                  <a:lnTo>
                    <a:pt x="3516" y="539"/>
                  </a:lnTo>
                  <a:close/>
                  <a:moveTo>
                    <a:pt x="3199" y="1"/>
                  </a:moveTo>
                  <a:lnTo>
                    <a:pt x="0" y="6176"/>
                  </a:lnTo>
                  <a:lnTo>
                    <a:pt x="2185" y="6176"/>
                  </a:lnTo>
                  <a:lnTo>
                    <a:pt x="54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3628275" y="2899825"/>
              <a:ext cx="135425" cy="154425"/>
            </a:xfrm>
            <a:custGeom>
              <a:avLst/>
              <a:gdLst/>
              <a:ahLst/>
              <a:cxnLst/>
              <a:rect l="l" t="t" r="r" b="b"/>
              <a:pathLst>
                <a:path w="5417" h="6177" extrusionOk="0">
                  <a:moveTo>
                    <a:pt x="1901" y="539"/>
                  </a:moveTo>
                  <a:lnTo>
                    <a:pt x="4561" y="5638"/>
                  </a:lnTo>
                  <a:lnTo>
                    <a:pt x="3516" y="5638"/>
                  </a:lnTo>
                  <a:lnTo>
                    <a:pt x="856" y="539"/>
                  </a:lnTo>
                  <a:close/>
                  <a:moveTo>
                    <a:pt x="1" y="1"/>
                  </a:moveTo>
                  <a:lnTo>
                    <a:pt x="3231" y="6176"/>
                  </a:lnTo>
                  <a:lnTo>
                    <a:pt x="5416" y="617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3399475" y="2614025"/>
              <a:ext cx="42000" cy="42775"/>
            </a:xfrm>
            <a:custGeom>
              <a:avLst/>
              <a:gdLst/>
              <a:ahLst/>
              <a:cxnLst/>
              <a:rect l="l" t="t" r="r" b="b"/>
              <a:pathLst>
                <a:path w="1680" h="1711" extrusionOk="0">
                  <a:moveTo>
                    <a:pt x="856" y="539"/>
                  </a:moveTo>
                  <a:cubicBezTo>
                    <a:pt x="1014" y="539"/>
                    <a:pt x="1172" y="665"/>
                    <a:pt x="1172" y="855"/>
                  </a:cubicBezTo>
                  <a:cubicBezTo>
                    <a:pt x="1172" y="1014"/>
                    <a:pt x="1014" y="1172"/>
                    <a:pt x="856" y="1172"/>
                  </a:cubicBezTo>
                  <a:cubicBezTo>
                    <a:pt x="666" y="1172"/>
                    <a:pt x="539" y="1014"/>
                    <a:pt x="539" y="855"/>
                  </a:cubicBezTo>
                  <a:cubicBezTo>
                    <a:pt x="539" y="665"/>
                    <a:pt x="666" y="539"/>
                    <a:pt x="856" y="539"/>
                  </a:cubicBezTo>
                  <a:close/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330"/>
                    <a:pt x="381" y="1710"/>
                    <a:pt x="856" y="1710"/>
                  </a:cubicBezTo>
                  <a:cubicBezTo>
                    <a:pt x="1331" y="1710"/>
                    <a:pt x="1679" y="1330"/>
                    <a:pt x="1679" y="855"/>
                  </a:cubicBezTo>
                  <a:cubicBezTo>
                    <a:pt x="1679" y="380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3719325" y="2614025"/>
              <a:ext cx="42800" cy="42775"/>
            </a:xfrm>
            <a:custGeom>
              <a:avLst/>
              <a:gdLst/>
              <a:ahLst/>
              <a:cxnLst/>
              <a:rect l="l" t="t" r="r" b="b"/>
              <a:pathLst>
                <a:path w="1712" h="1711" extrusionOk="0">
                  <a:moveTo>
                    <a:pt x="856" y="539"/>
                  </a:moveTo>
                  <a:cubicBezTo>
                    <a:pt x="1046" y="539"/>
                    <a:pt x="1173" y="665"/>
                    <a:pt x="1173" y="855"/>
                  </a:cubicBezTo>
                  <a:cubicBezTo>
                    <a:pt x="1173" y="1014"/>
                    <a:pt x="1046" y="1172"/>
                    <a:pt x="856" y="1172"/>
                  </a:cubicBezTo>
                  <a:cubicBezTo>
                    <a:pt x="666" y="1172"/>
                    <a:pt x="539" y="1014"/>
                    <a:pt x="539" y="855"/>
                  </a:cubicBezTo>
                  <a:cubicBezTo>
                    <a:pt x="539" y="665"/>
                    <a:pt x="666" y="539"/>
                    <a:pt x="856" y="539"/>
                  </a:cubicBezTo>
                  <a:close/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330"/>
                    <a:pt x="381" y="1710"/>
                    <a:pt x="856" y="1710"/>
                  </a:cubicBezTo>
                  <a:cubicBezTo>
                    <a:pt x="1331" y="1710"/>
                    <a:pt x="1711" y="1330"/>
                    <a:pt x="1711" y="855"/>
                  </a:cubicBezTo>
                  <a:cubicBezTo>
                    <a:pt x="1711" y="380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3428775" y="2693200"/>
              <a:ext cx="61775" cy="113225"/>
            </a:xfrm>
            <a:custGeom>
              <a:avLst/>
              <a:gdLst/>
              <a:ahLst/>
              <a:cxnLst/>
              <a:rect l="l" t="t" r="r" b="b"/>
              <a:pathLst>
                <a:path w="2471" h="4529" extrusionOk="0">
                  <a:moveTo>
                    <a:pt x="0" y="0"/>
                  </a:moveTo>
                  <a:lnTo>
                    <a:pt x="0" y="3294"/>
                  </a:lnTo>
                  <a:cubicBezTo>
                    <a:pt x="0" y="3959"/>
                    <a:pt x="539" y="4529"/>
                    <a:pt x="1235" y="4529"/>
                  </a:cubicBezTo>
                  <a:cubicBezTo>
                    <a:pt x="1900" y="4529"/>
                    <a:pt x="2471" y="3959"/>
                    <a:pt x="2471" y="3294"/>
                  </a:cubicBezTo>
                  <a:lnTo>
                    <a:pt x="2471" y="380"/>
                  </a:lnTo>
                  <a:lnTo>
                    <a:pt x="1932" y="380"/>
                  </a:lnTo>
                  <a:lnTo>
                    <a:pt x="1932" y="3294"/>
                  </a:lnTo>
                  <a:cubicBezTo>
                    <a:pt x="1932" y="3674"/>
                    <a:pt x="1615" y="3990"/>
                    <a:pt x="1235" y="3990"/>
                  </a:cubicBezTo>
                  <a:cubicBezTo>
                    <a:pt x="824" y="3990"/>
                    <a:pt x="507" y="3674"/>
                    <a:pt x="507" y="3294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3477075" y="2629075"/>
              <a:ext cx="110075" cy="194775"/>
            </a:xfrm>
            <a:custGeom>
              <a:avLst/>
              <a:gdLst/>
              <a:ahLst/>
              <a:cxnLst/>
              <a:rect l="l" t="t" r="r" b="b"/>
              <a:pathLst>
                <a:path w="4403" h="7791" extrusionOk="0">
                  <a:moveTo>
                    <a:pt x="1235" y="0"/>
                  </a:moveTo>
                  <a:cubicBezTo>
                    <a:pt x="539" y="0"/>
                    <a:pt x="0" y="538"/>
                    <a:pt x="0" y="1203"/>
                  </a:cubicBezTo>
                  <a:lnTo>
                    <a:pt x="0" y="2059"/>
                  </a:lnTo>
                  <a:lnTo>
                    <a:pt x="539" y="2059"/>
                  </a:lnTo>
                  <a:lnTo>
                    <a:pt x="539" y="1203"/>
                  </a:lnTo>
                  <a:cubicBezTo>
                    <a:pt x="539" y="823"/>
                    <a:pt x="855" y="507"/>
                    <a:pt x="1235" y="507"/>
                  </a:cubicBezTo>
                  <a:cubicBezTo>
                    <a:pt x="1615" y="507"/>
                    <a:pt x="1932" y="823"/>
                    <a:pt x="1932" y="1203"/>
                  </a:cubicBezTo>
                  <a:lnTo>
                    <a:pt x="1932" y="6555"/>
                  </a:lnTo>
                  <a:cubicBezTo>
                    <a:pt x="1932" y="7221"/>
                    <a:pt x="2502" y="7791"/>
                    <a:pt x="3167" y="7791"/>
                  </a:cubicBezTo>
                  <a:cubicBezTo>
                    <a:pt x="3864" y="7791"/>
                    <a:pt x="4402" y="7221"/>
                    <a:pt x="4402" y="6555"/>
                  </a:cubicBezTo>
                  <a:lnTo>
                    <a:pt x="4402" y="6017"/>
                  </a:lnTo>
                  <a:lnTo>
                    <a:pt x="3895" y="6017"/>
                  </a:lnTo>
                  <a:lnTo>
                    <a:pt x="3895" y="6555"/>
                  </a:lnTo>
                  <a:cubicBezTo>
                    <a:pt x="3895" y="6936"/>
                    <a:pt x="3579" y="7252"/>
                    <a:pt x="3167" y="7252"/>
                  </a:cubicBezTo>
                  <a:cubicBezTo>
                    <a:pt x="2787" y="7252"/>
                    <a:pt x="2470" y="6936"/>
                    <a:pt x="2470" y="6555"/>
                  </a:cubicBezTo>
                  <a:lnTo>
                    <a:pt x="2470" y="1203"/>
                  </a:lnTo>
                  <a:cubicBezTo>
                    <a:pt x="2470" y="538"/>
                    <a:pt x="1900" y="0"/>
                    <a:pt x="1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3719325" y="2762875"/>
              <a:ext cx="13500" cy="47525"/>
            </a:xfrm>
            <a:custGeom>
              <a:avLst/>
              <a:gdLst/>
              <a:ahLst/>
              <a:cxnLst/>
              <a:rect l="l" t="t" r="r" b="b"/>
              <a:pathLst>
                <a:path w="540" h="1901" extrusionOk="0">
                  <a:moveTo>
                    <a:pt x="1" y="0"/>
                  </a:moveTo>
                  <a:lnTo>
                    <a:pt x="1" y="1900"/>
                  </a:lnTo>
                  <a:lnTo>
                    <a:pt x="539" y="190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3574450" y="2665475"/>
              <a:ext cx="158375" cy="126700"/>
            </a:xfrm>
            <a:custGeom>
              <a:avLst/>
              <a:gdLst/>
              <a:ahLst/>
              <a:cxnLst/>
              <a:rect l="l" t="t" r="r" b="b"/>
              <a:pathLst>
                <a:path w="6335" h="5068" extrusionOk="0">
                  <a:moveTo>
                    <a:pt x="1236" y="1"/>
                  </a:moveTo>
                  <a:cubicBezTo>
                    <a:pt x="539" y="1"/>
                    <a:pt x="0" y="539"/>
                    <a:pt x="0" y="1236"/>
                  </a:cubicBezTo>
                  <a:lnTo>
                    <a:pt x="0" y="2724"/>
                  </a:lnTo>
                  <a:lnTo>
                    <a:pt x="507" y="2724"/>
                  </a:lnTo>
                  <a:lnTo>
                    <a:pt x="507" y="1236"/>
                  </a:lnTo>
                  <a:cubicBezTo>
                    <a:pt x="507" y="824"/>
                    <a:pt x="824" y="508"/>
                    <a:pt x="1236" y="508"/>
                  </a:cubicBezTo>
                  <a:cubicBezTo>
                    <a:pt x="1616" y="508"/>
                    <a:pt x="1932" y="824"/>
                    <a:pt x="1932" y="1236"/>
                  </a:cubicBezTo>
                  <a:lnTo>
                    <a:pt x="1932" y="3833"/>
                  </a:lnTo>
                  <a:cubicBezTo>
                    <a:pt x="1932" y="4529"/>
                    <a:pt x="2502" y="5068"/>
                    <a:pt x="3167" y="5068"/>
                  </a:cubicBezTo>
                  <a:cubicBezTo>
                    <a:pt x="3832" y="5068"/>
                    <a:pt x="4402" y="4529"/>
                    <a:pt x="4402" y="3833"/>
                  </a:cubicBezTo>
                  <a:lnTo>
                    <a:pt x="4402" y="2408"/>
                  </a:lnTo>
                  <a:cubicBezTo>
                    <a:pt x="4402" y="2028"/>
                    <a:pt x="4719" y="1711"/>
                    <a:pt x="5099" y="1711"/>
                  </a:cubicBezTo>
                  <a:cubicBezTo>
                    <a:pt x="5511" y="1711"/>
                    <a:pt x="5828" y="2028"/>
                    <a:pt x="5828" y="2408"/>
                  </a:cubicBezTo>
                  <a:lnTo>
                    <a:pt x="6334" y="2408"/>
                  </a:lnTo>
                  <a:cubicBezTo>
                    <a:pt x="6334" y="1711"/>
                    <a:pt x="5796" y="1173"/>
                    <a:pt x="5099" y="1173"/>
                  </a:cubicBezTo>
                  <a:cubicBezTo>
                    <a:pt x="4434" y="1173"/>
                    <a:pt x="3896" y="1743"/>
                    <a:pt x="3896" y="2408"/>
                  </a:cubicBezTo>
                  <a:lnTo>
                    <a:pt x="3896" y="3833"/>
                  </a:lnTo>
                  <a:cubicBezTo>
                    <a:pt x="3896" y="4244"/>
                    <a:pt x="3579" y="4561"/>
                    <a:pt x="3167" y="4561"/>
                  </a:cubicBezTo>
                  <a:cubicBezTo>
                    <a:pt x="2787" y="4561"/>
                    <a:pt x="2471" y="4244"/>
                    <a:pt x="2471" y="3833"/>
                  </a:cubicBezTo>
                  <a:lnTo>
                    <a:pt x="2471" y="1236"/>
                  </a:lnTo>
                  <a:cubicBezTo>
                    <a:pt x="2471" y="539"/>
                    <a:pt x="1901" y="1"/>
                    <a:pt x="1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3574450" y="2758125"/>
              <a:ext cx="12700" cy="41175"/>
            </a:xfrm>
            <a:custGeom>
              <a:avLst/>
              <a:gdLst/>
              <a:ahLst/>
              <a:cxnLst/>
              <a:rect l="l" t="t" r="r" b="b"/>
              <a:pathLst>
                <a:path w="508" h="1647" extrusionOk="0">
                  <a:moveTo>
                    <a:pt x="0" y="0"/>
                  </a:moveTo>
                  <a:lnTo>
                    <a:pt x="0" y="1647"/>
                  </a:lnTo>
                  <a:lnTo>
                    <a:pt x="507" y="16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2"/>
          <p:cNvGrpSpPr/>
          <p:nvPr/>
        </p:nvGrpSpPr>
        <p:grpSpPr>
          <a:xfrm>
            <a:off x="8016782" y="2996724"/>
            <a:ext cx="535731" cy="397790"/>
            <a:chOff x="2143800" y="2492875"/>
            <a:chExt cx="766425" cy="561375"/>
          </a:xfrm>
        </p:grpSpPr>
        <p:sp>
          <p:nvSpPr>
            <p:cNvPr id="1329" name="Google Shape;1329;p32"/>
            <p:cNvSpPr/>
            <p:nvPr/>
          </p:nvSpPr>
          <p:spPr>
            <a:xfrm>
              <a:off x="2144600" y="2956825"/>
              <a:ext cx="765625" cy="97425"/>
            </a:xfrm>
            <a:custGeom>
              <a:avLst/>
              <a:gdLst/>
              <a:ahLst/>
              <a:cxnLst/>
              <a:rect l="l" t="t" r="r" b="b"/>
              <a:pathLst>
                <a:path w="30625" h="3897" extrusionOk="0">
                  <a:moveTo>
                    <a:pt x="28281" y="634"/>
                  </a:moveTo>
                  <a:cubicBezTo>
                    <a:pt x="29199" y="634"/>
                    <a:pt x="29991" y="1394"/>
                    <a:pt x="29991" y="2344"/>
                  </a:cubicBezTo>
                  <a:lnTo>
                    <a:pt x="29991" y="3231"/>
                  </a:lnTo>
                  <a:lnTo>
                    <a:pt x="634" y="3231"/>
                  </a:lnTo>
                  <a:lnTo>
                    <a:pt x="634" y="2344"/>
                  </a:lnTo>
                  <a:cubicBezTo>
                    <a:pt x="634" y="1394"/>
                    <a:pt x="1394" y="634"/>
                    <a:pt x="2344" y="634"/>
                  </a:cubicBezTo>
                  <a:close/>
                  <a:moveTo>
                    <a:pt x="2344" y="1"/>
                  </a:moveTo>
                  <a:cubicBezTo>
                    <a:pt x="1045" y="1"/>
                    <a:pt x="0" y="1046"/>
                    <a:pt x="0" y="2344"/>
                  </a:cubicBezTo>
                  <a:lnTo>
                    <a:pt x="0" y="3896"/>
                  </a:lnTo>
                  <a:lnTo>
                    <a:pt x="30624" y="3896"/>
                  </a:lnTo>
                  <a:lnTo>
                    <a:pt x="30624" y="2344"/>
                  </a:lnTo>
                  <a:cubicBezTo>
                    <a:pt x="30624" y="1046"/>
                    <a:pt x="29547" y="1"/>
                    <a:pt x="28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2196850" y="2571275"/>
              <a:ext cx="660325" cy="401425"/>
            </a:xfrm>
            <a:custGeom>
              <a:avLst/>
              <a:gdLst/>
              <a:ahLst/>
              <a:cxnLst/>
              <a:rect l="l" t="t" r="r" b="b"/>
              <a:pathLst>
                <a:path w="26413" h="16057" extrusionOk="0">
                  <a:moveTo>
                    <a:pt x="25779" y="634"/>
                  </a:moveTo>
                  <a:lnTo>
                    <a:pt x="25779" y="15423"/>
                  </a:lnTo>
                  <a:lnTo>
                    <a:pt x="634" y="15423"/>
                  </a:lnTo>
                  <a:lnTo>
                    <a:pt x="634" y="634"/>
                  </a:lnTo>
                  <a:close/>
                  <a:moveTo>
                    <a:pt x="0" y="0"/>
                  </a:moveTo>
                  <a:lnTo>
                    <a:pt x="0" y="16056"/>
                  </a:lnTo>
                  <a:lnTo>
                    <a:pt x="26412" y="16056"/>
                  </a:lnTo>
                  <a:lnTo>
                    <a:pt x="26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2324300" y="2956825"/>
              <a:ext cx="405400" cy="49925"/>
            </a:xfrm>
            <a:custGeom>
              <a:avLst/>
              <a:gdLst/>
              <a:ahLst/>
              <a:cxnLst/>
              <a:rect l="l" t="t" r="r" b="b"/>
              <a:pathLst>
                <a:path w="16216" h="1997" extrusionOk="0">
                  <a:moveTo>
                    <a:pt x="15551" y="634"/>
                  </a:moveTo>
                  <a:cubicBezTo>
                    <a:pt x="15392" y="1046"/>
                    <a:pt x="15012" y="1363"/>
                    <a:pt x="14537" y="1363"/>
                  </a:cubicBezTo>
                  <a:lnTo>
                    <a:pt x="1679" y="1363"/>
                  </a:lnTo>
                  <a:cubicBezTo>
                    <a:pt x="1204" y="1363"/>
                    <a:pt x="824" y="1046"/>
                    <a:pt x="698" y="634"/>
                  </a:cubicBezTo>
                  <a:close/>
                  <a:moveTo>
                    <a:pt x="1" y="1"/>
                  </a:moveTo>
                  <a:lnTo>
                    <a:pt x="1" y="318"/>
                  </a:lnTo>
                  <a:cubicBezTo>
                    <a:pt x="1" y="1236"/>
                    <a:pt x="761" y="1996"/>
                    <a:pt x="1679" y="1996"/>
                  </a:cubicBezTo>
                  <a:lnTo>
                    <a:pt x="14537" y="1996"/>
                  </a:lnTo>
                  <a:cubicBezTo>
                    <a:pt x="15487" y="1996"/>
                    <a:pt x="16216" y="1236"/>
                    <a:pt x="16216" y="318"/>
                  </a:cubicBezTo>
                  <a:lnTo>
                    <a:pt x="16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2152500" y="2500800"/>
              <a:ext cx="217750" cy="217750"/>
            </a:xfrm>
            <a:custGeom>
              <a:avLst/>
              <a:gdLst/>
              <a:ahLst/>
              <a:cxnLst/>
              <a:rect l="l" t="t" r="r" b="b"/>
              <a:pathLst>
                <a:path w="8710" h="8710" extrusionOk="0">
                  <a:moveTo>
                    <a:pt x="4339" y="1"/>
                  </a:moveTo>
                  <a:cubicBezTo>
                    <a:pt x="1933" y="1"/>
                    <a:pt x="1" y="1964"/>
                    <a:pt x="1" y="4371"/>
                  </a:cubicBezTo>
                  <a:cubicBezTo>
                    <a:pt x="1" y="6778"/>
                    <a:pt x="1933" y="8710"/>
                    <a:pt x="4339" y="8710"/>
                  </a:cubicBezTo>
                  <a:cubicBezTo>
                    <a:pt x="6746" y="8710"/>
                    <a:pt x="8710" y="6778"/>
                    <a:pt x="8710" y="4371"/>
                  </a:cubicBezTo>
                  <a:cubicBezTo>
                    <a:pt x="8710" y="1964"/>
                    <a:pt x="6746" y="1"/>
                    <a:pt x="4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2143800" y="2492875"/>
              <a:ext cx="234375" cy="233600"/>
            </a:xfrm>
            <a:custGeom>
              <a:avLst/>
              <a:gdLst/>
              <a:ahLst/>
              <a:cxnLst/>
              <a:rect l="l" t="t" r="r" b="b"/>
              <a:pathLst>
                <a:path w="9375" h="9344" extrusionOk="0">
                  <a:moveTo>
                    <a:pt x="4687" y="634"/>
                  </a:moveTo>
                  <a:cubicBezTo>
                    <a:pt x="6936" y="634"/>
                    <a:pt x="8741" y="2439"/>
                    <a:pt x="8741" y="4688"/>
                  </a:cubicBezTo>
                  <a:cubicBezTo>
                    <a:pt x="8741" y="6905"/>
                    <a:pt x="6936" y="8710"/>
                    <a:pt x="4687" y="8710"/>
                  </a:cubicBezTo>
                  <a:cubicBezTo>
                    <a:pt x="2471" y="8710"/>
                    <a:pt x="666" y="6905"/>
                    <a:pt x="666" y="4688"/>
                  </a:cubicBezTo>
                  <a:cubicBezTo>
                    <a:pt x="666" y="2439"/>
                    <a:pt x="2471" y="634"/>
                    <a:pt x="4687" y="634"/>
                  </a:cubicBezTo>
                  <a:close/>
                  <a:moveTo>
                    <a:pt x="4687" y="1"/>
                  </a:moveTo>
                  <a:cubicBezTo>
                    <a:pt x="2122" y="1"/>
                    <a:pt x="0" y="2091"/>
                    <a:pt x="0" y="4688"/>
                  </a:cubicBezTo>
                  <a:cubicBezTo>
                    <a:pt x="0" y="7253"/>
                    <a:pt x="2122" y="9343"/>
                    <a:pt x="4687" y="9343"/>
                  </a:cubicBezTo>
                  <a:cubicBezTo>
                    <a:pt x="7284" y="9343"/>
                    <a:pt x="9374" y="7253"/>
                    <a:pt x="9374" y="4688"/>
                  </a:cubicBezTo>
                  <a:cubicBezTo>
                    <a:pt x="9374" y="2091"/>
                    <a:pt x="7284" y="1"/>
                    <a:pt x="4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2188125" y="2564925"/>
              <a:ext cx="137000" cy="102950"/>
            </a:xfrm>
            <a:custGeom>
              <a:avLst/>
              <a:gdLst/>
              <a:ahLst/>
              <a:cxnLst/>
              <a:rect l="l" t="t" r="r" b="b"/>
              <a:pathLst>
                <a:path w="5480" h="4118" extrusionOk="0">
                  <a:moveTo>
                    <a:pt x="1301" y="0"/>
                  </a:moveTo>
                  <a:cubicBezTo>
                    <a:pt x="1290" y="0"/>
                    <a:pt x="1279" y="1"/>
                    <a:pt x="1268" y="1"/>
                  </a:cubicBezTo>
                  <a:cubicBezTo>
                    <a:pt x="476" y="1"/>
                    <a:pt x="1" y="571"/>
                    <a:pt x="1" y="1394"/>
                  </a:cubicBezTo>
                  <a:cubicBezTo>
                    <a:pt x="1" y="2883"/>
                    <a:pt x="2724" y="4118"/>
                    <a:pt x="2724" y="4118"/>
                  </a:cubicBezTo>
                  <a:cubicBezTo>
                    <a:pt x="2724" y="4118"/>
                    <a:pt x="5480" y="2883"/>
                    <a:pt x="5480" y="1394"/>
                  </a:cubicBezTo>
                  <a:cubicBezTo>
                    <a:pt x="5480" y="571"/>
                    <a:pt x="5005" y="1"/>
                    <a:pt x="4213" y="1"/>
                  </a:cubicBezTo>
                  <a:cubicBezTo>
                    <a:pt x="3041" y="1"/>
                    <a:pt x="2756" y="1616"/>
                    <a:pt x="2756" y="1616"/>
                  </a:cubicBezTo>
                  <a:cubicBezTo>
                    <a:pt x="2756" y="1616"/>
                    <a:pt x="244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2180225" y="2556225"/>
              <a:ext cx="152825" cy="119575"/>
            </a:xfrm>
            <a:custGeom>
              <a:avLst/>
              <a:gdLst/>
              <a:ahLst/>
              <a:cxnLst/>
              <a:rect l="l" t="t" r="r" b="b"/>
              <a:pathLst>
                <a:path w="6113" h="4783" extrusionOk="0">
                  <a:moveTo>
                    <a:pt x="4529" y="666"/>
                  </a:moveTo>
                  <a:cubicBezTo>
                    <a:pt x="5226" y="666"/>
                    <a:pt x="5479" y="1204"/>
                    <a:pt x="5479" y="1742"/>
                  </a:cubicBezTo>
                  <a:cubicBezTo>
                    <a:pt x="5479" y="2756"/>
                    <a:pt x="3832" y="3737"/>
                    <a:pt x="3072" y="4117"/>
                  </a:cubicBezTo>
                  <a:cubicBezTo>
                    <a:pt x="2280" y="3737"/>
                    <a:pt x="665" y="2756"/>
                    <a:pt x="665" y="1742"/>
                  </a:cubicBezTo>
                  <a:cubicBezTo>
                    <a:pt x="665" y="1204"/>
                    <a:pt x="887" y="666"/>
                    <a:pt x="1584" y="666"/>
                  </a:cubicBezTo>
                  <a:cubicBezTo>
                    <a:pt x="2470" y="666"/>
                    <a:pt x="2755" y="1996"/>
                    <a:pt x="2755" y="2027"/>
                  </a:cubicBezTo>
                  <a:cubicBezTo>
                    <a:pt x="2787" y="2154"/>
                    <a:pt x="2914" y="2281"/>
                    <a:pt x="3072" y="2281"/>
                  </a:cubicBezTo>
                  <a:cubicBezTo>
                    <a:pt x="3199" y="2281"/>
                    <a:pt x="3357" y="2154"/>
                    <a:pt x="3357" y="2027"/>
                  </a:cubicBezTo>
                  <a:cubicBezTo>
                    <a:pt x="3357" y="1996"/>
                    <a:pt x="3642" y="666"/>
                    <a:pt x="4529" y="666"/>
                  </a:cubicBezTo>
                  <a:close/>
                  <a:moveTo>
                    <a:pt x="1584" y="0"/>
                  </a:moveTo>
                  <a:cubicBezTo>
                    <a:pt x="665" y="0"/>
                    <a:pt x="0" y="729"/>
                    <a:pt x="0" y="1742"/>
                  </a:cubicBezTo>
                  <a:cubicBezTo>
                    <a:pt x="0" y="3421"/>
                    <a:pt x="2819" y="4687"/>
                    <a:pt x="2914" y="4751"/>
                  </a:cubicBezTo>
                  <a:cubicBezTo>
                    <a:pt x="2977" y="4782"/>
                    <a:pt x="3009" y="4782"/>
                    <a:pt x="3072" y="4782"/>
                  </a:cubicBezTo>
                  <a:cubicBezTo>
                    <a:pt x="3104" y="4782"/>
                    <a:pt x="3135" y="4782"/>
                    <a:pt x="3199" y="4751"/>
                  </a:cubicBezTo>
                  <a:cubicBezTo>
                    <a:pt x="3294" y="4687"/>
                    <a:pt x="6112" y="3421"/>
                    <a:pt x="6112" y="1742"/>
                  </a:cubicBezTo>
                  <a:cubicBezTo>
                    <a:pt x="6112" y="729"/>
                    <a:pt x="5447" y="0"/>
                    <a:pt x="4529" y="0"/>
                  </a:cubicBezTo>
                  <a:cubicBezTo>
                    <a:pt x="3769" y="0"/>
                    <a:pt x="3325" y="539"/>
                    <a:pt x="3040" y="1014"/>
                  </a:cubicBezTo>
                  <a:cubicBezTo>
                    <a:pt x="2787" y="539"/>
                    <a:pt x="2344" y="0"/>
                    <a:pt x="1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2226925" y="2715350"/>
              <a:ext cx="54650" cy="217750"/>
            </a:xfrm>
            <a:custGeom>
              <a:avLst/>
              <a:gdLst/>
              <a:ahLst/>
              <a:cxnLst/>
              <a:rect l="l" t="t" r="r" b="b"/>
              <a:pathLst>
                <a:path w="2186" h="8710" extrusionOk="0">
                  <a:moveTo>
                    <a:pt x="1" y="1"/>
                  </a:moveTo>
                  <a:lnTo>
                    <a:pt x="1" y="8710"/>
                  </a:lnTo>
                  <a:lnTo>
                    <a:pt x="2186" y="8710"/>
                  </a:lnTo>
                  <a:lnTo>
                    <a:pt x="2186" y="96"/>
                  </a:lnTo>
                  <a:lnTo>
                    <a:pt x="1521" y="96"/>
                  </a:lnTo>
                  <a:lnTo>
                    <a:pt x="1521" y="8077"/>
                  </a:lnTo>
                  <a:lnTo>
                    <a:pt x="634" y="807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2369450" y="2614025"/>
              <a:ext cx="479800" cy="15850"/>
            </a:xfrm>
            <a:custGeom>
              <a:avLst/>
              <a:gdLst/>
              <a:ahLst/>
              <a:cxnLst/>
              <a:rect l="l" t="t" r="r" b="b"/>
              <a:pathLst>
                <a:path w="19192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9192" y="634"/>
                  </a:lnTo>
                  <a:lnTo>
                    <a:pt x="191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2732050" y="2621950"/>
              <a:ext cx="16650" cy="342825"/>
            </a:xfrm>
            <a:custGeom>
              <a:avLst/>
              <a:gdLst/>
              <a:ahLst/>
              <a:cxnLst/>
              <a:rect l="l" t="t" r="r" b="b"/>
              <a:pathLst>
                <a:path w="666" h="13713" extrusionOk="0">
                  <a:moveTo>
                    <a:pt x="1" y="0"/>
                  </a:moveTo>
                  <a:lnTo>
                    <a:pt x="1" y="13713"/>
                  </a:lnTo>
                  <a:lnTo>
                    <a:pt x="666" y="13713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2740750" y="2670225"/>
              <a:ext cx="108500" cy="15875"/>
            </a:xfrm>
            <a:custGeom>
              <a:avLst/>
              <a:gdLst/>
              <a:ahLst/>
              <a:cxnLst/>
              <a:rect l="l" t="t" r="r" b="b"/>
              <a:pathLst>
                <a:path w="4340" h="635" extrusionOk="0">
                  <a:moveTo>
                    <a:pt x="1" y="1"/>
                  </a:moveTo>
                  <a:lnTo>
                    <a:pt x="1" y="634"/>
                  </a:lnTo>
                  <a:lnTo>
                    <a:pt x="4340" y="634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2740750" y="2710600"/>
              <a:ext cx="108500" cy="15875"/>
            </a:xfrm>
            <a:custGeom>
              <a:avLst/>
              <a:gdLst/>
              <a:ahLst/>
              <a:cxnLst/>
              <a:rect l="l" t="t" r="r" b="b"/>
              <a:pathLst>
                <a:path w="4340" h="635" extrusionOk="0">
                  <a:moveTo>
                    <a:pt x="1" y="1"/>
                  </a:moveTo>
                  <a:lnTo>
                    <a:pt x="1" y="634"/>
                  </a:lnTo>
                  <a:lnTo>
                    <a:pt x="4340" y="634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2740750" y="2835700"/>
              <a:ext cx="108500" cy="15850"/>
            </a:xfrm>
            <a:custGeom>
              <a:avLst/>
              <a:gdLst/>
              <a:ahLst/>
              <a:cxnLst/>
              <a:rect l="l" t="t" r="r" b="b"/>
              <a:pathLst>
                <a:path w="4340" h="634" extrusionOk="0">
                  <a:moveTo>
                    <a:pt x="1" y="1"/>
                  </a:moveTo>
                  <a:lnTo>
                    <a:pt x="1" y="634"/>
                  </a:lnTo>
                  <a:lnTo>
                    <a:pt x="4340" y="634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2302925" y="2642525"/>
              <a:ext cx="415700" cy="290575"/>
            </a:xfrm>
            <a:custGeom>
              <a:avLst/>
              <a:gdLst/>
              <a:ahLst/>
              <a:cxnLst/>
              <a:rect l="l" t="t" r="r" b="b"/>
              <a:pathLst>
                <a:path w="16628" h="11623" extrusionOk="0">
                  <a:moveTo>
                    <a:pt x="2376" y="0"/>
                  </a:moveTo>
                  <a:lnTo>
                    <a:pt x="2376" y="634"/>
                  </a:lnTo>
                  <a:lnTo>
                    <a:pt x="15962" y="634"/>
                  </a:lnTo>
                  <a:lnTo>
                    <a:pt x="15962" y="10990"/>
                  </a:lnTo>
                  <a:lnTo>
                    <a:pt x="634" y="10990"/>
                  </a:lnTo>
                  <a:lnTo>
                    <a:pt x="634" y="2566"/>
                  </a:lnTo>
                  <a:lnTo>
                    <a:pt x="1" y="2566"/>
                  </a:lnTo>
                  <a:lnTo>
                    <a:pt x="1" y="11623"/>
                  </a:lnTo>
                  <a:lnTo>
                    <a:pt x="16627" y="11623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2404275" y="2777900"/>
              <a:ext cx="114825" cy="57825"/>
            </a:xfrm>
            <a:custGeom>
              <a:avLst/>
              <a:gdLst/>
              <a:ahLst/>
              <a:cxnLst/>
              <a:rect l="l" t="t" r="r" b="b"/>
              <a:pathLst>
                <a:path w="4593" h="2313" extrusionOk="0">
                  <a:moveTo>
                    <a:pt x="1" y="1"/>
                  </a:moveTo>
                  <a:cubicBezTo>
                    <a:pt x="1" y="1268"/>
                    <a:pt x="1014" y="2313"/>
                    <a:pt x="2281" y="2313"/>
                  </a:cubicBezTo>
                  <a:cubicBezTo>
                    <a:pt x="3548" y="2313"/>
                    <a:pt x="4561" y="1268"/>
                    <a:pt x="4593" y="1"/>
                  </a:cubicBezTo>
                  <a:lnTo>
                    <a:pt x="3928" y="1"/>
                  </a:lnTo>
                  <a:cubicBezTo>
                    <a:pt x="3928" y="919"/>
                    <a:pt x="3199" y="1679"/>
                    <a:pt x="2281" y="1679"/>
                  </a:cubicBezTo>
                  <a:cubicBezTo>
                    <a:pt x="1394" y="1679"/>
                    <a:pt x="634" y="919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2502450" y="2720900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2281" y="1"/>
                  </a:moveTo>
                  <a:cubicBezTo>
                    <a:pt x="1014" y="1"/>
                    <a:pt x="1" y="1046"/>
                    <a:pt x="1" y="2281"/>
                  </a:cubicBezTo>
                  <a:lnTo>
                    <a:pt x="634" y="2281"/>
                  </a:lnTo>
                  <a:cubicBezTo>
                    <a:pt x="634" y="1394"/>
                    <a:pt x="1394" y="634"/>
                    <a:pt x="2281" y="634"/>
                  </a:cubicBezTo>
                  <a:cubicBezTo>
                    <a:pt x="3199" y="634"/>
                    <a:pt x="3928" y="1394"/>
                    <a:pt x="3928" y="2281"/>
                  </a:cubicBezTo>
                  <a:lnTo>
                    <a:pt x="4593" y="2281"/>
                  </a:lnTo>
                  <a:cubicBezTo>
                    <a:pt x="4593" y="1046"/>
                    <a:pt x="3547" y="1"/>
                    <a:pt x="2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2473950" y="2800075"/>
              <a:ext cx="60200" cy="63375"/>
            </a:xfrm>
            <a:custGeom>
              <a:avLst/>
              <a:gdLst/>
              <a:ahLst/>
              <a:cxnLst/>
              <a:rect l="l" t="t" r="r" b="b"/>
              <a:pathLst>
                <a:path w="2408" h="2535" extrusionOk="0">
                  <a:moveTo>
                    <a:pt x="1204" y="1046"/>
                  </a:moveTo>
                  <a:lnTo>
                    <a:pt x="1521" y="1901"/>
                  </a:lnTo>
                  <a:lnTo>
                    <a:pt x="887" y="1901"/>
                  </a:lnTo>
                  <a:lnTo>
                    <a:pt x="1204" y="1046"/>
                  </a:lnTo>
                  <a:close/>
                  <a:moveTo>
                    <a:pt x="887" y="1"/>
                  </a:moveTo>
                  <a:lnTo>
                    <a:pt x="0" y="2534"/>
                  </a:lnTo>
                  <a:lnTo>
                    <a:pt x="2407" y="2534"/>
                  </a:lnTo>
                  <a:lnTo>
                    <a:pt x="1489" y="1"/>
                  </a:lnTo>
                  <a:lnTo>
                    <a:pt x="1204" y="96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2489000" y="2847575"/>
              <a:ext cx="30900" cy="44375"/>
            </a:xfrm>
            <a:custGeom>
              <a:avLst/>
              <a:gdLst/>
              <a:ahLst/>
              <a:cxnLst/>
              <a:rect l="l" t="t" r="r" b="b"/>
              <a:pathLst>
                <a:path w="1236" h="1775" extrusionOk="0">
                  <a:moveTo>
                    <a:pt x="0" y="1"/>
                  </a:moveTo>
                  <a:lnTo>
                    <a:pt x="0" y="1774"/>
                  </a:lnTo>
                  <a:lnTo>
                    <a:pt x="1235" y="177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32"/>
          <p:cNvGrpSpPr/>
          <p:nvPr/>
        </p:nvGrpSpPr>
        <p:grpSpPr>
          <a:xfrm>
            <a:off x="8041156" y="4086482"/>
            <a:ext cx="408453" cy="456286"/>
            <a:chOff x="4251375" y="2492875"/>
            <a:chExt cx="505950" cy="561375"/>
          </a:xfrm>
        </p:grpSpPr>
        <p:sp>
          <p:nvSpPr>
            <p:cNvPr id="1348" name="Google Shape;1348;p32"/>
            <p:cNvSpPr/>
            <p:nvPr/>
          </p:nvSpPr>
          <p:spPr>
            <a:xfrm>
              <a:off x="4251375" y="2492875"/>
              <a:ext cx="429150" cy="561375"/>
            </a:xfrm>
            <a:custGeom>
              <a:avLst/>
              <a:gdLst/>
              <a:ahLst/>
              <a:cxnLst/>
              <a:rect l="l" t="t" r="r" b="b"/>
              <a:pathLst>
                <a:path w="17166" h="22455" extrusionOk="0">
                  <a:moveTo>
                    <a:pt x="1" y="1"/>
                  </a:moveTo>
                  <a:lnTo>
                    <a:pt x="1" y="18337"/>
                  </a:lnTo>
                  <a:cubicBezTo>
                    <a:pt x="1" y="20586"/>
                    <a:pt x="1837" y="22454"/>
                    <a:pt x="4117" y="22454"/>
                  </a:cubicBezTo>
                  <a:lnTo>
                    <a:pt x="17165" y="22454"/>
                  </a:lnTo>
                  <a:lnTo>
                    <a:pt x="17165" y="21884"/>
                  </a:lnTo>
                  <a:lnTo>
                    <a:pt x="4117" y="21884"/>
                  </a:lnTo>
                  <a:cubicBezTo>
                    <a:pt x="2154" y="21884"/>
                    <a:pt x="571" y="20301"/>
                    <a:pt x="571" y="18337"/>
                  </a:cubicBezTo>
                  <a:lnTo>
                    <a:pt x="571" y="571"/>
                  </a:lnTo>
                  <a:lnTo>
                    <a:pt x="13682" y="571"/>
                  </a:lnTo>
                  <a:lnTo>
                    <a:pt x="13682" y="6746"/>
                  </a:lnTo>
                  <a:lnTo>
                    <a:pt x="14252" y="6746"/>
                  </a:lnTo>
                  <a:lnTo>
                    <a:pt x="142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4593400" y="2654400"/>
              <a:ext cx="163925" cy="399850"/>
            </a:xfrm>
            <a:custGeom>
              <a:avLst/>
              <a:gdLst/>
              <a:ahLst/>
              <a:cxnLst/>
              <a:rect l="l" t="t" r="r" b="b"/>
              <a:pathLst>
                <a:path w="6557" h="15994" extrusionOk="0">
                  <a:moveTo>
                    <a:pt x="5986" y="570"/>
                  </a:moveTo>
                  <a:lnTo>
                    <a:pt x="5986" y="12700"/>
                  </a:lnTo>
                  <a:cubicBezTo>
                    <a:pt x="5986" y="14188"/>
                    <a:pt x="4783" y="15423"/>
                    <a:pt x="3294" y="15423"/>
                  </a:cubicBezTo>
                  <a:cubicBezTo>
                    <a:pt x="1774" y="15423"/>
                    <a:pt x="571" y="14188"/>
                    <a:pt x="571" y="12700"/>
                  </a:cubicBezTo>
                  <a:lnTo>
                    <a:pt x="571" y="570"/>
                  </a:lnTo>
                  <a:close/>
                  <a:moveTo>
                    <a:pt x="1" y="0"/>
                  </a:moveTo>
                  <a:lnTo>
                    <a:pt x="1" y="12700"/>
                  </a:lnTo>
                  <a:cubicBezTo>
                    <a:pt x="1" y="14505"/>
                    <a:pt x="1489" y="15993"/>
                    <a:pt x="3294" y="15993"/>
                  </a:cubicBezTo>
                  <a:cubicBezTo>
                    <a:pt x="5099" y="15993"/>
                    <a:pt x="6556" y="14505"/>
                    <a:pt x="6556" y="12700"/>
                  </a:cubicBezTo>
                  <a:lnTo>
                    <a:pt x="65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4642500" y="2661525"/>
              <a:ext cx="70475" cy="392725"/>
            </a:xfrm>
            <a:custGeom>
              <a:avLst/>
              <a:gdLst/>
              <a:ahLst/>
              <a:cxnLst/>
              <a:rect l="l" t="t" r="r" b="b"/>
              <a:pathLst>
                <a:path w="2819" h="15709" extrusionOk="0">
                  <a:moveTo>
                    <a:pt x="2249" y="0"/>
                  </a:moveTo>
                  <a:lnTo>
                    <a:pt x="2249" y="12858"/>
                  </a:lnTo>
                  <a:cubicBezTo>
                    <a:pt x="2249" y="14125"/>
                    <a:pt x="1235" y="15138"/>
                    <a:pt x="0" y="15138"/>
                  </a:cubicBezTo>
                  <a:lnTo>
                    <a:pt x="0" y="15708"/>
                  </a:lnTo>
                  <a:cubicBezTo>
                    <a:pt x="1552" y="15708"/>
                    <a:pt x="2819" y="14410"/>
                    <a:pt x="2819" y="12858"/>
                  </a:cubicBezTo>
                  <a:lnTo>
                    <a:pt x="28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4329750" y="2566525"/>
              <a:ext cx="141750" cy="75225"/>
            </a:xfrm>
            <a:custGeom>
              <a:avLst/>
              <a:gdLst/>
              <a:ahLst/>
              <a:cxnLst/>
              <a:rect l="l" t="t" r="r" b="b"/>
              <a:pathLst>
                <a:path w="5670" h="3009" extrusionOk="0">
                  <a:moveTo>
                    <a:pt x="1521" y="0"/>
                  </a:moveTo>
                  <a:cubicBezTo>
                    <a:pt x="697" y="0"/>
                    <a:pt x="1" y="697"/>
                    <a:pt x="1" y="1520"/>
                  </a:cubicBezTo>
                  <a:cubicBezTo>
                    <a:pt x="1" y="2344"/>
                    <a:pt x="697" y="3009"/>
                    <a:pt x="1521" y="3009"/>
                  </a:cubicBezTo>
                  <a:lnTo>
                    <a:pt x="5194" y="3009"/>
                  </a:lnTo>
                  <a:lnTo>
                    <a:pt x="5194" y="2439"/>
                  </a:lnTo>
                  <a:lnTo>
                    <a:pt x="1521" y="2439"/>
                  </a:lnTo>
                  <a:cubicBezTo>
                    <a:pt x="982" y="2439"/>
                    <a:pt x="571" y="2027"/>
                    <a:pt x="571" y="1520"/>
                  </a:cubicBezTo>
                  <a:cubicBezTo>
                    <a:pt x="571" y="982"/>
                    <a:pt x="982" y="570"/>
                    <a:pt x="1521" y="570"/>
                  </a:cubicBezTo>
                  <a:lnTo>
                    <a:pt x="5670" y="570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4307600" y="2627475"/>
              <a:ext cx="243875" cy="137000"/>
            </a:xfrm>
            <a:custGeom>
              <a:avLst/>
              <a:gdLst/>
              <a:ahLst/>
              <a:cxnLst/>
              <a:rect l="l" t="t" r="r" b="b"/>
              <a:pathLst>
                <a:path w="9755" h="5480" extrusionOk="0">
                  <a:moveTo>
                    <a:pt x="7189" y="1"/>
                  </a:moveTo>
                  <a:lnTo>
                    <a:pt x="7189" y="571"/>
                  </a:lnTo>
                  <a:lnTo>
                    <a:pt x="8234" y="571"/>
                  </a:lnTo>
                  <a:cubicBezTo>
                    <a:pt x="8772" y="571"/>
                    <a:pt x="9184" y="982"/>
                    <a:pt x="9184" y="1521"/>
                  </a:cubicBezTo>
                  <a:cubicBezTo>
                    <a:pt x="9184" y="2028"/>
                    <a:pt x="8772" y="2439"/>
                    <a:pt x="8234" y="2439"/>
                  </a:cubicBezTo>
                  <a:lnTo>
                    <a:pt x="1520" y="2439"/>
                  </a:lnTo>
                  <a:cubicBezTo>
                    <a:pt x="697" y="2439"/>
                    <a:pt x="0" y="3136"/>
                    <a:pt x="0" y="3959"/>
                  </a:cubicBezTo>
                  <a:cubicBezTo>
                    <a:pt x="0" y="4783"/>
                    <a:pt x="697" y="5479"/>
                    <a:pt x="1520" y="5479"/>
                  </a:cubicBezTo>
                  <a:lnTo>
                    <a:pt x="2185" y="5479"/>
                  </a:lnTo>
                  <a:lnTo>
                    <a:pt x="2185" y="4909"/>
                  </a:lnTo>
                  <a:lnTo>
                    <a:pt x="1520" y="4909"/>
                  </a:lnTo>
                  <a:cubicBezTo>
                    <a:pt x="1013" y="4909"/>
                    <a:pt x="570" y="4466"/>
                    <a:pt x="570" y="3959"/>
                  </a:cubicBezTo>
                  <a:cubicBezTo>
                    <a:pt x="570" y="3453"/>
                    <a:pt x="1013" y="3009"/>
                    <a:pt x="1520" y="3009"/>
                  </a:cubicBezTo>
                  <a:lnTo>
                    <a:pt x="8234" y="3009"/>
                  </a:lnTo>
                  <a:cubicBezTo>
                    <a:pt x="9057" y="3009"/>
                    <a:pt x="9754" y="2344"/>
                    <a:pt x="9754" y="1521"/>
                  </a:cubicBezTo>
                  <a:cubicBezTo>
                    <a:pt x="9754" y="697"/>
                    <a:pt x="9057" y="1"/>
                    <a:pt x="8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4323425" y="2933075"/>
              <a:ext cx="59400" cy="14275"/>
            </a:xfrm>
            <a:custGeom>
              <a:avLst/>
              <a:gdLst/>
              <a:ahLst/>
              <a:cxnLst/>
              <a:rect l="l" t="t" r="r" b="b"/>
              <a:pathLst>
                <a:path w="2376" h="571" extrusionOk="0">
                  <a:moveTo>
                    <a:pt x="0" y="1"/>
                  </a:moveTo>
                  <a:lnTo>
                    <a:pt x="0" y="571"/>
                  </a:lnTo>
                  <a:lnTo>
                    <a:pt x="2376" y="571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4347175" y="2750200"/>
              <a:ext cx="158375" cy="197150"/>
            </a:xfrm>
            <a:custGeom>
              <a:avLst/>
              <a:gdLst/>
              <a:ahLst/>
              <a:cxnLst/>
              <a:rect l="l" t="t" r="r" b="b"/>
              <a:pathLst>
                <a:path w="6335" h="7886" extrusionOk="0">
                  <a:moveTo>
                    <a:pt x="2946" y="0"/>
                  </a:moveTo>
                  <a:lnTo>
                    <a:pt x="2946" y="539"/>
                  </a:lnTo>
                  <a:lnTo>
                    <a:pt x="4814" y="539"/>
                  </a:lnTo>
                  <a:cubicBezTo>
                    <a:pt x="5353" y="539"/>
                    <a:pt x="5764" y="982"/>
                    <a:pt x="5764" y="1489"/>
                  </a:cubicBezTo>
                  <a:cubicBezTo>
                    <a:pt x="5764" y="2027"/>
                    <a:pt x="5353" y="2439"/>
                    <a:pt x="4814" y="2439"/>
                  </a:cubicBezTo>
                  <a:lnTo>
                    <a:pt x="1521" y="2439"/>
                  </a:lnTo>
                  <a:cubicBezTo>
                    <a:pt x="697" y="2439"/>
                    <a:pt x="0" y="3104"/>
                    <a:pt x="0" y="3927"/>
                  </a:cubicBezTo>
                  <a:cubicBezTo>
                    <a:pt x="0" y="4782"/>
                    <a:pt x="697" y="5447"/>
                    <a:pt x="1521" y="5447"/>
                  </a:cubicBezTo>
                  <a:lnTo>
                    <a:pt x="3326" y="5447"/>
                  </a:lnTo>
                  <a:cubicBezTo>
                    <a:pt x="3864" y="5447"/>
                    <a:pt x="4276" y="5859"/>
                    <a:pt x="4276" y="6397"/>
                  </a:cubicBezTo>
                  <a:cubicBezTo>
                    <a:pt x="4276" y="6904"/>
                    <a:pt x="3864" y="7316"/>
                    <a:pt x="3326" y="7316"/>
                  </a:cubicBezTo>
                  <a:lnTo>
                    <a:pt x="3326" y="7886"/>
                  </a:lnTo>
                  <a:cubicBezTo>
                    <a:pt x="4149" y="7886"/>
                    <a:pt x="4846" y="7221"/>
                    <a:pt x="4846" y="6397"/>
                  </a:cubicBezTo>
                  <a:cubicBezTo>
                    <a:pt x="4846" y="5542"/>
                    <a:pt x="4149" y="4877"/>
                    <a:pt x="3326" y="4877"/>
                  </a:cubicBezTo>
                  <a:lnTo>
                    <a:pt x="1521" y="4877"/>
                  </a:lnTo>
                  <a:cubicBezTo>
                    <a:pt x="1014" y="4877"/>
                    <a:pt x="571" y="4466"/>
                    <a:pt x="571" y="3927"/>
                  </a:cubicBezTo>
                  <a:cubicBezTo>
                    <a:pt x="571" y="3421"/>
                    <a:pt x="1014" y="3009"/>
                    <a:pt x="1521" y="3009"/>
                  </a:cubicBezTo>
                  <a:lnTo>
                    <a:pt x="4814" y="3009"/>
                  </a:lnTo>
                  <a:cubicBezTo>
                    <a:pt x="5638" y="3009"/>
                    <a:pt x="6334" y="2312"/>
                    <a:pt x="6334" y="1489"/>
                  </a:cubicBezTo>
                  <a:cubicBezTo>
                    <a:pt x="6334" y="665"/>
                    <a:pt x="5638" y="0"/>
                    <a:pt x="4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2"/>
          <p:cNvGrpSpPr/>
          <p:nvPr/>
        </p:nvGrpSpPr>
        <p:grpSpPr>
          <a:xfrm>
            <a:off x="8194184" y="1867170"/>
            <a:ext cx="181497" cy="474586"/>
            <a:chOff x="835075" y="2492875"/>
            <a:chExt cx="215375" cy="561375"/>
          </a:xfrm>
        </p:grpSpPr>
        <p:sp>
          <p:nvSpPr>
            <p:cNvPr id="1356" name="Google Shape;1356;p32"/>
            <p:cNvSpPr/>
            <p:nvPr/>
          </p:nvSpPr>
          <p:spPr>
            <a:xfrm>
              <a:off x="850125" y="2492875"/>
              <a:ext cx="185275" cy="294550"/>
            </a:xfrm>
            <a:custGeom>
              <a:avLst/>
              <a:gdLst/>
              <a:ahLst/>
              <a:cxnLst/>
              <a:rect l="l" t="t" r="r" b="b"/>
              <a:pathLst>
                <a:path w="7411" h="11782" extrusionOk="0">
                  <a:moveTo>
                    <a:pt x="3705" y="1"/>
                  </a:moveTo>
                  <a:cubicBezTo>
                    <a:pt x="1647" y="1"/>
                    <a:pt x="0" y="1648"/>
                    <a:pt x="0" y="3706"/>
                  </a:cubicBezTo>
                  <a:cubicBezTo>
                    <a:pt x="0" y="5005"/>
                    <a:pt x="1045" y="6873"/>
                    <a:pt x="1900" y="8393"/>
                  </a:cubicBezTo>
                  <a:cubicBezTo>
                    <a:pt x="2154" y="8773"/>
                    <a:pt x="2375" y="9185"/>
                    <a:pt x="2534" y="9533"/>
                  </a:cubicBezTo>
                  <a:cubicBezTo>
                    <a:pt x="2692" y="9818"/>
                    <a:pt x="2629" y="10990"/>
                    <a:pt x="2502" y="11718"/>
                  </a:cubicBezTo>
                  <a:lnTo>
                    <a:pt x="3009" y="11782"/>
                  </a:lnTo>
                  <a:cubicBezTo>
                    <a:pt x="3040" y="11465"/>
                    <a:pt x="3262" y="9850"/>
                    <a:pt x="2977" y="9280"/>
                  </a:cubicBezTo>
                  <a:cubicBezTo>
                    <a:pt x="2787" y="8963"/>
                    <a:pt x="2565" y="8552"/>
                    <a:pt x="2344" y="8140"/>
                  </a:cubicBezTo>
                  <a:cubicBezTo>
                    <a:pt x="1520" y="6683"/>
                    <a:pt x="475" y="4878"/>
                    <a:pt x="475" y="3706"/>
                  </a:cubicBezTo>
                  <a:cubicBezTo>
                    <a:pt x="475" y="1933"/>
                    <a:pt x="1932" y="476"/>
                    <a:pt x="3705" y="476"/>
                  </a:cubicBezTo>
                  <a:cubicBezTo>
                    <a:pt x="5479" y="476"/>
                    <a:pt x="6904" y="1933"/>
                    <a:pt x="6904" y="3706"/>
                  </a:cubicBezTo>
                  <a:cubicBezTo>
                    <a:pt x="6904" y="4878"/>
                    <a:pt x="5891" y="6683"/>
                    <a:pt x="5067" y="8140"/>
                  </a:cubicBezTo>
                  <a:cubicBezTo>
                    <a:pt x="4846" y="8552"/>
                    <a:pt x="4592" y="8963"/>
                    <a:pt x="4434" y="9280"/>
                  </a:cubicBezTo>
                  <a:cubicBezTo>
                    <a:pt x="4117" y="9850"/>
                    <a:pt x="4339" y="11465"/>
                    <a:pt x="4402" y="11782"/>
                  </a:cubicBezTo>
                  <a:lnTo>
                    <a:pt x="4877" y="11718"/>
                  </a:lnTo>
                  <a:cubicBezTo>
                    <a:pt x="4782" y="10990"/>
                    <a:pt x="4687" y="9850"/>
                    <a:pt x="4846" y="9533"/>
                  </a:cubicBezTo>
                  <a:cubicBezTo>
                    <a:pt x="5036" y="9185"/>
                    <a:pt x="5257" y="8805"/>
                    <a:pt x="5511" y="8362"/>
                  </a:cubicBezTo>
                  <a:cubicBezTo>
                    <a:pt x="6334" y="6873"/>
                    <a:pt x="7411" y="5005"/>
                    <a:pt x="7411" y="3706"/>
                  </a:cubicBezTo>
                  <a:cubicBezTo>
                    <a:pt x="7411" y="1648"/>
                    <a:pt x="5732" y="1"/>
                    <a:pt x="3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900000" y="252772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507"/>
                  </a:moveTo>
                  <a:cubicBezTo>
                    <a:pt x="2249" y="507"/>
                    <a:pt x="2787" y="1014"/>
                    <a:pt x="2787" y="1616"/>
                  </a:cubicBezTo>
                  <a:cubicBezTo>
                    <a:pt x="2787" y="2249"/>
                    <a:pt x="2249" y="2756"/>
                    <a:pt x="1647" y="2756"/>
                  </a:cubicBezTo>
                  <a:cubicBezTo>
                    <a:pt x="1014" y="2756"/>
                    <a:pt x="507" y="2249"/>
                    <a:pt x="507" y="1616"/>
                  </a:cubicBezTo>
                  <a:cubicBezTo>
                    <a:pt x="507" y="1014"/>
                    <a:pt x="1014" y="507"/>
                    <a:pt x="1647" y="507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34"/>
                    <a:pt x="729" y="3262"/>
                    <a:pt x="1647" y="3262"/>
                  </a:cubicBezTo>
                  <a:cubicBezTo>
                    <a:pt x="2534" y="3262"/>
                    <a:pt x="3262" y="2534"/>
                    <a:pt x="3262" y="1616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835075" y="2775525"/>
              <a:ext cx="215375" cy="278725"/>
            </a:xfrm>
            <a:custGeom>
              <a:avLst/>
              <a:gdLst/>
              <a:ahLst/>
              <a:cxnLst/>
              <a:rect l="l" t="t" r="r" b="b"/>
              <a:pathLst>
                <a:path w="8615" h="11149" extrusionOk="0">
                  <a:moveTo>
                    <a:pt x="4307" y="476"/>
                  </a:moveTo>
                  <a:cubicBezTo>
                    <a:pt x="6398" y="476"/>
                    <a:pt x="8108" y="2186"/>
                    <a:pt x="8108" y="4276"/>
                  </a:cubicBezTo>
                  <a:cubicBezTo>
                    <a:pt x="8108" y="5479"/>
                    <a:pt x="7664" y="6176"/>
                    <a:pt x="7158" y="6873"/>
                  </a:cubicBezTo>
                  <a:cubicBezTo>
                    <a:pt x="6904" y="7285"/>
                    <a:pt x="6619" y="7696"/>
                    <a:pt x="6429" y="8171"/>
                  </a:cubicBezTo>
                  <a:cubicBezTo>
                    <a:pt x="6081" y="8995"/>
                    <a:pt x="6176" y="9850"/>
                    <a:pt x="6271" y="10357"/>
                  </a:cubicBezTo>
                  <a:cubicBezTo>
                    <a:pt x="5638" y="10135"/>
                    <a:pt x="4466" y="9691"/>
                    <a:pt x="3611" y="9248"/>
                  </a:cubicBezTo>
                  <a:cubicBezTo>
                    <a:pt x="1014" y="7918"/>
                    <a:pt x="507" y="6430"/>
                    <a:pt x="507" y="4276"/>
                  </a:cubicBezTo>
                  <a:cubicBezTo>
                    <a:pt x="507" y="2186"/>
                    <a:pt x="2217" y="476"/>
                    <a:pt x="4307" y="476"/>
                  </a:cubicBezTo>
                  <a:close/>
                  <a:moveTo>
                    <a:pt x="4307" y="1"/>
                  </a:moveTo>
                  <a:cubicBezTo>
                    <a:pt x="1932" y="1"/>
                    <a:pt x="0" y="1933"/>
                    <a:pt x="0" y="4276"/>
                  </a:cubicBezTo>
                  <a:cubicBezTo>
                    <a:pt x="0" y="6556"/>
                    <a:pt x="571" y="8266"/>
                    <a:pt x="3389" y="9691"/>
                  </a:cubicBezTo>
                  <a:cubicBezTo>
                    <a:pt x="4656" y="10325"/>
                    <a:pt x="6461" y="10958"/>
                    <a:pt x="6556" y="10958"/>
                  </a:cubicBezTo>
                  <a:lnTo>
                    <a:pt x="7031" y="11148"/>
                  </a:lnTo>
                  <a:lnTo>
                    <a:pt x="6873" y="10673"/>
                  </a:lnTo>
                  <a:cubicBezTo>
                    <a:pt x="6841" y="10642"/>
                    <a:pt x="6429" y="9470"/>
                    <a:pt x="6873" y="8393"/>
                  </a:cubicBezTo>
                  <a:cubicBezTo>
                    <a:pt x="7063" y="7918"/>
                    <a:pt x="7316" y="7570"/>
                    <a:pt x="7569" y="7158"/>
                  </a:cubicBezTo>
                  <a:cubicBezTo>
                    <a:pt x="8076" y="6398"/>
                    <a:pt x="8614" y="5638"/>
                    <a:pt x="8614" y="4276"/>
                  </a:cubicBezTo>
                  <a:cubicBezTo>
                    <a:pt x="8614" y="1933"/>
                    <a:pt x="6683" y="1"/>
                    <a:pt x="43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837450" y="2844400"/>
              <a:ext cx="184500" cy="121950"/>
            </a:xfrm>
            <a:custGeom>
              <a:avLst/>
              <a:gdLst/>
              <a:ahLst/>
              <a:cxnLst/>
              <a:rect l="l" t="t" r="r" b="b"/>
              <a:pathLst>
                <a:path w="7380" h="4878" extrusionOk="0">
                  <a:moveTo>
                    <a:pt x="4276" y="1"/>
                  </a:moveTo>
                  <a:cubicBezTo>
                    <a:pt x="3801" y="1"/>
                    <a:pt x="3452" y="381"/>
                    <a:pt x="3452" y="824"/>
                  </a:cubicBezTo>
                  <a:lnTo>
                    <a:pt x="3452" y="4055"/>
                  </a:lnTo>
                  <a:cubicBezTo>
                    <a:pt x="3452" y="4245"/>
                    <a:pt x="3294" y="4403"/>
                    <a:pt x="3104" y="4403"/>
                  </a:cubicBezTo>
                  <a:cubicBezTo>
                    <a:pt x="2914" y="4403"/>
                    <a:pt x="2787" y="4245"/>
                    <a:pt x="2787" y="4055"/>
                  </a:cubicBezTo>
                  <a:lnTo>
                    <a:pt x="2787" y="1648"/>
                  </a:lnTo>
                  <a:cubicBezTo>
                    <a:pt x="2787" y="1173"/>
                    <a:pt x="2407" y="824"/>
                    <a:pt x="1964" y="824"/>
                  </a:cubicBezTo>
                  <a:cubicBezTo>
                    <a:pt x="1521" y="824"/>
                    <a:pt x="1141" y="1173"/>
                    <a:pt x="1141" y="1648"/>
                  </a:cubicBezTo>
                  <a:lnTo>
                    <a:pt x="1141" y="2154"/>
                  </a:lnTo>
                  <a:cubicBezTo>
                    <a:pt x="1141" y="2344"/>
                    <a:pt x="982" y="2503"/>
                    <a:pt x="824" y="2503"/>
                  </a:cubicBezTo>
                  <a:cubicBezTo>
                    <a:pt x="634" y="2503"/>
                    <a:pt x="476" y="2344"/>
                    <a:pt x="476" y="2154"/>
                  </a:cubicBezTo>
                  <a:lnTo>
                    <a:pt x="476" y="793"/>
                  </a:lnTo>
                  <a:lnTo>
                    <a:pt x="0" y="793"/>
                  </a:lnTo>
                  <a:lnTo>
                    <a:pt x="0" y="2154"/>
                  </a:lnTo>
                  <a:cubicBezTo>
                    <a:pt x="0" y="2629"/>
                    <a:pt x="349" y="2978"/>
                    <a:pt x="824" y="2978"/>
                  </a:cubicBezTo>
                  <a:cubicBezTo>
                    <a:pt x="1267" y="2978"/>
                    <a:pt x="1647" y="2629"/>
                    <a:pt x="1647" y="2154"/>
                  </a:cubicBezTo>
                  <a:lnTo>
                    <a:pt x="1647" y="1648"/>
                  </a:lnTo>
                  <a:cubicBezTo>
                    <a:pt x="1647" y="1458"/>
                    <a:pt x="1774" y="1299"/>
                    <a:pt x="1964" y="1299"/>
                  </a:cubicBezTo>
                  <a:cubicBezTo>
                    <a:pt x="2154" y="1299"/>
                    <a:pt x="2281" y="1458"/>
                    <a:pt x="2281" y="1648"/>
                  </a:cubicBezTo>
                  <a:lnTo>
                    <a:pt x="2281" y="4055"/>
                  </a:lnTo>
                  <a:cubicBezTo>
                    <a:pt x="2281" y="4530"/>
                    <a:pt x="2661" y="4878"/>
                    <a:pt x="3104" y="4878"/>
                  </a:cubicBezTo>
                  <a:cubicBezTo>
                    <a:pt x="3579" y="4878"/>
                    <a:pt x="3927" y="4530"/>
                    <a:pt x="3927" y="4055"/>
                  </a:cubicBezTo>
                  <a:lnTo>
                    <a:pt x="3927" y="824"/>
                  </a:lnTo>
                  <a:cubicBezTo>
                    <a:pt x="3927" y="634"/>
                    <a:pt x="4086" y="508"/>
                    <a:pt x="4276" y="508"/>
                  </a:cubicBezTo>
                  <a:cubicBezTo>
                    <a:pt x="4434" y="508"/>
                    <a:pt x="4593" y="634"/>
                    <a:pt x="4593" y="824"/>
                  </a:cubicBezTo>
                  <a:lnTo>
                    <a:pt x="4593" y="2915"/>
                  </a:lnTo>
                  <a:cubicBezTo>
                    <a:pt x="4593" y="3390"/>
                    <a:pt x="4973" y="3738"/>
                    <a:pt x="5416" y="3738"/>
                  </a:cubicBezTo>
                  <a:cubicBezTo>
                    <a:pt x="5859" y="3738"/>
                    <a:pt x="6239" y="3390"/>
                    <a:pt x="6239" y="2915"/>
                  </a:cubicBezTo>
                  <a:lnTo>
                    <a:pt x="6239" y="2313"/>
                  </a:lnTo>
                  <a:cubicBezTo>
                    <a:pt x="6239" y="2123"/>
                    <a:pt x="6398" y="1964"/>
                    <a:pt x="6556" y="1964"/>
                  </a:cubicBezTo>
                  <a:cubicBezTo>
                    <a:pt x="6746" y="1964"/>
                    <a:pt x="6904" y="2123"/>
                    <a:pt x="6904" y="2313"/>
                  </a:cubicBezTo>
                  <a:lnTo>
                    <a:pt x="6904" y="4466"/>
                  </a:lnTo>
                  <a:lnTo>
                    <a:pt x="7379" y="4466"/>
                  </a:lnTo>
                  <a:lnTo>
                    <a:pt x="7379" y="2313"/>
                  </a:lnTo>
                  <a:cubicBezTo>
                    <a:pt x="7379" y="1838"/>
                    <a:pt x="7031" y="1489"/>
                    <a:pt x="6556" y="1489"/>
                  </a:cubicBezTo>
                  <a:cubicBezTo>
                    <a:pt x="6113" y="1489"/>
                    <a:pt x="5764" y="1838"/>
                    <a:pt x="5764" y="2313"/>
                  </a:cubicBezTo>
                  <a:lnTo>
                    <a:pt x="5764" y="2915"/>
                  </a:lnTo>
                  <a:cubicBezTo>
                    <a:pt x="5764" y="3105"/>
                    <a:pt x="5606" y="3263"/>
                    <a:pt x="5416" y="3263"/>
                  </a:cubicBezTo>
                  <a:cubicBezTo>
                    <a:pt x="5226" y="3263"/>
                    <a:pt x="5068" y="3105"/>
                    <a:pt x="5068" y="2915"/>
                  </a:cubicBezTo>
                  <a:lnTo>
                    <a:pt x="5068" y="824"/>
                  </a:lnTo>
                  <a:cubicBezTo>
                    <a:pt x="5068" y="381"/>
                    <a:pt x="4719" y="1"/>
                    <a:pt x="4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2"/>
          <p:cNvGrpSpPr/>
          <p:nvPr/>
        </p:nvGrpSpPr>
        <p:grpSpPr>
          <a:xfrm>
            <a:off x="674412" y="1320611"/>
            <a:ext cx="323078" cy="474586"/>
            <a:chOff x="1405125" y="2492875"/>
            <a:chExt cx="384800" cy="561375"/>
          </a:xfrm>
        </p:grpSpPr>
        <p:sp>
          <p:nvSpPr>
            <p:cNvPr id="1361" name="Google Shape;1361;p32"/>
            <p:cNvSpPr/>
            <p:nvPr/>
          </p:nvSpPr>
          <p:spPr>
            <a:xfrm>
              <a:off x="1405125" y="2696350"/>
              <a:ext cx="299300" cy="69700"/>
            </a:xfrm>
            <a:custGeom>
              <a:avLst/>
              <a:gdLst/>
              <a:ahLst/>
              <a:cxnLst/>
              <a:rect l="l" t="t" r="r" b="b"/>
              <a:pathLst>
                <a:path w="11972" h="2788" extrusionOk="0">
                  <a:moveTo>
                    <a:pt x="1267" y="1"/>
                  </a:moveTo>
                  <a:cubicBezTo>
                    <a:pt x="570" y="1"/>
                    <a:pt x="0" y="571"/>
                    <a:pt x="0" y="1299"/>
                  </a:cubicBezTo>
                  <a:lnTo>
                    <a:pt x="0" y="1521"/>
                  </a:lnTo>
                  <a:cubicBezTo>
                    <a:pt x="0" y="2218"/>
                    <a:pt x="570" y="2788"/>
                    <a:pt x="1267" y="2788"/>
                  </a:cubicBezTo>
                  <a:lnTo>
                    <a:pt x="11971" y="2788"/>
                  </a:lnTo>
                  <a:lnTo>
                    <a:pt x="11971" y="2344"/>
                  </a:lnTo>
                  <a:lnTo>
                    <a:pt x="1267" y="2344"/>
                  </a:lnTo>
                  <a:cubicBezTo>
                    <a:pt x="824" y="2344"/>
                    <a:pt x="444" y="1964"/>
                    <a:pt x="444" y="1521"/>
                  </a:cubicBezTo>
                  <a:lnTo>
                    <a:pt x="444" y="1268"/>
                  </a:lnTo>
                  <a:cubicBezTo>
                    <a:pt x="444" y="824"/>
                    <a:pt x="824" y="476"/>
                    <a:pt x="1267" y="476"/>
                  </a:cubicBezTo>
                  <a:lnTo>
                    <a:pt x="11971" y="476"/>
                  </a:lnTo>
                  <a:lnTo>
                    <a:pt x="11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1757425" y="2696350"/>
              <a:ext cx="32500" cy="69700"/>
            </a:xfrm>
            <a:custGeom>
              <a:avLst/>
              <a:gdLst/>
              <a:ahLst/>
              <a:cxnLst/>
              <a:rect l="l" t="t" r="r" b="b"/>
              <a:pathLst>
                <a:path w="1300" h="2788" extrusionOk="0">
                  <a:moveTo>
                    <a:pt x="1" y="1"/>
                  </a:moveTo>
                  <a:lnTo>
                    <a:pt x="1" y="476"/>
                  </a:lnTo>
                  <a:cubicBezTo>
                    <a:pt x="444" y="476"/>
                    <a:pt x="824" y="824"/>
                    <a:pt x="824" y="1299"/>
                  </a:cubicBezTo>
                  <a:lnTo>
                    <a:pt x="824" y="1521"/>
                  </a:lnTo>
                  <a:cubicBezTo>
                    <a:pt x="824" y="1964"/>
                    <a:pt x="444" y="2344"/>
                    <a:pt x="1" y="2344"/>
                  </a:cubicBezTo>
                  <a:lnTo>
                    <a:pt x="1" y="2788"/>
                  </a:lnTo>
                  <a:cubicBezTo>
                    <a:pt x="698" y="2788"/>
                    <a:pt x="1299" y="2218"/>
                    <a:pt x="1299" y="1521"/>
                  </a:cubicBezTo>
                  <a:lnTo>
                    <a:pt x="1299" y="1299"/>
                  </a:lnTo>
                  <a:cubicBezTo>
                    <a:pt x="1299" y="603"/>
                    <a:pt x="69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1431250" y="2493675"/>
              <a:ext cx="331750" cy="214575"/>
            </a:xfrm>
            <a:custGeom>
              <a:avLst/>
              <a:gdLst/>
              <a:ahLst/>
              <a:cxnLst/>
              <a:rect l="l" t="t" r="r" b="b"/>
              <a:pathLst>
                <a:path w="13270" h="8583" extrusionOk="0">
                  <a:moveTo>
                    <a:pt x="0" y="1"/>
                  </a:moveTo>
                  <a:lnTo>
                    <a:pt x="0" y="8583"/>
                  </a:lnTo>
                  <a:lnTo>
                    <a:pt x="10926" y="8583"/>
                  </a:lnTo>
                  <a:lnTo>
                    <a:pt x="10926" y="8108"/>
                  </a:lnTo>
                  <a:lnTo>
                    <a:pt x="475" y="8108"/>
                  </a:lnTo>
                  <a:lnTo>
                    <a:pt x="475" y="444"/>
                  </a:lnTo>
                  <a:lnTo>
                    <a:pt x="12795" y="444"/>
                  </a:lnTo>
                  <a:lnTo>
                    <a:pt x="12795" y="8361"/>
                  </a:lnTo>
                  <a:lnTo>
                    <a:pt x="13270" y="8361"/>
                  </a:lnTo>
                  <a:lnTo>
                    <a:pt x="132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1523075" y="2818275"/>
              <a:ext cx="148100" cy="235975"/>
            </a:xfrm>
            <a:custGeom>
              <a:avLst/>
              <a:gdLst/>
              <a:ahLst/>
              <a:cxnLst/>
              <a:rect l="l" t="t" r="r" b="b"/>
              <a:pathLst>
                <a:path w="5924" h="9439" extrusionOk="0">
                  <a:moveTo>
                    <a:pt x="2978" y="476"/>
                  </a:moveTo>
                  <a:cubicBezTo>
                    <a:pt x="3421" y="476"/>
                    <a:pt x="3865" y="856"/>
                    <a:pt x="3928" y="1331"/>
                  </a:cubicBezTo>
                  <a:lnTo>
                    <a:pt x="5385" y="7158"/>
                  </a:lnTo>
                  <a:cubicBezTo>
                    <a:pt x="5448" y="7633"/>
                    <a:pt x="5321" y="8108"/>
                    <a:pt x="5005" y="8425"/>
                  </a:cubicBezTo>
                  <a:cubicBezTo>
                    <a:pt x="4720" y="8773"/>
                    <a:pt x="4276" y="8963"/>
                    <a:pt x="3801" y="8963"/>
                  </a:cubicBezTo>
                  <a:lnTo>
                    <a:pt x="2123" y="8963"/>
                  </a:lnTo>
                  <a:cubicBezTo>
                    <a:pt x="1648" y="8963"/>
                    <a:pt x="1204" y="8773"/>
                    <a:pt x="919" y="8425"/>
                  </a:cubicBezTo>
                  <a:cubicBezTo>
                    <a:pt x="603" y="8108"/>
                    <a:pt x="476" y="7633"/>
                    <a:pt x="539" y="7190"/>
                  </a:cubicBezTo>
                  <a:lnTo>
                    <a:pt x="1996" y="1299"/>
                  </a:lnTo>
                  <a:cubicBezTo>
                    <a:pt x="2059" y="856"/>
                    <a:pt x="2503" y="476"/>
                    <a:pt x="2978" y="476"/>
                  </a:cubicBezTo>
                  <a:close/>
                  <a:moveTo>
                    <a:pt x="2978" y="1"/>
                  </a:moveTo>
                  <a:cubicBezTo>
                    <a:pt x="2281" y="1"/>
                    <a:pt x="1648" y="571"/>
                    <a:pt x="1553" y="1236"/>
                  </a:cubicBezTo>
                  <a:lnTo>
                    <a:pt x="96" y="7095"/>
                  </a:lnTo>
                  <a:cubicBezTo>
                    <a:pt x="1" y="7696"/>
                    <a:pt x="191" y="8298"/>
                    <a:pt x="571" y="8742"/>
                  </a:cubicBezTo>
                  <a:cubicBezTo>
                    <a:pt x="951" y="9185"/>
                    <a:pt x="1489" y="9438"/>
                    <a:pt x="2123" y="9438"/>
                  </a:cubicBezTo>
                  <a:lnTo>
                    <a:pt x="3801" y="9438"/>
                  </a:lnTo>
                  <a:cubicBezTo>
                    <a:pt x="4435" y="9438"/>
                    <a:pt x="4973" y="9185"/>
                    <a:pt x="5385" y="8742"/>
                  </a:cubicBezTo>
                  <a:cubicBezTo>
                    <a:pt x="5765" y="8298"/>
                    <a:pt x="5923" y="7696"/>
                    <a:pt x="5828" y="7063"/>
                  </a:cubicBezTo>
                  <a:lnTo>
                    <a:pt x="4371" y="1236"/>
                  </a:lnTo>
                  <a:cubicBezTo>
                    <a:pt x="4276" y="571"/>
                    <a:pt x="3643" y="1"/>
                    <a:pt x="2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1579300" y="2760500"/>
              <a:ext cx="11900" cy="66525"/>
            </a:xfrm>
            <a:custGeom>
              <a:avLst/>
              <a:gdLst/>
              <a:ahLst/>
              <a:cxnLst/>
              <a:rect l="l" t="t" r="r" b="b"/>
              <a:pathLst>
                <a:path w="476" h="2661" extrusionOk="0">
                  <a:moveTo>
                    <a:pt x="0" y="0"/>
                  </a:moveTo>
                  <a:lnTo>
                    <a:pt x="0" y="2660"/>
                  </a:lnTo>
                  <a:lnTo>
                    <a:pt x="475" y="266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1603050" y="2760500"/>
              <a:ext cx="11900" cy="66525"/>
            </a:xfrm>
            <a:custGeom>
              <a:avLst/>
              <a:gdLst/>
              <a:ahLst/>
              <a:cxnLst/>
              <a:rect l="l" t="t" r="r" b="b"/>
              <a:pathLst>
                <a:path w="476" h="2661" extrusionOk="0">
                  <a:moveTo>
                    <a:pt x="0" y="0"/>
                  </a:moveTo>
                  <a:lnTo>
                    <a:pt x="0" y="2660"/>
                  </a:lnTo>
                  <a:lnTo>
                    <a:pt x="476" y="266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1567425" y="296475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376" h="2376" extrusionOk="0">
                  <a:moveTo>
                    <a:pt x="1204" y="444"/>
                  </a:moveTo>
                  <a:cubicBezTo>
                    <a:pt x="1584" y="444"/>
                    <a:pt x="1932" y="761"/>
                    <a:pt x="1901" y="1172"/>
                  </a:cubicBezTo>
                  <a:cubicBezTo>
                    <a:pt x="1901" y="1584"/>
                    <a:pt x="1584" y="1901"/>
                    <a:pt x="1204" y="1901"/>
                  </a:cubicBezTo>
                  <a:cubicBezTo>
                    <a:pt x="792" y="1901"/>
                    <a:pt x="475" y="1584"/>
                    <a:pt x="475" y="1172"/>
                  </a:cubicBezTo>
                  <a:cubicBezTo>
                    <a:pt x="475" y="761"/>
                    <a:pt x="792" y="444"/>
                    <a:pt x="1204" y="444"/>
                  </a:cubicBezTo>
                  <a:close/>
                  <a:moveTo>
                    <a:pt x="1204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37"/>
                    <a:pt x="539" y="2376"/>
                    <a:pt x="1204" y="2376"/>
                  </a:cubicBezTo>
                  <a:cubicBezTo>
                    <a:pt x="1837" y="2376"/>
                    <a:pt x="2376" y="1837"/>
                    <a:pt x="2376" y="1172"/>
                  </a:cubicBezTo>
                  <a:cubicBezTo>
                    <a:pt x="2376" y="507"/>
                    <a:pt x="1837" y="1"/>
                    <a:pt x="1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1431250" y="2492875"/>
              <a:ext cx="331750" cy="317525"/>
            </a:xfrm>
            <a:custGeom>
              <a:avLst/>
              <a:gdLst/>
              <a:ahLst/>
              <a:cxnLst/>
              <a:rect l="l" t="t" r="r" b="b"/>
              <a:pathLst>
                <a:path w="13270" h="12701" extrusionOk="0">
                  <a:moveTo>
                    <a:pt x="12795" y="444"/>
                  </a:moveTo>
                  <a:lnTo>
                    <a:pt x="12795" y="11402"/>
                  </a:lnTo>
                  <a:cubicBezTo>
                    <a:pt x="12795" y="11877"/>
                    <a:pt x="12446" y="12225"/>
                    <a:pt x="12003" y="12225"/>
                  </a:cubicBezTo>
                  <a:lnTo>
                    <a:pt x="11971" y="12225"/>
                  </a:lnTo>
                  <a:cubicBezTo>
                    <a:pt x="11528" y="12225"/>
                    <a:pt x="11148" y="11845"/>
                    <a:pt x="11148" y="11402"/>
                  </a:cubicBezTo>
                  <a:lnTo>
                    <a:pt x="11148" y="2534"/>
                  </a:lnTo>
                  <a:cubicBezTo>
                    <a:pt x="11148" y="1838"/>
                    <a:pt x="10578" y="1268"/>
                    <a:pt x="9881" y="1268"/>
                  </a:cubicBezTo>
                  <a:lnTo>
                    <a:pt x="9818" y="1268"/>
                  </a:lnTo>
                  <a:cubicBezTo>
                    <a:pt x="9121" y="1268"/>
                    <a:pt x="8551" y="1838"/>
                    <a:pt x="8551" y="2534"/>
                  </a:cubicBezTo>
                  <a:lnTo>
                    <a:pt x="8551" y="4245"/>
                  </a:lnTo>
                  <a:cubicBezTo>
                    <a:pt x="8551" y="4720"/>
                    <a:pt x="8203" y="5068"/>
                    <a:pt x="7728" y="5068"/>
                  </a:cubicBezTo>
                  <a:lnTo>
                    <a:pt x="7696" y="5068"/>
                  </a:lnTo>
                  <a:cubicBezTo>
                    <a:pt x="7253" y="5068"/>
                    <a:pt x="6872" y="4751"/>
                    <a:pt x="6872" y="4340"/>
                  </a:cubicBezTo>
                  <a:lnTo>
                    <a:pt x="6872" y="3358"/>
                  </a:lnTo>
                  <a:cubicBezTo>
                    <a:pt x="6872" y="2661"/>
                    <a:pt x="6302" y="2091"/>
                    <a:pt x="5606" y="2091"/>
                  </a:cubicBezTo>
                  <a:lnTo>
                    <a:pt x="5574" y="2091"/>
                  </a:lnTo>
                  <a:cubicBezTo>
                    <a:pt x="4846" y="2091"/>
                    <a:pt x="4276" y="2661"/>
                    <a:pt x="4276" y="3358"/>
                  </a:cubicBezTo>
                  <a:lnTo>
                    <a:pt x="4276" y="5195"/>
                  </a:lnTo>
                  <a:cubicBezTo>
                    <a:pt x="4276" y="5638"/>
                    <a:pt x="3927" y="6018"/>
                    <a:pt x="3452" y="6018"/>
                  </a:cubicBezTo>
                  <a:lnTo>
                    <a:pt x="3421" y="6018"/>
                  </a:lnTo>
                  <a:cubicBezTo>
                    <a:pt x="2977" y="6018"/>
                    <a:pt x="2597" y="5638"/>
                    <a:pt x="2597" y="5195"/>
                  </a:cubicBezTo>
                  <a:lnTo>
                    <a:pt x="2597" y="3833"/>
                  </a:lnTo>
                  <a:cubicBezTo>
                    <a:pt x="2597" y="3136"/>
                    <a:pt x="2027" y="2566"/>
                    <a:pt x="1330" y="2566"/>
                  </a:cubicBezTo>
                  <a:lnTo>
                    <a:pt x="475" y="2566"/>
                  </a:lnTo>
                  <a:lnTo>
                    <a:pt x="475" y="444"/>
                  </a:lnTo>
                  <a:close/>
                  <a:moveTo>
                    <a:pt x="0" y="1"/>
                  </a:moveTo>
                  <a:lnTo>
                    <a:pt x="0" y="3041"/>
                  </a:lnTo>
                  <a:lnTo>
                    <a:pt x="1299" y="3041"/>
                  </a:lnTo>
                  <a:cubicBezTo>
                    <a:pt x="1774" y="3041"/>
                    <a:pt x="2122" y="3390"/>
                    <a:pt x="2122" y="3833"/>
                  </a:cubicBezTo>
                  <a:lnTo>
                    <a:pt x="2122" y="5195"/>
                  </a:lnTo>
                  <a:cubicBezTo>
                    <a:pt x="2122" y="5923"/>
                    <a:pt x="2692" y="6493"/>
                    <a:pt x="3421" y="6493"/>
                  </a:cubicBezTo>
                  <a:lnTo>
                    <a:pt x="3452" y="6493"/>
                  </a:lnTo>
                  <a:cubicBezTo>
                    <a:pt x="4149" y="6493"/>
                    <a:pt x="4719" y="5923"/>
                    <a:pt x="4719" y="5195"/>
                  </a:cubicBezTo>
                  <a:lnTo>
                    <a:pt x="4719" y="3390"/>
                  </a:lnTo>
                  <a:cubicBezTo>
                    <a:pt x="4719" y="2915"/>
                    <a:pt x="5099" y="2566"/>
                    <a:pt x="5542" y="2566"/>
                  </a:cubicBezTo>
                  <a:lnTo>
                    <a:pt x="5606" y="2566"/>
                  </a:lnTo>
                  <a:cubicBezTo>
                    <a:pt x="6049" y="2566"/>
                    <a:pt x="6397" y="2915"/>
                    <a:pt x="6397" y="3390"/>
                  </a:cubicBezTo>
                  <a:lnTo>
                    <a:pt x="6397" y="4340"/>
                  </a:lnTo>
                  <a:cubicBezTo>
                    <a:pt x="6397" y="5005"/>
                    <a:pt x="6967" y="5543"/>
                    <a:pt x="7696" y="5543"/>
                  </a:cubicBezTo>
                  <a:lnTo>
                    <a:pt x="7728" y="5543"/>
                  </a:lnTo>
                  <a:cubicBezTo>
                    <a:pt x="8424" y="5543"/>
                    <a:pt x="8994" y="4973"/>
                    <a:pt x="8994" y="4276"/>
                  </a:cubicBezTo>
                  <a:lnTo>
                    <a:pt x="8994" y="2534"/>
                  </a:lnTo>
                  <a:cubicBezTo>
                    <a:pt x="8994" y="2091"/>
                    <a:pt x="9374" y="1711"/>
                    <a:pt x="9818" y="1711"/>
                  </a:cubicBezTo>
                  <a:lnTo>
                    <a:pt x="9881" y="1711"/>
                  </a:lnTo>
                  <a:cubicBezTo>
                    <a:pt x="10324" y="1711"/>
                    <a:pt x="10673" y="2091"/>
                    <a:pt x="10673" y="2534"/>
                  </a:cubicBezTo>
                  <a:lnTo>
                    <a:pt x="10673" y="11402"/>
                  </a:lnTo>
                  <a:cubicBezTo>
                    <a:pt x="10673" y="12098"/>
                    <a:pt x="11243" y="12700"/>
                    <a:pt x="11971" y="12700"/>
                  </a:cubicBezTo>
                  <a:lnTo>
                    <a:pt x="12003" y="12700"/>
                  </a:lnTo>
                  <a:cubicBezTo>
                    <a:pt x="12700" y="12700"/>
                    <a:pt x="13270" y="12098"/>
                    <a:pt x="13270" y="11402"/>
                  </a:cubicBezTo>
                  <a:lnTo>
                    <a:pt x="132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1698050" y="2832525"/>
              <a:ext cx="64950" cy="96625"/>
            </a:xfrm>
            <a:custGeom>
              <a:avLst/>
              <a:gdLst/>
              <a:ahLst/>
              <a:cxnLst/>
              <a:rect l="l" t="t" r="r" b="b"/>
              <a:pathLst>
                <a:path w="2598" h="3865" extrusionOk="0">
                  <a:moveTo>
                    <a:pt x="1331" y="444"/>
                  </a:moveTo>
                  <a:cubicBezTo>
                    <a:pt x="1774" y="444"/>
                    <a:pt x="2123" y="824"/>
                    <a:pt x="2123" y="1268"/>
                  </a:cubicBezTo>
                  <a:lnTo>
                    <a:pt x="2123" y="2566"/>
                  </a:lnTo>
                  <a:cubicBezTo>
                    <a:pt x="2123" y="3041"/>
                    <a:pt x="1774" y="3390"/>
                    <a:pt x="1331" y="3390"/>
                  </a:cubicBezTo>
                  <a:lnTo>
                    <a:pt x="1299" y="3390"/>
                  </a:lnTo>
                  <a:cubicBezTo>
                    <a:pt x="856" y="3390"/>
                    <a:pt x="476" y="3041"/>
                    <a:pt x="476" y="2566"/>
                  </a:cubicBezTo>
                  <a:lnTo>
                    <a:pt x="476" y="1268"/>
                  </a:lnTo>
                  <a:cubicBezTo>
                    <a:pt x="476" y="824"/>
                    <a:pt x="856" y="444"/>
                    <a:pt x="1299" y="444"/>
                  </a:cubicBezTo>
                  <a:close/>
                  <a:moveTo>
                    <a:pt x="1299" y="1"/>
                  </a:moveTo>
                  <a:cubicBezTo>
                    <a:pt x="571" y="1"/>
                    <a:pt x="1" y="571"/>
                    <a:pt x="1" y="1268"/>
                  </a:cubicBezTo>
                  <a:lnTo>
                    <a:pt x="1" y="2566"/>
                  </a:lnTo>
                  <a:cubicBezTo>
                    <a:pt x="1" y="3294"/>
                    <a:pt x="571" y="3865"/>
                    <a:pt x="1299" y="3865"/>
                  </a:cubicBezTo>
                  <a:lnTo>
                    <a:pt x="1331" y="3865"/>
                  </a:lnTo>
                  <a:cubicBezTo>
                    <a:pt x="2028" y="3865"/>
                    <a:pt x="2598" y="3294"/>
                    <a:pt x="2598" y="2566"/>
                  </a:cubicBezTo>
                  <a:lnTo>
                    <a:pt x="2598" y="1268"/>
                  </a:lnTo>
                  <a:cubicBezTo>
                    <a:pt x="2598" y="571"/>
                    <a:pt x="2028" y="1"/>
                    <a:pt x="13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75" name="Google Shape;1375;p33"/>
          <p:cNvSpPr/>
          <p:nvPr/>
        </p:nvSpPr>
        <p:spPr>
          <a:xfrm>
            <a:off x="1094558" y="3394943"/>
            <a:ext cx="1234631" cy="1205007"/>
          </a:xfrm>
          <a:custGeom>
            <a:avLst/>
            <a:gdLst/>
            <a:ahLst/>
            <a:cxnLst/>
            <a:rect l="l" t="t" r="r" b="b"/>
            <a:pathLst>
              <a:path w="38510" h="37586" extrusionOk="0">
                <a:moveTo>
                  <a:pt x="19750" y="0"/>
                </a:moveTo>
                <a:cubicBezTo>
                  <a:pt x="19511" y="0"/>
                  <a:pt x="19272" y="13"/>
                  <a:pt x="19033" y="42"/>
                </a:cubicBezTo>
                <a:cubicBezTo>
                  <a:pt x="18748" y="42"/>
                  <a:pt x="18431" y="232"/>
                  <a:pt x="18368" y="548"/>
                </a:cubicBezTo>
                <a:cubicBezTo>
                  <a:pt x="18146" y="1625"/>
                  <a:pt x="17830" y="2797"/>
                  <a:pt x="17006" y="3620"/>
                </a:cubicBezTo>
                <a:cubicBezTo>
                  <a:pt x="16943" y="3684"/>
                  <a:pt x="16880" y="3747"/>
                  <a:pt x="16785" y="3810"/>
                </a:cubicBezTo>
                <a:cubicBezTo>
                  <a:pt x="16341" y="4475"/>
                  <a:pt x="15708" y="5014"/>
                  <a:pt x="14979" y="5330"/>
                </a:cubicBezTo>
                <a:cubicBezTo>
                  <a:pt x="14414" y="5573"/>
                  <a:pt x="13848" y="5674"/>
                  <a:pt x="13266" y="5674"/>
                </a:cubicBezTo>
                <a:cubicBezTo>
                  <a:pt x="12936" y="5674"/>
                  <a:pt x="12600" y="5641"/>
                  <a:pt x="12256" y="5584"/>
                </a:cubicBezTo>
                <a:cubicBezTo>
                  <a:pt x="11813" y="5520"/>
                  <a:pt x="11401" y="5394"/>
                  <a:pt x="10989" y="5235"/>
                </a:cubicBezTo>
                <a:cubicBezTo>
                  <a:pt x="10744" y="5148"/>
                  <a:pt x="10504" y="5112"/>
                  <a:pt x="10270" y="5112"/>
                </a:cubicBezTo>
                <a:cubicBezTo>
                  <a:pt x="9233" y="5112"/>
                  <a:pt x="8279" y="5811"/>
                  <a:pt x="7221" y="5837"/>
                </a:cubicBezTo>
                <a:cubicBezTo>
                  <a:pt x="7015" y="5853"/>
                  <a:pt x="6801" y="5861"/>
                  <a:pt x="6587" y="5861"/>
                </a:cubicBezTo>
                <a:cubicBezTo>
                  <a:pt x="6373" y="5861"/>
                  <a:pt x="6160" y="5853"/>
                  <a:pt x="5954" y="5837"/>
                </a:cubicBezTo>
                <a:lnTo>
                  <a:pt x="5257" y="5837"/>
                </a:lnTo>
                <a:cubicBezTo>
                  <a:pt x="4960" y="5814"/>
                  <a:pt x="4663" y="5725"/>
                  <a:pt x="4365" y="5725"/>
                </a:cubicBezTo>
                <a:cubicBezTo>
                  <a:pt x="4251" y="5725"/>
                  <a:pt x="4136" y="5739"/>
                  <a:pt x="4022" y="5774"/>
                </a:cubicBezTo>
                <a:cubicBezTo>
                  <a:pt x="3515" y="5900"/>
                  <a:pt x="3262" y="6376"/>
                  <a:pt x="3040" y="6819"/>
                </a:cubicBezTo>
                <a:cubicBezTo>
                  <a:pt x="2819" y="7231"/>
                  <a:pt x="2629" y="7642"/>
                  <a:pt x="2439" y="8086"/>
                </a:cubicBezTo>
                <a:cubicBezTo>
                  <a:pt x="2059" y="8941"/>
                  <a:pt x="1710" y="9827"/>
                  <a:pt x="1425" y="10746"/>
                </a:cubicBezTo>
                <a:cubicBezTo>
                  <a:pt x="855" y="12551"/>
                  <a:pt x="507" y="14419"/>
                  <a:pt x="317" y="16288"/>
                </a:cubicBezTo>
                <a:cubicBezTo>
                  <a:pt x="0" y="19961"/>
                  <a:pt x="412" y="23793"/>
                  <a:pt x="1742" y="27277"/>
                </a:cubicBezTo>
                <a:cubicBezTo>
                  <a:pt x="2407" y="29050"/>
                  <a:pt x="3357" y="30729"/>
                  <a:pt x="4719" y="32091"/>
                </a:cubicBezTo>
                <a:cubicBezTo>
                  <a:pt x="6080" y="33452"/>
                  <a:pt x="7727" y="34497"/>
                  <a:pt x="9406" y="35384"/>
                </a:cubicBezTo>
                <a:cubicBezTo>
                  <a:pt x="11116" y="36303"/>
                  <a:pt x="12921" y="36999"/>
                  <a:pt x="14821" y="37316"/>
                </a:cubicBezTo>
                <a:cubicBezTo>
                  <a:pt x="15821" y="37498"/>
                  <a:pt x="16831" y="37586"/>
                  <a:pt x="17845" y="37586"/>
                </a:cubicBezTo>
                <a:cubicBezTo>
                  <a:pt x="18598" y="37586"/>
                  <a:pt x="19354" y="37537"/>
                  <a:pt x="20110" y="37443"/>
                </a:cubicBezTo>
                <a:cubicBezTo>
                  <a:pt x="23688" y="36999"/>
                  <a:pt x="27045" y="35574"/>
                  <a:pt x="29832" y="33294"/>
                </a:cubicBezTo>
                <a:cubicBezTo>
                  <a:pt x="35343" y="28797"/>
                  <a:pt x="38510" y="21102"/>
                  <a:pt x="37465" y="14039"/>
                </a:cubicBezTo>
                <a:cubicBezTo>
                  <a:pt x="37180" y="12013"/>
                  <a:pt x="36419" y="10112"/>
                  <a:pt x="35469" y="8339"/>
                </a:cubicBezTo>
                <a:cubicBezTo>
                  <a:pt x="34519" y="6661"/>
                  <a:pt x="33443" y="4982"/>
                  <a:pt x="31954" y="3747"/>
                </a:cubicBezTo>
                <a:cubicBezTo>
                  <a:pt x="29199" y="1467"/>
                  <a:pt x="25589" y="770"/>
                  <a:pt x="22137" y="263"/>
                </a:cubicBezTo>
                <a:cubicBezTo>
                  <a:pt x="21355" y="141"/>
                  <a:pt x="20555" y="0"/>
                  <a:pt x="19750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33"/>
          <p:cNvSpPr/>
          <p:nvPr/>
        </p:nvSpPr>
        <p:spPr>
          <a:xfrm>
            <a:off x="918901" y="3241953"/>
            <a:ext cx="1553435" cy="1501755"/>
          </a:xfrm>
          <a:custGeom>
            <a:avLst/>
            <a:gdLst/>
            <a:ahLst/>
            <a:cxnLst/>
            <a:rect l="l" t="t" r="r" b="b"/>
            <a:pathLst>
              <a:path w="48454" h="46842" extrusionOk="0">
                <a:moveTo>
                  <a:pt x="4027" y="31395"/>
                </a:moveTo>
                <a:cubicBezTo>
                  <a:pt x="4034" y="31410"/>
                  <a:pt x="4040" y="31425"/>
                  <a:pt x="4045" y="31438"/>
                </a:cubicBezTo>
                <a:lnTo>
                  <a:pt x="4045" y="31438"/>
                </a:lnTo>
                <a:cubicBezTo>
                  <a:pt x="4038" y="31416"/>
                  <a:pt x="4029" y="31395"/>
                  <a:pt x="4027" y="31395"/>
                </a:cubicBezTo>
                <a:close/>
                <a:moveTo>
                  <a:pt x="4045" y="31438"/>
                </a:moveTo>
                <a:cubicBezTo>
                  <a:pt x="4050" y="31454"/>
                  <a:pt x="4054" y="31471"/>
                  <a:pt x="4054" y="31479"/>
                </a:cubicBezTo>
                <a:cubicBezTo>
                  <a:pt x="4054" y="31468"/>
                  <a:pt x="4050" y="31455"/>
                  <a:pt x="4045" y="31438"/>
                </a:cubicBezTo>
                <a:close/>
                <a:moveTo>
                  <a:pt x="29327" y="0"/>
                </a:moveTo>
                <a:cubicBezTo>
                  <a:pt x="28790" y="0"/>
                  <a:pt x="28251" y="31"/>
                  <a:pt x="27711" y="95"/>
                </a:cubicBezTo>
                <a:cubicBezTo>
                  <a:pt x="27109" y="158"/>
                  <a:pt x="26507" y="253"/>
                  <a:pt x="25937" y="412"/>
                </a:cubicBezTo>
                <a:cubicBezTo>
                  <a:pt x="25684" y="475"/>
                  <a:pt x="25399" y="538"/>
                  <a:pt x="25146" y="633"/>
                </a:cubicBezTo>
                <a:cubicBezTo>
                  <a:pt x="25019" y="665"/>
                  <a:pt x="24892" y="728"/>
                  <a:pt x="24797" y="760"/>
                </a:cubicBezTo>
                <a:cubicBezTo>
                  <a:pt x="24734" y="792"/>
                  <a:pt x="24639" y="823"/>
                  <a:pt x="24575" y="855"/>
                </a:cubicBezTo>
                <a:cubicBezTo>
                  <a:pt x="24575" y="855"/>
                  <a:pt x="24271" y="977"/>
                  <a:pt x="24280" y="977"/>
                </a:cubicBezTo>
                <a:cubicBezTo>
                  <a:pt x="24281" y="977"/>
                  <a:pt x="24299" y="971"/>
                  <a:pt x="24339" y="956"/>
                </a:cubicBezTo>
                <a:lnTo>
                  <a:pt x="24339" y="956"/>
                </a:lnTo>
                <a:cubicBezTo>
                  <a:pt x="23744" y="1182"/>
                  <a:pt x="23247" y="1779"/>
                  <a:pt x="23467" y="2470"/>
                </a:cubicBezTo>
                <a:cubicBezTo>
                  <a:pt x="23624" y="2941"/>
                  <a:pt x="24126" y="3390"/>
                  <a:pt x="24653" y="3390"/>
                </a:cubicBezTo>
                <a:cubicBezTo>
                  <a:pt x="24764" y="3390"/>
                  <a:pt x="24877" y="3370"/>
                  <a:pt x="24987" y="3325"/>
                </a:cubicBezTo>
                <a:cubicBezTo>
                  <a:pt x="25494" y="3135"/>
                  <a:pt x="26032" y="2977"/>
                  <a:pt x="26539" y="2850"/>
                </a:cubicBezTo>
                <a:cubicBezTo>
                  <a:pt x="26792" y="2787"/>
                  <a:pt x="27046" y="2724"/>
                  <a:pt x="27331" y="2692"/>
                </a:cubicBezTo>
                <a:lnTo>
                  <a:pt x="27679" y="2629"/>
                </a:lnTo>
                <a:lnTo>
                  <a:pt x="27742" y="2629"/>
                </a:lnTo>
                <a:cubicBezTo>
                  <a:pt x="27806" y="2597"/>
                  <a:pt x="27932" y="2597"/>
                  <a:pt x="27932" y="2597"/>
                </a:cubicBezTo>
                <a:cubicBezTo>
                  <a:pt x="28327" y="2551"/>
                  <a:pt x="28704" y="2521"/>
                  <a:pt x="29089" y="2521"/>
                </a:cubicBezTo>
                <a:cubicBezTo>
                  <a:pt x="29230" y="2521"/>
                  <a:pt x="29372" y="2525"/>
                  <a:pt x="29516" y="2534"/>
                </a:cubicBezTo>
                <a:cubicBezTo>
                  <a:pt x="29769" y="2534"/>
                  <a:pt x="30023" y="2534"/>
                  <a:pt x="30276" y="2565"/>
                </a:cubicBezTo>
                <a:cubicBezTo>
                  <a:pt x="30434" y="2565"/>
                  <a:pt x="30561" y="2597"/>
                  <a:pt x="30719" y="2597"/>
                </a:cubicBezTo>
                <a:cubicBezTo>
                  <a:pt x="30751" y="2597"/>
                  <a:pt x="30814" y="2597"/>
                  <a:pt x="30878" y="2629"/>
                </a:cubicBezTo>
                <a:lnTo>
                  <a:pt x="31036" y="2629"/>
                </a:lnTo>
                <a:cubicBezTo>
                  <a:pt x="31068" y="2629"/>
                  <a:pt x="31099" y="2660"/>
                  <a:pt x="31099" y="2660"/>
                </a:cubicBezTo>
                <a:cubicBezTo>
                  <a:pt x="31163" y="2660"/>
                  <a:pt x="31258" y="2660"/>
                  <a:pt x="31321" y="2692"/>
                </a:cubicBezTo>
                <a:cubicBezTo>
                  <a:pt x="31448" y="2692"/>
                  <a:pt x="31574" y="2724"/>
                  <a:pt x="31701" y="2755"/>
                </a:cubicBezTo>
                <a:cubicBezTo>
                  <a:pt x="31954" y="2819"/>
                  <a:pt x="32239" y="2882"/>
                  <a:pt x="32524" y="2945"/>
                </a:cubicBezTo>
                <a:cubicBezTo>
                  <a:pt x="33031" y="3072"/>
                  <a:pt x="33538" y="3230"/>
                  <a:pt x="34045" y="3420"/>
                </a:cubicBezTo>
                <a:cubicBezTo>
                  <a:pt x="34140" y="3452"/>
                  <a:pt x="34266" y="3515"/>
                  <a:pt x="34361" y="3547"/>
                </a:cubicBezTo>
                <a:cubicBezTo>
                  <a:pt x="34393" y="3579"/>
                  <a:pt x="34425" y="3579"/>
                  <a:pt x="34456" y="3610"/>
                </a:cubicBezTo>
                <a:cubicBezTo>
                  <a:pt x="34710" y="3705"/>
                  <a:pt x="34931" y="3832"/>
                  <a:pt x="35185" y="3927"/>
                </a:cubicBezTo>
                <a:cubicBezTo>
                  <a:pt x="35628" y="4149"/>
                  <a:pt x="36071" y="4402"/>
                  <a:pt x="36483" y="4655"/>
                </a:cubicBezTo>
                <a:cubicBezTo>
                  <a:pt x="36926" y="4940"/>
                  <a:pt x="37338" y="5225"/>
                  <a:pt x="37750" y="5510"/>
                </a:cubicBezTo>
                <a:cubicBezTo>
                  <a:pt x="37781" y="5542"/>
                  <a:pt x="37813" y="5574"/>
                  <a:pt x="37876" y="5605"/>
                </a:cubicBezTo>
                <a:cubicBezTo>
                  <a:pt x="37971" y="5700"/>
                  <a:pt x="38067" y="5764"/>
                  <a:pt x="38162" y="5827"/>
                </a:cubicBezTo>
                <a:cubicBezTo>
                  <a:pt x="38352" y="6017"/>
                  <a:pt x="38542" y="6175"/>
                  <a:pt x="38732" y="6366"/>
                </a:cubicBezTo>
                <a:cubicBezTo>
                  <a:pt x="39492" y="6999"/>
                  <a:pt x="40188" y="7727"/>
                  <a:pt x="40822" y="8487"/>
                </a:cubicBezTo>
                <a:cubicBezTo>
                  <a:pt x="40948" y="8646"/>
                  <a:pt x="41075" y="8836"/>
                  <a:pt x="41233" y="8994"/>
                </a:cubicBezTo>
                <a:cubicBezTo>
                  <a:pt x="41233" y="9026"/>
                  <a:pt x="41297" y="9089"/>
                  <a:pt x="41328" y="9121"/>
                </a:cubicBezTo>
                <a:cubicBezTo>
                  <a:pt x="41423" y="9247"/>
                  <a:pt x="41518" y="9374"/>
                  <a:pt x="41582" y="9469"/>
                </a:cubicBezTo>
                <a:cubicBezTo>
                  <a:pt x="41867" y="9881"/>
                  <a:pt x="42120" y="10261"/>
                  <a:pt x="42373" y="10672"/>
                </a:cubicBezTo>
                <a:cubicBezTo>
                  <a:pt x="42912" y="11496"/>
                  <a:pt x="43355" y="12383"/>
                  <a:pt x="43767" y="13269"/>
                </a:cubicBezTo>
                <a:cubicBezTo>
                  <a:pt x="43799" y="13364"/>
                  <a:pt x="43862" y="13459"/>
                  <a:pt x="43894" y="13554"/>
                </a:cubicBezTo>
                <a:cubicBezTo>
                  <a:pt x="43925" y="13618"/>
                  <a:pt x="43925" y="13681"/>
                  <a:pt x="43957" y="13713"/>
                </a:cubicBezTo>
                <a:cubicBezTo>
                  <a:pt x="44052" y="13966"/>
                  <a:pt x="44147" y="14188"/>
                  <a:pt x="44242" y="14441"/>
                </a:cubicBezTo>
                <a:cubicBezTo>
                  <a:pt x="44400" y="14884"/>
                  <a:pt x="44559" y="15359"/>
                  <a:pt x="44685" y="15835"/>
                </a:cubicBezTo>
                <a:cubicBezTo>
                  <a:pt x="44970" y="16753"/>
                  <a:pt x="45192" y="17703"/>
                  <a:pt x="45350" y="18653"/>
                </a:cubicBezTo>
                <a:cubicBezTo>
                  <a:pt x="45350" y="18748"/>
                  <a:pt x="45382" y="18875"/>
                  <a:pt x="45382" y="18970"/>
                </a:cubicBezTo>
                <a:cubicBezTo>
                  <a:pt x="45414" y="19033"/>
                  <a:pt x="45414" y="19160"/>
                  <a:pt x="45414" y="19223"/>
                </a:cubicBezTo>
                <a:cubicBezTo>
                  <a:pt x="45445" y="19445"/>
                  <a:pt x="45477" y="19666"/>
                  <a:pt x="45509" y="19888"/>
                </a:cubicBezTo>
                <a:cubicBezTo>
                  <a:pt x="45540" y="20363"/>
                  <a:pt x="45572" y="20838"/>
                  <a:pt x="45604" y="21313"/>
                </a:cubicBezTo>
                <a:cubicBezTo>
                  <a:pt x="45635" y="22295"/>
                  <a:pt x="45604" y="23277"/>
                  <a:pt x="45509" y="24258"/>
                </a:cubicBezTo>
                <a:cubicBezTo>
                  <a:pt x="45477" y="24512"/>
                  <a:pt x="45445" y="24733"/>
                  <a:pt x="45414" y="24955"/>
                </a:cubicBezTo>
                <a:cubicBezTo>
                  <a:pt x="45414" y="25018"/>
                  <a:pt x="45414" y="25050"/>
                  <a:pt x="45414" y="25082"/>
                </a:cubicBezTo>
                <a:cubicBezTo>
                  <a:pt x="45382" y="25208"/>
                  <a:pt x="45350" y="25367"/>
                  <a:pt x="45350" y="25525"/>
                </a:cubicBezTo>
                <a:cubicBezTo>
                  <a:pt x="45255" y="25969"/>
                  <a:pt x="45192" y="26412"/>
                  <a:pt x="45065" y="26887"/>
                </a:cubicBezTo>
                <a:cubicBezTo>
                  <a:pt x="44844" y="27805"/>
                  <a:pt x="44590" y="28692"/>
                  <a:pt x="44274" y="29579"/>
                </a:cubicBezTo>
                <a:cubicBezTo>
                  <a:pt x="44179" y="29800"/>
                  <a:pt x="44115" y="29991"/>
                  <a:pt x="44020" y="30212"/>
                </a:cubicBezTo>
                <a:cubicBezTo>
                  <a:pt x="43992" y="30298"/>
                  <a:pt x="43963" y="30385"/>
                  <a:pt x="43910" y="30471"/>
                </a:cubicBezTo>
                <a:lnTo>
                  <a:pt x="43910" y="30471"/>
                </a:lnTo>
                <a:cubicBezTo>
                  <a:pt x="43922" y="30441"/>
                  <a:pt x="43929" y="30420"/>
                  <a:pt x="43928" y="30420"/>
                </a:cubicBezTo>
                <a:lnTo>
                  <a:pt x="43928" y="30420"/>
                </a:lnTo>
                <a:cubicBezTo>
                  <a:pt x="43927" y="30420"/>
                  <a:pt x="43917" y="30442"/>
                  <a:pt x="43894" y="30497"/>
                </a:cubicBezTo>
                <a:cubicBezTo>
                  <a:pt x="43899" y="30488"/>
                  <a:pt x="43905" y="30480"/>
                  <a:pt x="43910" y="30471"/>
                </a:cubicBezTo>
                <a:lnTo>
                  <a:pt x="43910" y="30471"/>
                </a:lnTo>
                <a:cubicBezTo>
                  <a:pt x="43887" y="30534"/>
                  <a:pt x="43846" y="30639"/>
                  <a:pt x="43830" y="30687"/>
                </a:cubicBezTo>
                <a:cubicBezTo>
                  <a:pt x="43640" y="31099"/>
                  <a:pt x="43450" y="31511"/>
                  <a:pt x="43229" y="31891"/>
                </a:cubicBezTo>
                <a:cubicBezTo>
                  <a:pt x="42817" y="32746"/>
                  <a:pt x="42342" y="33537"/>
                  <a:pt x="41803" y="34329"/>
                </a:cubicBezTo>
                <a:cubicBezTo>
                  <a:pt x="41550" y="34709"/>
                  <a:pt x="41297" y="35089"/>
                  <a:pt x="41012" y="35469"/>
                </a:cubicBezTo>
                <a:cubicBezTo>
                  <a:pt x="40980" y="35533"/>
                  <a:pt x="40948" y="35564"/>
                  <a:pt x="40917" y="35596"/>
                </a:cubicBezTo>
                <a:cubicBezTo>
                  <a:pt x="40917" y="35596"/>
                  <a:pt x="40885" y="35628"/>
                  <a:pt x="40885" y="35628"/>
                </a:cubicBezTo>
                <a:cubicBezTo>
                  <a:pt x="40853" y="35691"/>
                  <a:pt x="40727" y="35818"/>
                  <a:pt x="40727" y="35849"/>
                </a:cubicBezTo>
                <a:cubicBezTo>
                  <a:pt x="40568" y="36008"/>
                  <a:pt x="40442" y="36198"/>
                  <a:pt x="40283" y="36356"/>
                </a:cubicBezTo>
                <a:cubicBezTo>
                  <a:pt x="39682" y="37084"/>
                  <a:pt x="39017" y="37749"/>
                  <a:pt x="38352" y="38414"/>
                </a:cubicBezTo>
                <a:cubicBezTo>
                  <a:pt x="38003" y="38731"/>
                  <a:pt x="37655" y="39048"/>
                  <a:pt x="37275" y="39333"/>
                </a:cubicBezTo>
                <a:cubicBezTo>
                  <a:pt x="37116" y="39491"/>
                  <a:pt x="36958" y="39618"/>
                  <a:pt x="36800" y="39745"/>
                </a:cubicBezTo>
                <a:cubicBezTo>
                  <a:pt x="36768" y="39776"/>
                  <a:pt x="36705" y="39808"/>
                  <a:pt x="36673" y="39840"/>
                </a:cubicBezTo>
                <a:cubicBezTo>
                  <a:pt x="36578" y="39903"/>
                  <a:pt x="36483" y="39998"/>
                  <a:pt x="36388" y="40061"/>
                </a:cubicBezTo>
                <a:cubicBezTo>
                  <a:pt x="35628" y="40631"/>
                  <a:pt x="34836" y="41138"/>
                  <a:pt x="34013" y="41613"/>
                </a:cubicBezTo>
                <a:cubicBezTo>
                  <a:pt x="33538" y="41898"/>
                  <a:pt x="33031" y="42151"/>
                  <a:pt x="32524" y="42405"/>
                </a:cubicBezTo>
                <a:cubicBezTo>
                  <a:pt x="32271" y="42500"/>
                  <a:pt x="32049" y="42626"/>
                  <a:pt x="31828" y="42721"/>
                </a:cubicBezTo>
                <a:cubicBezTo>
                  <a:pt x="31764" y="42753"/>
                  <a:pt x="31669" y="42785"/>
                  <a:pt x="31606" y="42816"/>
                </a:cubicBezTo>
                <a:lnTo>
                  <a:pt x="31574" y="42816"/>
                </a:lnTo>
                <a:cubicBezTo>
                  <a:pt x="31448" y="42880"/>
                  <a:pt x="31321" y="42911"/>
                  <a:pt x="31194" y="42975"/>
                </a:cubicBezTo>
                <a:cubicBezTo>
                  <a:pt x="30213" y="43355"/>
                  <a:pt x="29199" y="43671"/>
                  <a:pt x="28186" y="43925"/>
                </a:cubicBezTo>
                <a:cubicBezTo>
                  <a:pt x="27679" y="44020"/>
                  <a:pt x="27204" y="44115"/>
                  <a:pt x="26697" y="44210"/>
                </a:cubicBezTo>
                <a:cubicBezTo>
                  <a:pt x="26571" y="44210"/>
                  <a:pt x="26476" y="44242"/>
                  <a:pt x="26349" y="44242"/>
                </a:cubicBezTo>
                <a:cubicBezTo>
                  <a:pt x="26317" y="44242"/>
                  <a:pt x="26317" y="44273"/>
                  <a:pt x="26317" y="44273"/>
                </a:cubicBezTo>
                <a:lnTo>
                  <a:pt x="26222" y="44273"/>
                </a:lnTo>
                <a:cubicBezTo>
                  <a:pt x="25969" y="44305"/>
                  <a:pt x="25716" y="44337"/>
                  <a:pt x="25462" y="44337"/>
                </a:cubicBezTo>
                <a:cubicBezTo>
                  <a:pt x="24808" y="44398"/>
                  <a:pt x="24153" y="44433"/>
                  <a:pt x="23499" y="44433"/>
                </a:cubicBezTo>
                <a:cubicBezTo>
                  <a:pt x="23140" y="44433"/>
                  <a:pt x="22781" y="44422"/>
                  <a:pt x="22422" y="44400"/>
                </a:cubicBezTo>
                <a:cubicBezTo>
                  <a:pt x="21915" y="44368"/>
                  <a:pt x="21409" y="44337"/>
                  <a:pt x="20902" y="44273"/>
                </a:cubicBezTo>
                <a:cubicBezTo>
                  <a:pt x="20870" y="44273"/>
                  <a:pt x="20744" y="44273"/>
                  <a:pt x="20680" y="44242"/>
                </a:cubicBezTo>
                <a:cubicBezTo>
                  <a:pt x="20617" y="44242"/>
                  <a:pt x="20458" y="44210"/>
                  <a:pt x="20427" y="44210"/>
                </a:cubicBezTo>
                <a:cubicBezTo>
                  <a:pt x="20173" y="44178"/>
                  <a:pt x="19920" y="44146"/>
                  <a:pt x="19667" y="44083"/>
                </a:cubicBezTo>
                <a:cubicBezTo>
                  <a:pt x="18653" y="43893"/>
                  <a:pt x="17672" y="43640"/>
                  <a:pt x="16722" y="43323"/>
                </a:cubicBezTo>
                <a:cubicBezTo>
                  <a:pt x="16215" y="43165"/>
                  <a:pt x="15771" y="42975"/>
                  <a:pt x="15296" y="42785"/>
                </a:cubicBezTo>
                <a:lnTo>
                  <a:pt x="15233" y="42785"/>
                </a:lnTo>
                <a:cubicBezTo>
                  <a:pt x="15201" y="42753"/>
                  <a:pt x="15201" y="42753"/>
                  <a:pt x="15170" y="42753"/>
                </a:cubicBezTo>
                <a:cubicBezTo>
                  <a:pt x="15043" y="42690"/>
                  <a:pt x="14948" y="42658"/>
                  <a:pt x="14853" y="42595"/>
                </a:cubicBezTo>
                <a:cubicBezTo>
                  <a:pt x="14600" y="42500"/>
                  <a:pt x="14378" y="42373"/>
                  <a:pt x="14125" y="42278"/>
                </a:cubicBezTo>
                <a:cubicBezTo>
                  <a:pt x="13270" y="41835"/>
                  <a:pt x="12415" y="41328"/>
                  <a:pt x="11591" y="40758"/>
                </a:cubicBezTo>
                <a:cubicBezTo>
                  <a:pt x="11401" y="40631"/>
                  <a:pt x="11211" y="40505"/>
                  <a:pt x="11053" y="40378"/>
                </a:cubicBezTo>
                <a:cubicBezTo>
                  <a:pt x="10958" y="40315"/>
                  <a:pt x="10863" y="40251"/>
                  <a:pt x="10799" y="40188"/>
                </a:cubicBezTo>
                <a:lnTo>
                  <a:pt x="10768" y="40188"/>
                </a:lnTo>
                <a:cubicBezTo>
                  <a:pt x="10736" y="40156"/>
                  <a:pt x="10704" y="40125"/>
                  <a:pt x="10673" y="40093"/>
                </a:cubicBezTo>
                <a:cubicBezTo>
                  <a:pt x="10293" y="39808"/>
                  <a:pt x="9944" y="39491"/>
                  <a:pt x="9596" y="39206"/>
                </a:cubicBezTo>
                <a:cubicBezTo>
                  <a:pt x="8899" y="38573"/>
                  <a:pt x="8234" y="37908"/>
                  <a:pt x="7601" y="37179"/>
                </a:cubicBezTo>
                <a:cubicBezTo>
                  <a:pt x="7474" y="37021"/>
                  <a:pt x="7316" y="36863"/>
                  <a:pt x="7189" y="36673"/>
                </a:cubicBezTo>
                <a:cubicBezTo>
                  <a:pt x="7126" y="36609"/>
                  <a:pt x="7062" y="36514"/>
                  <a:pt x="6967" y="36419"/>
                </a:cubicBezTo>
                <a:cubicBezTo>
                  <a:pt x="6936" y="36388"/>
                  <a:pt x="6904" y="36356"/>
                  <a:pt x="6872" y="36324"/>
                </a:cubicBezTo>
                <a:cubicBezTo>
                  <a:pt x="6872" y="36293"/>
                  <a:pt x="6872" y="36293"/>
                  <a:pt x="6872" y="36293"/>
                </a:cubicBezTo>
                <a:cubicBezTo>
                  <a:pt x="6872" y="36293"/>
                  <a:pt x="6872" y="36261"/>
                  <a:pt x="6841" y="36261"/>
                </a:cubicBezTo>
                <a:cubicBezTo>
                  <a:pt x="6587" y="35913"/>
                  <a:pt x="6302" y="35533"/>
                  <a:pt x="6049" y="35153"/>
                </a:cubicBezTo>
                <a:cubicBezTo>
                  <a:pt x="5542" y="34361"/>
                  <a:pt x="5067" y="33569"/>
                  <a:pt x="4656" y="32714"/>
                </a:cubicBezTo>
                <a:cubicBezTo>
                  <a:pt x="4434" y="32334"/>
                  <a:pt x="4244" y="31922"/>
                  <a:pt x="4054" y="31511"/>
                </a:cubicBezTo>
                <a:cubicBezTo>
                  <a:pt x="4029" y="31423"/>
                  <a:pt x="4024" y="31395"/>
                  <a:pt x="4026" y="31395"/>
                </a:cubicBezTo>
                <a:cubicBezTo>
                  <a:pt x="4027" y="31395"/>
                  <a:pt x="4027" y="31395"/>
                  <a:pt x="4027" y="31395"/>
                </a:cubicBezTo>
                <a:lnTo>
                  <a:pt x="4027" y="31395"/>
                </a:lnTo>
                <a:cubicBezTo>
                  <a:pt x="4016" y="31371"/>
                  <a:pt x="4003" y="31346"/>
                  <a:pt x="3991" y="31321"/>
                </a:cubicBezTo>
                <a:cubicBezTo>
                  <a:pt x="3959" y="31226"/>
                  <a:pt x="3927" y="31131"/>
                  <a:pt x="3896" y="31036"/>
                </a:cubicBezTo>
                <a:cubicBezTo>
                  <a:pt x="3801" y="30814"/>
                  <a:pt x="3706" y="30592"/>
                  <a:pt x="3642" y="30371"/>
                </a:cubicBezTo>
                <a:cubicBezTo>
                  <a:pt x="3326" y="29484"/>
                  <a:pt x="3072" y="28565"/>
                  <a:pt x="2882" y="27647"/>
                </a:cubicBezTo>
                <a:cubicBezTo>
                  <a:pt x="2787" y="27204"/>
                  <a:pt x="2692" y="26760"/>
                  <a:pt x="2629" y="26317"/>
                </a:cubicBezTo>
                <a:cubicBezTo>
                  <a:pt x="2629" y="26317"/>
                  <a:pt x="2629" y="26222"/>
                  <a:pt x="2597" y="26190"/>
                </a:cubicBezTo>
                <a:cubicBezTo>
                  <a:pt x="2597" y="26159"/>
                  <a:pt x="2597" y="26127"/>
                  <a:pt x="2597" y="26127"/>
                </a:cubicBezTo>
                <a:cubicBezTo>
                  <a:pt x="2597" y="26000"/>
                  <a:pt x="2565" y="25905"/>
                  <a:pt x="2565" y="25779"/>
                </a:cubicBezTo>
                <a:cubicBezTo>
                  <a:pt x="2534" y="25525"/>
                  <a:pt x="2534" y="25272"/>
                  <a:pt x="2502" y="25018"/>
                </a:cubicBezTo>
                <a:cubicBezTo>
                  <a:pt x="2439" y="24037"/>
                  <a:pt x="2439" y="23055"/>
                  <a:pt x="2502" y="22073"/>
                </a:cubicBezTo>
                <a:cubicBezTo>
                  <a:pt x="2629" y="20236"/>
                  <a:pt x="2977" y="18368"/>
                  <a:pt x="3611" y="16500"/>
                </a:cubicBezTo>
                <a:cubicBezTo>
                  <a:pt x="4244" y="14726"/>
                  <a:pt x="5067" y="13016"/>
                  <a:pt x="6144" y="11401"/>
                </a:cubicBezTo>
                <a:cubicBezTo>
                  <a:pt x="6397" y="11021"/>
                  <a:pt x="6651" y="10641"/>
                  <a:pt x="6936" y="10292"/>
                </a:cubicBezTo>
                <a:cubicBezTo>
                  <a:pt x="7221" y="9912"/>
                  <a:pt x="7474" y="9469"/>
                  <a:pt x="7759" y="9089"/>
                </a:cubicBezTo>
                <a:cubicBezTo>
                  <a:pt x="7949" y="8804"/>
                  <a:pt x="7823" y="8361"/>
                  <a:pt x="7569" y="8171"/>
                </a:cubicBezTo>
                <a:cubicBezTo>
                  <a:pt x="7441" y="8071"/>
                  <a:pt x="7293" y="8022"/>
                  <a:pt x="7144" y="8022"/>
                </a:cubicBezTo>
                <a:cubicBezTo>
                  <a:pt x="6961" y="8022"/>
                  <a:pt x="6776" y="8095"/>
                  <a:pt x="6619" y="8234"/>
                </a:cubicBezTo>
                <a:cubicBezTo>
                  <a:pt x="6239" y="8551"/>
                  <a:pt x="5859" y="8899"/>
                  <a:pt x="5542" y="9279"/>
                </a:cubicBezTo>
                <a:cubicBezTo>
                  <a:pt x="5194" y="9691"/>
                  <a:pt x="4846" y="10134"/>
                  <a:pt x="4529" y="10577"/>
                </a:cubicBezTo>
                <a:cubicBezTo>
                  <a:pt x="3959" y="11401"/>
                  <a:pt x="3421" y="12256"/>
                  <a:pt x="2946" y="13143"/>
                </a:cubicBezTo>
                <a:cubicBezTo>
                  <a:pt x="1995" y="15011"/>
                  <a:pt x="1299" y="16975"/>
                  <a:pt x="855" y="19001"/>
                </a:cubicBezTo>
                <a:cubicBezTo>
                  <a:pt x="0" y="23023"/>
                  <a:pt x="190" y="27267"/>
                  <a:pt x="1552" y="31162"/>
                </a:cubicBezTo>
                <a:cubicBezTo>
                  <a:pt x="2850" y="34899"/>
                  <a:pt x="5099" y="38351"/>
                  <a:pt x="8044" y="41011"/>
                </a:cubicBezTo>
                <a:cubicBezTo>
                  <a:pt x="11179" y="43861"/>
                  <a:pt x="15138" y="45730"/>
                  <a:pt x="19287" y="46458"/>
                </a:cubicBezTo>
                <a:cubicBezTo>
                  <a:pt x="20722" y="46712"/>
                  <a:pt x="22179" y="46842"/>
                  <a:pt x="23634" y="46842"/>
                </a:cubicBezTo>
                <a:cubicBezTo>
                  <a:pt x="26542" y="46842"/>
                  <a:pt x="29442" y="46321"/>
                  <a:pt x="32144" y="45223"/>
                </a:cubicBezTo>
                <a:cubicBezTo>
                  <a:pt x="36008" y="43640"/>
                  <a:pt x="39492" y="41138"/>
                  <a:pt x="42183" y="37908"/>
                </a:cubicBezTo>
                <a:cubicBezTo>
                  <a:pt x="44780" y="34804"/>
                  <a:pt x="46680" y="31162"/>
                  <a:pt x="47536" y="27235"/>
                </a:cubicBezTo>
                <a:cubicBezTo>
                  <a:pt x="48454" y="23150"/>
                  <a:pt x="48264" y="18811"/>
                  <a:pt x="46997" y="14821"/>
                </a:cubicBezTo>
                <a:cubicBezTo>
                  <a:pt x="45762" y="10799"/>
                  <a:pt x="43450" y="7062"/>
                  <a:pt x="40220" y="4307"/>
                </a:cubicBezTo>
                <a:cubicBezTo>
                  <a:pt x="37177" y="1711"/>
                  <a:pt x="33322" y="0"/>
                  <a:pt x="29327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3"/>
          <p:cNvSpPr/>
          <p:nvPr/>
        </p:nvSpPr>
        <p:spPr>
          <a:xfrm>
            <a:off x="3772946" y="3400426"/>
            <a:ext cx="1235657" cy="1205232"/>
          </a:xfrm>
          <a:custGeom>
            <a:avLst/>
            <a:gdLst/>
            <a:ahLst/>
            <a:cxnLst/>
            <a:rect l="l" t="t" r="r" b="b"/>
            <a:pathLst>
              <a:path w="38542" h="37593" extrusionOk="0">
                <a:moveTo>
                  <a:pt x="19718" y="0"/>
                </a:moveTo>
                <a:cubicBezTo>
                  <a:pt x="19501" y="0"/>
                  <a:pt x="19284" y="9"/>
                  <a:pt x="19065" y="29"/>
                </a:cubicBezTo>
                <a:cubicBezTo>
                  <a:pt x="18748" y="61"/>
                  <a:pt x="18431" y="219"/>
                  <a:pt x="18368" y="536"/>
                </a:cubicBezTo>
                <a:cubicBezTo>
                  <a:pt x="18178" y="1613"/>
                  <a:pt x="17830" y="2784"/>
                  <a:pt x="17038" y="3608"/>
                </a:cubicBezTo>
                <a:cubicBezTo>
                  <a:pt x="16557" y="4089"/>
                  <a:pt x="15893" y="4437"/>
                  <a:pt x="15227" y="4437"/>
                </a:cubicBezTo>
                <a:cubicBezTo>
                  <a:pt x="14973" y="4437"/>
                  <a:pt x="14718" y="4387"/>
                  <a:pt x="14473" y="4273"/>
                </a:cubicBezTo>
                <a:cubicBezTo>
                  <a:pt x="14061" y="4114"/>
                  <a:pt x="13713" y="3766"/>
                  <a:pt x="13491" y="3386"/>
                </a:cubicBezTo>
                <a:cubicBezTo>
                  <a:pt x="13206" y="2943"/>
                  <a:pt x="13111" y="2341"/>
                  <a:pt x="12763" y="1929"/>
                </a:cubicBezTo>
                <a:cubicBezTo>
                  <a:pt x="12436" y="1572"/>
                  <a:pt x="12106" y="1422"/>
                  <a:pt x="11801" y="1422"/>
                </a:cubicBezTo>
                <a:cubicBezTo>
                  <a:pt x="11158" y="1422"/>
                  <a:pt x="10623" y="2085"/>
                  <a:pt x="10451" y="2879"/>
                </a:cubicBezTo>
                <a:cubicBezTo>
                  <a:pt x="9976" y="3766"/>
                  <a:pt x="9247" y="4526"/>
                  <a:pt x="8361" y="5064"/>
                </a:cubicBezTo>
                <a:cubicBezTo>
                  <a:pt x="7727" y="5413"/>
                  <a:pt x="7031" y="5666"/>
                  <a:pt x="6302" y="5793"/>
                </a:cubicBezTo>
                <a:cubicBezTo>
                  <a:pt x="6117" y="5830"/>
                  <a:pt x="5920" y="5845"/>
                  <a:pt x="5719" y="5845"/>
                </a:cubicBezTo>
                <a:cubicBezTo>
                  <a:pt x="5577" y="5845"/>
                  <a:pt x="5433" y="5838"/>
                  <a:pt x="5289" y="5824"/>
                </a:cubicBezTo>
                <a:cubicBezTo>
                  <a:pt x="4992" y="5802"/>
                  <a:pt x="4694" y="5713"/>
                  <a:pt x="4397" y="5713"/>
                </a:cubicBezTo>
                <a:cubicBezTo>
                  <a:pt x="4283" y="5713"/>
                  <a:pt x="4168" y="5726"/>
                  <a:pt x="4054" y="5761"/>
                </a:cubicBezTo>
                <a:cubicBezTo>
                  <a:pt x="3515" y="5888"/>
                  <a:pt x="3294" y="6363"/>
                  <a:pt x="3072" y="6806"/>
                </a:cubicBezTo>
                <a:cubicBezTo>
                  <a:pt x="2850" y="7218"/>
                  <a:pt x="2660" y="7630"/>
                  <a:pt x="2470" y="8073"/>
                </a:cubicBezTo>
                <a:cubicBezTo>
                  <a:pt x="2090" y="8928"/>
                  <a:pt x="1742" y="9815"/>
                  <a:pt x="1457" y="10733"/>
                </a:cubicBezTo>
                <a:cubicBezTo>
                  <a:pt x="887" y="12538"/>
                  <a:pt x="507" y="14407"/>
                  <a:pt x="348" y="16275"/>
                </a:cubicBezTo>
                <a:cubicBezTo>
                  <a:pt x="0" y="19949"/>
                  <a:pt x="443" y="23812"/>
                  <a:pt x="1742" y="27264"/>
                </a:cubicBezTo>
                <a:cubicBezTo>
                  <a:pt x="2439" y="29038"/>
                  <a:pt x="3389" y="30716"/>
                  <a:pt x="4750" y="32078"/>
                </a:cubicBezTo>
                <a:cubicBezTo>
                  <a:pt x="6080" y="33440"/>
                  <a:pt x="7759" y="34516"/>
                  <a:pt x="9437" y="35403"/>
                </a:cubicBezTo>
                <a:cubicBezTo>
                  <a:pt x="11148" y="36290"/>
                  <a:pt x="12953" y="36987"/>
                  <a:pt x="14821" y="37303"/>
                </a:cubicBezTo>
                <a:cubicBezTo>
                  <a:pt x="15889" y="37494"/>
                  <a:pt x="16958" y="37593"/>
                  <a:pt x="18026" y="37593"/>
                </a:cubicBezTo>
                <a:cubicBezTo>
                  <a:pt x="18731" y="37593"/>
                  <a:pt x="19436" y="37550"/>
                  <a:pt x="20142" y="37462"/>
                </a:cubicBezTo>
                <a:cubicBezTo>
                  <a:pt x="23688" y="36987"/>
                  <a:pt x="27077" y="35562"/>
                  <a:pt x="29864" y="33281"/>
                </a:cubicBezTo>
                <a:cubicBezTo>
                  <a:pt x="35374" y="28784"/>
                  <a:pt x="38541" y="21089"/>
                  <a:pt x="37496" y="14027"/>
                </a:cubicBezTo>
                <a:cubicBezTo>
                  <a:pt x="37211" y="12000"/>
                  <a:pt x="36451" y="10100"/>
                  <a:pt x="35469" y="8326"/>
                </a:cubicBezTo>
                <a:cubicBezTo>
                  <a:pt x="34551" y="6648"/>
                  <a:pt x="33474" y="4969"/>
                  <a:pt x="31986" y="3734"/>
                </a:cubicBezTo>
                <a:cubicBezTo>
                  <a:pt x="29231" y="1454"/>
                  <a:pt x="25620" y="789"/>
                  <a:pt x="22168" y="251"/>
                </a:cubicBezTo>
                <a:cubicBezTo>
                  <a:pt x="21342" y="126"/>
                  <a:pt x="20536" y="0"/>
                  <a:pt x="19718" y="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33"/>
          <p:cNvSpPr/>
          <p:nvPr/>
        </p:nvSpPr>
        <p:spPr>
          <a:xfrm>
            <a:off x="3607420" y="3241953"/>
            <a:ext cx="1553467" cy="1501755"/>
          </a:xfrm>
          <a:custGeom>
            <a:avLst/>
            <a:gdLst/>
            <a:ahLst/>
            <a:cxnLst/>
            <a:rect l="l" t="t" r="r" b="b"/>
            <a:pathLst>
              <a:path w="48455" h="46842" extrusionOk="0">
                <a:moveTo>
                  <a:pt x="29338" y="0"/>
                </a:moveTo>
                <a:cubicBezTo>
                  <a:pt x="28798" y="0"/>
                  <a:pt x="28255" y="31"/>
                  <a:pt x="27711" y="95"/>
                </a:cubicBezTo>
                <a:cubicBezTo>
                  <a:pt x="27110" y="158"/>
                  <a:pt x="26540" y="253"/>
                  <a:pt x="25938" y="412"/>
                </a:cubicBezTo>
                <a:cubicBezTo>
                  <a:pt x="25685" y="475"/>
                  <a:pt x="25400" y="538"/>
                  <a:pt x="25146" y="633"/>
                </a:cubicBezTo>
                <a:cubicBezTo>
                  <a:pt x="25020" y="665"/>
                  <a:pt x="24925" y="728"/>
                  <a:pt x="24798" y="760"/>
                </a:cubicBezTo>
                <a:cubicBezTo>
                  <a:pt x="24735" y="792"/>
                  <a:pt x="24640" y="823"/>
                  <a:pt x="24576" y="855"/>
                </a:cubicBezTo>
                <a:cubicBezTo>
                  <a:pt x="24576" y="855"/>
                  <a:pt x="24272" y="977"/>
                  <a:pt x="24280" y="977"/>
                </a:cubicBezTo>
                <a:cubicBezTo>
                  <a:pt x="24282" y="977"/>
                  <a:pt x="24300" y="971"/>
                  <a:pt x="24340" y="956"/>
                </a:cubicBezTo>
                <a:lnTo>
                  <a:pt x="24340" y="956"/>
                </a:lnTo>
                <a:cubicBezTo>
                  <a:pt x="23745" y="1182"/>
                  <a:pt x="23248" y="1779"/>
                  <a:pt x="23468" y="2470"/>
                </a:cubicBezTo>
                <a:cubicBezTo>
                  <a:pt x="23651" y="2941"/>
                  <a:pt x="24136" y="3390"/>
                  <a:pt x="24673" y="3390"/>
                </a:cubicBezTo>
                <a:cubicBezTo>
                  <a:pt x="24787" y="3390"/>
                  <a:pt x="24903" y="3370"/>
                  <a:pt x="25020" y="3325"/>
                </a:cubicBezTo>
                <a:cubicBezTo>
                  <a:pt x="25495" y="3135"/>
                  <a:pt x="26033" y="2977"/>
                  <a:pt x="26571" y="2850"/>
                </a:cubicBezTo>
                <a:cubicBezTo>
                  <a:pt x="26825" y="2787"/>
                  <a:pt x="27078" y="2724"/>
                  <a:pt x="27331" y="2692"/>
                </a:cubicBezTo>
                <a:lnTo>
                  <a:pt x="27680" y="2629"/>
                </a:lnTo>
                <a:lnTo>
                  <a:pt x="27743" y="2629"/>
                </a:lnTo>
                <a:cubicBezTo>
                  <a:pt x="27806" y="2597"/>
                  <a:pt x="27933" y="2597"/>
                  <a:pt x="27933" y="2597"/>
                </a:cubicBezTo>
                <a:cubicBezTo>
                  <a:pt x="28327" y="2551"/>
                  <a:pt x="28704" y="2521"/>
                  <a:pt x="29089" y="2521"/>
                </a:cubicBezTo>
                <a:cubicBezTo>
                  <a:pt x="29230" y="2521"/>
                  <a:pt x="29372" y="2525"/>
                  <a:pt x="29517" y="2534"/>
                </a:cubicBezTo>
                <a:cubicBezTo>
                  <a:pt x="29770" y="2534"/>
                  <a:pt x="30023" y="2534"/>
                  <a:pt x="30277" y="2565"/>
                </a:cubicBezTo>
                <a:cubicBezTo>
                  <a:pt x="30435" y="2565"/>
                  <a:pt x="30562" y="2597"/>
                  <a:pt x="30720" y="2597"/>
                </a:cubicBezTo>
                <a:cubicBezTo>
                  <a:pt x="30783" y="2597"/>
                  <a:pt x="30815" y="2597"/>
                  <a:pt x="30878" y="2629"/>
                </a:cubicBezTo>
                <a:lnTo>
                  <a:pt x="31037" y="2629"/>
                </a:lnTo>
                <a:cubicBezTo>
                  <a:pt x="31068" y="2629"/>
                  <a:pt x="31100" y="2660"/>
                  <a:pt x="31100" y="2660"/>
                </a:cubicBezTo>
                <a:cubicBezTo>
                  <a:pt x="31163" y="2660"/>
                  <a:pt x="31258" y="2660"/>
                  <a:pt x="31322" y="2692"/>
                </a:cubicBezTo>
                <a:cubicBezTo>
                  <a:pt x="31448" y="2692"/>
                  <a:pt x="31575" y="2724"/>
                  <a:pt x="31702" y="2755"/>
                </a:cubicBezTo>
                <a:cubicBezTo>
                  <a:pt x="31955" y="2819"/>
                  <a:pt x="32240" y="2882"/>
                  <a:pt x="32525" y="2945"/>
                </a:cubicBezTo>
                <a:cubicBezTo>
                  <a:pt x="33032" y="3072"/>
                  <a:pt x="33539" y="3230"/>
                  <a:pt x="34045" y="3420"/>
                </a:cubicBezTo>
                <a:cubicBezTo>
                  <a:pt x="34140" y="3452"/>
                  <a:pt x="34267" y="3515"/>
                  <a:pt x="34362" y="3547"/>
                </a:cubicBezTo>
                <a:cubicBezTo>
                  <a:pt x="34394" y="3579"/>
                  <a:pt x="34425" y="3579"/>
                  <a:pt x="34457" y="3610"/>
                </a:cubicBezTo>
                <a:cubicBezTo>
                  <a:pt x="34710" y="3705"/>
                  <a:pt x="34932" y="3832"/>
                  <a:pt x="35185" y="3927"/>
                </a:cubicBezTo>
                <a:cubicBezTo>
                  <a:pt x="35629" y="4149"/>
                  <a:pt x="36072" y="4402"/>
                  <a:pt x="36484" y="4655"/>
                </a:cubicBezTo>
                <a:cubicBezTo>
                  <a:pt x="36927" y="4940"/>
                  <a:pt x="37339" y="5225"/>
                  <a:pt x="37751" y="5510"/>
                </a:cubicBezTo>
                <a:cubicBezTo>
                  <a:pt x="37782" y="5542"/>
                  <a:pt x="37814" y="5574"/>
                  <a:pt x="37877" y="5605"/>
                </a:cubicBezTo>
                <a:cubicBezTo>
                  <a:pt x="37972" y="5700"/>
                  <a:pt x="38067" y="5764"/>
                  <a:pt x="38162" y="5827"/>
                </a:cubicBezTo>
                <a:cubicBezTo>
                  <a:pt x="38352" y="6017"/>
                  <a:pt x="38542" y="6175"/>
                  <a:pt x="38764" y="6366"/>
                </a:cubicBezTo>
                <a:cubicBezTo>
                  <a:pt x="39492" y="6999"/>
                  <a:pt x="40189" y="7727"/>
                  <a:pt x="40822" y="8487"/>
                </a:cubicBezTo>
                <a:cubicBezTo>
                  <a:pt x="40949" y="8646"/>
                  <a:pt x="41107" y="8836"/>
                  <a:pt x="41234" y="8994"/>
                </a:cubicBezTo>
                <a:cubicBezTo>
                  <a:pt x="41266" y="9026"/>
                  <a:pt x="41297" y="9089"/>
                  <a:pt x="41329" y="9121"/>
                </a:cubicBezTo>
                <a:cubicBezTo>
                  <a:pt x="41424" y="9247"/>
                  <a:pt x="41519" y="9374"/>
                  <a:pt x="41582" y="9469"/>
                </a:cubicBezTo>
                <a:cubicBezTo>
                  <a:pt x="41867" y="9881"/>
                  <a:pt x="42121" y="10261"/>
                  <a:pt x="42374" y="10672"/>
                </a:cubicBezTo>
                <a:cubicBezTo>
                  <a:pt x="42913" y="11496"/>
                  <a:pt x="43356" y="12383"/>
                  <a:pt x="43768" y="13269"/>
                </a:cubicBezTo>
                <a:cubicBezTo>
                  <a:pt x="43799" y="13364"/>
                  <a:pt x="43863" y="13459"/>
                  <a:pt x="43894" y="13554"/>
                </a:cubicBezTo>
                <a:cubicBezTo>
                  <a:pt x="43926" y="13618"/>
                  <a:pt x="43926" y="13681"/>
                  <a:pt x="43958" y="13713"/>
                </a:cubicBezTo>
                <a:cubicBezTo>
                  <a:pt x="44053" y="13966"/>
                  <a:pt x="44148" y="14188"/>
                  <a:pt x="44243" y="14441"/>
                </a:cubicBezTo>
                <a:cubicBezTo>
                  <a:pt x="44401" y="14884"/>
                  <a:pt x="44559" y="15359"/>
                  <a:pt x="44686" y="15835"/>
                </a:cubicBezTo>
                <a:cubicBezTo>
                  <a:pt x="44971" y="16753"/>
                  <a:pt x="45193" y="17703"/>
                  <a:pt x="45351" y="18653"/>
                </a:cubicBezTo>
                <a:cubicBezTo>
                  <a:pt x="45351" y="18748"/>
                  <a:pt x="45383" y="18875"/>
                  <a:pt x="45383" y="18970"/>
                </a:cubicBezTo>
                <a:cubicBezTo>
                  <a:pt x="45414" y="19033"/>
                  <a:pt x="45414" y="19160"/>
                  <a:pt x="45414" y="19223"/>
                </a:cubicBezTo>
                <a:cubicBezTo>
                  <a:pt x="45446" y="19445"/>
                  <a:pt x="45478" y="19666"/>
                  <a:pt x="45509" y="19888"/>
                </a:cubicBezTo>
                <a:cubicBezTo>
                  <a:pt x="45541" y="20363"/>
                  <a:pt x="45573" y="20838"/>
                  <a:pt x="45604" y="21313"/>
                </a:cubicBezTo>
                <a:cubicBezTo>
                  <a:pt x="45636" y="22295"/>
                  <a:pt x="45604" y="23277"/>
                  <a:pt x="45509" y="24258"/>
                </a:cubicBezTo>
                <a:cubicBezTo>
                  <a:pt x="45478" y="24512"/>
                  <a:pt x="45446" y="24733"/>
                  <a:pt x="45414" y="24955"/>
                </a:cubicBezTo>
                <a:cubicBezTo>
                  <a:pt x="45414" y="25018"/>
                  <a:pt x="45414" y="25050"/>
                  <a:pt x="45414" y="25082"/>
                </a:cubicBezTo>
                <a:cubicBezTo>
                  <a:pt x="45383" y="25208"/>
                  <a:pt x="45383" y="25367"/>
                  <a:pt x="45351" y="25525"/>
                </a:cubicBezTo>
                <a:cubicBezTo>
                  <a:pt x="45256" y="25969"/>
                  <a:pt x="45193" y="26412"/>
                  <a:pt x="45066" y="26887"/>
                </a:cubicBezTo>
                <a:cubicBezTo>
                  <a:pt x="44844" y="27805"/>
                  <a:pt x="44591" y="28692"/>
                  <a:pt x="44274" y="29579"/>
                </a:cubicBezTo>
                <a:cubicBezTo>
                  <a:pt x="44179" y="29800"/>
                  <a:pt x="44116" y="29991"/>
                  <a:pt x="44021" y="30212"/>
                </a:cubicBezTo>
                <a:cubicBezTo>
                  <a:pt x="43992" y="30298"/>
                  <a:pt x="43964" y="30385"/>
                  <a:pt x="43911" y="30471"/>
                </a:cubicBezTo>
                <a:lnTo>
                  <a:pt x="43911" y="30471"/>
                </a:lnTo>
                <a:cubicBezTo>
                  <a:pt x="43922" y="30441"/>
                  <a:pt x="43930" y="30420"/>
                  <a:pt x="43929" y="30420"/>
                </a:cubicBezTo>
                <a:lnTo>
                  <a:pt x="43929" y="30420"/>
                </a:lnTo>
                <a:cubicBezTo>
                  <a:pt x="43928" y="30420"/>
                  <a:pt x="43918" y="30442"/>
                  <a:pt x="43894" y="30497"/>
                </a:cubicBezTo>
                <a:cubicBezTo>
                  <a:pt x="43900" y="30488"/>
                  <a:pt x="43906" y="30480"/>
                  <a:pt x="43911" y="30471"/>
                </a:cubicBezTo>
                <a:lnTo>
                  <a:pt x="43911" y="30471"/>
                </a:lnTo>
                <a:cubicBezTo>
                  <a:pt x="43888" y="30534"/>
                  <a:pt x="43847" y="30639"/>
                  <a:pt x="43831" y="30687"/>
                </a:cubicBezTo>
                <a:cubicBezTo>
                  <a:pt x="43641" y="31099"/>
                  <a:pt x="43451" y="31511"/>
                  <a:pt x="43229" y="31891"/>
                </a:cubicBezTo>
                <a:cubicBezTo>
                  <a:pt x="42818" y="32746"/>
                  <a:pt x="42343" y="33537"/>
                  <a:pt x="41804" y="34329"/>
                </a:cubicBezTo>
                <a:cubicBezTo>
                  <a:pt x="41551" y="34709"/>
                  <a:pt x="41297" y="35089"/>
                  <a:pt x="41012" y="35469"/>
                </a:cubicBezTo>
                <a:cubicBezTo>
                  <a:pt x="40981" y="35533"/>
                  <a:pt x="40949" y="35564"/>
                  <a:pt x="40917" y="35596"/>
                </a:cubicBezTo>
                <a:cubicBezTo>
                  <a:pt x="40917" y="35596"/>
                  <a:pt x="40886" y="35628"/>
                  <a:pt x="40886" y="35628"/>
                </a:cubicBezTo>
                <a:cubicBezTo>
                  <a:pt x="40854" y="35691"/>
                  <a:pt x="40727" y="35818"/>
                  <a:pt x="40727" y="35849"/>
                </a:cubicBezTo>
                <a:cubicBezTo>
                  <a:pt x="40569" y="36008"/>
                  <a:pt x="40442" y="36198"/>
                  <a:pt x="40284" y="36356"/>
                </a:cubicBezTo>
                <a:cubicBezTo>
                  <a:pt x="39682" y="37084"/>
                  <a:pt x="39017" y="37749"/>
                  <a:pt x="38352" y="38414"/>
                </a:cubicBezTo>
                <a:cubicBezTo>
                  <a:pt x="38004" y="38731"/>
                  <a:pt x="37655" y="39048"/>
                  <a:pt x="37275" y="39333"/>
                </a:cubicBezTo>
                <a:cubicBezTo>
                  <a:pt x="37117" y="39491"/>
                  <a:pt x="36959" y="39618"/>
                  <a:pt x="36800" y="39745"/>
                </a:cubicBezTo>
                <a:cubicBezTo>
                  <a:pt x="36769" y="39776"/>
                  <a:pt x="36705" y="39808"/>
                  <a:pt x="36674" y="39840"/>
                </a:cubicBezTo>
                <a:cubicBezTo>
                  <a:pt x="36579" y="39903"/>
                  <a:pt x="36484" y="39998"/>
                  <a:pt x="36389" y="40061"/>
                </a:cubicBezTo>
                <a:cubicBezTo>
                  <a:pt x="35629" y="40631"/>
                  <a:pt x="34837" y="41138"/>
                  <a:pt x="34014" y="41613"/>
                </a:cubicBezTo>
                <a:cubicBezTo>
                  <a:pt x="33539" y="41898"/>
                  <a:pt x="33032" y="42151"/>
                  <a:pt x="32525" y="42405"/>
                </a:cubicBezTo>
                <a:cubicBezTo>
                  <a:pt x="32272" y="42500"/>
                  <a:pt x="32050" y="42626"/>
                  <a:pt x="31828" y="42721"/>
                </a:cubicBezTo>
                <a:cubicBezTo>
                  <a:pt x="31765" y="42753"/>
                  <a:pt x="31670" y="42785"/>
                  <a:pt x="31607" y="42816"/>
                </a:cubicBezTo>
                <a:lnTo>
                  <a:pt x="31575" y="42816"/>
                </a:lnTo>
                <a:cubicBezTo>
                  <a:pt x="31448" y="42880"/>
                  <a:pt x="31322" y="42911"/>
                  <a:pt x="31195" y="42975"/>
                </a:cubicBezTo>
                <a:cubicBezTo>
                  <a:pt x="30213" y="43355"/>
                  <a:pt x="29200" y="43671"/>
                  <a:pt x="28186" y="43925"/>
                </a:cubicBezTo>
                <a:cubicBezTo>
                  <a:pt x="27680" y="44020"/>
                  <a:pt x="27205" y="44115"/>
                  <a:pt x="26698" y="44210"/>
                </a:cubicBezTo>
                <a:cubicBezTo>
                  <a:pt x="26571" y="44210"/>
                  <a:pt x="26476" y="44242"/>
                  <a:pt x="26350" y="44242"/>
                </a:cubicBezTo>
                <a:cubicBezTo>
                  <a:pt x="26350" y="44242"/>
                  <a:pt x="26318" y="44273"/>
                  <a:pt x="26318" y="44273"/>
                </a:cubicBezTo>
                <a:lnTo>
                  <a:pt x="26223" y="44273"/>
                </a:lnTo>
                <a:cubicBezTo>
                  <a:pt x="25970" y="44305"/>
                  <a:pt x="25716" y="44337"/>
                  <a:pt x="25463" y="44337"/>
                </a:cubicBezTo>
                <a:cubicBezTo>
                  <a:pt x="24808" y="44398"/>
                  <a:pt x="24154" y="44433"/>
                  <a:pt x="23500" y="44433"/>
                </a:cubicBezTo>
                <a:cubicBezTo>
                  <a:pt x="23141" y="44433"/>
                  <a:pt x="22782" y="44422"/>
                  <a:pt x="22423" y="44400"/>
                </a:cubicBezTo>
                <a:cubicBezTo>
                  <a:pt x="21916" y="44368"/>
                  <a:pt x="21409" y="44337"/>
                  <a:pt x="20903" y="44273"/>
                </a:cubicBezTo>
                <a:cubicBezTo>
                  <a:pt x="20871" y="44273"/>
                  <a:pt x="20744" y="44273"/>
                  <a:pt x="20681" y="44242"/>
                </a:cubicBezTo>
                <a:cubicBezTo>
                  <a:pt x="20618" y="44242"/>
                  <a:pt x="20459" y="44210"/>
                  <a:pt x="20428" y="44210"/>
                </a:cubicBezTo>
                <a:cubicBezTo>
                  <a:pt x="20174" y="44178"/>
                  <a:pt x="19921" y="44146"/>
                  <a:pt x="19667" y="44083"/>
                </a:cubicBezTo>
                <a:cubicBezTo>
                  <a:pt x="18654" y="43893"/>
                  <a:pt x="17672" y="43640"/>
                  <a:pt x="16722" y="43323"/>
                </a:cubicBezTo>
                <a:cubicBezTo>
                  <a:pt x="16247" y="43165"/>
                  <a:pt x="15772" y="42975"/>
                  <a:pt x="15297" y="42785"/>
                </a:cubicBezTo>
                <a:lnTo>
                  <a:pt x="15234" y="42785"/>
                </a:lnTo>
                <a:cubicBezTo>
                  <a:pt x="15202" y="42753"/>
                  <a:pt x="15202" y="42753"/>
                  <a:pt x="15170" y="42753"/>
                </a:cubicBezTo>
                <a:cubicBezTo>
                  <a:pt x="15075" y="42690"/>
                  <a:pt x="14949" y="42658"/>
                  <a:pt x="14854" y="42595"/>
                </a:cubicBezTo>
                <a:cubicBezTo>
                  <a:pt x="14632" y="42500"/>
                  <a:pt x="14379" y="42373"/>
                  <a:pt x="14157" y="42278"/>
                </a:cubicBezTo>
                <a:cubicBezTo>
                  <a:pt x="13270" y="41835"/>
                  <a:pt x="12415" y="41328"/>
                  <a:pt x="11592" y="40758"/>
                </a:cubicBezTo>
                <a:cubicBezTo>
                  <a:pt x="11402" y="40631"/>
                  <a:pt x="11243" y="40505"/>
                  <a:pt x="11053" y="40378"/>
                </a:cubicBezTo>
                <a:cubicBezTo>
                  <a:pt x="10958" y="40315"/>
                  <a:pt x="10895" y="40251"/>
                  <a:pt x="10800" y="40188"/>
                </a:cubicBezTo>
                <a:cubicBezTo>
                  <a:pt x="10737" y="40156"/>
                  <a:pt x="10705" y="40125"/>
                  <a:pt x="10673" y="40093"/>
                </a:cubicBezTo>
                <a:cubicBezTo>
                  <a:pt x="10293" y="39808"/>
                  <a:pt x="9945" y="39491"/>
                  <a:pt x="9597" y="39206"/>
                </a:cubicBezTo>
                <a:cubicBezTo>
                  <a:pt x="8900" y="38573"/>
                  <a:pt x="8235" y="37908"/>
                  <a:pt x="7633" y="37179"/>
                </a:cubicBezTo>
                <a:cubicBezTo>
                  <a:pt x="7475" y="37021"/>
                  <a:pt x="7317" y="36863"/>
                  <a:pt x="7190" y="36673"/>
                </a:cubicBezTo>
                <a:cubicBezTo>
                  <a:pt x="7127" y="36609"/>
                  <a:pt x="7063" y="36514"/>
                  <a:pt x="7000" y="36419"/>
                </a:cubicBezTo>
                <a:cubicBezTo>
                  <a:pt x="6968" y="36388"/>
                  <a:pt x="6937" y="36356"/>
                  <a:pt x="6905" y="36324"/>
                </a:cubicBezTo>
                <a:cubicBezTo>
                  <a:pt x="6873" y="36293"/>
                  <a:pt x="6873" y="36293"/>
                  <a:pt x="6873" y="36293"/>
                </a:cubicBezTo>
                <a:cubicBezTo>
                  <a:pt x="6873" y="36293"/>
                  <a:pt x="6873" y="36261"/>
                  <a:pt x="6841" y="36261"/>
                </a:cubicBezTo>
                <a:cubicBezTo>
                  <a:pt x="6588" y="35913"/>
                  <a:pt x="6303" y="35533"/>
                  <a:pt x="6050" y="35153"/>
                </a:cubicBezTo>
                <a:cubicBezTo>
                  <a:pt x="5543" y="34361"/>
                  <a:pt x="5068" y="33569"/>
                  <a:pt x="4656" y="32714"/>
                </a:cubicBezTo>
                <a:cubicBezTo>
                  <a:pt x="4435" y="32334"/>
                  <a:pt x="4245" y="31922"/>
                  <a:pt x="4086" y="31511"/>
                </a:cubicBezTo>
                <a:cubicBezTo>
                  <a:pt x="4049" y="31423"/>
                  <a:pt x="4036" y="31395"/>
                  <a:pt x="4034" y="31395"/>
                </a:cubicBezTo>
                <a:lnTo>
                  <a:pt x="4034" y="31395"/>
                </a:lnTo>
                <a:cubicBezTo>
                  <a:pt x="4032" y="31395"/>
                  <a:pt x="4042" y="31422"/>
                  <a:pt x="4048" y="31447"/>
                </a:cubicBezTo>
                <a:lnTo>
                  <a:pt x="4048" y="31447"/>
                </a:lnTo>
                <a:cubicBezTo>
                  <a:pt x="4037" y="31413"/>
                  <a:pt x="4014" y="31367"/>
                  <a:pt x="3991" y="31321"/>
                </a:cubicBezTo>
                <a:cubicBezTo>
                  <a:pt x="3960" y="31226"/>
                  <a:pt x="3928" y="31131"/>
                  <a:pt x="3896" y="31036"/>
                </a:cubicBezTo>
                <a:cubicBezTo>
                  <a:pt x="3801" y="30814"/>
                  <a:pt x="3706" y="30592"/>
                  <a:pt x="3643" y="30371"/>
                </a:cubicBezTo>
                <a:cubicBezTo>
                  <a:pt x="3326" y="29484"/>
                  <a:pt x="3073" y="28565"/>
                  <a:pt x="2883" y="27647"/>
                </a:cubicBezTo>
                <a:cubicBezTo>
                  <a:pt x="2788" y="27204"/>
                  <a:pt x="2693" y="26760"/>
                  <a:pt x="2630" y="26317"/>
                </a:cubicBezTo>
                <a:cubicBezTo>
                  <a:pt x="2630" y="26317"/>
                  <a:pt x="2630" y="26222"/>
                  <a:pt x="2630" y="26190"/>
                </a:cubicBezTo>
                <a:cubicBezTo>
                  <a:pt x="2598" y="26159"/>
                  <a:pt x="2598" y="26127"/>
                  <a:pt x="2598" y="26127"/>
                </a:cubicBezTo>
                <a:cubicBezTo>
                  <a:pt x="2598" y="26000"/>
                  <a:pt x="2566" y="25905"/>
                  <a:pt x="2566" y="25779"/>
                </a:cubicBezTo>
                <a:cubicBezTo>
                  <a:pt x="2534" y="25525"/>
                  <a:pt x="2534" y="25272"/>
                  <a:pt x="2503" y="25018"/>
                </a:cubicBezTo>
                <a:cubicBezTo>
                  <a:pt x="2439" y="24037"/>
                  <a:pt x="2439" y="23055"/>
                  <a:pt x="2503" y="22073"/>
                </a:cubicBezTo>
                <a:cubicBezTo>
                  <a:pt x="2630" y="20236"/>
                  <a:pt x="3010" y="18368"/>
                  <a:pt x="3643" y="16500"/>
                </a:cubicBezTo>
                <a:cubicBezTo>
                  <a:pt x="4245" y="14726"/>
                  <a:pt x="5068" y="13016"/>
                  <a:pt x="6145" y="11401"/>
                </a:cubicBezTo>
                <a:cubicBezTo>
                  <a:pt x="6398" y="11021"/>
                  <a:pt x="6651" y="10641"/>
                  <a:pt x="6937" y="10292"/>
                </a:cubicBezTo>
                <a:cubicBezTo>
                  <a:pt x="7222" y="9912"/>
                  <a:pt x="7475" y="9469"/>
                  <a:pt x="7760" y="9089"/>
                </a:cubicBezTo>
                <a:cubicBezTo>
                  <a:pt x="7950" y="8804"/>
                  <a:pt x="7823" y="8361"/>
                  <a:pt x="7570" y="8171"/>
                </a:cubicBezTo>
                <a:cubicBezTo>
                  <a:pt x="7442" y="8071"/>
                  <a:pt x="7294" y="8022"/>
                  <a:pt x="7145" y="8022"/>
                </a:cubicBezTo>
                <a:cubicBezTo>
                  <a:pt x="6962" y="8022"/>
                  <a:pt x="6777" y="8095"/>
                  <a:pt x="6620" y="8234"/>
                </a:cubicBezTo>
                <a:cubicBezTo>
                  <a:pt x="6240" y="8551"/>
                  <a:pt x="5860" y="8899"/>
                  <a:pt x="5543" y="9279"/>
                </a:cubicBezTo>
                <a:cubicBezTo>
                  <a:pt x="5195" y="9691"/>
                  <a:pt x="4846" y="10134"/>
                  <a:pt x="4530" y="10577"/>
                </a:cubicBezTo>
                <a:cubicBezTo>
                  <a:pt x="3960" y="11401"/>
                  <a:pt x="3421" y="12256"/>
                  <a:pt x="2946" y="13143"/>
                </a:cubicBezTo>
                <a:cubicBezTo>
                  <a:pt x="1996" y="15011"/>
                  <a:pt x="1299" y="16975"/>
                  <a:pt x="856" y="19001"/>
                </a:cubicBezTo>
                <a:cubicBezTo>
                  <a:pt x="1" y="23023"/>
                  <a:pt x="191" y="27267"/>
                  <a:pt x="1553" y="31162"/>
                </a:cubicBezTo>
                <a:cubicBezTo>
                  <a:pt x="2851" y="34899"/>
                  <a:pt x="5100" y="38351"/>
                  <a:pt x="8045" y="41011"/>
                </a:cubicBezTo>
                <a:cubicBezTo>
                  <a:pt x="11180" y="43861"/>
                  <a:pt x="15139" y="45730"/>
                  <a:pt x="19287" y="46458"/>
                </a:cubicBezTo>
                <a:cubicBezTo>
                  <a:pt x="20723" y="46712"/>
                  <a:pt x="22180" y="46842"/>
                  <a:pt x="23634" y="46842"/>
                </a:cubicBezTo>
                <a:cubicBezTo>
                  <a:pt x="26543" y="46842"/>
                  <a:pt x="29443" y="46321"/>
                  <a:pt x="32145" y="45223"/>
                </a:cubicBezTo>
                <a:cubicBezTo>
                  <a:pt x="36040" y="43640"/>
                  <a:pt x="39524" y="41138"/>
                  <a:pt x="42216" y="37908"/>
                </a:cubicBezTo>
                <a:cubicBezTo>
                  <a:pt x="44781" y="34804"/>
                  <a:pt x="46681" y="31162"/>
                  <a:pt x="47536" y="27235"/>
                </a:cubicBezTo>
                <a:cubicBezTo>
                  <a:pt x="48455" y="23150"/>
                  <a:pt x="48265" y="18811"/>
                  <a:pt x="46998" y="14821"/>
                </a:cubicBezTo>
                <a:cubicBezTo>
                  <a:pt x="45763" y="10799"/>
                  <a:pt x="43451" y="7062"/>
                  <a:pt x="40252" y="4307"/>
                </a:cubicBezTo>
                <a:cubicBezTo>
                  <a:pt x="37209" y="1711"/>
                  <a:pt x="33354" y="0"/>
                  <a:pt x="29338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3"/>
          <p:cNvSpPr/>
          <p:nvPr/>
        </p:nvSpPr>
        <p:spPr>
          <a:xfrm>
            <a:off x="2764724" y="1480929"/>
            <a:ext cx="550310" cy="268567"/>
          </a:xfrm>
          <a:custGeom>
            <a:avLst/>
            <a:gdLst/>
            <a:ahLst/>
            <a:cxnLst/>
            <a:rect l="l" t="t" r="r" b="b"/>
            <a:pathLst>
              <a:path w="17165" h="8377" extrusionOk="0">
                <a:moveTo>
                  <a:pt x="14457" y="1"/>
                </a:moveTo>
                <a:cubicBezTo>
                  <a:pt x="14119" y="1"/>
                  <a:pt x="13776" y="257"/>
                  <a:pt x="13776" y="649"/>
                </a:cubicBezTo>
                <a:cubicBezTo>
                  <a:pt x="13808" y="1472"/>
                  <a:pt x="14156" y="2264"/>
                  <a:pt x="14346" y="3055"/>
                </a:cubicBezTo>
                <a:cubicBezTo>
                  <a:pt x="14410" y="3245"/>
                  <a:pt x="14441" y="3435"/>
                  <a:pt x="14505" y="3625"/>
                </a:cubicBezTo>
                <a:cubicBezTo>
                  <a:pt x="14283" y="3435"/>
                  <a:pt x="14030" y="3309"/>
                  <a:pt x="13808" y="3150"/>
                </a:cubicBezTo>
                <a:cubicBezTo>
                  <a:pt x="13396" y="2865"/>
                  <a:pt x="12953" y="2644"/>
                  <a:pt x="12510" y="2422"/>
                </a:cubicBezTo>
                <a:cubicBezTo>
                  <a:pt x="11560" y="1947"/>
                  <a:pt x="10546" y="1599"/>
                  <a:pt x="9501" y="1409"/>
                </a:cubicBezTo>
                <a:cubicBezTo>
                  <a:pt x="8629" y="1240"/>
                  <a:pt x="7747" y="1151"/>
                  <a:pt x="6867" y="1151"/>
                </a:cubicBezTo>
                <a:cubicBezTo>
                  <a:pt x="5605" y="1151"/>
                  <a:pt x="4348" y="1334"/>
                  <a:pt x="3136" y="1725"/>
                </a:cubicBezTo>
                <a:cubicBezTo>
                  <a:pt x="2566" y="1884"/>
                  <a:pt x="1900" y="2105"/>
                  <a:pt x="1394" y="2454"/>
                </a:cubicBezTo>
                <a:cubicBezTo>
                  <a:pt x="887" y="2802"/>
                  <a:pt x="190" y="3245"/>
                  <a:pt x="64" y="3879"/>
                </a:cubicBezTo>
                <a:cubicBezTo>
                  <a:pt x="0" y="4196"/>
                  <a:pt x="127" y="4576"/>
                  <a:pt x="507" y="4671"/>
                </a:cubicBezTo>
                <a:cubicBezTo>
                  <a:pt x="609" y="4694"/>
                  <a:pt x="708" y="4705"/>
                  <a:pt x="806" y="4705"/>
                </a:cubicBezTo>
                <a:cubicBezTo>
                  <a:pt x="1225" y="4705"/>
                  <a:pt x="1610" y="4514"/>
                  <a:pt x="1995" y="4386"/>
                </a:cubicBezTo>
                <a:cubicBezTo>
                  <a:pt x="2439" y="4227"/>
                  <a:pt x="2882" y="4037"/>
                  <a:pt x="3326" y="3910"/>
                </a:cubicBezTo>
                <a:cubicBezTo>
                  <a:pt x="3769" y="3752"/>
                  <a:pt x="4212" y="3625"/>
                  <a:pt x="4656" y="3530"/>
                </a:cubicBezTo>
                <a:cubicBezTo>
                  <a:pt x="4877" y="3467"/>
                  <a:pt x="5131" y="3435"/>
                  <a:pt x="5352" y="3404"/>
                </a:cubicBezTo>
                <a:lnTo>
                  <a:pt x="5384" y="3404"/>
                </a:lnTo>
                <a:cubicBezTo>
                  <a:pt x="5416" y="3404"/>
                  <a:pt x="5447" y="3404"/>
                  <a:pt x="5511" y="3372"/>
                </a:cubicBezTo>
                <a:cubicBezTo>
                  <a:pt x="5637" y="3372"/>
                  <a:pt x="5764" y="3340"/>
                  <a:pt x="5891" y="3340"/>
                </a:cubicBezTo>
                <a:cubicBezTo>
                  <a:pt x="6366" y="3309"/>
                  <a:pt x="6873" y="3309"/>
                  <a:pt x="7348" y="3309"/>
                </a:cubicBezTo>
                <a:cubicBezTo>
                  <a:pt x="7569" y="3309"/>
                  <a:pt x="7791" y="3340"/>
                  <a:pt x="8044" y="3372"/>
                </a:cubicBezTo>
                <a:cubicBezTo>
                  <a:pt x="8076" y="3372"/>
                  <a:pt x="8234" y="3404"/>
                  <a:pt x="8266" y="3404"/>
                </a:cubicBezTo>
                <a:lnTo>
                  <a:pt x="8329" y="3404"/>
                </a:lnTo>
                <a:cubicBezTo>
                  <a:pt x="8424" y="3404"/>
                  <a:pt x="8488" y="3435"/>
                  <a:pt x="8583" y="3435"/>
                </a:cubicBezTo>
                <a:cubicBezTo>
                  <a:pt x="9058" y="3530"/>
                  <a:pt x="9501" y="3625"/>
                  <a:pt x="9976" y="3752"/>
                </a:cubicBezTo>
                <a:cubicBezTo>
                  <a:pt x="10198" y="3815"/>
                  <a:pt x="10419" y="3910"/>
                  <a:pt x="10641" y="3974"/>
                </a:cubicBezTo>
                <a:cubicBezTo>
                  <a:pt x="10736" y="4005"/>
                  <a:pt x="10831" y="4037"/>
                  <a:pt x="10894" y="4100"/>
                </a:cubicBezTo>
                <a:cubicBezTo>
                  <a:pt x="10958" y="4100"/>
                  <a:pt x="10989" y="4132"/>
                  <a:pt x="11053" y="4132"/>
                </a:cubicBezTo>
                <a:cubicBezTo>
                  <a:pt x="11053" y="4132"/>
                  <a:pt x="11084" y="4164"/>
                  <a:pt x="11116" y="4164"/>
                </a:cubicBezTo>
                <a:cubicBezTo>
                  <a:pt x="11591" y="4386"/>
                  <a:pt x="12066" y="4639"/>
                  <a:pt x="12541" y="4924"/>
                </a:cubicBezTo>
                <a:cubicBezTo>
                  <a:pt x="12763" y="5082"/>
                  <a:pt x="12985" y="5241"/>
                  <a:pt x="13175" y="5399"/>
                </a:cubicBezTo>
                <a:cubicBezTo>
                  <a:pt x="13206" y="5399"/>
                  <a:pt x="13238" y="5431"/>
                  <a:pt x="13270" y="5462"/>
                </a:cubicBezTo>
                <a:cubicBezTo>
                  <a:pt x="13238" y="5494"/>
                  <a:pt x="13206" y="5494"/>
                  <a:pt x="13175" y="5526"/>
                </a:cubicBezTo>
                <a:cubicBezTo>
                  <a:pt x="12826" y="5747"/>
                  <a:pt x="12478" y="5937"/>
                  <a:pt x="12130" y="6159"/>
                </a:cubicBezTo>
                <a:cubicBezTo>
                  <a:pt x="11940" y="6286"/>
                  <a:pt x="11718" y="6444"/>
                  <a:pt x="11560" y="6634"/>
                </a:cubicBezTo>
                <a:cubicBezTo>
                  <a:pt x="11528" y="6666"/>
                  <a:pt x="11306" y="6856"/>
                  <a:pt x="11306" y="6856"/>
                </a:cubicBezTo>
                <a:cubicBezTo>
                  <a:pt x="11021" y="7204"/>
                  <a:pt x="10894" y="7742"/>
                  <a:pt x="11306" y="8059"/>
                </a:cubicBezTo>
                <a:cubicBezTo>
                  <a:pt x="11573" y="8303"/>
                  <a:pt x="11870" y="8376"/>
                  <a:pt x="12188" y="8376"/>
                </a:cubicBezTo>
                <a:cubicBezTo>
                  <a:pt x="12323" y="8376"/>
                  <a:pt x="12463" y="8363"/>
                  <a:pt x="12605" y="8344"/>
                </a:cubicBezTo>
                <a:cubicBezTo>
                  <a:pt x="13143" y="8281"/>
                  <a:pt x="13650" y="7869"/>
                  <a:pt x="14093" y="7616"/>
                </a:cubicBezTo>
                <a:cubicBezTo>
                  <a:pt x="14885" y="7109"/>
                  <a:pt x="15708" y="6602"/>
                  <a:pt x="16500" y="6064"/>
                </a:cubicBezTo>
                <a:cubicBezTo>
                  <a:pt x="16912" y="5811"/>
                  <a:pt x="17165" y="5336"/>
                  <a:pt x="17007" y="4861"/>
                </a:cubicBezTo>
                <a:cubicBezTo>
                  <a:pt x="16785" y="4037"/>
                  <a:pt x="16500" y="3277"/>
                  <a:pt x="16183" y="2485"/>
                </a:cubicBezTo>
                <a:cubicBezTo>
                  <a:pt x="15835" y="1694"/>
                  <a:pt x="15518" y="807"/>
                  <a:pt x="14885" y="174"/>
                </a:cubicBezTo>
                <a:cubicBezTo>
                  <a:pt x="14766" y="54"/>
                  <a:pt x="14612" y="1"/>
                  <a:pt x="14457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3"/>
          <p:cNvSpPr/>
          <p:nvPr/>
        </p:nvSpPr>
        <p:spPr>
          <a:xfrm>
            <a:off x="5454301" y="1480929"/>
            <a:ext cx="550310" cy="268567"/>
          </a:xfrm>
          <a:custGeom>
            <a:avLst/>
            <a:gdLst/>
            <a:ahLst/>
            <a:cxnLst/>
            <a:rect l="l" t="t" r="r" b="b"/>
            <a:pathLst>
              <a:path w="17165" h="8377" extrusionOk="0">
                <a:moveTo>
                  <a:pt x="14467" y="1"/>
                </a:moveTo>
                <a:cubicBezTo>
                  <a:pt x="14119" y="1"/>
                  <a:pt x="13776" y="257"/>
                  <a:pt x="13776" y="649"/>
                </a:cubicBezTo>
                <a:cubicBezTo>
                  <a:pt x="13808" y="1472"/>
                  <a:pt x="14156" y="2264"/>
                  <a:pt x="14378" y="3055"/>
                </a:cubicBezTo>
                <a:cubicBezTo>
                  <a:pt x="14409" y="3245"/>
                  <a:pt x="14473" y="3435"/>
                  <a:pt x="14504" y="3625"/>
                </a:cubicBezTo>
                <a:cubicBezTo>
                  <a:pt x="14283" y="3435"/>
                  <a:pt x="14029" y="3309"/>
                  <a:pt x="13808" y="3150"/>
                </a:cubicBezTo>
                <a:cubicBezTo>
                  <a:pt x="13396" y="2865"/>
                  <a:pt x="12984" y="2644"/>
                  <a:pt x="12541" y="2422"/>
                </a:cubicBezTo>
                <a:cubicBezTo>
                  <a:pt x="11559" y="1947"/>
                  <a:pt x="10546" y="1599"/>
                  <a:pt x="9501" y="1409"/>
                </a:cubicBezTo>
                <a:cubicBezTo>
                  <a:pt x="8642" y="1240"/>
                  <a:pt x="7762" y="1151"/>
                  <a:pt x="6880" y="1151"/>
                </a:cubicBezTo>
                <a:cubicBezTo>
                  <a:pt x="5616" y="1151"/>
                  <a:pt x="4348" y="1334"/>
                  <a:pt x="3135" y="1725"/>
                </a:cubicBezTo>
                <a:cubicBezTo>
                  <a:pt x="2565" y="1884"/>
                  <a:pt x="1932" y="2105"/>
                  <a:pt x="1393" y="2454"/>
                </a:cubicBezTo>
                <a:cubicBezTo>
                  <a:pt x="887" y="2802"/>
                  <a:pt x="190" y="3245"/>
                  <a:pt x="63" y="3879"/>
                </a:cubicBezTo>
                <a:cubicBezTo>
                  <a:pt x="0" y="4196"/>
                  <a:pt x="158" y="4576"/>
                  <a:pt x="507" y="4671"/>
                </a:cubicBezTo>
                <a:cubicBezTo>
                  <a:pt x="608" y="4694"/>
                  <a:pt x="708" y="4705"/>
                  <a:pt x="806" y="4705"/>
                </a:cubicBezTo>
                <a:cubicBezTo>
                  <a:pt x="1225" y="4705"/>
                  <a:pt x="1610" y="4514"/>
                  <a:pt x="1995" y="4386"/>
                </a:cubicBezTo>
                <a:cubicBezTo>
                  <a:pt x="2470" y="4227"/>
                  <a:pt x="2882" y="4037"/>
                  <a:pt x="3357" y="3910"/>
                </a:cubicBezTo>
                <a:cubicBezTo>
                  <a:pt x="3769" y="3752"/>
                  <a:pt x="4212" y="3625"/>
                  <a:pt x="4687" y="3530"/>
                </a:cubicBezTo>
                <a:cubicBezTo>
                  <a:pt x="4909" y="3467"/>
                  <a:pt x="5130" y="3435"/>
                  <a:pt x="5352" y="3404"/>
                </a:cubicBezTo>
                <a:lnTo>
                  <a:pt x="5384" y="3404"/>
                </a:lnTo>
                <a:cubicBezTo>
                  <a:pt x="5415" y="3404"/>
                  <a:pt x="5479" y="3404"/>
                  <a:pt x="5510" y="3372"/>
                </a:cubicBezTo>
                <a:cubicBezTo>
                  <a:pt x="5637" y="3372"/>
                  <a:pt x="5764" y="3340"/>
                  <a:pt x="5890" y="3340"/>
                </a:cubicBezTo>
                <a:cubicBezTo>
                  <a:pt x="6397" y="3309"/>
                  <a:pt x="6872" y="3309"/>
                  <a:pt x="7347" y="3309"/>
                </a:cubicBezTo>
                <a:cubicBezTo>
                  <a:pt x="7569" y="3309"/>
                  <a:pt x="7791" y="3340"/>
                  <a:pt x="8044" y="3372"/>
                </a:cubicBezTo>
                <a:cubicBezTo>
                  <a:pt x="8076" y="3372"/>
                  <a:pt x="8234" y="3404"/>
                  <a:pt x="8297" y="3404"/>
                </a:cubicBezTo>
                <a:lnTo>
                  <a:pt x="8329" y="3404"/>
                </a:lnTo>
                <a:cubicBezTo>
                  <a:pt x="8424" y="3404"/>
                  <a:pt x="8487" y="3435"/>
                  <a:pt x="8582" y="3435"/>
                </a:cubicBezTo>
                <a:cubicBezTo>
                  <a:pt x="9057" y="3530"/>
                  <a:pt x="9532" y="3625"/>
                  <a:pt x="9976" y="3752"/>
                </a:cubicBezTo>
                <a:cubicBezTo>
                  <a:pt x="10197" y="3815"/>
                  <a:pt x="10419" y="3910"/>
                  <a:pt x="10641" y="3974"/>
                </a:cubicBezTo>
                <a:cubicBezTo>
                  <a:pt x="10736" y="4005"/>
                  <a:pt x="10831" y="4037"/>
                  <a:pt x="10926" y="4100"/>
                </a:cubicBezTo>
                <a:cubicBezTo>
                  <a:pt x="10958" y="4100"/>
                  <a:pt x="10989" y="4132"/>
                  <a:pt x="11053" y="4132"/>
                </a:cubicBezTo>
                <a:cubicBezTo>
                  <a:pt x="11053" y="4132"/>
                  <a:pt x="11084" y="4164"/>
                  <a:pt x="11116" y="4164"/>
                </a:cubicBezTo>
                <a:cubicBezTo>
                  <a:pt x="11591" y="4386"/>
                  <a:pt x="12066" y="4639"/>
                  <a:pt x="12541" y="4924"/>
                </a:cubicBezTo>
                <a:cubicBezTo>
                  <a:pt x="12763" y="5082"/>
                  <a:pt x="12984" y="5241"/>
                  <a:pt x="13174" y="5399"/>
                </a:cubicBezTo>
                <a:cubicBezTo>
                  <a:pt x="13206" y="5399"/>
                  <a:pt x="13238" y="5431"/>
                  <a:pt x="13269" y="5462"/>
                </a:cubicBezTo>
                <a:cubicBezTo>
                  <a:pt x="13238" y="5494"/>
                  <a:pt x="13206" y="5494"/>
                  <a:pt x="13174" y="5526"/>
                </a:cubicBezTo>
                <a:cubicBezTo>
                  <a:pt x="12826" y="5747"/>
                  <a:pt x="12478" y="5937"/>
                  <a:pt x="12129" y="6159"/>
                </a:cubicBezTo>
                <a:cubicBezTo>
                  <a:pt x="11939" y="6286"/>
                  <a:pt x="11718" y="6444"/>
                  <a:pt x="11591" y="6634"/>
                </a:cubicBezTo>
                <a:cubicBezTo>
                  <a:pt x="11528" y="6666"/>
                  <a:pt x="11306" y="6856"/>
                  <a:pt x="11306" y="6856"/>
                </a:cubicBezTo>
                <a:cubicBezTo>
                  <a:pt x="11021" y="7204"/>
                  <a:pt x="10926" y="7742"/>
                  <a:pt x="11306" y="8059"/>
                </a:cubicBezTo>
                <a:cubicBezTo>
                  <a:pt x="11572" y="8303"/>
                  <a:pt x="11870" y="8376"/>
                  <a:pt x="12199" y="8376"/>
                </a:cubicBezTo>
                <a:cubicBezTo>
                  <a:pt x="12339" y="8376"/>
                  <a:pt x="12484" y="8363"/>
                  <a:pt x="12636" y="8344"/>
                </a:cubicBezTo>
                <a:cubicBezTo>
                  <a:pt x="13143" y="8281"/>
                  <a:pt x="13649" y="7869"/>
                  <a:pt x="14093" y="7616"/>
                </a:cubicBezTo>
                <a:cubicBezTo>
                  <a:pt x="14916" y="7109"/>
                  <a:pt x="15708" y="6602"/>
                  <a:pt x="16500" y="6064"/>
                </a:cubicBezTo>
                <a:cubicBezTo>
                  <a:pt x="16911" y="5811"/>
                  <a:pt x="17165" y="5336"/>
                  <a:pt x="17006" y="4861"/>
                </a:cubicBezTo>
                <a:cubicBezTo>
                  <a:pt x="16785" y="4037"/>
                  <a:pt x="16500" y="3277"/>
                  <a:pt x="16183" y="2485"/>
                </a:cubicBezTo>
                <a:cubicBezTo>
                  <a:pt x="15866" y="1694"/>
                  <a:pt x="15518" y="807"/>
                  <a:pt x="14916" y="174"/>
                </a:cubicBezTo>
                <a:cubicBezTo>
                  <a:pt x="14787" y="54"/>
                  <a:pt x="14627" y="1"/>
                  <a:pt x="14467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3"/>
          <p:cNvSpPr/>
          <p:nvPr/>
        </p:nvSpPr>
        <p:spPr>
          <a:xfrm>
            <a:off x="5424838" y="4069838"/>
            <a:ext cx="611256" cy="214000"/>
          </a:xfrm>
          <a:custGeom>
            <a:avLst/>
            <a:gdLst/>
            <a:ahLst/>
            <a:cxnLst/>
            <a:rect l="l" t="t" r="r" b="b"/>
            <a:pathLst>
              <a:path w="19066" h="6675" extrusionOk="0">
                <a:moveTo>
                  <a:pt x="4094" y="0"/>
                </a:moveTo>
                <a:cubicBezTo>
                  <a:pt x="3991" y="0"/>
                  <a:pt x="3890" y="26"/>
                  <a:pt x="3801" y="82"/>
                </a:cubicBezTo>
                <a:cubicBezTo>
                  <a:pt x="3643" y="114"/>
                  <a:pt x="3516" y="114"/>
                  <a:pt x="3358" y="146"/>
                </a:cubicBezTo>
                <a:cubicBezTo>
                  <a:pt x="3231" y="177"/>
                  <a:pt x="3104" y="209"/>
                  <a:pt x="2978" y="241"/>
                </a:cubicBezTo>
                <a:cubicBezTo>
                  <a:pt x="2661" y="367"/>
                  <a:pt x="2312" y="494"/>
                  <a:pt x="2027" y="652"/>
                </a:cubicBezTo>
                <a:cubicBezTo>
                  <a:pt x="1774" y="747"/>
                  <a:pt x="1489" y="874"/>
                  <a:pt x="1236" y="1001"/>
                </a:cubicBezTo>
                <a:cubicBezTo>
                  <a:pt x="1109" y="1064"/>
                  <a:pt x="982" y="1127"/>
                  <a:pt x="887" y="1159"/>
                </a:cubicBezTo>
                <a:cubicBezTo>
                  <a:pt x="824" y="1191"/>
                  <a:pt x="761" y="1222"/>
                  <a:pt x="729" y="1254"/>
                </a:cubicBezTo>
                <a:cubicBezTo>
                  <a:pt x="571" y="1317"/>
                  <a:pt x="476" y="1412"/>
                  <a:pt x="349" y="1507"/>
                </a:cubicBezTo>
                <a:cubicBezTo>
                  <a:pt x="127" y="1666"/>
                  <a:pt x="1" y="2046"/>
                  <a:pt x="32" y="2267"/>
                </a:cubicBezTo>
                <a:cubicBezTo>
                  <a:pt x="32" y="2457"/>
                  <a:pt x="64" y="2616"/>
                  <a:pt x="159" y="2806"/>
                </a:cubicBezTo>
                <a:cubicBezTo>
                  <a:pt x="32" y="3407"/>
                  <a:pt x="286" y="4072"/>
                  <a:pt x="476" y="4674"/>
                </a:cubicBezTo>
                <a:cubicBezTo>
                  <a:pt x="602" y="4928"/>
                  <a:pt x="666" y="5213"/>
                  <a:pt x="761" y="5498"/>
                </a:cubicBezTo>
                <a:cubicBezTo>
                  <a:pt x="824" y="5688"/>
                  <a:pt x="919" y="5878"/>
                  <a:pt x="1014" y="6068"/>
                </a:cubicBezTo>
                <a:cubicBezTo>
                  <a:pt x="1141" y="6289"/>
                  <a:pt x="1299" y="6448"/>
                  <a:pt x="1552" y="6543"/>
                </a:cubicBezTo>
                <a:cubicBezTo>
                  <a:pt x="1647" y="6574"/>
                  <a:pt x="1711" y="6606"/>
                  <a:pt x="1806" y="6638"/>
                </a:cubicBezTo>
                <a:cubicBezTo>
                  <a:pt x="1872" y="6663"/>
                  <a:pt x="1949" y="6674"/>
                  <a:pt x="2030" y="6674"/>
                </a:cubicBezTo>
                <a:cubicBezTo>
                  <a:pt x="2257" y="6674"/>
                  <a:pt x="2512" y="6580"/>
                  <a:pt x="2629" y="6416"/>
                </a:cubicBezTo>
                <a:cubicBezTo>
                  <a:pt x="2692" y="6321"/>
                  <a:pt x="2819" y="6226"/>
                  <a:pt x="2882" y="6099"/>
                </a:cubicBezTo>
                <a:cubicBezTo>
                  <a:pt x="2978" y="5941"/>
                  <a:pt x="3041" y="5719"/>
                  <a:pt x="3009" y="5498"/>
                </a:cubicBezTo>
                <a:cubicBezTo>
                  <a:pt x="3009" y="5276"/>
                  <a:pt x="2978" y="5054"/>
                  <a:pt x="2914" y="4833"/>
                </a:cubicBezTo>
                <a:cubicBezTo>
                  <a:pt x="2819" y="4579"/>
                  <a:pt x="2724" y="4326"/>
                  <a:pt x="2629" y="4104"/>
                </a:cubicBezTo>
                <a:lnTo>
                  <a:pt x="2629" y="4104"/>
                </a:lnTo>
                <a:cubicBezTo>
                  <a:pt x="3453" y="4579"/>
                  <a:pt x="4466" y="4801"/>
                  <a:pt x="5353" y="4991"/>
                </a:cubicBezTo>
                <a:cubicBezTo>
                  <a:pt x="6693" y="5269"/>
                  <a:pt x="8053" y="5414"/>
                  <a:pt x="9411" y="5414"/>
                </a:cubicBezTo>
                <a:cubicBezTo>
                  <a:pt x="10523" y="5414"/>
                  <a:pt x="11634" y="5317"/>
                  <a:pt x="12732" y="5118"/>
                </a:cubicBezTo>
                <a:cubicBezTo>
                  <a:pt x="13967" y="4896"/>
                  <a:pt x="15170" y="4579"/>
                  <a:pt x="16310" y="4072"/>
                </a:cubicBezTo>
                <a:cubicBezTo>
                  <a:pt x="16849" y="3851"/>
                  <a:pt x="17355" y="3566"/>
                  <a:pt x="17862" y="3217"/>
                </a:cubicBezTo>
                <a:cubicBezTo>
                  <a:pt x="18274" y="2901"/>
                  <a:pt x="19065" y="2426"/>
                  <a:pt x="18907" y="1792"/>
                </a:cubicBezTo>
                <a:cubicBezTo>
                  <a:pt x="18831" y="1512"/>
                  <a:pt x="18600" y="1421"/>
                  <a:pt x="18324" y="1421"/>
                </a:cubicBezTo>
                <a:cubicBezTo>
                  <a:pt x="17913" y="1421"/>
                  <a:pt x="17399" y="1622"/>
                  <a:pt x="17134" y="1697"/>
                </a:cubicBezTo>
                <a:cubicBezTo>
                  <a:pt x="16532" y="1856"/>
                  <a:pt x="15962" y="2046"/>
                  <a:pt x="15360" y="2236"/>
                </a:cubicBezTo>
                <a:cubicBezTo>
                  <a:pt x="14283" y="2552"/>
                  <a:pt x="13207" y="2869"/>
                  <a:pt x="12098" y="3027"/>
                </a:cubicBezTo>
                <a:cubicBezTo>
                  <a:pt x="12035" y="3027"/>
                  <a:pt x="11972" y="3059"/>
                  <a:pt x="11908" y="3059"/>
                </a:cubicBezTo>
                <a:lnTo>
                  <a:pt x="11813" y="3059"/>
                </a:lnTo>
                <a:cubicBezTo>
                  <a:pt x="11686" y="3091"/>
                  <a:pt x="11560" y="3091"/>
                  <a:pt x="11433" y="3091"/>
                </a:cubicBezTo>
                <a:cubicBezTo>
                  <a:pt x="11148" y="3122"/>
                  <a:pt x="10895" y="3154"/>
                  <a:pt x="10641" y="3186"/>
                </a:cubicBezTo>
                <a:cubicBezTo>
                  <a:pt x="10261" y="3186"/>
                  <a:pt x="9895" y="3200"/>
                  <a:pt x="9525" y="3200"/>
                </a:cubicBezTo>
                <a:cubicBezTo>
                  <a:pt x="9339" y="3200"/>
                  <a:pt x="9153" y="3196"/>
                  <a:pt x="8963" y="3186"/>
                </a:cubicBezTo>
                <a:cubicBezTo>
                  <a:pt x="8393" y="3186"/>
                  <a:pt x="7823" y="3154"/>
                  <a:pt x="7253" y="3059"/>
                </a:cubicBezTo>
                <a:lnTo>
                  <a:pt x="7189" y="3059"/>
                </a:lnTo>
                <a:cubicBezTo>
                  <a:pt x="7126" y="3059"/>
                  <a:pt x="7063" y="3059"/>
                  <a:pt x="6999" y="3027"/>
                </a:cubicBezTo>
                <a:cubicBezTo>
                  <a:pt x="6873" y="2996"/>
                  <a:pt x="6746" y="2996"/>
                  <a:pt x="6588" y="2964"/>
                </a:cubicBezTo>
                <a:cubicBezTo>
                  <a:pt x="6334" y="2932"/>
                  <a:pt x="6081" y="2869"/>
                  <a:pt x="5828" y="2806"/>
                </a:cubicBezTo>
                <a:cubicBezTo>
                  <a:pt x="5289" y="2679"/>
                  <a:pt x="4751" y="2552"/>
                  <a:pt x="4213" y="2362"/>
                </a:cubicBezTo>
                <a:cubicBezTo>
                  <a:pt x="4149" y="2331"/>
                  <a:pt x="4086" y="2331"/>
                  <a:pt x="4023" y="2299"/>
                </a:cubicBezTo>
                <a:lnTo>
                  <a:pt x="3991" y="2299"/>
                </a:lnTo>
                <a:cubicBezTo>
                  <a:pt x="3928" y="2236"/>
                  <a:pt x="3864" y="2204"/>
                  <a:pt x="3769" y="2172"/>
                </a:cubicBezTo>
                <a:cubicBezTo>
                  <a:pt x="4023" y="2014"/>
                  <a:pt x="4244" y="1856"/>
                  <a:pt x="4434" y="1666"/>
                </a:cubicBezTo>
                <a:cubicBezTo>
                  <a:pt x="4656" y="1444"/>
                  <a:pt x="4814" y="1222"/>
                  <a:pt x="4814" y="906"/>
                </a:cubicBezTo>
                <a:cubicBezTo>
                  <a:pt x="4814" y="779"/>
                  <a:pt x="4814" y="652"/>
                  <a:pt x="4783" y="526"/>
                </a:cubicBezTo>
                <a:cubicBezTo>
                  <a:pt x="4712" y="219"/>
                  <a:pt x="4395" y="0"/>
                  <a:pt x="4094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3"/>
          <p:cNvSpPr/>
          <p:nvPr/>
        </p:nvSpPr>
        <p:spPr>
          <a:xfrm>
            <a:off x="2736286" y="4031238"/>
            <a:ext cx="611256" cy="214000"/>
          </a:xfrm>
          <a:custGeom>
            <a:avLst/>
            <a:gdLst/>
            <a:ahLst/>
            <a:cxnLst/>
            <a:rect l="l" t="t" r="r" b="b"/>
            <a:pathLst>
              <a:path w="19066" h="6675" extrusionOk="0">
                <a:moveTo>
                  <a:pt x="4098" y="0"/>
                </a:moveTo>
                <a:cubicBezTo>
                  <a:pt x="3993" y="0"/>
                  <a:pt x="3891" y="26"/>
                  <a:pt x="3801" y="83"/>
                </a:cubicBezTo>
                <a:lnTo>
                  <a:pt x="3770" y="83"/>
                </a:lnTo>
                <a:cubicBezTo>
                  <a:pt x="3643" y="83"/>
                  <a:pt x="3485" y="114"/>
                  <a:pt x="3358" y="146"/>
                </a:cubicBezTo>
                <a:cubicBezTo>
                  <a:pt x="3231" y="178"/>
                  <a:pt x="3104" y="209"/>
                  <a:pt x="2978" y="241"/>
                </a:cubicBezTo>
                <a:cubicBezTo>
                  <a:pt x="2661" y="336"/>
                  <a:pt x="2313" y="494"/>
                  <a:pt x="1996" y="653"/>
                </a:cubicBezTo>
                <a:cubicBezTo>
                  <a:pt x="1743" y="748"/>
                  <a:pt x="1489" y="875"/>
                  <a:pt x="1236" y="1001"/>
                </a:cubicBezTo>
                <a:cubicBezTo>
                  <a:pt x="1109" y="1033"/>
                  <a:pt x="983" y="1096"/>
                  <a:pt x="856" y="1160"/>
                </a:cubicBezTo>
                <a:cubicBezTo>
                  <a:pt x="824" y="1191"/>
                  <a:pt x="761" y="1223"/>
                  <a:pt x="698" y="1223"/>
                </a:cubicBezTo>
                <a:cubicBezTo>
                  <a:pt x="571" y="1286"/>
                  <a:pt x="444" y="1381"/>
                  <a:pt x="318" y="1476"/>
                </a:cubicBezTo>
                <a:cubicBezTo>
                  <a:pt x="128" y="1635"/>
                  <a:pt x="1" y="2015"/>
                  <a:pt x="1" y="2268"/>
                </a:cubicBezTo>
                <a:cubicBezTo>
                  <a:pt x="33" y="2458"/>
                  <a:pt x="64" y="2616"/>
                  <a:pt x="128" y="2775"/>
                </a:cubicBezTo>
                <a:cubicBezTo>
                  <a:pt x="33" y="3408"/>
                  <a:pt x="286" y="4073"/>
                  <a:pt x="476" y="4643"/>
                </a:cubicBezTo>
                <a:cubicBezTo>
                  <a:pt x="571" y="4928"/>
                  <a:pt x="666" y="5213"/>
                  <a:pt x="761" y="5498"/>
                </a:cubicBezTo>
                <a:cubicBezTo>
                  <a:pt x="824" y="5688"/>
                  <a:pt x="888" y="5878"/>
                  <a:pt x="983" y="6037"/>
                </a:cubicBezTo>
                <a:cubicBezTo>
                  <a:pt x="1109" y="6290"/>
                  <a:pt x="1299" y="6448"/>
                  <a:pt x="1553" y="6543"/>
                </a:cubicBezTo>
                <a:cubicBezTo>
                  <a:pt x="1616" y="6575"/>
                  <a:pt x="1711" y="6607"/>
                  <a:pt x="1806" y="6638"/>
                </a:cubicBezTo>
                <a:cubicBezTo>
                  <a:pt x="1864" y="6663"/>
                  <a:pt x="1935" y="6675"/>
                  <a:pt x="2011" y="6675"/>
                </a:cubicBezTo>
                <a:cubicBezTo>
                  <a:pt x="2228" y="6675"/>
                  <a:pt x="2489" y="6580"/>
                  <a:pt x="2629" y="6417"/>
                </a:cubicBezTo>
                <a:cubicBezTo>
                  <a:pt x="2693" y="6322"/>
                  <a:pt x="2788" y="6227"/>
                  <a:pt x="2883" y="6100"/>
                </a:cubicBezTo>
                <a:cubicBezTo>
                  <a:pt x="2978" y="5942"/>
                  <a:pt x="3009" y="5720"/>
                  <a:pt x="3009" y="5498"/>
                </a:cubicBezTo>
                <a:cubicBezTo>
                  <a:pt x="3009" y="5276"/>
                  <a:pt x="2978" y="5055"/>
                  <a:pt x="2914" y="4833"/>
                </a:cubicBezTo>
                <a:cubicBezTo>
                  <a:pt x="2819" y="4580"/>
                  <a:pt x="2724" y="4326"/>
                  <a:pt x="2629" y="4073"/>
                </a:cubicBezTo>
                <a:lnTo>
                  <a:pt x="2629" y="4073"/>
                </a:lnTo>
                <a:cubicBezTo>
                  <a:pt x="3421" y="4580"/>
                  <a:pt x="4466" y="4801"/>
                  <a:pt x="5353" y="4960"/>
                </a:cubicBezTo>
                <a:cubicBezTo>
                  <a:pt x="6677" y="5256"/>
                  <a:pt x="8030" y="5399"/>
                  <a:pt x="9391" y="5399"/>
                </a:cubicBezTo>
                <a:cubicBezTo>
                  <a:pt x="10503" y="5399"/>
                  <a:pt x="11621" y="5303"/>
                  <a:pt x="12732" y="5118"/>
                </a:cubicBezTo>
                <a:cubicBezTo>
                  <a:pt x="13935" y="4896"/>
                  <a:pt x="15170" y="4580"/>
                  <a:pt x="16310" y="4073"/>
                </a:cubicBezTo>
                <a:cubicBezTo>
                  <a:pt x="16849" y="3820"/>
                  <a:pt x="17356" y="3566"/>
                  <a:pt x="17831" y="3218"/>
                </a:cubicBezTo>
                <a:cubicBezTo>
                  <a:pt x="18242" y="2901"/>
                  <a:pt x="19066" y="2395"/>
                  <a:pt x="18907" y="1793"/>
                </a:cubicBezTo>
                <a:cubicBezTo>
                  <a:pt x="18828" y="1503"/>
                  <a:pt x="18585" y="1410"/>
                  <a:pt x="18295" y="1410"/>
                </a:cubicBezTo>
                <a:cubicBezTo>
                  <a:pt x="17889" y="1410"/>
                  <a:pt x="17393" y="1592"/>
                  <a:pt x="17134" y="1666"/>
                </a:cubicBezTo>
                <a:cubicBezTo>
                  <a:pt x="16532" y="1856"/>
                  <a:pt x="15930" y="2046"/>
                  <a:pt x="15360" y="2236"/>
                </a:cubicBezTo>
                <a:cubicBezTo>
                  <a:pt x="14284" y="2553"/>
                  <a:pt x="13207" y="2838"/>
                  <a:pt x="12098" y="3028"/>
                </a:cubicBezTo>
                <a:lnTo>
                  <a:pt x="11908" y="3028"/>
                </a:lnTo>
                <a:cubicBezTo>
                  <a:pt x="11877" y="3060"/>
                  <a:pt x="11813" y="3060"/>
                  <a:pt x="11813" y="3060"/>
                </a:cubicBezTo>
                <a:cubicBezTo>
                  <a:pt x="11687" y="3060"/>
                  <a:pt x="11528" y="3091"/>
                  <a:pt x="11402" y="3091"/>
                </a:cubicBezTo>
                <a:cubicBezTo>
                  <a:pt x="11148" y="3123"/>
                  <a:pt x="10895" y="3155"/>
                  <a:pt x="10610" y="3155"/>
                </a:cubicBezTo>
                <a:cubicBezTo>
                  <a:pt x="10229" y="3177"/>
                  <a:pt x="9833" y="3199"/>
                  <a:pt x="9443" y="3199"/>
                </a:cubicBezTo>
                <a:cubicBezTo>
                  <a:pt x="9281" y="3199"/>
                  <a:pt x="9121" y="3196"/>
                  <a:pt x="8963" y="3186"/>
                </a:cubicBezTo>
                <a:cubicBezTo>
                  <a:pt x="8393" y="3186"/>
                  <a:pt x="7823" y="3123"/>
                  <a:pt x="7253" y="3060"/>
                </a:cubicBezTo>
                <a:lnTo>
                  <a:pt x="7190" y="3060"/>
                </a:lnTo>
                <a:cubicBezTo>
                  <a:pt x="7126" y="3060"/>
                  <a:pt x="7063" y="3028"/>
                  <a:pt x="7000" y="3028"/>
                </a:cubicBezTo>
                <a:cubicBezTo>
                  <a:pt x="6873" y="2996"/>
                  <a:pt x="6715" y="2996"/>
                  <a:pt x="6588" y="2965"/>
                </a:cubicBezTo>
                <a:cubicBezTo>
                  <a:pt x="6335" y="2901"/>
                  <a:pt x="6081" y="2870"/>
                  <a:pt x="5828" y="2806"/>
                </a:cubicBezTo>
                <a:cubicBezTo>
                  <a:pt x="5290" y="2680"/>
                  <a:pt x="4751" y="2521"/>
                  <a:pt x="4213" y="2363"/>
                </a:cubicBezTo>
                <a:cubicBezTo>
                  <a:pt x="4150" y="2331"/>
                  <a:pt x="4086" y="2300"/>
                  <a:pt x="3991" y="2300"/>
                </a:cubicBezTo>
                <a:cubicBezTo>
                  <a:pt x="3928" y="2236"/>
                  <a:pt x="3833" y="2205"/>
                  <a:pt x="3770" y="2173"/>
                </a:cubicBezTo>
                <a:cubicBezTo>
                  <a:pt x="3991" y="2015"/>
                  <a:pt x="4245" y="1856"/>
                  <a:pt x="4435" y="1666"/>
                </a:cubicBezTo>
                <a:cubicBezTo>
                  <a:pt x="4625" y="1445"/>
                  <a:pt x="4815" y="1223"/>
                  <a:pt x="4815" y="875"/>
                </a:cubicBezTo>
                <a:cubicBezTo>
                  <a:pt x="4815" y="748"/>
                  <a:pt x="4815" y="621"/>
                  <a:pt x="4783" y="494"/>
                </a:cubicBezTo>
                <a:cubicBezTo>
                  <a:pt x="4712" y="212"/>
                  <a:pt x="4398" y="0"/>
                  <a:pt x="4098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3"/>
          <p:cNvSpPr/>
          <p:nvPr/>
        </p:nvSpPr>
        <p:spPr>
          <a:xfrm>
            <a:off x="7830107" y="2243701"/>
            <a:ext cx="394979" cy="1132295"/>
          </a:xfrm>
          <a:custGeom>
            <a:avLst/>
            <a:gdLst/>
            <a:ahLst/>
            <a:cxnLst/>
            <a:rect l="l" t="t" r="r" b="b"/>
            <a:pathLst>
              <a:path w="12320" h="35318" extrusionOk="0">
                <a:moveTo>
                  <a:pt x="4211" y="0"/>
                </a:moveTo>
                <a:cubicBezTo>
                  <a:pt x="4031" y="0"/>
                  <a:pt x="3863" y="86"/>
                  <a:pt x="3801" y="292"/>
                </a:cubicBezTo>
                <a:cubicBezTo>
                  <a:pt x="3738" y="513"/>
                  <a:pt x="3674" y="703"/>
                  <a:pt x="3706" y="957"/>
                </a:cubicBezTo>
                <a:cubicBezTo>
                  <a:pt x="3706" y="1115"/>
                  <a:pt x="3738" y="1305"/>
                  <a:pt x="3738" y="1463"/>
                </a:cubicBezTo>
                <a:cubicBezTo>
                  <a:pt x="3738" y="1653"/>
                  <a:pt x="3769" y="1812"/>
                  <a:pt x="3801" y="2002"/>
                </a:cubicBezTo>
                <a:cubicBezTo>
                  <a:pt x="3833" y="2255"/>
                  <a:pt x="3928" y="2477"/>
                  <a:pt x="3991" y="2730"/>
                </a:cubicBezTo>
                <a:cubicBezTo>
                  <a:pt x="4561" y="4219"/>
                  <a:pt x="5131" y="5675"/>
                  <a:pt x="5701" y="7164"/>
                </a:cubicBezTo>
                <a:cubicBezTo>
                  <a:pt x="5954" y="7892"/>
                  <a:pt x="6208" y="8620"/>
                  <a:pt x="6461" y="9317"/>
                </a:cubicBezTo>
                <a:cubicBezTo>
                  <a:pt x="6588" y="9729"/>
                  <a:pt x="6746" y="10141"/>
                  <a:pt x="6873" y="10521"/>
                </a:cubicBezTo>
                <a:cubicBezTo>
                  <a:pt x="6936" y="10742"/>
                  <a:pt x="7000" y="10932"/>
                  <a:pt x="7063" y="11122"/>
                </a:cubicBezTo>
                <a:cubicBezTo>
                  <a:pt x="7095" y="11186"/>
                  <a:pt x="7126" y="11281"/>
                  <a:pt x="7126" y="11376"/>
                </a:cubicBezTo>
                <a:cubicBezTo>
                  <a:pt x="7126" y="11376"/>
                  <a:pt x="7158" y="11439"/>
                  <a:pt x="7190" y="11471"/>
                </a:cubicBezTo>
                <a:cubicBezTo>
                  <a:pt x="8076" y="14258"/>
                  <a:pt x="8963" y="17108"/>
                  <a:pt x="9501" y="19990"/>
                </a:cubicBezTo>
                <a:cubicBezTo>
                  <a:pt x="9755" y="21383"/>
                  <a:pt x="9913" y="22808"/>
                  <a:pt x="9945" y="24075"/>
                </a:cubicBezTo>
                <a:cubicBezTo>
                  <a:pt x="9945" y="24772"/>
                  <a:pt x="9945" y="25468"/>
                  <a:pt x="9881" y="26133"/>
                </a:cubicBezTo>
                <a:cubicBezTo>
                  <a:pt x="9850" y="26450"/>
                  <a:pt x="9786" y="26767"/>
                  <a:pt x="9755" y="27083"/>
                </a:cubicBezTo>
                <a:cubicBezTo>
                  <a:pt x="9723" y="27242"/>
                  <a:pt x="9691" y="27368"/>
                  <a:pt x="9660" y="27495"/>
                </a:cubicBezTo>
                <a:cubicBezTo>
                  <a:pt x="9660" y="27527"/>
                  <a:pt x="9628" y="27780"/>
                  <a:pt x="9596" y="27780"/>
                </a:cubicBezTo>
                <a:cubicBezTo>
                  <a:pt x="9470" y="28382"/>
                  <a:pt x="9248" y="28984"/>
                  <a:pt x="8995" y="29522"/>
                </a:cubicBezTo>
                <a:cubicBezTo>
                  <a:pt x="8995" y="29554"/>
                  <a:pt x="8963" y="29617"/>
                  <a:pt x="8931" y="29617"/>
                </a:cubicBezTo>
                <a:cubicBezTo>
                  <a:pt x="8900" y="29680"/>
                  <a:pt x="8868" y="29744"/>
                  <a:pt x="8836" y="29807"/>
                </a:cubicBezTo>
                <a:cubicBezTo>
                  <a:pt x="8773" y="29934"/>
                  <a:pt x="8678" y="30060"/>
                  <a:pt x="8615" y="30187"/>
                </a:cubicBezTo>
                <a:cubicBezTo>
                  <a:pt x="8520" y="30314"/>
                  <a:pt x="8456" y="30409"/>
                  <a:pt x="8361" y="30535"/>
                </a:cubicBezTo>
                <a:cubicBezTo>
                  <a:pt x="8361" y="30567"/>
                  <a:pt x="8203" y="30725"/>
                  <a:pt x="8203" y="30757"/>
                </a:cubicBezTo>
                <a:cubicBezTo>
                  <a:pt x="7981" y="30979"/>
                  <a:pt x="7760" y="31169"/>
                  <a:pt x="7506" y="31359"/>
                </a:cubicBezTo>
                <a:cubicBezTo>
                  <a:pt x="7475" y="31390"/>
                  <a:pt x="7411" y="31422"/>
                  <a:pt x="7380" y="31454"/>
                </a:cubicBezTo>
                <a:cubicBezTo>
                  <a:pt x="7380" y="31454"/>
                  <a:pt x="7348" y="31454"/>
                  <a:pt x="7348" y="31485"/>
                </a:cubicBezTo>
                <a:cubicBezTo>
                  <a:pt x="7253" y="31517"/>
                  <a:pt x="7126" y="31580"/>
                  <a:pt x="7031" y="31644"/>
                </a:cubicBezTo>
                <a:cubicBezTo>
                  <a:pt x="6936" y="31707"/>
                  <a:pt x="6809" y="31739"/>
                  <a:pt x="6683" y="31770"/>
                </a:cubicBezTo>
                <a:cubicBezTo>
                  <a:pt x="6746" y="31770"/>
                  <a:pt x="6556" y="31834"/>
                  <a:pt x="6461" y="31834"/>
                </a:cubicBezTo>
                <a:cubicBezTo>
                  <a:pt x="6239" y="31897"/>
                  <a:pt x="5986" y="31929"/>
                  <a:pt x="5733" y="31960"/>
                </a:cubicBezTo>
                <a:lnTo>
                  <a:pt x="5479" y="31960"/>
                </a:lnTo>
                <a:cubicBezTo>
                  <a:pt x="5353" y="31960"/>
                  <a:pt x="5194" y="31960"/>
                  <a:pt x="5068" y="31929"/>
                </a:cubicBezTo>
                <a:cubicBezTo>
                  <a:pt x="4973" y="31929"/>
                  <a:pt x="4909" y="31897"/>
                  <a:pt x="4814" y="31897"/>
                </a:cubicBezTo>
                <a:cubicBezTo>
                  <a:pt x="4783" y="31897"/>
                  <a:pt x="4624" y="31865"/>
                  <a:pt x="4593" y="31834"/>
                </a:cubicBezTo>
                <a:cubicBezTo>
                  <a:pt x="4434" y="31802"/>
                  <a:pt x="4308" y="31739"/>
                  <a:pt x="4181" y="31675"/>
                </a:cubicBezTo>
                <a:lnTo>
                  <a:pt x="4149" y="31675"/>
                </a:lnTo>
                <a:cubicBezTo>
                  <a:pt x="4118" y="31644"/>
                  <a:pt x="4054" y="31644"/>
                  <a:pt x="4023" y="31612"/>
                </a:cubicBezTo>
                <a:cubicBezTo>
                  <a:pt x="3928" y="31549"/>
                  <a:pt x="3833" y="31485"/>
                  <a:pt x="3738" y="31422"/>
                </a:cubicBezTo>
                <a:lnTo>
                  <a:pt x="3611" y="31327"/>
                </a:lnTo>
                <a:cubicBezTo>
                  <a:pt x="3611" y="31327"/>
                  <a:pt x="3611" y="31327"/>
                  <a:pt x="3611" y="31295"/>
                </a:cubicBezTo>
                <a:cubicBezTo>
                  <a:pt x="3484" y="31169"/>
                  <a:pt x="3358" y="31010"/>
                  <a:pt x="3231" y="30884"/>
                </a:cubicBezTo>
                <a:lnTo>
                  <a:pt x="3358" y="30820"/>
                </a:lnTo>
                <a:cubicBezTo>
                  <a:pt x="3928" y="30599"/>
                  <a:pt x="4719" y="30472"/>
                  <a:pt x="5131" y="30029"/>
                </a:cubicBezTo>
                <a:cubicBezTo>
                  <a:pt x="5384" y="29775"/>
                  <a:pt x="5479" y="29237"/>
                  <a:pt x="5068" y="29047"/>
                </a:cubicBezTo>
                <a:cubicBezTo>
                  <a:pt x="4846" y="28920"/>
                  <a:pt x="4656" y="28825"/>
                  <a:pt x="4371" y="28825"/>
                </a:cubicBezTo>
                <a:cubicBezTo>
                  <a:pt x="4181" y="28825"/>
                  <a:pt x="3991" y="28825"/>
                  <a:pt x="3801" y="28857"/>
                </a:cubicBezTo>
                <a:cubicBezTo>
                  <a:pt x="3484" y="28920"/>
                  <a:pt x="3136" y="28984"/>
                  <a:pt x="2788" y="29079"/>
                </a:cubicBezTo>
                <a:cubicBezTo>
                  <a:pt x="2059" y="29300"/>
                  <a:pt x="1362" y="29585"/>
                  <a:pt x="634" y="29839"/>
                </a:cubicBezTo>
                <a:cubicBezTo>
                  <a:pt x="317" y="29934"/>
                  <a:pt x="64" y="30377"/>
                  <a:pt x="32" y="30725"/>
                </a:cubicBezTo>
                <a:cubicBezTo>
                  <a:pt x="1" y="31517"/>
                  <a:pt x="64" y="32372"/>
                  <a:pt x="127" y="33164"/>
                </a:cubicBezTo>
                <a:cubicBezTo>
                  <a:pt x="159" y="33639"/>
                  <a:pt x="191" y="34051"/>
                  <a:pt x="381" y="34462"/>
                </a:cubicBezTo>
                <a:cubicBezTo>
                  <a:pt x="571" y="34906"/>
                  <a:pt x="919" y="35317"/>
                  <a:pt x="1457" y="35317"/>
                </a:cubicBezTo>
                <a:cubicBezTo>
                  <a:pt x="1964" y="35286"/>
                  <a:pt x="2217" y="34747"/>
                  <a:pt x="2344" y="34304"/>
                </a:cubicBezTo>
                <a:cubicBezTo>
                  <a:pt x="2439" y="33924"/>
                  <a:pt x="2407" y="33544"/>
                  <a:pt x="2376" y="33132"/>
                </a:cubicBezTo>
                <a:lnTo>
                  <a:pt x="2376" y="33132"/>
                </a:lnTo>
                <a:cubicBezTo>
                  <a:pt x="3251" y="33859"/>
                  <a:pt x="4362" y="34190"/>
                  <a:pt x="5485" y="34190"/>
                </a:cubicBezTo>
                <a:cubicBezTo>
                  <a:pt x="6760" y="34190"/>
                  <a:pt x="8050" y="33763"/>
                  <a:pt x="9026" y="33006"/>
                </a:cubicBezTo>
                <a:cubicBezTo>
                  <a:pt x="11116" y="31390"/>
                  <a:pt x="11940" y="28604"/>
                  <a:pt x="12130" y="26070"/>
                </a:cubicBezTo>
                <a:cubicBezTo>
                  <a:pt x="12320" y="23157"/>
                  <a:pt x="11908" y="20211"/>
                  <a:pt x="11243" y="17361"/>
                </a:cubicBezTo>
                <a:cubicBezTo>
                  <a:pt x="10515" y="14416"/>
                  <a:pt x="9565" y="11471"/>
                  <a:pt x="8583" y="8589"/>
                </a:cubicBezTo>
                <a:cubicBezTo>
                  <a:pt x="8076" y="7100"/>
                  <a:pt x="7538" y="5612"/>
                  <a:pt x="6936" y="4123"/>
                </a:cubicBezTo>
                <a:cubicBezTo>
                  <a:pt x="6651" y="3395"/>
                  <a:pt x="6366" y="2667"/>
                  <a:pt x="6049" y="1938"/>
                </a:cubicBezTo>
                <a:cubicBezTo>
                  <a:pt x="5733" y="1210"/>
                  <a:pt x="5194" y="450"/>
                  <a:pt x="4498" y="70"/>
                </a:cubicBezTo>
                <a:cubicBezTo>
                  <a:pt x="4409" y="25"/>
                  <a:pt x="4308" y="0"/>
                  <a:pt x="4211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3"/>
          <p:cNvSpPr/>
          <p:nvPr/>
        </p:nvSpPr>
        <p:spPr>
          <a:xfrm>
            <a:off x="1069166" y="1344674"/>
            <a:ext cx="1261048" cy="1189747"/>
          </a:xfrm>
          <a:custGeom>
            <a:avLst/>
            <a:gdLst/>
            <a:ahLst/>
            <a:cxnLst/>
            <a:rect l="l" t="t" r="r" b="b"/>
            <a:pathLst>
              <a:path w="39334" h="37110" extrusionOk="0">
                <a:moveTo>
                  <a:pt x="22105" y="0"/>
                </a:moveTo>
                <a:cubicBezTo>
                  <a:pt x="21299" y="0"/>
                  <a:pt x="20552" y="263"/>
                  <a:pt x="20078" y="1035"/>
                </a:cubicBezTo>
                <a:cubicBezTo>
                  <a:pt x="19825" y="1478"/>
                  <a:pt x="19698" y="1985"/>
                  <a:pt x="19572" y="2492"/>
                </a:cubicBezTo>
                <a:cubicBezTo>
                  <a:pt x="19445" y="3030"/>
                  <a:pt x="19287" y="3568"/>
                  <a:pt x="19097" y="4107"/>
                </a:cubicBezTo>
                <a:cubicBezTo>
                  <a:pt x="18907" y="4550"/>
                  <a:pt x="18748" y="5057"/>
                  <a:pt x="18495" y="5500"/>
                </a:cubicBezTo>
                <a:cubicBezTo>
                  <a:pt x="18242" y="5849"/>
                  <a:pt x="17925" y="5975"/>
                  <a:pt x="17513" y="6007"/>
                </a:cubicBezTo>
                <a:cubicBezTo>
                  <a:pt x="16342" y="6102"/>
                  <a:pt x="15170" y="6134"/>
                  <a:pt x="13998" y="6229"/>
                </a:cubicBezTo>
                <a:cubicBezTo>
                  <a:pt x="13396" y="6260"/>
                  <a:pt x="12795" y="6292"/>
                  <a:pt x="12161" y="6324"/>
                </a:cubicBezTo>
                <a:cubicBezTo>
                  <a:pt x="11936" y="6341"/>
                  <a:pt x="11682" y="6368"/>
                  <a:pt x="11426" y="6368"/>
                </a:cubicBezTo>
                <a:cubicBezTo>
                  <a:pt x="11214" y="6368"/>
                  <a:pt x="11000" y="6349"/>
                  <a:pt x="10799" y="6292"/>
                </a:cubicBezTo>
                <a:cubicBezTo>
                  <a:pt x="10483" y="6197"/>
                  <a:pt x="10324" y="5912"/>
                  <a:pt x="10166" y="5627"/>
                </a:cubicBezTo>
                <a:cubicBezTo>
                  <a:pt x="9881" y="5279"/>
                  <a:pt x="9628" y="4899"/>
                  <a:pt x="9153" y="4804"/>
                </a:cubicBezTo>
                <a:cubicBezTo>
                  <a:pt x="9062" y="4777"/>
                  <a:pt x="8973" y="4765"/>
                  <a:pt x="8885" y="4765"/>
                </a:cubicBezTo>
                <a:cubicBezTo>
                  <a:pt x="8450" y="4765"/>
                  <a:pt x="8054" y="5068"/>
                  <a:pt x="7791" y="5437"/>
                </a:cubicBezTo>
                <a:cubicBezTo>
                  <a:pt x="7538" y="5785"/>
                  <a:pt x="7316" y="6102"/>
                  <a:pt x="6936" y="6324"/>
                </a:cubicBezTo>
                <a:cubicBezTo>
                  <a:pt x="6556" y="6545"/>
                  <a:pt x="6144" y="6609"/>
                  <a:pt x="5701" y="6609"/>
                </a:cubicBezTo>
                <a:cubicBezTo>
                  <a:pt x="5686" y="6608"/>
                  <a:pt x="5671" y="6608"/>
                  <a:pt x="5657" y="6608"/>
                </a:cubicBezTo>
                <a:cubicBezTo>
                  <a:pt x="4093" y="6608"/>
                  <a:pt x="2812" y="8268"/>
                  <a:pt x="2090" y="9554"/>
                </a:cubicBezTo>
                <a:cubicBezTo>
                  <a:pt x="1584" y="10504"/>
                  <a:pt x="1172" y="11486"/>
                  <a:pt x="855" y="12467"/>
                </a:cubicBezTo>
                <a:cubicBezTo>
                  <a:pt x="222" y="14463"/>
                  <a:pt x="0" y="16616"/>
                  <a:pt x="127" y="18706"/>
                </a:cubicBezTo>
                <a:cubicBezTo>
                  <a:pt x="444" y="23108"/>
                  <a:pt x="2280" y="27288"/>
                  <a:pt x="5036" y="30582"/>
                </a:cubicBezTo>
                <a:cubicBezTo>
                  <a:pt x="7664" y="33749"/>
                  <a:pt x="11306" y="35871"/>
                  <a:pt x="15233" y="36694"/>
                </a:cubicBezTo>
                <a:cubicBezTo>
                  <a:pt x="16538" y="36972"/>
                  <a:pt x="17857" y="37109"/>
                  <a:pt x="19173" y="37109"/>
                </a:cubicBezTo>
                <a:cubicBezTo>
                  <a:pt x="21752" y="37109"/>
                  <a:pt x="24317" y="36582"/>
                  <a:pt x="26729" y="35554"/>
                </a:cubicBezTo>
                <a:cubicBezTo>
                  <a:pt x="30371" y="33971"/>
                  <a:pt x="33570" y="31374"/>
                  <a:pt x="35786" y="27985"/>
                </a:cubicBezTo>
                <a:cubicBezTo>
                  <a:pt x="38098" y="24438"/>
                  <a:pt x="39333" y="20100"/>
                  <a:pt x="38890" y="15856"/>
                </a:cubicBezTo>
                <a:cubicBezTo>
                  <a:pt x="38478" y="11644"/>
                  <a:pt x="36578" y="7749"/>
                  <a:pt x="33411" y="5025"/>
                </a:cubicBezTo>
                <a:cubicBezTo>
                  <a:pt x="31923" y="3727"/>
                  <a:pt x="30213" y="2682"/>
                  <a:pt x="28407" y="1858"/>
                </a:cubicBezTo>
                <a:cubicBezTo>
                  <a:pt x="27489" y="1478"/>
                  <a:pt x="26571" y="1098"/>
                  <a:pt x="25589" y="813"/>
                </a:cubicBezTo>
                <a:cubicBezTo>
                  <a:pt x="24671" y="497"/>
                  <a:pt x="23720" y="180"/>
                  <a:pt x="22770" y="53"/>
                </a:cubicBezTo>
                <a:cubicBezTo>
                  <a:pt x="22547" y="19"/>
                  <a:pt x="22324" y="0"/>
                  <a:pt x="22105" y="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33"/>
          <p:cNvSpPr/>
          <p:nvPr/>
        </p:nvSpPr>
        <p:spPr>
          <a:xfrm>
            <a:off x="918901" y="1183637"/>
            <a:ext cx="1553435" cy="1501787"/>
          </a:xfrm>
          <a:custGeom>
            <a:avLst/>
            <a:gdLst/>
            <a:ahLst/>
            <a:cxnLst/>
            <a:rect l="l" t="t" r="r" b="b"/>
            <a:pathLst>
              <a:path w="48454" h="46843" extrusionOk="0">
                <a:moveTo>
                  <a:pt x="4045" y="31433"/>
                </a:moveTo>
                <a:cubicBezTo>
                  <a:pt x="4050" y="31451"/>
                  <a:pt x="4054" y="31472"/>
                  <a:pt x="4054" y="31488"/>
                </a:cubicBezTo>
                <a:cubicBezTo>
                  <a:pt x="4054" y="31467"/>
                  <a:pt x="4050" y="31449"/>
                  <a:pt x="4045" y="31433"/>
                </a:cubicBezTo>
                <a:close/>
                <a:moveTo>
                  <a:pt x="29382" y="1"/>
                </a:moveTo>
                <a:cubicBezTo>
                  <a:pt x="28827" y="1"/>
                  <a:pt x="28269" y="34"/>
                  <a:pt x="27711" y="104"/>
                </a:cubicBezTo>
                <a:cubicBezTo>
                  <a:pt x="27109" y="168"/>
                  <a:pt x="26507" y="263"/>
                  <a:pt x="25937" y="389"/>
                </a:cubicBezTo>
                <a:cubicBezTo>
                  <a:pt x="25684" y="453"/>
                  <a:pt x="25399" y="548"/>
                  <a:pt x="25146" y="643"/>
                </a:cubicBezTo>
                <a:cubicBezTo>
                  <a:pt x="25019" y="674"/>
                  <a:pt x="24892" y="706"/>
                  <a:pt x="24797" y="769"/>
                </a:cubicBezTo>
                <a:cubicBezTo>
                  <a:pt x="24734" y="769"/>
                  <a:pt x="24639" y="801"/>
                  <a:pt x="24575" y="833"/>
                </a:cubicBezTo>
                <a:cubicBezTo>
                  <a:pt x="24575" y="833"/>
                  <a:pt x="24271" y="954"/>
                  <a:pt x="24280" y="954"/>
                </a:cubicBezTo>
                <a:cubicBezTo>
                  <a:pt x="24282" y="954"/>
                  <a:pt x="24303" y="947"/>
                  <a:pt x="24354" y="928"/>
                </a:cubicBezTo>
                <a:lnTo>
                  <a:pt x="24354" y="928"/>
                </a:lnTo>
                <a:cubicBezTo>
                  <a:pt x="23752" y="1181"/>
                  <a:pt x="23245" y="1783"/>
                  <a:pt x="23467" y="2448"/>
                </a:cubicBezTo>
                <a:cubicBezTo>
                  <a:pt x="23624" y="2945"/>
                  <a:pt x="24127" y="3399"/>
                  <a:pt x="24654" y="3399"/>
                </a:cubicBezTo>
                <a:cubicBezTo>
                  <a:pt x="24765" y="3399"/>
                  <a:pt x="24877" y="3379"/>
                  <a:pt x="24987" y="3334"/>
                </a:cubicBezTo>
                <a:cubicBezTo>
                  <a:pt x="25494" y="3113"/>
                  <a:pt x="26032" y="2986"/>
                  <a:pt x="26539" y="2859"/>
                </a:cubicBezTo>
                <a:cubicBezTo>
                  <a:pt x="26792" y="2796"/>
                  <a:pt x="27046" y="2733"/>
                  <a:pt x="27331" y="2669"/>
                </a:cubicBezTo>
                <a:lnTo>
                  <a:pt x="27679" y="2638"/>
                </a:lnTo>
                <a:cubicBezTo>
                  <a:pt x="27679" y="2638"/>
                  <a:pt x="27711" y="2606"/>
                  <a:pt x="27742" y="2606"/>
                </a:cubicBezTo>
                <a:lnTo>
                  <a:pt x="27932" y="2606"/>
                </a:lnTo>
                <a:cubicBezTo>
                  <a:pt x="28471" y="2543"/>
                  <a:pt x="28977" y="2511"/>
                  <a:pt x="29516" y="2511"/>
                </a:cubicBezTo>
                <a:cubicBezTo>
                  <a:pt x="29769" y="2543"/>
                  <a:pt x="30023" y="2543"/>
                  <a:pt x="30276" y="2574"/>
                </a:cubicBezTo>
                <a:cubicBezTo>
                  <a:pt x="30434" y="2574"/>
                  <a:pt x="30561" y="2574"/>
                  <a:pt x="30719" y="2606"/>
                </a:cubicBezTo>
                <a:lnTo>
                  <a:pt x="30878" y="2606"/>
                </a:lnTo>
                <a:cubicBezTo>
                  <a:pt x="30909" y="2606"/>
                  <a:pt x="31004" y="2638"/>
                  <a:pt x="31036" y="2638"/>
                </a:cubicBezTo>
                <a:lnTo>
                  <a:pt x="31099" y="2638"/>
                </a:lnTo>
                <a:cubicBezTo>
                  <a:pt x="31163" y="2669"/>
                  <a:pt x="31258" y="2669"/>
                  <a:pt x="31321" y="2669"/>
                </a:cubicBezTo>
                <a:cubicBezTo>
                  <a:pt x="31448" y="2701"/>
                  <a:pt x="31574" y="2733"/>
                  <a:pt x="31701" y="2764"/>
                </a:cubicBezTo>
                <a:cubicBezTo>
                  <a:pt x="31954" y="2796"/>
                  <a:pt x="32239" y="2859"/>
                  <a:pt x="32524" y="2954"/>
                </a:cubicBezTo>
                <a:cubicBezTo>
                  <a:pt x="33031" y="3081"/>
                  <a:pt x="33538" y="3239"/>
                  <a:pt x="34045" y="3429"/>
                </a:cubicBezTo>
                <a:cubicBezTo>
                  <a:pt x="34140" y="3461"/>
                  <a:pt x="34266" y="3524"/>
                  <a:pt x="34361" y="3556"/>
                </a:cubicBezTo>
                <a:cubicBezTo>
                  <a:pt x="34393" y="3556"/>
                  <a:pt x="34425" y="3588"/>
                  <a:pt x="34456" y="3588"/>
                </a:cubicBezTo>
                <a:cubicBezTo>
                  <a:pt x="34710" y="3714"/>
                  <a:pt x="34931" y="3809"/>
                  <a:pt x="35185" y="3936"/>
                </a:cubicBezTo>
                <a:cubicBezTo>
                  <a:pt x="35628" y="4158"/>
                  <a:pt x="36071" y="4411"/>
                  <a:pt x="36483" y="4665"/>
                </a:cubicBezTo>
                <a:cubicBezTo>
                  <a:pt x="36926" y="4918"/>
                  <a:pt x="37338" y="5203"/>
                  <a:pt x="37750" y="5520"/>
                </a:cubicBezTo>
                <a:cubicBezTo>
                  <a:pt x="37781" y="5551"/>
                  <a:pt x="37813" y="5583"/>
                  <a:pt x="37876" y="5615"/>
                </a:cubicBezTo>
                <a:cubicBezTo>
                  <a:pt x="37971" y="5678"/>
                  <a:pt x="38067" y="5773"/>
                  <a:pt x="38162" y="5836"/>
                </a:cubicBezTo>
                <a:cubicBezTo>
                  <a:pt x="38352" y="5995"/>
                  <a:pt x="38542" y="6185"/>
                  <a:pt x="38732" y="6343"/>
                </a:cubicBezTo>
                <a:cubicBezTo>
                  <a:pt x="39492" y="7008"/>
                  <a:pt x="40188" y="7736"/>
                  <a:pt x="40822" y="8496"/>
                </a:cubicBezTo>
                <a:cubicBezTo>
                  <a:pt x="40948" y="8655"/>
                  <a:pt x="41075" y="8813"/>
                  <a:pt x="41233" y="8972"/>
                </a:cubicBezTo>
                <a:cubicBezTo>
                  <a:pt x="41233" y="9003"/>
                  <a:pt x="41297" y="9098"/>
                  <a:pt x="41328" y="9130"/>
                </a:cubicBezTo>
                <a:cubicBezTo>
                  <a:pt x="41423" y="9257"/>
                  <a:pt x="41518" y="9352"/>
                  <a:pt x="41582" y="9478"/>
                </a:cubicBezTo>
                <a:cubicBezTo>
                  <a:pt x="41867" y="9858"/>
                  <a:pt x="42120" y="10270"/>
                  <a:pt x="42373" y="10650"/>
                </a:cubicBezTo>
                <a:cubicBezTo>
                  <a:pt x="42912" y="11505"/>
                  <a:pt x="43355" y="12360"/>
                  <a:pt x="43767" y="13247"/>
                </a:cubicBezTo>
                <a:cubicBezTo>
                  <a:pt x="43799" y="13373"/>
                  <a:pt x="43862" y="13469"/>
                  <a:pt x="43894" y="13564"/>
                </a:cubicBezTo>
                <a:cubicBezTo>
                  <a:pt x="43925" y="13627"/>
                  <a:pt x="43925" y="13659"/>
                  <a:pt x="43957" y="13722"/>
                </a:cubicBezTo>
                <a:cubicBezTo>
                  <a:pt x="44052" y="13944"/>
                  <a:pt x="44147" y="14197"/>
                  <a:pt x="44242" y="14419"/>
                </a:cubicBezTo>
                <a:cubicBezTo>
                  <a:pt x="44400" y="14894"/>
                  <a:pt x="44559" y="15369"/>
                  <a:pt x="44685" y="15844"/>
                </a:cubicBezTo>
                <a:cubicBezTo>
                  <a:pt x="44970" y="16762"/>
                  <a:pt x="45192" y="17712"/>
                  <a:pt x="45350" y="18662"/>
                </a:cubicBezTo>
                <a:cubicBezTo>
                  <a:pt x="45350" y="18757"/>
                  <a:pt x="45382" y="18884"/>
                  <a:pt x="45382" y="18979"/>
                </a:cubicBezTo>
                <a:cubicBezTo>
                  <a:pt x="45414" y="19042"/>
                  <a:pt x="45414" y="19169"/>
                  <a:pt x="45414" y="19201"/>
                </a:cubicBezTo>
                <a:cubicBezTo>
                  <a:pt x="45445" y="19454"/>
                  <a:pt x="45477" y="19676"/>
                  <a:pt x="45509" y="19897"/>
                </a:cubicBezTo>
                <a:cubicBezTo>
                  <a:pt x="45540" y="20372"/>
                  <a:pt x="45572" y="20847"/>
                  <a:pt x="45604" y="21322"/>
                </a:cubicBezTo>
                <a:cubicBezTo>
                  <a:pt x="45635" y="22304"/>
                  <a:pt x="45604" y="23286"/>
                  <a:pt x="45509" y="24268"/>
                </a:cubicBezTo>
                <a:cubicBezTo>
                  <a:pt x="45477" y="24489"/>
                  <a:pt x="45445" y="24743"/>
                  <a:pt x="45414" y="24964"/>
                </a:cubicBezTo>
                <a:cubicBezTo>
                  <a:pt x="45414" y="24996"/>
                  <a:pt x="45414" y="25028"/>
                  <a:pt x="45414" y="25091"/>
                </a:cubicBezTo>
                <a:cubicBezTo>
                  <a:pt x="45382" y="25218"/>
                  <a:pt x="45350" y="25376"/>
                  <a:pt x="45350" y="25503"/>
                </a:cubicBezTo>
                <a:cubicBezTo>
                  <a:pt x="45255" y="25978"/>
                  <a:pt x="45192" y="26421"/>
                  <a:pt x="45065" y="26864"/>
                </a:cubicBezTo>
                <a:cubicBezTo>
                  <a:pt x="44844" y="27783"/>
                  <a:pt x="44590" y="28701"/>
                  <a:pt x="44274" y="29588"/>
                </a:cubicBezTo>
                <a:cubicBezTo>
                  <a:pt x="44179" y="29778"/>
                  <a:pt x="44115" y="30000"/>
                  <a:pt x="44020" y="30221"/>
                </a:cubicBezTo>
                <a:cubicBezTo>
                  <a:pt x="43989" y="30315"/>
                  <a:pt x="43958" y="30409"/>
                  <a:pt x="43896" y="30503"/>
                </a:cubicBezTo>
                <a:lnTo>
                  <a:pt x="43896" y="30503"/>
                </a:lnTo>
                <a:cubicBezTo>
                  <a:pt x="43914" y="30455"/>
                  <a:pt x="43929" y="30415"/>
                  <a:pt x="43928" y="30415"/>
                </a:cubicBezTo>
                <a:lnTo>
                  <a:pt x="43928" y="30415"/>
                </a:lnTo>
                <a:cubicBezTo>
                  <a:pt x="43928" y="30415"/>
                  <a:pt x="43918" y="30440"/>
                  <a:pt x="43894" y="30506"/>
                </a:cubicBezTo>
                <a:cubicBezTo>
                  <a:pt x="43894" y="30505"/>
                  <a:pt x="43895" y="30504"/>
                  <a:pt x="43896" y="30503"/>
                </a:cubicBezTo>
                <a:lnTo>
                  <a:pt x="43896" y="30503"/>
                </a:lnTo>
                <a:cubicBezTo>
                  <a:pt x="43872" y="30564"/>
                  <a:pt x="43843" y="30639"/>
                  <a:pt x="43830" y="30665"/>
                </a:cubicBezTo>
                <a:cubicBezTo>
                  <a:pt x="43640" y="31076"/>
                  <a:pt x="43450" y="31488"/>
                  <a:pt x="43229" y="31900"/>
                </a:cubicBezTo>
                <a:cubicBezTo>
                  <a:pt x="42817" y="32723"/>
                  <a:pt x="42342" y="33547"/>
                  <a:pt x="41803" y="34338"/>
                </a:cubicBezTo>
                <a:cubicBezTo>
                  <a:pt x="41550" y="34718"/>
                  <a:pt x="41297" y="35098"/>
                  <a:pt x="41012" y="35478"/>
                </a:cubicBezTo>
                <a:cubicBezTo>
                  <a:pt x="40980" y="35510"/>
                  <a:pt x="40948" y="35573"/>
                  <a:pt x="40917" y="35605"/>
                </a:cubicBezTo>
                <a:cubicBezTo>
                  <a:pt x="40917" y="35605"/>
                  <a:pt x="40885" y="35637"/>
                  <a:pt x="40885" y="35637"/>
                </a:cubicBezTo>
                <a:cubicBezTo>
                  <a:pt x="40853" y="35700"/>
                  <a:pt x="40727" y="35827"/>
                  <a:pt x="40727" y="35858"/>
                </a:cubicBezTo>
                <a:cubicBezTo>
                  <a:pt x="40568" y="36017"/>
                  <a:pt x="40442" y="36207"/>
                  <a:pt x="40283" y="36365"/>
                </a:cubicBezTo>
                <a:cubicBezTo>
                  <a:pt x="39682" y="37093"/>
                  <a:pt x="39017" y="37759"/>
                  <a:pt x="38352" y="38424"/>
                </a:cubicBezTo>
                <a:cubicBezTo>
                  <a:pt x="38003" y="38740"/>
                  <a:pt x="37655" y="39057"/>
                  <a:pt x="37275" y="39342"/>
                </a:cubicBezTo>
                <a:cubicBezTo>
                  <a:pt x="37116" y="39469"/>
                  <a:pt x="36958" y="39595"/>
                  <a:pt x="36800" y="39754"/>
                </a:cubicBezTo>
                <a:cubicBezTo>
                  <a:pt x="36768" y="39785"/>
                  <a:pt x="36705" y="39817"/>
                  <a:pt x="36673" y="39849"/>
                </a:cubicBezTo>
                <a:cubicBezTo>
                  <a:pt x="36578" y="39912"/>
                  <a:pt x="36483" y="39975"/>
                  <a:pt x="36388" y="40070"/>
                </a:cubicBezTo>
                <a:cubicBezTo>
                  <a:pt x="35628" y="40609"/>
                  <a:pt x="34836" y="41147"/>
                  <a:pt x="34013" y="41622"/>
                </a:cubicBezTo>
                <a:cubicBezTo>
                  <a:pt x="33538" y="41875"/>
                  <a:pt x="33031" y="42161"/>
                  <a:pt x="32524" y="42414"/>
                </a:cubicBezTo>
                <a:cubicBezTo>
                  <a:pt x="32271" y="42509"/>
                  <a:pt x="32049" y="42604"/>
                  <a:pt x="31828" y="42731"/>
                </a:cubicBezTo>
                <a:cubicBezTo>
                  <a:pt x="31764" y="42762"/>
                  <a:pt x="31669" y="42794"/>
                  <a:pt x="31606" y="42826"/>
                </a:cubicBezTo>
                <a:lnTo>
                  <a:pt x="31574" y="42826"/>
                </a:lnTo>
                <a:cubicBezTo>
                  <a:pt x="31448" y="42889"/>
                  <a:pt x="31321" y="42921"/>
                  <a:pt x="31194" y="42984"/>
                </a:cubicBezTo>
                <a:cubicBezTo>
                  <a:pt x="30213" y="43364"/>
                  <a:pt x="29199" y="43681"/>
                  <a:pt x="28186" y="43902"/>
                </a:cubicBezTo>
                <a:cubicBezTo>
                  <a:pt x="27679" y="44029"/>
                  <a:pt x="27204" y="44124"/>
                  <a:pt x="26697" y="44187"/>
                </a:cubicBezTo>
                <a:cubicBezTo>
                  <a:pt x="26571" y="44219"/>
                  <a:pt x="26476" y="44251"/>
                  <a:pt x="26349" y="44251"/>
                </a:cubicBezTo>
                <a:lnTo>
                  <a:pt x="26317" y="44251"/>
                </a:lnTo>
                <a:cubicBezTo>
                  <a:pt x="26286" y="44251"/>
                  <a:pt x="26286" y="44251"/>
                  <a:pt x="26222" y="44282"/>
                </a:cubicBezTo>
                <a:cubicBezTo>
                  <a:pt x="25969" y="44314"/>
                  <a:pt x="25716" y="44314"/>
                  <a:pt x="25462" y="44346"/>
                </a:cubicBezTo>
                <a:cubicBezTo>
                  <a:pt x="24808" y="44407"/>
                  <a:pt x="24153" y="44442"/>
                  <a:pt x="23499" y="44442"/>
                </a:cubicBezTo>
                <a:cubicBezTo>
                  <a:pt x="23140" y="44442"/>
                  <a:pt x="22781" y="44431"/>
                  <a:pt x="22422" y="44409"/>
                </a:cubicBezTo>
                <a:cubicBezTo>
                  <a:pt x="21915" y="44377"/>
                  <a:pt x="21409" y="44346"/>
                  <a:pt x="20902" y="44282"/>
                </a:cubicBezTo>
                <a:cubicBezTo>
                  <a:pt x="20870" y="44282"/>
                  <a:pt x="20744" y="44251"/>
                  <a:pt x="20680" y="44251"/>
                </a:cubicBezTo>
                <a:cubicBezTo>
                  <a:pt x="20617" y="44251"/>
                  <a:pt x="20458" y="44219"/>
                  <a:pt x="20427" y="44219"/>
                </a:cubicBezTo>
                <a:cubicBezTo>
                  <a:pt x="20173" y="44187"/>
                  <a:pt x="19920" y="44124"/>
                  <a:pt x="19667" y="44092"/>
                </a:cubicBezTo>
                <a:cubicBezTo>
                  <a:pt x="18653" y="43902"/>
                  <a:pt x="17672" y="43649"/>
                  <a:pt x="16722" y="43332"/>
                </a:cubicBezTo>
                <a:cubicBezTo>
                  <a:pt x="16215" y="43174"/>
                  <a:pt x="15771" y="42984"/>
                  <a:pt x="15296" y="42794"/>
                </a:cubicBezTo>
                <a:cubicBezTo>
                  <a:pt x="15265" y="42794"/>
                  <a:pt x="15233" y="42794"/>
                  <a:pt x="15233" y="42762"/>
                </a:cubicBezTo>
                <a:cubicBezTo>
                  <a:pt x="15201" y="42762"/>
                  <a:pt x="15201" y="42762"/>
                  <a:pt x="15170" y="42731"/>
                </a:cubicBezTo>
                <a:cubicBezTo>
                  <a:pt x="15043" y="42699"/>
                  <a:pt x="14948" y="42667"/>
                  <a:pt x="14853" y="42604"/>
                </a:cubicBezTo>
                <a:cubicBezTo>
                  <a:pt x="14600" y="42509"/>
                  <a:pt x="14378" y="42382"/>
                  <a:pt x="14125" y="42256"/>
                </a:cubicBezTo>
                <a:cubicBezTo>
                  <a:pt x="13270" y="41844"/>
                  <a:pt x="12415" y="41337"/>
                  <a:pt x="11591" y="40767"/>
                </a:cubicBezTo>
                <a:cubicBezTo>
                  <a:pt x="11401" y="40640"/>
                  <a:pt x="11211" y="40514"/>
                  <a:pt x="11053" y="40387"/>
                </a:cubicBezTo>
                <a:cubicBezTo>
                  <a:pt x="10958" y="40324"/>
                  <a:pt x="10863" y="40260"/>
                  <a:pt x="10799" y="40197"/>
                </a:cubicBezTo>
                <a:lnTo>
                  <a:pt x="10768" y="40197"/>
                </a:lnTo>
                <a:cubicBezTo>
                  <a:pt x="10736" y="40165"/>
                  <a:pt x="10704" y="40134"/>
                  <a:pt x="10673" y="40102"/>
                </a:cubicBezTo>
                <a:cubicBezTo>
                  <a:pt x="10293" y="39817"/>
                  <a:pt x="9944" y="39500"/>
                  <a:pt x="9596" y="39184"/>
                </a:cubicBezTo>
                <a:cubicBezTo>
                  <a:pt x="8899" y="38550"/>
                  <a:pt x="8234" y="37885"/>
                  <a:pt x="7601" y="37188"/>
                </a:cubicBezTo>
                <a:cubicBezTo>
                  <a:pt x="7474" y="37030"/>
                  <a:pt x="7316" y="36840"/>
                  <a:pt x="7189" y="36682"/>
                </a:cubicBezTo>
                <a:cubicBezTo>
                  <a:pt x="7126" y="36587"/>
                  <a:pt x="7062" y="36523"/>
                  <a:pt x="6967" y="36428"/>
                </a:cubicBezTo>
                <a:cubicBezTo>
                  <a:pt x="6936" y="36397"/>
                  <a:pt x="6904" y="36333"/>
                  <a:pt x="6872" y="36302"/>
                </a:cubicBezTo>
                <a:cubicBezTo>
                  <a:pt x="6872" y="36270"/>
                  <a:pt x="6872" y="36270"/>
                  <a:pt x="6841" y="36270"/>
                </a:cubicBezTo>
                <a:cubicBezTo>
                  <a:pt x="6587" y="35890"/>
                  <a:pt x="6302" y="35542"/>
                  <a:pt x="6049" y="35162"/>
                </a:cubicBezTo>
                <a:cubicBezTo>
                  <a:pt x="5542" y="34370"/>
                  <a:pt x="5067" y="33547"/>
                  <a:pt x="4656" y="32723"/>
                </a:cubicBezTo>
                <a:cubicBezTo>
                  <a:pt x="4434" y="32311"/>
                  <a:pt x="4244" y="31900"/>
                  <a:pt x="4054" y="31488"/>
                </a:cubicBezTo>
                <a:cubicBezTo>
                  <a:pt x="4036" y="31434"/>
                  <a:pt x="4028" y="31406"/>
                  <a:pt x="4026" y="31394"/>
                </a:cubicBezTo>
                <a:lnTo>
                  <a:pt x="4026" y="31394"/>
                </a:lnTo>
                <a:cubicBezTo>
                  <a:pt x="4033" y="31407"/>
                  <a:pt x="4040" y="31420"/>
                  <a:pt x="4045" y="31433"/>
                </a:cubicBezTo>
                <a:lnTo>
                  <a:pt x="4045" y="31433"/>
                </a:lnTo>
                <a:cubicBezTo>
                  <a:pt x="4038" y="31408"/>
                  <a:pt x="4029" y="31388"/>
                  <a:pt x="4026" y="31388"/>
                </a:cubicBezTo>
                <a:cubicBezTo>
                  <a:pt x="4026" y="31388"/>
                  <a:pt x="4026" y="31390"/>
                  <a:pt x="4026" y="31394"/>
                </a:cubicBezTo>
                <a:lnTo>
                  <a:pt x="4026" y="31394"/>
                </a:lnTo>
                <a:cubicBezTo>
                  <a:pt x="4016" y="31375"/>
                  <a:pt x="4003" y="31355"/>
                  <a:pt x="3991" y="31330"/>
                </a:cubicBezTo>
                <a:cubicBezTo>
                  <a:pt x="3959" y="31235"/>
                  <a:pt x="3927" y="31140"/>
                  <a:pt x="3896" y="31045"/>
                </a:cubicBezTo>
                <a:cubicBezTo>
                  <a:pt x="3801" y="30823"/>
                  <a:pt x="3706" y="30601"/>
                  <a:pt x="3642" y="30348"/>
                </a:cubicBezTo>
                <a:cubicBezTo>
                  <a:pt x="3326" y="29461"/>
                  <a:pt x="3072" y="28575"/>
                  <a:pt x="2882" y="27656"/>
                </a:cubicBezTo>
                <a:cubicBezTo>
                  <a:pt x="2787" y="27213"/>
                  <a:pt x="2692" y="26769"/>
                  <a:pt x="2629" y="26326"/>
                </a:cubicBezTo>
                <a:cubicBezTo>
                  <a:pt x="2629" y="26294"/>
                  <a:pt x="2629" y="26231"/>
                  <a:pt x="2597" y="26168"/>
                </a:cubicBezTo>
                <a:cubicBezTo>
                  <a:pt x="2597" y="26168"/>
                  <a:pt x="2597" y="26136"/>
                  <a:pt x="2597" y="26104"/>
                </a:cubicBezTo>
                <a:cubicBezTo>
                  <a:pt x="2597" y="26009"/>
                  <a:pt x="2565" y="25914"/>
                  <a:pt x="2565" y="25788"/>
                </a:cubicBezTo>
                <a:cubicBezTo>
                  <a:pt x="2534" y="25534"/>
                  <a:pt x="2534" y="25281"/>
                  <a:pt x="2502" y="25028"/>
                </a:cubicBezTo>
                <a:cubicBezTo>
                  <a:pt x="2439" y="24046"/>
                  <a:pt x="2439" y="23064"/>
                  <a:pt x="2502" y="22082"/>
                </a:cubicBezTo>
                <a:cubicBezTo>
                  <a:pt x="2629" y="20246"/>
                  <a:pt x="2977" y="18377"/>
                  <a:pt x="3611" y="16509"/>
                </a:cubicBezTo>
                <a:cubicBezTo>
                  <a:pt x="4244" y="14735"/>
                  <a:pt x="5067" y="13025"/>
                  <a:pt x="6144" y="11410"/>
                </a:cubicBezTo>
                <a:cubicBezTo>
                  <a:pt x="6397" y="11030"/>
                  <a:pt x="6651" y="10650"/>
                  <a:pt x="6936" y="10302"/>
                </a:cubicBezTo>
                <a:cubicBezTo>
                  <a:pt x="7221" y="9922"/>
                  <a:pt x="7474" y="9478"/>
                  <a:pt x="7759" y="9098"/>
                </a:cubicBezTo>
                <a:cubicBezTo>
                  <a:pt x="7949" y="8782"/>
                  <a:pt x="7823" y="8370"/>
                  <a:pt x="7569" y="8148"/>
                </a:cubicBezTo>
                <a:cubicBezTo>
                  <a:pt x="7447" y="8053"/>
                  <a:pt x="7307" y="8010"/>
                  <a:pt x="7164" y="8010"/>
                </a:cubicBezTo>
                <a:cubicBezTo>
                  <a:pt x="6975" y="8010"/>
                  <a:pt x="6782" y="8085"/>
                  <a:pt x="6619" y="8211"/>
                </a:cubicBezTo>
                <a:cubicBezTo>
                  <a:pt x="6239" y="8560"/>
                  <a:pt x="5859" y="8877"/>
                  <a:pt x="5542" y="9288"/>
                </a:cubicBezTo>
                <a:cubicBezTo>
                  <a:pt x="5194" y="9700"/>
                  <a:pt x="4846" y="10143"/>
                  <a:pt x="4529" y="10587"/>
                </a:cubicBezTo>
                <a:cubicBezTo>
                  <a:pt x="3959" y="11410"/>
                  <a:pt x="3421" y="12265"/>
                  <a:pt x="2946" y="13152"/>
                </a:cubicBezTo>
                <a:cubicBezTo>
                  <a:pt x="1995" y="14989"/>
                  <a:pt x="1299" y="16952"/>
                  <a:pt x="855" y="18979"/>
                </a:cubicBezTo>
                <a:cubicBezTo>
                  <a:pt x="0" y="23001"/>
                  <a:pt x="190" y="27244"/>
                  <a:pt x="1552" y="31140"/>
                </a:cubicBezTo>
                <a:cubicBezTo>
                  <a:pt x="2850" y="34908"/>
                  <a:pt x="5099" y="38360"/>
                  <a:pt x="8044" y="41020"/>
                </a:cubicBezTo>
                <a:cubicBezTo>
                  <a:pt x="11179" y="43839"/>
                  <a:pt x="15138" y="45739"/>
                  <a:pt x="19287" y="46467"/>
                </a:cubicBezTo>
                <a:cubicBezTo>
                  <a:pt x="20697" y="46716"/>
                  <a:pt x="22127" y="46843"/>
                  <a:pt x="23556" y="46843"/>
                </a:cubicBezTo>
                <a:cubicBezTo>
                  <a:pt x="26491" y="46843"/>
                  <a:pt x="29418" y="46308"/>
                  <a:pt x="32144" y="45201"/>
                </a:cubicBezTo>
                <a:cubicBezTo>
                  <a:pt x="36008" y="43617"/>
                  <a:pt x="39492" y="41115"/>
                  <a:pt x="42183" y="37885"/>
                </a:cubicBezTo>
                <a:cubicBezTo>
                  <a:pt x="44780" y="34813"/>
                  <a:pt x="46680" y="31140"/>
                  <a:pt x="47536" y="27213"/>
                </a:cubicBezTo>
                <a:cubicBezTo>
                  <a:pt x="48454" y="23159"/>
                  <a:pt x="48264" y="18821"/>
                  <a:pt x="46997" y="14799"/>
                </a:cubicBezTo>
                <a:cubicBezTo>
                  <a:pt x="45762" y="10808"/>
                  <a:pt x="43450" y="7071"/>
                  <a:pt x="40220" y="4316"/>
                </a:cubicBezTo>
                <a:cubicBezTo>
                  <a:pt x="37191" y="1732"/>
                  <a:pt x="33357" y="1"/>
                  <a:pt x="29382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3766855" y="1359422"/>
            <a:ext cx="1225493" cy="1207251"/>
          </a:xfrm>
          <a:custGeom>
            <a:avLst/>
            <a:gdLst/>
            <a:ahLst/>
            <a:cxnLst/>
            <a:rect l="l" t="t" r="r" b="b"/>
            <a:pathLst>
              <a:path w="38225" h="37656" extrusionOk="0">
                <a:moveTo>
                  <a:pt x="20649" y="0"/>
                </a:moveTo>
                <a:cubicBezTo>
                  <a:pt x="20472" y="0"/>
                  <a:pt x="20301" y="19"/>
                  <a:pt x="20142" y="68"/>
                </a:cubicBezTo>
                <a:cubicBezTo>
                  <a:pt x="19065" y="353"/>
                  <a:pt x="19255" y="1462"/>
                  <a:pt x="18906" y="2285"/>
                </a:cubicBezTo>
                <a:cubicBezTo>
                  <a:pt x="18178" y="3964"/>
                  <a:pt x="16215" y="4660"/>
                  <a:pt x="14504" y="4692"/>
                </a:cubicBezTo>
                <a:cubicBezTo>
                  <a:pt x="13428" y="4692"/>
                  <a:pt x="12351" y="4534"/>
                  <a:pt x="11274" y="4344"/>
                </a:cubicBezTo>
                <a:cubicBezTo>
                  <a:pt x="10906" y="4277"/>
                  <a:pt x="10538" y="4229"/>
                  <a:pt x="10180" y="4229"/>
                </a:cubicBezTo>
                <a:cubicBezTo>
                  <a:pt x="9521" y="4229"/>
                  <a:pt x="8894" y="4389"/>
                  <a:pt x="8361" y="4882"/>
                </a:cubicBezTo>
                <a:cubicBezTo>
                  <a:pt x="8234" y="5009"/>
                  <a:pt x="8139" y="5135"/>
                  <a:pt x="8012" y="5294"/>
                </a:cubicBezTo>
                <a:cubicBezTo>
                  <a:pt x="7537" y="5610"/>
                  <a:pt x="6967" y="5800"/>
                  <a:pt x="6397" y="5864"/>
                </a:cubicBezTo>
                <a:cubicBezTo>
                  <a:pt x="6313" y="5872"/>
                  <a:pt x="6229" y="5875"/>
                  <a:pt x="6144" y="5875"/>
                </a:cubicBezTo>
                <a:cubicBezTo>
                  <a:pt x="5630" y="5875"/>
                  <a:pt x="5104" y="5747"/>
                  <a:pt x="4598" y="5747"/>
                </a:cubicBezTo>
                <a:cubicBezTo>
                  <a:pt x="4211" y="5747"/>
                  <a:pt x="3835" y="5822"/>
                  <a:pt x="3484" y="6085"/>
                </a:cubicBezTo>
                <a:cubicBezTo>
                  <a:pt x="2755" y="6655"/>
                  <a:pt x="2375" y="7637"/>
                  <a:pt x="1995" y="8461"/>
                </a:cubicBezTo>
                <a:cubicBezTo>
                  <a:pt x="1583" y="9474"/>
                  <a:pt x="1235" y="10487"/>
                  <a:pt x="982" y="11532"/>
                </a:cubicBezTo>
                <a:cubicBezTo>
                  <a:pt x="0" y="15618"/>
                  <a:pt x="127" y="19956"/>
                  <a:pt x="1393" y="23947"/>
                </a:cubicBezTo>
                <a:cubicBezTo>
                  <a:pt x="2629" y="27747"/>
                  <a:pt x="4814" y="31357"/>
                  <a:pt x="7727" y="34081"/>
                </a:cubicBezTo>
                <a:cubicBezTo>
                  <a:pt x="8487" y="34809"/>
                  <a:pt x="9342" y="35442"/>
                  <a:pt x="10292" y="35917"/>
                </a:cubicBezTo>
                <a:cubicBezTo>
                  <a:pt x="11243" y="36392"/>
                  <a:pt x="12256" y="36741"/>
                  <a:pt x="13301" y="36994"/>
                </a:cubicBezTo>
                <a:cubicBezTo>
                  <a:pt x="15023" y="37393"/>
                  <a:pt x="16804" y="37655"/>
                  <a:pt x="18582" y="37655"/>
                </a:cubicBezTo>
                <a:cubicBezTo>
                  <a:pt x="19060" y="37655"/>
                  <a:pt x="19538" y="37636"/>
                  <a:pt x="20015" y="37596"/>
                </a:cubicBezTo>
                <a:cubicBezTo>
                  <a:pt x="24005" y="37279"/>
                  <a:pt x="27489" y="35252"/>
                  <a:pt x="30276" y="32497"/>
                </a:cubicBezTo>
                <a:cubicBezTo>
                  <a:pt x="31669" y="31072"/>
                  <a:pt x="32904" y="29520"/>
                  <a:pt x="34013" y="27874"/>
                </a:cubicBezTo>
                <a:cubicBezTo>
                  <a:pt x="35248" y="26100"/>
                  <a:pt x="36229" y="24168"/>
                  <a:pt x="36894" y="22110"/>
                </a:cubicBezTo>
                <a:cubicBezTo>
                  <a:pt x="38161" y="18246"/>
                  <a:pt x="38225" y="13908"/>
                  <a:pt x="36704" y="10107"/>
                </a:cubicBezTo>
                <a:cubicBezTo>
                  <a:pt x="35343" y="6719"/>
                  <a:pt x="32873" y="3774"/>
                  <a:pt x="29611" y="2127"/>
                </a:cubicBezTo>
                <a:cubicBezTo>
                  <a:pt x="27679" y="1177"/>
                  <a:pt x="25557" y="670"/>
                  <a:pt x="23435" y="353"/>
                </a:cubicBezTo>
                <a:cubicBezTo>
                  <a:pt x="22897" y="290"/>
                  <a:pt x="22327" y="227"/>
                  <a:pt x="21788" y="132"/>
                </a:cubicBezTo>
                <a:cubicBezTo>
                  <a:pt x="21441" y="88"/>
                  <a:pt x="21034" y="0"/>
                  <a:pt x="20649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33"/>
          <p:cNvSpPr/>
          <p:nvPr/>
        </p:nvSpPr>
        <p:spPr>
          <a:xfrm>
            <a:off x="3607420" y="1183637"/>
            <a:ext cx="1553467" cy="1501787"/>
          </a:xfrm>
          <a:custGeom>
            <a:avLst/>
            <a:gdLst/>
            <a:ahLst/>
            <a:cxnLst/>
            <a:rect l="l" t="t" r="r" b="b"/>
            <a:pathLst>
              <a:path w="48455" h="46843" extrusionOk="0">
                <a:moveTo>
                  <a:pt x="29392" y="1"/>
                </a:moveTo>
                <a:cubicBezTo>
                  <a:pt x="28835" y="1"/>
                  <a:pt x="28274" y="34"/>
                  <a:pt x="27711" y="104"/>
                </a:cubicBezTo>
                <a:cubicBezTo>
                  <a:pt x="27110" y="168"/>
                  <a:pt x="26540" y="263"/>
                  <a:pt x="25938" y="389"/>
                </a:cubicBezTo>
                <a:cubicBezTo>
                  <a:pt x="25685" y="453"/>
                  <a:pt x="25400" y="548"/>
                  <a:pt x="25146" y="643"/>
                </a:cubicBezTo>
                <a:cubicBezTo>
                  <a:pt x="25020" y="674"/>
                  <a:pt x="24925" y="706"/>
                  <a:pt x="24798" y="769"/>
                </a:cubicBezTo>
                <a:cubicBezTo>
                  <a:pt x="24735" y="769"/>
                  <a:pt x="24640" y="801"/>
                  <a:pt x="24576" y="833"/>
                </a:cubicBezTo>
                <a:cubicBezTo>
                  <a:pt x="24576" y="833"/>
                  <a:pt x="24272" y="954"/>
                  <a:pt x="24280" y="954"/>
                </a:cubicBezTo>
                <a:cubicBezTo>
                  <a:pt x="24282" y="954"/>
                  <a:pt x="24304" y="947"/>
                  <a:pt x="24354" y="928"/>
                </a:cubicBezTo>
                <a:lnTo>
                  <a:pt x="24354" y="928"/>
                </a:lnTo>
                <a:cubicBezTo>
                  <a:pt x="23753" y="1181"/>
                  <a:pt x="23246" y="1783"/>
                  <a:pt x="23468" y="2448"/>
                </a:cubicBezTo>
                <a:cubicBezTo>
                  <a:pt x="23651" y="2945"/>
                  <a:pt x="24137" y="3399"/>
                  <a:pt x="24675" y="3399"/>
                </a:cubicBezTo>
                <a:cubicBezTo>
                  <a:pt x="24788" y="3399"/>
                  <a:pt x="24904" y="3379"/>
                  <a:pt x="25020" y="3334"/>
                </a:cubicBezTo>
                <a:cubicBezTo>
                  <a:pt x="25495" y="3113"/>
                  <a:pt x="26033" y="2986"/>
                  <a:pt x="26571" y="2859"/>
                </a:cubicBezTo>
                <a:cubicBezTo>
                  <a:pt x="26825" y="2796"/>
                  <a:pt x="27078" y="2733"/>
                  <a:pt x="27331" y="2669"/>
                </a:cubicBezTo>
                <a:lnTo>
                  <a:pt x="27680" y="2638"/>
                </a:lnTo>
                <a:cubicBezTo>
                  <a:pt x="27680" y="2638"/>
                  <a:pt x="27711" y="2606"/>
                  <a:pt x="27743" y="2606"/>
                </a:cubicBezTo>
                <a:lnTo>
                  <a:pt x="27933" y="2606"/>
                </a:lnTo>
                <a:cubicBezTo>
                  <a:pt x="28471" y="2543"/>
                  <a:pt x="28978" y="2511"/>
                  <a:pt x="29517" y="2511"/>
                </a:cubicBezTo>
                <a:cubicBezTo>
                  <a:pt x="29770" y="2543"/>
                  <a:pt x="30023" y="2543"/>
                  <a:pt x="30277" y="2574"/>
                </a:cubicBezTo>
                <a:cubicBezTo>
                  <a:pt x="30435" y="2574"/>
                  <a:pt x="30562" y="2574"/>
                  <a:pt x="30720" y="2606"/>
                </a:cubicBezTo>
                <a:lnTo>
                  <a:pt x="30878" y="2606"/>
                </a:lnTo>
                <a:cubicBezTo>
                  <a:pt x="30910" y="2606"/>
                  <a:pt x="31005" y="2638"/>
                  <a:pt x="31037" y="2638"/>
                </a:cubicBezTo>
                <a:lnTo>
                  <a:pt x="31100" y="2638"/>
                </a:lnTo>
                <a:cubicBezTo>
                  <a:pt x="31163" y="2669"/>
                  <a:pt x="31258" y="2669"/>
                  <a:pt x="31322" y="2669"/>
                </a:cubicBezTo>
                <a:cubicBezTo>
                  <a:pt x="31448" y="2701"/>
                  <a:pt x="31575" y="2733"/>
                  <a:pt x="31702" y="2764"/>
                </a:cubicBezTo>
                <a:cubicBezTo>
                  <a:pt x="31955" y="2796"/>
                  <a:pt x="32240" y="2859"/>
                  <a:pt x="32525" y="2954"/>
                </a:cubicBezTo>
                <a:cubicBezTo>
                  <a:pt x="33032" y="3081"/>
                  <a:pt x="33539" y="3239"/>
                  <a:pt x="34045" y="3429"/>
                </a:cubicBezTo>
                <a:cubicBezTo>
                  <a:pt x="34140" y="3461"/>
                  <a:pt x="34267" y="3524"/>
                  <a:pt x="34362" y="3556"/>
                </a:cubicBezTo>
                <a:cubicBezTo>
                  <a:pt x="34394" y="3556"/>
                  <a:pt x="34425" y="3588"/>
                  <a:pt x="34457" y="3588"/>
                </a:cubicBezTo>
                <a:cubicBezTo>
                  <a:pt x="34710" y="3714"/>
                  <a:pt x="34932" y="3809"/>
                  <a:pt x="35185" y="3936"/>
                </a:cubicBezTo>
                <a:cubicBezTo>
                  <a:pt x="35629" y="4158"/>
                  <a:pt x="36072" y="4411"/>
                  <a:pt x="36484" y="4665"/>
                </a:cubicBezTo>
                <a:cubicBezTo>
                  <a:pt x="36927" y="4918"/>
                  <a:pt x="37339" y="5203"/>
                  <a:pt x="37751" y="5520"/>
                </a:cubicBezTo>
                <a:cubicBezTo>
                  <a:pt x="37782" y="5551"/>
                  <a:pt x="37814" y="5583"/>
                  <a:pt x="37877" y="5615"/>
                </a:cubicBezTo>
                <a:cubicBezTo>
                  <a:pt x="37972" y="5678"/>
                  <a:pt x="38067" y="5773"/>
                  <a:pt x="38162" y="5836"/>
                </a:cubicBezTo>
                <a:cubicBezTo>
                  <a:pt x="38352" y="5995"/>
                  <a:pt x="38542" y="6185"/>
                  <a:pt x="38764" y="6343"/>
                </a:cubicBezTo>
                <a:cubicBezTo>
                  <a:pt x="39492" y="7008"/>
                  <a:pt x="40189" y="7736"/>
                  <a:pt x="40822" y="8496"/>
                </a:cubicBezTo>
                <a:cubicBezTo>
                  <a:pt x="40949" y="8655"/>
                  <a:pt x="41107" y="8813"/>
                  <a:pt x="41234" y="8972"/>
                </a:cubicBezTo>
                <a:cubicBezTo>
                  <a:pt x="41266" y="9003"/>
                  <a:pt x="41297" y="9098"/>
                  <a:pt x="41329" y="9130"/>
                </a:cubicBezTo>
                <a:cubicBezTo>
                  <a:pt x="41424" y="9257"/>
                  <a:pt x="41519" y="9352"/>
                  <a:pt x="41582" y="9478"/>
                </a:cubicBezTo>
                <a:cubicBezTo>
                  <a:pt x="41867" y="9858"/>
                  <a:pt x="42121" y="10270"/>
                  <a:pt x="42374" y="10650"/>
                </a:cubicBezTo>
                <a:cubicBezTo>
                  <a:pt x="42913" y="11505"/>
                  <a:pt x="43356" y="12360"/>
                  <a:pt x="43768" y="13247"/>
                </a:cubicBezTo>
                <a:cubicBezTo>
                  <a:pt x="43799" y="13373"/>
                  <a:pt x="43863" y="13469"/>
                  <a:pt x="43894" y="13564"/>
                </a:cubicBezTo>
                <a:cubicBezTo>
                  <a:pt x="43926" y="13627"/>
                  <a:pt x="43926" y="13659"/>
                  <a:pt x="43958" y="13722"/>
                </a:cubicBezTo>
                <a:cubicBezTo>
                  <a:pt x="44053" y="13944"/>
                  <a:pt x="44148" y="14197"/>
                  <a:pt x="44243" y="14419"/>
                </a:cubicBezTo>
                <a:cubicBezTo>
                  <a:pt x="44401" y="14894"/>
                  <a:pt x="44559" y="15369"/>
                  <a:pt x="44686" y="15844"/>
                </a:cubicBezTo>
                <a:cubicBezTo>
                  <a:pt x="44971" y="16762"/>
                  <a:pt x="45193" y="17712"/>
                  <a:pt x="45351" y="18662"/>
                </a:cubicBezTo>
                <a:cubicBezTo>
                  <a:pt x="45351" y="18757"/>
                  <a:pt x="45383" y="18884"/>
                  <a:pt x="45383" y="18979"/>
                </a:cubicBezTo>
                <a:cubicBezTo>
                  <a:pt x="45414" y="19042"/>
                  <a:pt x="45414" y="19169"/>
                  <a:pt x="45414" y="19201"/>
                </a:cubicBezTo>
                <a:cubicBezTo>
                  <a:pt x="45446" y="19454"/>
                  <a:pt x="45478" y="19676"/>
                  <a:pt x="45509" y="19897"/>
                </a:cubicBezTo>
                <a:cubicBezTo>
                  <a:pt x="45541" y="20372"/>
                  <a:pt x="45573" y="20847"/>
                  <a:pt x="45604" y="21322"/>
                </a:cubicBezTo>
                <a:cubicBezTo>
                  <a:pt x="45636" y="22304"/>
                  <a:pt x="45604" y="23286"/>
                  <a:pt x="45509" y="24268"/>
                </a:cubicBezTo>
                <a:cubicBezTo>
                  <a:pt x="45478" y="24489"/>
                  <a:pt x="45446" y="24743"/>
                  <a:pt x="45414" y="24964"/>
                </a:cubicBezTo>
                <a:cubicBezTo>
                  <a:pt x="45414" y="24996"/>
                  <a:pt x="45414" y="25028"/>
                  <a:pt x="45414" y="25091"/>
                </a:cubicBezTo>
                <a:cubicBezTo>
                  <a:pt x="45383" y="25218"/>
                  <a:pt x="45383" y="25376"/>
                  <a:pt x="45351" y="25503"/>
                </a:cubicBezTo>
                <a:cubicBezTo>
                  <a:pt x="45256" y="25978"/>
                  <a:pt x="45193" y="26421"/>
                  <a:pt x="45066" y="26864"/>
                </a:cubicBezTo>
                <a:cubicBezTo>
                  <a:pt x="44844" y="27783"/>
                  <a:pt x="44591" y="28701"/>
                  <a:pt x="44274" y="29588"/>
                </a:cubicBezTo>
                <a:cubicBezTo>
                  <a:pt x="44179" y="29778"/>
                  <a:pt x="44116" y="30000"/>
                  <a:pt x="44021" y="30221"/>
                </a:cubicBezTo>
                <a:cubicBezTo>
                  <a:pt x="43990" y="30315"/>
                  <a:pt x="43958" y="30409"/>
                  <a:pt x="43896" y="30503"/>
                </a:cubicBezTo>
                <a:lnTo>
                  <a:pt x="43896" y="30503"/>
                </a:lnTo>
                <a:cubicBezTo>
                  <a:pt x="43915" y="30455"/>
                  <a:pt x="43929" y="30415"/>
                  <a:pt x="43929" y="30415"/>
                </a:cubicBezTo>
                <a:lnTo>
                  <a:pt x="43929" y="30415"/>
                </a:lnTo>
                <a:cubicBezTo>
                  <a:pt x="43929" y="30415"/>
                  <a:pt x="43919" y="30440"/>
                  <a:pt x="43894" y="30506"/>
                </a:cubicBezTo>
                <a:cubicBezTo>
                  <a:pt x="43895" y="30505"/>
                  <a:pt x="43896" y="30504"/>
                  <a:pt x="43896" y="30503"/>
                </a:cubicBezTo>
                <a:lnTo>
                  <a:pt x="43896" y="30503"/>
                </a:lnTo>
                <a:cubicBezTo>
                  <a:pt x="43873" y="30564"/>
                  <a:pt x="43844" y="30639"/>
                  <a:pt x="43831" y="30665"/>
                </a:cubicBezTo>
                <a:cubicBezTo>
                  <a:pt x="43641" y="31076"/>
                  <a:pt x="43451" y="31488"/>
                  <a:pt x="43229" y="31900"/>
                </a:cubicBezTo>
                <a:cubicBezTo>
                  <a:pt x="42818" y="32723"/>
                  <a:pt x="42343" y="33547"/>
                  <a:pt x="41804" y="34338"/>
                </a:cubicBezTo>
                <a:cubicBezTo>
                  <a:pt x="41551" y="34718"/>
                  <a:pt x="41297" y="35098"/>
                  <a:pt x="41012" y="35478"/>
                </a:cubicBezTo>
                <a:cubicBezTo>
                  <a:pt x="40981" y="35510"/>
                  <a:pt x="40949" y="35573"/>
                  <a:pt x="40917" y="35605"/>
                </a:cubicBezTo>
                <a:cubicBezTo>
                  <a:pt x="40917" y="35605"/>
                  <a:pt x="40886" y="35637"/>
                  <a:pt x="40886" y="35637"/>
                </a:cubicBezTo>
                <a:cubicBezTo>
                  <a:pt x="40854" y="35700"/>
                  <a:pt x="40727" y="35827"/>
                  <a:pt x="40727" y="35858"/>
                </a:cubicBezTo>
                <a:cubicBezTo>
                  <a:pt x="40569" y="36017"/>
                  <a:pt x="40442" y="36207"/>
                  <a:pt x="40284" y="36365"/>
                </a:cubicBezTo>
                <a:cubicBezTo>
                  <a:pt x="39682" y="37093"/>
                  <a:pt x="39017" y="37759"/>
                  <a:pt x="38352" y="38424"/>
                </a:cubicBezTo>
                <a:cubicBezTo>
                  <a:pt x="38004" y="38740"/>
                  <a:pt x="37655" y="39057"/>
                  <a:pt x="37275" y="39342"/>
                </a:cubicBezTo>
                <a:cubicBezTo>
                  <a:pt x="37117" y="39469"/>
                  <a:pt x="36959" y="39595"/>
                  <a:pt x="36800" y="39754"/>
                </a:cubicBezTo>
                <a:cubicBezTo>
                  <a:pt x="36769" y="39785"/>
                  <a:pt x="36705" y="39817"/>
                  <a:pt x="36674" y="39849"/>
                </a:cubicBezTo>
                <a:cubicBezTo>
                  <a:pt x="36579" y="39912"/>
                  <a:pt x="36484" y="39975"/>
                  <a:pt x="36389" y="40070"/>
                </a:cubicBezTo>
                <a:cubicBezTo>
                  <a:pt x="35629" y="40609"/>
                  <a:pt x="34837" y="41147"/>
                  <a:pt x="34014" y="41622"/>
                </a:cubicBezTo>
                <a:cubicBezTo>
                  <a:pt x="33539" y="41875"/>
                  <a:pt x="33032" y="42161"/>
                  <a:pt x="32525" y="42414"/>
                </a:cubicBezTo>
                <a:cubicBezTo>
                  <a:pt x="32272" y="42509"/>
                  <a:pt x="32050" y="42604"/>
                  <a:pt x="31828" y="42731"/>
                </a:cubicBezTo>
                <a:cubicBezTo>
                  <a:pt x="31765" y="42762"/>
                  <a:pt x="31670" y="42794"/>
                  <a:pt x="31607" y="42826"/>
                </a:cubicBezTo>
                <a:lnTo>
                  <a:pt x="31575" y="42826"/>
                </a:lnTo>
                <a:cubicBezTo>
                  <a:pt x="31448" y="42889"/>
                  <a:pt x="31322" y="42921"/>
                  <a:pt x="31195" y="42984"/>
                </a:cubicBezTo>
                <a:cubicBezTo>
                  <a:pt x="30213" y="43364"/>
                  <a:pt x="29200" y="43681"/>
                  <a:pt x="28186" y="43902"/>
                </a:cubicBezTo>
                <a:cubicBezTo>
                  <a:pt x="27680" y="44029"/>
                  <a:pt x="27205" y="44124"/>
                  <a:pt x="26698" y="44187"/>
                </a:cubicBezTo>
                <a:cubicBezTo>
                  <a:pt x="26571" y="44219"/>
                  <a:pt x="26476" y="44251"/>
                  <a:pt x="26350" y="44251"/>
                </a:cubicBezTo>
                <a:lnTo>
                  <a:pt x="26318" y="44251"/>
                </a:lnTo>
                <a:cubicBezTo>
                  <a:pt x="26286" y="44251"/>
                  <a:pt x="26286" y="44251"/>
                  <a:pt x="26223" y="44282"/>
                </a:cubicBezTo>
                <a:cubicBezTo>
                  <a:pt x="25970" y="44314"/>
                  <a:pt x="25716" y="44314"/>
                  <a:pt x="25463" y="44346"/>
                </a:cubicBezTo>
                <a:cubicBezTo>
                  <a:pt x="24808" y="44407"/>
                  <a:pt x="24154" y="44442"/>
                  <a:pt x="23500" y="44442"/>
                </a:cubicBezTo>
                <a:cubicBezTo>
                  <a:pt x="23141" y="44442"/>
                  <a:pt x="22782" y="44431"/>
                  <a:pt x="22423" y="44409"/>
                </a:cubicBezTo>
                <a:cubicBezTo>
                  <a:pt x="21916" y="44377"/>
                  <a:pt x="21409" y="44346"/>
                  <a:pt x="20903" y="44282"/>
                </a:cubicBezTo>
                <a:cubicBezTo>
                  <a:pt x="20871" y="44282"/>
                  <a:pt x="20744" y="44251"/>
                  <a:pt x="20681" y="44251"/>
                </a:cubicBezTo>
                <a:cubicBezTo>
                  <a:pt x="20618" y="44251"/>
                  <a:pt x="20459" y="44219"/>
                  <a:pt x="20428" y="44219"/>
                </a:cubicBezTo>
                <a:cubicBezTo>
                  <a:pt x="20174" y="44187"/>
                  <a:pt x="19921" y="44124"/>
                  <a:pt x="19667" y="44092"/>
                </a:cubicBezTo>
                <a:cubicBezTo>
                  <a:pt x="18654" y="43902"/>
                  <a:pt x="17672" y="43649"/>
                  <a:pt x="16722" y="43332"/>
                </a:cubicBezTo>
                <a:cubicBezTo>
                  <a:pt x="16247" y="43174"/>
                  <a:pt x="15772" y="42984"/>
                  <a:pt x="15297" y="42794"/>
                </a:cubicBezTo>
                <a:cubicBezTo>
                  <a:pt x="15265" y="42794"/>
                  <a:pt x="15234" y="42794"/>
                  <a:pt x="15234" y="42762"/>
                </a:cubicBezTo>
                <a:cubicBezTo>
                  <a:pt x="15202" y="42762"/>
                  <a:pt x="15202" y="42762"/>
                  <a:pt x="15170" y="42731"/>
                </a:cubicBezTo>
                <a:cubicBezTo>
                  <a:pt x="15075" y="42699"/>
                  <a:pt x="14949" y="42667"/>
                  <a:pt x="14854" y="42604"/>
                </a:cubicBezTo>
                <a:cubicBezTo>
                  <a:pt x="14632" y="42509"/>
                  <a:pt x="14379" y="42382"/>
                  <a:pt x="14157" y="42256"/>
                </a:cubicBezTo>
                <a:cubicBezTo>
                  <a:pt x="13270" y="41844"/>
                  <a:pt x="12415" y="41337"/>
                  <a:pt x="11592" y="40767"/>
                </a:cubicBezTo>
                <a:cubicBezTo>
                  <a:pt x="11402" y="40640"/>
                  <a:pt x="11243" y="40514"/>
                  <a:pt x="11053" y="40387"/>
                </a:cubicBezTo>
                <a:cubicBezTo>
                  <a:pt x="10958" y="40324"/>
                  <a:pt x="10895" y="40260"/>
                  <a:pt x="10800" y="40197"/>
                </a:cubicBezTo>
                <a:cubicBezTo>
                  <a:pt x="10737" y="40165"/>
                  <a:pt x="10705" y="40134"/>
                  <a:pt x="10673" y="40102"/>
                </a:cubicBezTo>
                <a:cubicBezTo>
                  <a:pt x="10293" y="39817"/>
                  <a:pt x="9945" y="39500"/>
                  <a:pt x="9597" y="39184"/>
                </a:cubicBezTo>
                <a:cubicBezTo>
                  <a:pt x="8900" y="38550"/>
                  <a:pt x="8235" y="37885"/>
                  <a:pt x="7633" y="37188"/>
                </a:cubicBezTo>
                <a:cubicBezTo>
                  <a:pt x="7475" y="37030"/>
                  <a:pt x="7317" y="36840"/>
                  <a:pt x="7190" y="36682"/>
                </a:cubicBezTo>
                <a:cubicBezTo>
                  <a:pt x="7127" y="36587"/>
                  <a:pt x="7063" y="36523"/>
                  <a:pt x="7000" y="36428"/>
                </a:cubicBezTo>
                <a:cubicBezTo>
                  <a:pt x="6968" y="36397"/>
                  <a:pt x="6937" y="36333"/>
                  <a:pt x="6905" y="36302"/>
                </a:cubicBezTo>
                <a:lnTo>
                  <a:pt x="6873" y="36302"/>
                </a:lnTo>
                <a:cubicBezTo>
                  <a:pt x="6873" y="36270"/>
                  <a:pt x="6873" y="36270"/>
                  <a:pt x="6841" y="36270"/>
                </a:cubicBezTo>
                <a:cubicBezTo>
                  <a:pt x="6588" y="35890"/>
                  <a:pt x="6303" y="35542"/>
                  <a:pt x="6050" y="35162"/>
                </a:cubicBezTo>
                <a:cubicBezTo>
                  <a:pt x="5543" y="34370"/>
                  <a:pt x="5068" y="33547"/>
                  <a:pt x="4656" y="32723"/>
                </a:cubicBezTo>
                <a:cubicBezTo>
                  <a:pt x="4435" y="32311"/>
                  <a:pt x="4245" y="31900"/>
                  <a:pt x="4086" y="31488"/>
                </a:cubicBezTo>
                <a:cubicBezTo>
                  <a:pt x="4049" y="31414"/>
                  <a:pt x="4036" y="31388"/>
                  <a:pt x="4034" y="31388"/>
                </a:cubicBezTo>
                <a:lnTo>
                  <a:pt x="4034" y="31388"/>
                </a:lnTo>
                <a:cubicBezTo>
                  <a:pt x="4032" y="31388"/>
                  <a:pt x="4041" y="31412"/>
                  <a:pt x="4047" y="31439"/>
                </a:cubicBezTo>
                <a:lnTo>
                  <a:pt x="4047" y="31439"/>
                </a:lnTo>
                <a:cubicBezTo>
                  <a:pt x="4036" y="31404"/>
                  <a:pt x="4014" y="31375"/>
                  <a:pt x="3991" y="31330"/>
                </a:cubicBezTo>
                <a:cubicBezTo>
                  <a:pt x="3960" y="31235"/>
                  <a:pt x="3928" y="31140"/>
                  <a:pt x="3896" y="31045"/>
                </a:cubicBezTo>
                <a:cubicBezTo>
                  <a:pt x="3801" y="30823"/>
                  <a:pt x="3706" y="30601"/>
                  <a:pt x="3643" y="30348"/>
                </a:cubicBezTo>
                <a:cubicBezTo>
                  <a:pt x="3326" y="29461"/>
                  <a:pt x="3073" y="28575"/>
                  <a:pt x="2883" y="27656"/>
                </a:cubicBezTo>
                <a:cubicBezTo>
                  <a:pt x="2788" y="27213"/>
                  <a:pt x="2693" y="26769"/>
                  <a:pt x="2630" y="26326"/>
                </a:cubicBezTo>
                <a:cubicBezTo>
                  <a:pt x="2630" y="26294"/>
                  <a:pt x="2630" y="26231"/>
                  <a:pt x="2630" y="26168"/>
                </a:cubicBezTo>
                <a:cubicBezTo>
                  <a:pt x="2598" y="26168"/>
                  <a:pt x="2598" y="26136"/>
                  <a:pt x="2598" y="26104"/>
                </a:cubicBezTo>
                <a:cubicBezTo>
                  <a:pt x="2598" y="26009"/>
                  <a:pt x="2566" y="25914"/>
                  <a:pt x="2566" y="25788"/>
                </a:cubicBezTo>
                <a:cubicBezTo>
                  <a:pt x="2534" y="25534"/>
                  <a:pt x="2534" y="25281"/>
                  <a:pt x="2503" y="25028"/>
                </a:cubicBezTo>
                <a:cubicBezTo>
                  <a:pt x="2439" y="24046"/>
                  <a:pt x="2439" y="23064"/>
                  <a:pt x="2503" y="22082"/>
                </a:cubicBezTo>
                <a:cubicBezTo>
                  <a:pt x="2630" y="20246"/>
                  <a:pt x="3010" y="18377"/>
                  <a:pt x="3643" y="16509"/>
                </a:cubicBezTo>
                <a:cubicBezTo>
                  <a:pt x="4245" y="14735"/>
                  <a:pt x="5068" y="13025"/>
                  <a:pt x="6145" y="11410"/>
                </a:cubicBezTo>
                <a:cubicBezTo>
                  <a:pt x="6398" y="11030"/>
                  <a:pt x="6651" y="10650"/>
                  <a:pt x="6937" y="10302"/>
                </a:cubicBezTo>
                <a:cubicBezTo>
                  <a:pt x="7222" y="9922"/>
                  <a:pt x="7475" y="9478"/>
                  <a:pt x="7760" y="9098"/>
                </a:cubicBezTo>
                <a:cubicBezTo>
                  <a:pt x="7950" y="8782"/>
                  <a:pt x="7823" y="8370"/>
                  <a:pt x="7570" y="8148"/>
                </a:cubicBezTo>
                <a:cubicBezTo>
                  <a:pt x="7447" y="8053"/>
                  <a:pt x="7307" y="8010"/>
                  <a:pt x="7165" y="8010"/>
                </a:cubicBezTo>
                <a:cubicBezTo>
                  <a:pt x="6976" y="8010"/>
                  <a:pt x="6782" y="8085"/>
                  <a:pt x="6620" y="8211"/>
                </a:cubicBezTo>
                <a:cubicBezTo>
                  <a:pt x="6240" y="8560"/>
                  <a:pt x="5860" y="8877"/>
                  <a:pt x="5543" y="9288"/>
                </a:cubicBezTo>
                <a:cubicBezTo>
                  <a:pt x="5195" y="9700"/>
                  <a:pt x="4846" y="10143"/>
                  <a:pt x="4530" y="10587"/>
                </a:cubicBezTo>
                <a:cubicBezTo>
                  <a:pt x="3960" y="11410"/>
                  <a:pt x="3421" y="12265"/>
                  <a:pt x="2946" y="13152"/>
                </a:cubicBezTo>
                <a:cubicBezTo>
                  <a:pt x="1996" y="14989"/>
                  <a:pt x="1299" y="16952"/>
                  <a:pt x="856" y="18979"/>
                </a:cubicBezTo>
                <a:cubicBezTo>
                  <a:pt x="1" y="23001"/>
                  <a:pt x="191" y="27244"/>
                  <a:pt x="1553" y="31140"/>
                </a:cubicBezTo>
                <a:cubicBezTo>
                  <a:pt x="2851" y="34908"/>
                  <a:pt x="5100" y="38360"/>
                  <a:pt x="8045" y="41020"/>
                </a:cubicBezTo>
                <a:cubicBezTo>
                  <a:pt x="11180" y="43839"/>
                  <a:pt x="15139" y="45739"/>
                  <a:pt x="19287" y="46467"/>
                </a:cubicBezTo>
                <a:cubicBezTo>
                  <a:pt x="20697" y="46716"/>
                  <a:pt x="22128" y="46843"/>
                  <a:pt x="23556" y="46843"/>
                </a:cubicBezTo>
                <a:cubicBezTo>
                  <a:pt x="26491" y="46843"/>
                  <a:pt x="29419" y="46308"/>
                  <a:pt x="32145" y="45201"/>
                </a:cubicBezTo>
                <a:cubicBezTo>
                  <a:pt x="36040" y="43617"/>
                  <a:pt x="39524" y="41115"/>
                  <a:pt x="42216" y="37885"/>
                </a:cubicBezTo>
                <a:cubicBezTo>
                  <a:pt x="44781" y="34813"/>
                  <a:pt x="46681" y="31140"/>
                  <a:pt x="47536" y="27213"/>
                </a:cubicBezTo>
                <a:cubicBezTo>
                  <a:pt x="48455" y="23159"/>
                  <a:pt x="48265" y="18821"/>
                  <a:pt x="46998" y="14799"/>
                </a:cubicBezTo>
                <a:cubicBezTo>
                  <a:pt x="45763" y="10808"/>
                  <a:pt x="43451" y="7071"/>
                  <a:pt x="40252" y="4316"/>
                </a:cubicBezTo>
                <a:cubicBezTo>
                  <a:pt x="37223" y="1732"/>
                  <a:pt x="33389" y="1"/>
                  <a:pt x="29392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33"/>
          <p:cNvSpPr/>
          <p:nvPr/>
        </p:nvSpPr>
        <p:spPr>
          <a:xfrm>
            <a:off x="6446237" y="1344674"/>
            <a:ext cx="1261048" cy="1189747"/>
          </a:xfrm>
          <a:custGeom>
            <a:avLst/>
            <a:gdLst/>
            <a:ahLst/>
            <a:cxnLst/>
            <a:rect l="l" t="t" r="r" b="b"/>
            <a:pathLst>
              <a:path w="39334" h="37110" extrusionOk="0">
                <a:moveTo>
                  <a:pt x="22118" y="0"/>
                </a:moveTo>
                <a:cubicBezTo>
                  <a:pt x="21321" y="0"/>
                  <a:pt x="20559" y="263"/>
                  <a:pt x="20111" y="1035"/>
                </a:cubicBezTo>
                <a:cubicBezTo>
                  <a:pt x="19826" y="1478"/>
                  <a:pt x="19731" y="1985"/>
                  <a:pt x="19604" y="2492"/>
                </a:cubicBezTo>
                <a:cubicBezTo>
                  <a:pt x="19445" y="3030"/>
                  <a:pt x="19287" y="3568"/>
                  <a:pt x="19097" y="4107"/>
                </a:cubicBezTo>
                <a:cubicBezTo>
                  <a:pt x="18939" y="4550"/>
                  <a:pt x="18780" y="5057"/>
                  <a:pt x="18495" y="5500"/>
                </a:cubicBezTo>
                <a:cubicBezTo>
                  <a:pt x="18274" y="5849"/>
                  <a:pt x="17925" y="5975"/>
                  <a:pt x="17514" y="6007"/>
                </a:cubicBezTo>
                <a:cubicBezTo>
                  <a:pt x="16342" y="6102"/>
                  <a:pt x="15170" y="6134"/>
                  <a:pt x="13998" y="6229"/>
                </a:cubicBezTo>
                <a:cubicBezTo>
                  <a:pt x="13397" y="6260"/>
                  <a:pt x="12795" y="6292"/>
                  <a:pt x="12193" y="6324"/>
                </a:cubicBezTo>
                <a:cubicBezTo>
                  <a:pt x="11951" y="6341"/>
                  <a:pt x="11689" y="6368"/>
                  <a:pt x="11435" y="6368"/>
                </a:cubicBezTo>
                <a:cubicBezTo>
                  <a:pt x="11224" y="6368"/>
                  <a:pt x="11018" y="6349"/>
                  <a:pt x="10832" y="6292"/>
                </a:cubicBezTo>
                <a:cubicBezTo>
                  <a:pt x="10483" y="6197"/>
                  <a:pt x="10356" y="5912"/>
                  <a:pt x="10166" y="5627"/>
                </a:cubicBezTo>
                <a:cubicBezTo>
                  <a:pt x="9913" y="5279"/>
                  <a:pt x="9628" y="4899"/>
                  <a:pt x="9185" y="4804"/>
                </a:cubicBezTo>
                <a:cubicBezTo>
                  <a:pt x="9089" y="4777"/>
                  <a:pt x="8996" y="4765"/>
                  <a:pt x="8906" y="4765"/>
                </a:cubicBezTo>
                <a:cubicBezTo>
                  <a:pt x="8460" y="4765"/>
                  <a:pt x="8087" y="5068"/>
                  <a:pt x="7823" y="5437"/>
                </a:cubicBezTo>
                <a:cubicBezTo>
                  <a:pt x="7570" y="5785"/>
                  <a:pt x="7348" y="6102"/>
                  <a:pt x="6968" y="6324"/>
                </a:cubicBezTo>
                <a:cubicBezTo>
                  <a:pt x="6556" y="6545"/>
                  <a:pt x="6144" y="6609"/>
                  <a:pt x="5701" y="6609"/>
                </a:cubicBezTo>
                <a:cubicBezTo>
                  <a:pt x="5686" y="6608"/>
                  <a:pt x="5672" y="6608"/>
                  <a:pt x="5657" y="6608"/>
                </a:cubicBezTo>
                <a:cubicBezTo>
                  <a:pt x="4094" y="6608"/>
                  <a:pt x="2813" y="8268"/>
                  <a:pt x="2123" y="9554"/>
                </a:cubicBezTo>
                <a:cubicBezTo>
                  <a:pt x="1616" y="10504"/>
                  <a:pt x="1204" y="11486"/>
                  <a:pt x="887" y="12467"/>
                </a:cubicBezTo>
                <a:cubicBezTo>
                  <a:pt x="222" y="14463"/>
                  <a:pt x="1" y="16616"/>
                  <a:pt x="159" y="18706"/>
                </a:cubicBezTo>
                <a:cubicBezTo>
                  <a:pt x="444" y="23108"/>
                  <a:pt x="2281" y="27288"/>
                  <a:pt x="5036" y="30582"/>
                </a:cubicBezTo>
                <a:cubicBezTo>
                  <a:pt x="7665" y="33749"/>
                  <a:pt x="11307" y="35871"/>
                  <a:pt x="15265" y="36694"/>
                </a:cubicBezTo>
                <a:cubicBezTo>
                  <a:pt x="16559" y="36972"/>
                  <a:pt x="17875" y="37109"/>
                  <a:pt x="19189" y="37109"/>
                </a:cubicBezTo>
                <a:cubicBezTo>
                  <a:pt x="21767" y="37109"/>
                  <a:pt x="24338" y="36582"/>
                  <a:pt x="26729" y="35554"/>
                </a:cubicBezTo>
                <a:cubicBezTo>
                  <a:pt x="30403" y="33971"/>
                  <a:pt x="33570" y="31374"/>
                  <a:pt x="35818" y="27985"/>
                </a:cubicBezTo>
                <a:cubicBezTo>
                  <a:pt x="38099" y="24438"/>
                  <a:pt x="39334" y="20100"/>
                  <a:pt x="38890" y="15856"/>
                </a:cubicBezTo>
                <a:cubicBezTo>
                  <a:pt x="38479" y="11644"/>
                  <a:pt x="36578" y="7749"/>
                  <a:pt x="33443" y="5025"/>
                </a:cubicBezTo>
                <a:cubicBezTo>
                  <a:pt x="31923" y="3727"/>
                  <a:pt x="30213" y="2682"/>
                  <a:pt x="28408" y="1858"/>
                </a:cubicBezTo>
                <a:cubicBezTo>
                  <a:pt x="27489" y="1478"/>
                  <a:pt x="26571" y="1098"/>
                  <a:pt x="25621" y="813"/>
                </a:cubicBezTo>
                <a:cubicBezTo>
                  <a:pt x="24703" y="497"/>
                  <a:pt x="23752" y="180"/>
                  <a:pt x="22771" y="53"/>
                </a:cubicBezTo>
                <a:cubicBezTo>
                  <a:pt x="22554" y="19"/>
                  <a:pt x="22335" y="0"/>
                  <a:pt x="22118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33"/>
          <p:cNvSpPr/>
          <p:nvPr/>
        </p:nvSpPr>
        <p:spPr>
          <a:xfrm>
            <a:off x="6295972" y="1183637"/>
            <a:ext cx="1553467" cy="1501787"/>
          </a:xfrm>
          <a:custGeom>
            <a:avLst/>
            <a:gdLst/>
            <a:ahLst/>
            <a:cxnLst/>
            <a:rect l="l" t="t" r="r" b="b"/>
            <a:pathLst>
              <a:path w="48455" h="46843" extrusionOk="0">
                <a:moveTo>
                  <a:pt x="29392" y="1"/>
                </a:moveTo>
                <a:cubicBezTo>
                  <a:pt x="28834" y="1"/>
                  <a:pt x="28273" y="34"/>
                  <a:pt x="27711" y="104"/>
                </a:cubicBezTo>
                <a:cubicBezTo>
                  <a:pt x="27109" y="168"/>
                  <a:pt x="26539" y="263"/>
                  <a:pt x="25969" y="389"/>
                </a:cubicBezTo>
                <a:cubicBezTo>
                  <a:pt x="25684" y="453"/>
                  <a:pt x="25431" y="548"/>
                  <a:pt x="25146" y="643"/>
                </a:cubicBezTo>
                <a:cubicBezTo>
                  <a:pt x="25051" y="674"/>
                  <a:pt x="24924" y="706"/>
                  <a:pt x="24798" y="769"/>
                </a:cubicBezTo>
                <a:cubicBezTo>
                  <a:pt x="24734" y="769"/>
                  <a:pt x="24671" y="801"/>
                  <a:pt x="24576" y="833"/>
                </a:cubicBezTo>
                <a:cubicBezTo>
                  <a:pt x="24601" y="833"/>
                  <a:pt x="24282" y="954"/>
                  <a:pt x="24283" y="954"/>
                </a:cubicBezTo>
                <a:cubicBezTo>
                  <a:pt x="24283" y="954"/>
                  <a:pt x="24304" y="947"/>
                  <a:pt x="24354" y="928"/>
                </a:cubicBezTo>
                <a:lnTo>
                  <a:pt x="24354" y="928"/>
                </a:lnTo>
                <a:cubicBezTo>
                  <a:pt x="23752" y="1181"/>
                  <a:pt x="23277" y="1783"/>
                  <a:pt x="23499" y="2448"/>
                </a:cubicBezTo>
                <a:cubicBezTo>
                  <a:pt x="23656" y="2945"/>
                  <a:pt x="24137" y="3399"/>
                  <a:pt x="24675" y="3399"/>
                </a:cubicBezTo>
                <a:cubicBezTo>
                  <a:pt x="24788" y="3399"/>
                  <a:pt x="24904" y="3379"/>
                  <a:pt x="25019" y="3334"/>
                </a:cubicBezTo>
                <a:cubicBezTo>
                  <a:pt x="25526" y="3113"/>
                  <a:pt x="26033" y="2986"/>
                  <a:pt x="26571" y="2859"/>
                </a:cubicBezTo>
                <a:cubicBezTo>
                  <a:pt x="26824" y="2796"/>
                  <a:pt x="27078" y="2733"/>
                  <a:pt x="27331" y="2669"/>
                </a:cubicBezTo>
                <a:lnTo>
                  <a:pt x="27679" y="2638"/>
                </a:lnTo>
                <a:cubicBezTo>
                  <a:pt x="27679" y="2638"/>
                  <a:pt x="27711" y="2606"/>
                  <a:pt x="27743" y="2606"/>
                </a:cubicBezTo>
                <a:lnTo>
                  <a:pt x="27964" y="2606"/>
                </a:lnTo>
                <a:cubicBezTo>
                  <a:pt x="28471" y="2543"/>
                  <a:pt x="28978" y="2511"/>
                  <a:pt x="29516" y="2511"/>
                </a:cubicBezTo>
                <a:cubicBezTo>
                  <a:pt x="29770" y="2543"/>
                  <a:pt x="30023" y="2543"/>
                  <a:pt x="30308" y="2574"/>
                </a:cubicBezTo>
                <a:cubicBezTo>
                  <a:pt x="30435" y="2574"/>
                  <a:pt x="30593" y="2574"/>
                  <a:pt x="30720" y="2606"/>
                </a:cubicBezTo>
                <a:lnTo>
                  <a:pt x="30910" y="2606"/>
                </a:lnTo>
                <a:cubicBezTo>
                  <a:pt x="30910" y="2606"/>
                  <a:pt x="31005" y="2638"/>
                  <a:pt x="31036" y="2638"/>
                </a:cubicBezTo>
                <a:lnTo>
                  <a:pt x="31100" y="2638"/>
                </a:lnTo>
                <a:cubicBezTo>
                  <a:pt x="31195" y="2669"/>
                  <a:pt x="31258" y="2669"/>
                  <a:pt x="31353" y="2669"/>
                </a:cubicBezTo>
                <a:cubicBezTo>
                  <a:pt x="31480" y="2701"/>
                  <a:pt x="31575" y="2733"/>
                  <a:pt x="31701" y="2764"/>
                </a:cubicBezTo>
                <a:cubicBezTo>
                  <a:pt x="31986" y="2796"/>
                  <a:pt x="32271" y="2859"/>
                  <a:pt x="32525" y="2954"/>
                </a:cubicBezTo>
                <a:cubicBezTo>
                  <a:pt x="33032" y="3081"/>
                  <a:pt x="33570" y="3239"/>
                  <a:pt x="34045" y="3429"/>
                </a:cubicBezTo>
                <a:cubicBezTo>
                  <a:pt x="34172" y="3461"/>
                  <a:pt x="34267" y="3524"/>
                  <a:pt x="34362" y="3556"/>
                </a:cubicBezTo>
                <a:lnTo>
                  <a:pt x="34393" y="3556"/>
                </a:lnTo>
                <a:cubicBezTo>
                  <a:pt x="34425" y="3556"/>
                  <a:pt x="34457" y="3588"/>
                  <a:pt x="34488" y="3588"/>
                </a:cubicBezTo>
                <a:cubicBezTo>
                  <a:pt x="34710" y="3714"/>
                  <a:pt x="34963" y="3809"/>
                  <a:pt x="35185" y="3936"/>
                </a:cubicBezTo>
                <a:cubicBezTo>
                  <a:pt x="35628" y="4158"/>
                  <a:pt x="36072" y="4411"/>
                  <a:pt x="36515" y="4665"/>
                </a:cubicBezTo>
                <a:cubicBezTo>
                  <a:pt x="36927" y="4918"/>
                  <a:pt x="37338" y="5203"/>
                  <a:pt x="37750" y="5520"/>
                </a:cubicBezTo>
                <a:cubicBezTo>
                  <a:pt x="37782" y="5551"/>
                  <a:pt x="37845" y="5583"/>
                  <a:pt x="37877" y="5615"/>
                </a:cubicBezTo>
                <a:cubicBezTo>
                  <a:pt x="37972" y="5678"/>
                  <a:pt x="38067" y="5773"/>
                  <a:pt x="38162" y="5836"/>
                </a:cubicBezTo>
                <a:cubicBezTo>
                  <a:pt x="38352" y="5995"/>
                  <a:pt x="38574" y="6185"/>
                  <a:pt x="38764" y="6343"/>
                </a:cubicBezTo>
                <a:cubicBezTo>
                  <a:pt x="39492" y="7008"/>
                  <a:pt x="40189" y="7736"/>
                  <a:pt x="40822" y="8496"/>
                </a:cubicBezTo>
                <a:cubicBezTo>
                  <a:pt x="40980" y="8655"/>
                  <a:pt x="41107" y="8813"/>
                  <a:pt x="41234" y="8972"/>
                </a:cubicBezTo>
                <a:cubicBezTo>
                  <a:pt x="41265" y="9003"/>
                  <a:pt x="41329" y="9098"/>
                  <a:pt x="41360" y="9130"/>
                </a:cubicBezTo>
                <a:cubicBezTo>
                  <a:pt x="41424" y="9257"/>
                  <a:pt x="41519" y="9352"/>
                  <a:pt x="41614" y="9478"/>
                </a:cubicBezTo>
                <a:cubicBezTo>
                  <a:pt x="41867" y="9858"/>
                  <a:pt x="42152" y="10270"/>
                  <a:pt x="42406" y="10650"/>
                </a:cubicBezTo>
                <a:cubicBezTo>
                  <a:pt x="42912" y="11505"/>
                  <a:pt x="43356" y="12360"/>
                  <a:pt x="43767" y="13247"/>
                </a:cubicBezTo>
                <a:cubicBezTo>
                  <a:pt x="43831" y="13373"/>
                  <a:pt x="43862" y="13469"/>
                  <a:pt x="43894" y="13564"/>
                </a:cubicBezTo>
                <a:cubicBezTo>
                  <a:pt x="43926" y="13627"/>
                  <a:pt x="43957" y="13659"/>
                  <a:pt x="43957" y="13722"/>
                </a:cubicBezTo>
                <a:cubicBezTo>
                  <a:pt x="44052" y="13944"/>
                  <a:pt x="44147" y="14197"/>
                  <a:pt x="44242" y="14419"/>
                </a:cubicBezTo>
                <a:cubicBezTo>
                  <a:pt x="44401" y="14894"/>
                  <a:pt x="44559" y="15369"/>
                  <a:pt x="44717" y="15844"/>
                </a:cubicBezTo>
                <a:cubicBezTo>
                  <a:pt x="44971" y="16762"/>
                  <a:pt x="45192" y="17712"/>
                  <a:pt x="45351" y="18662"/>
                </a:cubicBezTo>
                <a:cubicBezTo>
                  <a:pt x="45382" y="18757"/>
                  <a:pt x="45382" y="18884"/>
                  <a:pt x="45414" y="18979"/>
                </a:cubicBezTo>
                <a:cubicBezTo>
                  <a:pt x="45414" y="19042"/>
                  <a:pt x="45446" y="19169"/>
                  <a:pt x="45446" y="19201"/>
                </a:cubicBezTo>
                <a:cubicBezTo>
                  <a:pt x="45477" y="19454"/>
                  <a:pt x="45509" y="19676"/>
                  <a:pt x="45509" y="19897"/>
                </a:cubicBezTo>
                <a:cubicBezTo>
                  <a:pt x="45572" y="20372"/>
                  <a:pt x="45604" y="20847"/>
                  <a:pt x="45604" y="21322"/>
                </a:cubicBezTo>
                <a:cubicBezTo>
                  <a:pt x="45636" y="22304"/>
                  <a:pt x="45604" y="23286"/>
                  <a:pt x="45509" y="24268"/>
                </a:cubicBezTo>
                <a:cubicBezTo>
                  <a:pt x="45509" y="24489"/>
                  <a:pt x="45477" y="24743"/>
                  <a:pt x="45446" y="24964"/>
                </a:cubicBezTo>
                <a:cubicBezTo>
                  <a:pt x="45446" y="24996"/>
                  <a:pt x="45414" y="25028"/>
                  <a:pt x="45414" y="25091"/>
                </a:cubicBezTo>
                <a:cubicBezTo>
                  <a:pt x="45414" y="25218"/>
                  <a:pt x="45382" y="25376"/>
                  <a:pt x="45351" y="25503"/>
                </a:cubicBezTo>
                <a:cubicBezTo>
                  <a:pt x="45287" y="25978"/>
                  <a:pt x="45192" y="26421"/>
                  <a:pt x="45097" y="26864"/>
                </a:cubicBezTo>
                <a:cubicBezTo>
                  <a:pt x="44876" y="27783"/>
                  <a:pt x="44591" y="28701"/>
                  <a:pt x="44274" y="29588"/>
                </a:cubicBezTo>
                <a:cubicBezTo>
                  <a:pt x="44211" y="29778"/>
                  <a:pt x="44116" y="30000"/>
                  <a:pt x="44021" y="30221"/>
                </a:cubicBezTo>
                <a:cubicBezTo>
                  <a:pt x="43999" y="30286"/>
                  <a:pt x="43977" y="30351"/>
                  <a:pt x="43956" y="30416"/>
                </a:cubicBezTo>
                <a:lnTo>
                  <a:pt x="43956" y="30416"/>
                </a:lnTo>
                <a:cubicBezTo>
                  <a:pt x="43956" y="30416"/>
                  <a:pt x="43955" y="30415"/>
                  <a:pt x="43955" y="30415"/>
                </a:cubicBezTo>
                <a:lnTo>
                  <a:pt x="43955" y="30415"/>
                </a:lnTo>
                <a:cubicBezTo>
                  <a:pt x="43947" y="30415"/>
                  <a:pt x="43854" y="30618"/>
                  <a:pt x="43831" y="30665"/>
                </a:cubicBezTo>
                <a:cubicBezTo>
                  <a:pt x="43641" y="31076"/>
                  <a:pt x="43451" y="31488"/>
                  <a:pt x="43261" y="31900"/>
                </a:cubicBezTo>
                <a:cubicBezTo>
                  <a:pt x="42817" y="32723"/>
                  <a:pt x="42342" y="33547"/>
                  <a:pt x="41836" y="34338"/>
                </a:cubicBezTo>
                <a:cubicBezTo>
                  <a:pt x="41582" y="34718"/>
                  <a:pt x="41297" y="35098"/>
                  <a:pt x="41012" y="35478"/>
                </a:cubicBezTo>
                <a:cubicBezTo>
                  <a:pt x="40980" y="35510"/>
                  <a:pt x="40949" y="35573"/>
                  <a:pt x="40917" y="35605"/>
                </a:cubicBezTo>
                <a:cubicBezTo>
                  <a:pt x="40917" y="35605"/>
                  <a:pt x="40917" y="35637"/>
                  <a:pt x="40885" y="35637"/>
                </a:cubicBezTo>
                <a:cubicBezTo>
                  <a:pt x="40854" y="35700"/>
                  <a:pt x="40759" y="35827"/>
                  <a:pt x="40727" y="35858"/>
                </a:cubicBezTo>
                <a:cubicBezTo>
                  <a:pt x="40569" y="36017"/>
                  <a:pt x="40442" y="36207"/>
                  <a:pt x="40284" y="36365"/>
                </a:cubicBezTo>
                <a:cubicBezTo>
                  <a:pt x="39682" y="37093"/>
                  <a:pt x="39049" y="37759"/>
                  <a:pt x="38352" y="38424"/>
                </a:cubicBezTo>
                <a:cubicBezTo>
                  <a:pt x="38004" y="38740"/>
                  <a:pt x="37655" y="39057"/>
                  <a:pt x="37307" y="39342"/>
                </a:cubicBezTo>
                <a:cubicBezTo>
                  <a:pt x="37148" y="39469"/>
                  <a:pt x="36990" y="39595"/>
                  <a:pt x="36800" y="39754"/>
                </a:cubicBezTo>
                <a:cubicBezTo>
                  <a:pt x="36768" y="39785"/>
                  <a:pt x="36705" y="39817"/>
                  <a:pt x="36673" y="39849"/>
                </a:cubicBezTo>
                <a:cubicBezTo>
                  <a:pt x="36578" y="39912"/>
                  <a:pt x="36483" y="39975"/>
                  <a:pt x="36388" y="40070"/>
                </a:cubicBezTo>
                <a:cubicBezTo>
                  <a:pt x="35628" y="40609"/>
                  <a:pt x="34837" y="41147"/>
                  <a:pt x="34013" y="41622"/>
                </a:cubicBezTo>
                <a:cubicBezTo>
                  <a:pt x="33538" y="41875"/>
                  <a:pt x="33032" y="42161"/>
                  <a:pt x="32525" y="42414"/>
                </a:cubicBezTo>
                <a:cubicBezTo>
                  <a:pt x="32303" y="42509"/>
                  <a:pt x="32081" y="42604"/>
                  <a:pt x="31828" y="42731"/>
                </a:cubicBezTo>
                <a:cubicBezTo>
                  <a:pt x="31765" y="42762"/>
                  <a:pt x="31670" y="42794"/>
                  <a:pt x="31606" y="42826"/>
                </a:cubicBezTo>
                <a:cubicBezTo>
                  <a:pt x="31480" y="42889"/>
                  <a:pt x="31321" y="42921"/>
                  <a:pt x="31195" y="42984"/>
                </a:cubicBezTo>
                <a:cubicBezTo>
                  <a:pt x="30213" y="43364"/>
                  <a:pt x="29231" y="43681"/>
                  <a:pt x="28186" y="43902"/>
                </a:cubicBezTo>
                <a:cubicBezTo>
                  <a:pt x="27711" y="44029"/>
                  <a:pt x="27204" y="44124"/>
                  <a:pt x="26698" y="44187"/>
                </a:cubicBezTo>
                <a:cubicBezTo>
                  <a:pt x="26603" y="44219"/>
                  <a:pt x="26476" y="44251"/>
                  <a:pt x="26381" y="44251"/>
                </a:cubicBezTo>
                <a:lnTo>
                  <a:pt x="26318" y="44251"/>
                </a:lnTo>
                <a:cubicBezTo>
                  <a:pt x="26318" y="44251"/>
                  <a:pt x="26286" y="44251"/>
                  <a:pt x="26254" y="44282"/>
                </a:cubicBezTo>
                <a:cubicBezTo>
                  <a:pt x="26001" y="44314"/>
                  <a:pt x="25716" y="44314"/>
                  <a:pt x="25463" y="44346"/>
                </a:cubicBezTo>
                <a:cubicBezTo>
                  <a:pt x="24808" y="44407"/>
                  <a:pt x="24154" y="44442"/>
                  <a:pt x="23499" y="44442"/>
                </a:cubicBezTo>
                <a:cubicBezTo>
                  <a:pt x="23140" y="44442"/>
                  <a:pt x="22781" y="44431"/>
                  <a:pt x="22422" y="44409"/>
                </a:cubicBezTo>
                <a:cubicBezTo>
                  <a:pt x="21916" y="44377"/>
                  <a:pt x="21409" y="44346"/>
                  <a:pt x="20902" y="44282"/>
                </a:cubicBezTo>
                <a:cubicBezTo>
                  <a:pt x="20871" y="44282"/>
                  <a:pt x="20744" y="44251"/>
                  <a:pt x="20681" y="44251"/>
                </a:cubicBezTo>
                <a:cubicBezTo>
                  <a:pt x="20617" y="44251"/>
                  <a:pt x="20491" y="44219"/>
                  <a:pt x="20459" y="44219"/>
                </a:cubicBezTo>
                <a:cubicBezTo>
                  <a:pt x="20174" y="44187"/>
                  <a:pt x="19921" y="44124"/>
                  <a:pt x="19667" y="44092"/>
                </a:cubicBezTo>
                <a:cubicBezTo>
                  <a:pt x="18685" y="43902"/>
                  <a:pt x="17704" y="43649"/>
                  <a:pt x="16722" y="43332"/>
                </a:cubicBezTo>
                <a:cubicBezTo>
                  <a:pt x="16247" y="43174"/>
                  <a:pt x="15772" y="42984"/>
                  <a:pt x="15297" y="42794"/>
                </a:cubicBezTo>
                <a:cubicBezTo>
                  <a:pt x="15265" y="42794"/>
                  <a:pt x="15233" y="42794"/>
                  <a:pt x="15233" y="42762"/>
                </a:cubicBezTo>
                <a:cubicBezTo>
                  <a:pt x="15233" y="42762"/>
                  <a:pt x="15202" y="42762"/>
                  <a:pt x="15170" y="42731"/>
                </a:cubicBezTo>
                <a:cubicBezTo>
                  <a:pt x="15075" y="42699"/>
                  <a:pt x="14980" y="42667"/>
                  <a:pt x="14853" y="42604"/>
                </a:cubicBezTo>
                <a:cubicBezTo>
                  <a:pt x="14632" y="42509"/>
                  <a:pt x="14378" y="42382"/>
                  <a:pt x="14157" y="42256"/>
                </a:cubicBezTo>
                <a:cubicBezTo>
                  <a:pt x="13270" y="41844"/>
                  <a:pt x="12415" y="41337"/>
                  <a:pt x="11592" y="40767"/>
                </a:cubicBezTo>
                <a:cubicBezTo>
                  <a:pt x="11433" y="40640"/>
                  <a:pt x="11243" y="40514"/>
                  <a:pt x="11053" y="40387"/>
                </a:cubicBezTo>
                <a:cubicBezTo>
                  <a:pt x="10958" y="40324"/>
                  <a:pt x="10895" y="40260"/>
                  <a:pt x="10800" y="40197"/>
                </a:cubicBezTo>
                <a:cubicBezTo>
                  <a:pt x="10768" y="40165"/>
                  <a:pt x="10705" y="40134"/>
                  <a:pt x="10673" y="40102"/>
                </a:cubicBezTo>
                <a:cubicBezTo>
                  <a:pt x="10325" y="39817"/>
                  <a:pt x="9945" y="39500"/>
                  <a:pt x="9596" y="39184"/>
                </a:cubicBezTo>
                <a:cubicBezTo>
                  <a:pt x="8900" y="38550"/>
                  <a:pt x="8235" y="37885"/>
                  <a:pt x="7633" y="37188"/>
                </a:cubicBezTo>
                <a:cubicBezTo>
                  <a:pt x="7475" y="37030"/>
                  <a:pt x="7348" y="36840"/>
                  <a:pt x="7190" y="36682"/>
                </a:cubicBezTo>
                <a:cubicBezTo>
                  <a:pt x="7126" y="36587"/>
                  <a:pt x="7063" y="36523"/>
                  <a:pt x="7000" y="36428"/>
                </a:cubicBezTo>
                <a:cubicBezTo>
                  <a:pt x="6968" y="36397"/>
                  <a:pt x="6936" y="36333"/>
                  <a:pt x="6905" y="36302"/>
                </a:cubicBezTo>
                <a:lnTo>
                  <a:pt x="6873" y="36302"/>
                </a:lnTo>
                <a:cubicBezTo>
                  <a:pt x="6873" y="36270"/>
                  <a:pt x="6873" y="36270"/>
                  <a:pt x="6873" y="36270"/>
                </a:cubicBezTo>
                <a:cubicBezTo>
                  <a:pt x="6588" y="35890"/>
                  <a:pt x="6334" y="35542"/>
                  <a:pt x="6081" y="35162"/>
                </a:cubicBezTo>
                <a:cubicBezTo>
                  <a:pt x="5543" y="34370"/>
                  <a:pt x="5068" y="33547"/>
                  <a:pt x="4656" y="32723"/>
                </a:cubicBezTo>
                <a:cubicBezTo>
                  <a:pt x="4466" y="32311"/>
                  <a:pt x="4276" y="31900"/>
                  <a:pt x="4086" y="31488"/>
                </a:cubicBezTo>
                <a:cubicBezTo>
                  <a:pt x="4054" y="31425"/>
                  <a:pt x="4023" y="31393"/>
                  <a:pt x="4023" y="31330"/>
                </a:cubicBezTo>
                <a:cubicBezTo>
                  <a:pt x="3959" y="31235"/>
                  <a:pt x="3928" y="31140"/>
                  <a:pt x="3896" y="31045"/>
                </a:cubicBezTo>
                <a:cubicBezTo>
                  <a:pt x="3801" y="30823"/>
                  <a:pt x="3738" y="30601"/>
                  <a:pt x="3643" y="30348"/>
                </a:cubicBezTo>
                <a:cubicBezTo>
                  <a:pt x="3326" y="29461"/>
                  <a:pt x="3073" y="28575"/>
                  <a:pt x="2883" y="27656"/>
                </a:cubicBezTo>
                <a:cubicBezTo>
                  <a:pt x="2788" y="27213"/>
                  <a:pt x="2724" y="26769"/>
                  <a:pt x="2629" y="26326"/>
                </a:cubicBezTo>
                <a:cubicBezTo>
                  <a:pt x="2629" y="26294"/>
                  <a:pt x="2629" y="26231"/>
                  <a:pt x="2629" y="26168"/>
                </a:cubicBezTo>
                <a:cubicBezTo>
                  <a:pt x="2629" y="26168"/>
                  <a:pt x="2629" y="26136"/>
                  <a:pt x="2629" y="26104"/>
                </a:cubicBezTo>
                <a:cubicBezTo>
                  <a:pt x="2598" y="26009"/>
                  <a:pt x="2598" y="25914"/>
                  <a:pt x="2566" y="25788"/>
                </a:cubicBezTo>
                <a:cubicBezTo>
                  <a:pt x="2566" y="25534"/>
                  <a:pt x="2534" y="25281"/>
                  <a:pt x="2503" y="25028"/>
                </a:cubicBezTo>
                <a:cubicBezTo>
                  <a:pt x="2439" y="24046"/>
                  <a:pt x="2439" y="23064"/>
                  <a:pt x="2503" y="22082"/>
                </a:cubicBezTo>
                <a:cubicBezTo>
                  <a:pt x="2629" y="20246"/>
                  <a:pt x="3009" y="18377"/>
                  <a:pt x="3643" y="16509"/>
                </a:cubicBezTo>
                <a:cubicBezTo>
                  <a:pt x="4244" y="14735"/>
                  <a:pt x="5068" y="13025"/>
                  <a:pt x="6144" y="11410"/>
                </a:cubicBezTo>
                <a:cubicBezTo>
                  <a:pt x="6398" y="11030"/>
                  <a:pt x="6683" y="10650"/>
                  <a:pt x="6936" y="10302"/>
                </a:cubicBezTo>
                <a:cubicBezTo>
                  <a:pt x="7221" y="9922"/>
                  <a:pt x="7475" y="9478"/>
                  <a:pt x="7760" y="9098"/>
                </a:cubicBezTo>
                <a:cubicBezTo>
                  <a:pt x="7981" y="8782"/>
                  <a:pt x="7855" y="8370"/>
                  <a:pt x="7570" y="8148"/>
                </a:cubicBezTo>
                <a:cubicBezTo>
                  <a:pt x="7447" y="8053"/>
                  <a:pt x="7313" y="8010"/>
                  <a:pt x="7177" y="8010"/>
                </a:cubicBezTo>
                <a:cubicBezTo>
                  <a:pt x="6997" y="8010"/>
                  <a:pt x="6814" y="8085"/>
                  <a:pt x="6651" y="8211"/>
                </a:cubicBezTo>
                <a:cubicBezTo>
                  <a:pt x="6271" y="8560"/>
                  <a:pt x="5859" y="8877"/>
                  <a:pt x="5543" y="9288"/>
                </a:cubicBezTo>
                <a:cubicBezTo>
                  <a:pt x="5194" y="9700"/>
                  <a:pt x="4846" y="10143"/>
                  <a:pt x="4529" y="10587"/>
                </a:cubicBezTo>
                <a:cubicBezTo>
                  <a:pt x="3959" y="11410"/>
                  <a:pt x="3421" y="12265"/>
                  <a:pt x="2978" y="13152"/>
                </a:cubicBezTo>
                <a:cubicBezTo>
                  <a:pt x="2027" y="14989"/>
                  <a:pt x="1299" y="16952"/>
                  <a:pt x="856" y="18979"/>
                </a:cubicBezTo>
                <a:cubicBezTo>
                  <a:pt x="1" y="23001"/>
                  <a:pt x="222" y="27244"/>
                  <a:pt x="1552" y="31140"/>
                </a:cubicBezTo>
                <a:cubicBezTo>
                  <a:pt x="2851" y="34908"/>
                  <a:pt x="5099" y="38360"/>
                  <a:pt x="8076" y="41020"/>
                </a:cubicBezTo>
                <a:cubicBezTo>
                  <a:pt x="11212" y="43839"/>
                  <a:pt x="15138" y="45739"/>
                  <a:pt x="19319" y="46467"/>
                </a:cubicBezTo>
                <a:cubicBezTo>
                  <a:pt x="20718" y="46716"/>
                  <a:pt x="22142" y="46843"/>
                  <a:pt x="23566" y="46843"/>
                </a:cubicBezTo>
                <a:cubicBezTo>
                  <a:pt x="26491" y="46843"/>
                  <a:pt x="29418" y="46308"/>
                  <a:pt x="32145" y="45201"/>
                </a:cubicBezTo>
                <a:cubicBezTo>
                  <a:pt x="36040" y="43617"/>
                  <a:pt x="39524" y="41115"/>
                  <a:pt x="42216" y="37885"/>
                </a:cubicBezTo>
                <a:cubicBezTo>
                  <a:pt x="44781" y="34813"/>
                  <a:pt x="46681" y="31140"/>
                  <a:pt x="47568" y="27213"/>
                </a:cubicBezTo>
                <a:cubicBezTo>
                  <a:pt x="48454" y="23159"/>
                  <a:pt x="48264" y="18821"/>
                  <a:pt x="47029" y="14799"/>
                </a:cubicBezTo>
                <a:cubicBezTo>
                  <a:pt x="45762" y="10808"/>
                  <a:pt x="43451" y="7071"/>
                  <a:pt x="40252" y="4316"/>
                </a:cubicBezTo>
                <a:cubicBezTo>
                  <a:pt x="37223" y="1732"/>
                  <a:pt x="33389" y="1"/>
                  <a:pt x="29392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3"/>
          <p:cNvSpPr/>
          <p:nvPr/>
        </p:nvSpPr>
        <p:spPr>
          <a:xfrm>
            <a:off x="6471629" y="3394943"/>
            <a:ext cx="1235657" cy="1205007"/>
          </a:xfrm>
          <a:custGeom>
            <a:avLst/>
            <a:gdLst/>
            <a:ahLst/>
            <a:cxnLst/>
            <a:rect l="l" t="t" r="r" b="b"/>
            <a:pathLst>
              <a:path w="38542" h="37586" extrusionOk="0">
                <a:moveTo>
                  <a:pt x="19750" y="0"/>
                </a:moveTo>
                <a:cubicBezTo>
                  <a:pt x="19512" y="0"/>
                  <a:pt x="19273" y="13"/>
                  <a:pt x="19034" y="42"/>
                </a:cubicBezTo>
                <a:cubicBezTo>
                  <a:pt x="18749" y="42"/>
                  <a:pt x="18432" y="232"/>
                  <a:pt x="18368" y="548"/>
                </a:cubicBezTo>
                <a:cubicBezTo>
                  <a:pt x="18147" y="1625"/>
                  <a:pt x="17830" y="2797"/>
                  <a:pt x="17007" y="3620"/>
                </a:cubicBezTo>
                <a:cubicBezTo>
                  <a:pt x="16943" y="3684"/>
                  <a:pt x="16880" y="3747"/>
                  <a:pt x="16785" y="3810"/>
                </a:cubicBezTo>
                <a:cubicBezTo>
                  <a:pt x="16342" y="4475"/>
                  <a:pt x="15740" y="5014"/>
                  <a:pt x="15012" y="5330"/>
                </a:cubicBezTo>
                <a:cubicBezTo>
                  <a:pt x="14446" y="5573"/>
                  <a:pt x="13867" y="5674"/>
                  <a:pt x="13276" y="5674"/>
                </a:cubicBezTo>
                <a:cubicBezTo>
                  <a:pt x="12940" y="5674"/>
                  <a:pt x="12600" y="5641"/>
                  <a:pt x="12256" y="5584"/>
                </a:cubicBezTo>
                <a:cubicBezTo>
                  <a:pt x="11845" y="5520"/>
                  <a:pt x="11433" y="5394"/>
                  <a:pt x="11021" y="5235"/>
                </a:cubicBezTo>
                <a:cubicBezTo>
                  <a:pt x="10776" y="5148"/>
                  <a:pt x="10536" y="5112"/>
                  <a:pt x="10302" y="5112"/>
                </a:cubicBezTo>
                <a:cubicBezTo>
                  <a:pt x="9265" y="5112"/>
                  <a:pt x="8311" y="5811"/>
                  <a:pt x="7253" y="5837"/>
                </a:cubicBezTo>
                <a:cubicBezTo>
                  <a:pt x="7031" y="5853"/>
                  <a:pt x="6817" y="5861"/>
                  <a:pt x="6607" y="5861"/>
                </a:cubicBezTo>
                <a:cubicBezTo>
                  <a:pt x="6398" y="5861"/>
                  <a:pt x="6192" y="5853"/>
                  <a:pt x="5986" y="5837"/>
                </a:cubicBezTo>
                <a:lnTo>
                  <a:pt x="5257" y="5837"/>
                </a:lnTo>
                <a:cubicBezTo>
                  <a:pt x="4983" y="5814"/>
                  <a:pt x="4676" y="5725"/>
                  <a:pt x="4383" y="5725"/>
                </a:cubicBezTo>
                <a:cubicBezTo>
                  <a:pt x="4270" y="5725"/>
                  <a:pt x="4160" y="5739"/>
                  <a:pt x="4054" y="5774"/>
                </a:cubicBezTo>
                <a:cubicBezTo>
                  <a:pt x="3516" y="5900"/>
                  <a:pt x="3294" y="6376"/>
                  <a:pt x="3041" y="6819"/>
                </a:cubicBezTo>
                <a:cubicBezTo>
                  <a:pt x="2851" y="7231"/>
                  <a:pt x="2629" y="7642"/>
                  <a:pt x="2439" y="8086"/>
                </a:cubicBezTo>
                <a:cubicBezTo>
                  <a:pt x="2059" y="8941"/>
                  <a:pt x="1711" y="9827"/>
                  <a:pt x="1426" y="10746"/>
                </a:cubicBezTo>
                <a:cubicBezTo>
                  <a:pt x="855" y="12551"/>
                  <a:pt x="507" y="14419"/>
                  <a:pt x="349" y="16288"/>
                </a:cubicBezTo>
                <a:cubicBezTo>
                  <a:pt x="0" y="19961"/>
                  <a:pt x="444" y="23793"/>
                  <a:pt x="1742" y="27277"/>
                </a:cubicBezTo>
                <a:cubicBezTo>
                  <a:pt x="2407" y="29050"/>
                  <a:pt x="3357" y="30729"/>
                  <a:pt x="4719" y="32091"/>
                </a:cubicBezTo>
                <a:cubicBezTo>
                  <a:pt x="6081" y="33452"/>
                  <a:pt x="7728" y="34497"/>
                  <a:pt x="9438" y="35384"/>
                </a:cubicBezTo>
                <a:cubicBezTo>
                  <a:pt x="11116" y="36303"/>
                  <a:pt x="12921" y="36999"/>
                  <a:pt x="14822" y="37316"/>
                </a:cubicBezTo>
                <a:cubicBezTo>
                  <a:pt x="15821" y="37498"/>
                  <a:pt x="16841" y="37586"/>
                  <a:pt x="17859" y="37586"/>
                </a:cubicBezTo>
                <a:cubicBezTo>
                  <a:pt x="18614" y="37586"/>
                  <a:pt x="19368" y="37537"/>
                  <a:pt x="20110" y="37443"/>
                </a:cubicBezTo>
                <a:cubicBezTo>
                  <a:pt x="23689" y="36999"/>
                  <a:pt x="27046" y="35574"/>
                  <a:pt x="29864" y="33294"/>
                </a:cubicBezTo>
                <a:cubicBezTo>
                  <a:pt x="35375" y="28797"/>
                  <a:pt x="38542" y="21102"/>
                  <a:pt x="37497" y="14039"/>
                </a:cubicBezTo>
                <a:cubicBezTo>
                  <a:pt x="37180" y="12013"/>
                  <a:pt x="36452" y="10112"/>
                  <a:pt x="35470" y="8339"/>
                </a:cubicBezTo>
                <a:cubicBezTo>
                  <a:pt x="34551" y="6661"/>
                  <a:pt x="33443" y="4982"/>
                  <a:pt x="31955" y="3747"/>
                </a:cubicBezTo>
                <a:cubicBezTo>
                  <a:pt x="29199" y="1467"/>
                  <a:pt x="25589" y="770"/>
                  <a:pt x="22137" y="263"/>
                </a:cubicBezTo>
                <a:cubicBezTo>
                  <a:pt x="21356" y="141"/>
                  <a:pt x="20555" y="0"/>
                  <a:pt x="19750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33"/>
          <p:cNvSpPr/>
          <p:nvPr/>
        </p:nvSpPr>
        <p:spPr>
          <a:xfrm>
            <a:off x="6295972" y="3241953"/>
            <a:ext cx="1553467" cy="1501755"/>
          </a:xfrm>
          <a:custGeom>
            <a:avLst/>
            <a:gdLst/>
            <a:ahLst/>
            <a:cxnLst/>
            <a:rect l="l" t="t" r="r" b="b"/>
            <a:pathLst>
              <a:path w="48455" h="46842" extrusionOk="0">
                <a:moveTo>
                  <a:pt x="4036" y="31395"/>
                </a:moveTo>
                <a:cubicBezTo>
                  <a:pt x="4037" y="31398"/>
                  <a:pt x="4042" y="31408"/>
                  <a:pt x="4051" y="31430"/>
                </a:cubicBezTo>
                <a:lnTo>
                  <a:pt x="4051" y="31430"/>
                </a:lnTo>
                <a:cubicBezTo>
                  <a:pt x="4046" y="31419"/>
                  <a:pt x="4040" y="31408"/>
                  <a:pt x="4036" y="31395"/>
                </a:cubicBezTo>
                <a:close/>
                <a:moveTo>
                  <a:pt x="29338" y="0"/>
                </a:moveTo>
                <a:cubicBezTo>
                  <a:pt x="28798" y="0"/>
                  <a:pt x="28255" y="31"/>
                  <a:pt x="27711" y="95"/>
                </a:cubicBezTo>
                <a:cubicBezTo>
                  <a:pt x="27109" y="158"/>
                  <a:pt x="26539" y="253"/>
                  <a:pt x="25969" y="412"/>
                </a:cubicBezTo>
                <a:cubicBezTo>
                  <a:pt x="25684" y="475"/>
                  <a:pt x="25431" y="538"/>
                  <a:pt x="25146" y="633"/>
                </a:cubicBezTo>
                <a:cubicBezTo>
                  <a:pt x="25051" y="665"/>
                  <a:pt x="24924" y="728"/>
                  <a:pt x="24798" y="760"/>
                </a:cubicBezTo>
                <a:cubicBezTo>
                  <a:pt x="24734" y="792"/>
                  <a:pt x="24671" y="823"/>
                  <a:pt x="24576" y="855"/>
                </a:cubicBezTo>
                <a:cubicBezTo>
                  <a:pt x="24601" y="855"/>
                  <a:pt x="24282" y="977"/>
                  <a:pt x="24283" y="977"/>
                </a:cubicBezTo>
                <a:cubicBezTo>
                  <a:pt x="24283" y="977"/>
                  <a:pt x="24299" y="971"/>
                  <a:pt x="24338" y="956"/>
                </a:cubicBezTo>
                <a:lnTo>
                  <a:pt x="24338" y="956"/>
                </a:lnTo>
                <a:cubicBezTo>
                  <a:pt x="23744" y="1183"/>
                  <a:pt x="23279" y="1780"/>
                  <a:pt x="23499" y="2470"/>
                </a:cubicBezTo>
                <a:cubicBezTo>
                  <a:pt x="23656" y="2941"/>
                  <a:pt x="24136" y="3390"/>
                  <a:pt x="24673" y="3390"/>
                </a:cubicBezTo>
                <a:cubicBezTo>
                  <a:pt x="24787" y="3390"/>
                  <a:pt x="24903" y="3370"/>
                  <a:pt x="25019" y="3325"/>
                </a:cubicBezTo>
                <a:cubicBezTo>
                  <a:pt x="25526" y="3135"/>
                  <a:pt x="26033" y="2977"/>
                  <a:pt x="26571" y="2850"/>
                </a:cubicBezTo>
                <a:cubicBezTo>
                  <a:pt x="26824" y="2787"/>
                  <a:pt x="27078" y="2724"/>
                  <a:pt x="27331" y="2692"/>
                </a:cubicBezTo>
                <a:lnTo>
                  <a:pt x="27679" y="2629"/>
                </a:lnTo>
                <a:lnTo>
                  <a:pt x="27743" y="2629"/>
                </a:lnTo>
                <a:cubicBezTo>
                  <a:pt x="27806" y="2597"/>
                  <a:pt x="27964" y="2597"/>
                  <a:pt x="27964" y="2597"/>
                </a:cubicBezTo>
                <a:cubicBezTo>
                  <a:pt x="28335" y="2551"/>
                  <a:pt x="28706" y="2521"/>
                  <a:pt x="29090" y="2521"/>
                </a:cubicBezTo>
                <a:cubicBezTo>
                  <a:pt x="29230" y="2521"/>
                  <a:pt x="29372" y="2525"/>
                  <a:pt x="29516" y="2534"/>
                </a:cubicBezTo>
                <a:cubicBezTo>
                  <a:pt x="29770" y="2534"/>
                  <a:pt x="30023" y="2534"/>
                  <a:pt x="30308" y="2565"/>
                </a:cubicBezTo>
                <a:cubicBezTo>
                  <a:pt x="30435" y="2565"/>
                  <a:pt x="30593" y="2597"/>
                  <a:pt x="30720" y="2597"/>
                </a:cubicBezTo>
                <a:cubicBezTo>
                  <a:pt x="30783" y="2597"/>
                  <a:pt x="30846" y="2597"/>
                  <a:pt x="30910" y="2629"/>
                </a:cubicBezTo>
                <a:lnTo>
                  <a:pt x="31036" y="2629"/>
                </a:lnTo>
                <a:cubicBezTo>
                  <a:pt x="31068" y="2629"/>
                  <a:pt x="31100" y="2660"/>
                  <a:pt x="31100" y="2660"/>
                </a:cubicBezTo>
                <a:cubicBezTo>
                  <a:pt x="31195" y="2660"/>
                  <a:pt x="31258" y="2660"/>
                  <a:pt x="31353" y="2692"/>
                </a:cubicBezTo>
                <a:cubicBezTo>
                  <a:pt x="31480" y="2692"/>
                  <a:pt x="31575" y="2724"/>
                  <a:pt x="31701" y="2755"/>
                </a:cubicBezTo>
                <a:cubicBezTo>
                  <a:pt x="31986" y="2819"/>
                  <a:pt x="32271" y="2882"/>
                  <a:pt x="32525" y="2945"/>
                </a:cubicBezTo>
                <a:cubicBezTo>
                  <a:pt x="33032" y="3072"/>
                  <a:pt x="33570" y="3230"/>
                  <a:pt x="34045" y="3420"/>
                </a:cubicBezTo>
                <a:cubicBezTo>
                  <a:pt x="34172" y="3452"/>
                  <a:pt x="34267" y="3515"/>
                  <a:pt x="34362" y="3547"/>
                </a:cubicBezTo>
                <a:lnTo>
                  <a:pt x="34393" y="3547"/>
                </a:lnTo>
                <a:cubicBezTo>
                  <a:pt x="34425" y="3579"/>
                  <a:pt x="34457" y="3579"/>
                  <a:pt x="34488" y="3610"/>
                </a:cubicBezTo>
                <a:cubicBezTo>
                  <a:pt x="34710" y="3705"/>
                  <a:pt x="34963" y="3832"/>
                  <a:pt x="35185" y="3927"/>
                </a:cubicBezTo>
                <a:cubicBezTo>
                  <a:pt x="35628" y="4149"/>
                  <a:pt x="36072" y="4402"/>
                  <a:pt x="36515" y="4655"/>
                </a:cubicBezTo>
                <a:cubicBezTo>
                  <a:pt x="36927" y="4940"/>
                  <a:pt x="37338" y="5225"/>
                  <a:pt x="37750" y="5510"/>
                </a:cubicBezTo>
                <a:cubicBezTo>
                  <a:pt x="37782" y="5542"/>
                  <a:pt x="37845" y="5574"/>
                  <a:pt x="37877" y="5605"/>
                </a:cubicBezTo>
                <a:cubicBezTo>
                  <a:pt x="37972" y="5700"/>
                  <a:pt x="38067" y="5764"/>
                  <a:pt x="38162" y="5827"/>
                </a:cubicBezTo>
                <a:cubicBezTo>
                  <a:pt x="38352" y="6017"/>
                  <a:pt x="38574" y="6175"/>
                  <a:pt x="38764" y="6366"/>
                </a:cubicBezTo>
                <a:cubicBezTo>
                  <a:pt x="39492" y="6999"/>
                  <a:pt x="40189" y="7727"/>
                  <a:pt x="40822" y="8487"/>
                </a:cubicBezTo>
                <a:cubicBezTo>
                  <a:pt x="40980" y="8646"/>
                  <a:pt x="41107" y="8836"/>
                  <a:pt x="41234" y="8994"/>
                </a:cubicBezTo>
                <a:cubicBezTo>
                  <a:pt x="41265" y="9026"/>
                  <a:pt x="41329" y="9089"/>
                  <a:pt x="41360" y="9121"/>
                </a:cubicBezTo>
                <a:cubicBezTo>
                  <a:pt x="41424" y="9247"/>
                  <a:pt x="41519" y="9374"/>
                  <a:pt x="41614" y="9469"/>
                </a:cubicBezTo>
                <a:cubicBezTo>
                  <a:pt x="41867" y="9881"/>
                  <a:pt x="42152" y="10261"/>
                  <a:pt x="42406" y="10672"/>
                </a:cubicBezTo>
                <a:cubicBezTo>
                  <a:pt x="42912" y="11496"/>
                  <a:pt x="43356" y="12383"/>
                  <a:pt x="43767" y="13269"/>
                </a:cubicBezTo>
                <a:cubicBezTo>
                  <a:pt x="43831" y="13364"/>
                  <a:pt x="43862" y="13459"/>
                  <a:pt x="43894" y="13554"/>
                </a:cubicBezTo>
                <a:cubicBezTo>
                  <a:pt x="43926" y="13618"/>
                  <a:pt x="43957" y="13681"/>
                  <a:pt x="43957" y="13713"/>
                </a:cubicBezTo>
                <a:cubicBezTo>
                  <a:pt x="44052" y="13966"/>
                  <a:pt x="44147" y="14188"/>
                  <a:pt x="44242" y="14441"/>
                </a:cubicBezTo>
                <a:cubicBezTo>
                  <a:pt x="44401" y="14884"/>
                  <a:pt x="44559" y="15359"/>
                  <a:pt x="44717" y="15835"/>
                </a:cubicBezTo>
                <a:cubicBezTo>
                  <a:pt x="44971" y="16753"/>
                  <a:pt x="45192" y="17703"/>
                  <a:pt x="45351" y="18653"/>
                </a:cubicBezTo>
                <a:cubicBezTo>
                  <a:pt x="45382" y="18748"/>
                  <a:pt x="45382" y="18875"/>
                  <a:pt x="45414" y="18970"/>
                </a:cubicBezTo>
                <a:cubicBezTo>
                  <a:pt x="45414" y="19033"/>
                  <a:pt x="45446" y="19160"/>
                  <a:pt x="45446" y="19223"/>
                </a:cubicBezTo>
                <a:cubicBezTo>
                  <a:pt x="45477" y="19445"/>
                  <a:pt x="45509" y="19666"/>
                  <a:pt x="45509" y="19888"/>
                </a:cubicBezTo>
                <a:cubicBezTo>
                  <a:pt x="45572" y="20363"/>
                  <a:pt x="45604" y="20838"/>
                  <a:pt x="45604" y="21313"/>
                </a:cubicBezTo>
                <a:cubicBezTo>
                  <a:pt x="45636" y="22295"/>
                  <a:pt x="45604" y="23277"/>
                  <a:pt x="45509" y="24258"/>
                </a:cubicBezTo>
                <a:cubicBezTo>
                  <a:pt x="45509" y="24512"/>
                  <a:pt x="45477" y="24733"/>
                  <a:pt x="45446" y="24955"/>
                </a:cubicBezTo>
                <a:cubicBezTo>
                  <a:pt x="45446" y="25018"/>
                  <a:pt x="45414" y="25050"/>
                  <a:pt x="45414" y="25082"/>
                </a:cubicBezTo>
                <a:cubicBezTo>
                  <a:pt x="45414" y="25208"/>
                  <a:pt x="45382" y="25367"/>
                  <a:pt x="45351" y="25525"/>
                </a:cubicBezTo>
                <a:cubicBezTo>
                  <a:pt x="45287" y="25969"/>
                  <a:pt x="45192" y="26412"/>
                  <a:pt x="45097" y="26887"/>
                </a:cubicBezTo>
                <a:cubicBezTo>
                  <a:pt x="44876" y="27805"/>
                  <a:pt x="44591" y="28692"/>
                  <a:pt x="44274" y="29579"/>
                </a:cubicBezTo>
                <a:cubicBezTo>
                  <a:pt x="44211" y="29800"/>
                  <a:pt x="44116" y="29991"/>
                  <a:pt x="44021" y="30212"/>
                </a:cubicBezTo>
                <a:cubicBezTo>
                  <a:pt x="43996" y="30285"/>
                  <a:pt x="43972" y="30358"/>
                  <a:pt x="43948" y="30432"/>
                </a:cubicBezTo>
                <a:lnTo>
                  <a:pt x="43948" y="30432"/>
                </a:lnTo>
                <a:cubicBezTo>
                  <a:pt x="43923" y="30475"/>
                  <a:pt x="43851" y="30626"/>
                  <a:pt x="43831" y="30687"/>
                </a:cubicBezTo>
                <a:cubicBezTo>
                  <a:pt x="43641" y="31099"/>
                  <a:pt x="43451" y="31511"/>
                  <a:pt x="43261" y="31891"/>
                </a:cubicBezTo>
                <a:cubicBezTo>
                  <a:pt x="42817" y="32746"/>
                  <a:pt x="42342" y="33537"/>
                  <a:pt x="41836" y="34329"/>
                </a:cubicBezTo>
                <a:cubicBezTo>
                  <a:pt x="41582" y="34709"/>
                  <a:pt x="41297" y="35089"/>
                  <a:pt x="41012" y="35469"/>
                </a:cubicBezTo>
                <a:cubicBezTo>
                  <a:pt x="40980" y="35533"/>
                  <a:pt x="40949" y="35564"/>
                  <a:pt x="40917" y="35596"/>
                </a:cubicBezTo>
                <a:cubicBezTo>
                  <a:pt x="40917" y="35596"/>
                  <a:pt x="40917" y="35628"/>
                  <a:pt x="40885" y="35628"/>
                </a:cubicBezTo>
                <a:cubicBezTo>
                  <a:pt x="40854" y="35691"/>
                  <a:pt x="40759" y="35818"/>
                  <a:pt x="40727" y="35849"/>
                </a:cubicBezTo>
                <a:cubicBezTo>
                  <a:pt x="40569" y="36008"/>
                  <a:pt x="40442" y="36198"/>
                  <a:pt x="40284" y="36356"/>
                </a:cubicBezTo>
                <a:cubicBezTo>
                  <a:pt x="39682" y="37084"/>
                  <a:pt x="39049" y="37749"/>
                  <a:pt x="38352" y="38414"/>
                </a:cubicBezTo>
                <a:cubicBezTo>
                  <a:pt x="38004" y="38731"/>
                  <a:pt x="37655" y="39048"/>
                  <a:pt x="37307" y="39333"/>
                </a:cubicBezTo>
                <a:cubicBezTo>
                  <a:pt x="37148" y="39491"/>
                  <a:pt x="36990" y="39618"/>
                  <a:pt x="36800" y="39745"/>
                </a:cubicBezTo>
                <a:cubicBezTo>
                  <a:pt x="36768" y="39776"/>
                  <a:pt x="36705" y="39808"/>
                  <a:pt x="36673" y="39840"/>
                </a:cubicBezTo>
                <a:cubicBezTo>
                  <a:pt x="36578" y="39903"/>
                  <a:pt x="36483" y="39998"/>
                  <a:pt x="36388" y="40061"/>
                </a:cubicBezTo>
                <a:cubicBezTo>
                  <a:pt x="35628" y="40631"/>
                  <a:pt x="34837" y="41138"/>
                  <a:pt x="34013" y="41613"/>
                </a:cubicBezTo>
                <a:cubicBezTo>
                  <a:pt x="33538" y="41898"/>
                  <a:pt x="33032" y="42151"/>
                  <a:pt x="32525" y="42405"/>
                </a:cubicBezTo>
                <a:cubicBezTo>
                  <a:pt x="32303" y="42500"/>
                  <a:pt x="32081" y="42626"/>
                  <a:pt x="31828" y="42721"/>
                </a:cubicBezTo>
                <a:cubicBezTo>
                  <a:pt x="31765" y="42753"/>
                  <a:pt x="31670" y="42785"/>
                  <a:pt x="31606" y="42816"/>
                </a:cubicBezTo>
                <a:cubicBezTo>
                  <a:pt x="31480" y="42880"/>
                  <a:pt x="31321" y="42911"/>
                  <a:pt x="31195" y="42975"/>
                </a:cubicBezTo>
                <a:cubicBezTo>
                  <a:pt x="30213" y="43355"/>
                  <a:pt x="29231" y="43671"/>
                  <a:pt x="28186" y="43925"/>
                </a:cubicBezTo>
                <a:cubicBezTo>
                  <a:pt x="27711" y="44020"/>
                  <a:pt x="27204" y="44115"/>
                  <a:pt x="26698" y="44210"/>
                </a:cubicBezTo>
                <a:cubicBezTo>
                  <a:pt x="26603" y="44210"/>
                  <a:pt x="26476" y="44242"/>
                  <a:pt x="26381" y="44242"/>
                </a:cubicBezTo>
                <a:cubicBezTo>
                  <a:pt x="26349" y="44242"/>
                  <a:pt x="26318" y="44273"/>
                  <a:pt x="26318" y="44273"/>
                </a:cubicBezTo>
                <a:lnTo>
                  <a:pt x="26254" y="44273"/>
                </a:lnTo>
                <a:cubicBezTo>
                  <a:pt x="26001" y="44305"/>
                  <a:pt x="25716" y="44337"/>
                  <a:pt x="25463" y="44337"/>
                </a:cubicBezTo>
                <a:cubicBezTo>
                  <a:pt x="24808" y="44398"/>
                  <a:pt x="24154" y="44433"/>
                  <a:pt x="23499" y="44433"/>
                </a:cubicBezTo>
                <a:cubicBezTo>
                  <a:pt x="23140" y="44433"/>
                  <a:pt x="22781" y="44422"/>
                  <a:pt x="22422" y="44400"/>
                </a:cubicBezTo>
                <a:cubicBezTo>
                  <a:pt x="21916" y="44368"/>
                  <a:pt x="21409" y="44337"/>
                  <a:pt x="20902" y="44273"/>
                </a:cubicBezTo>
                <a:cubicBezTo>
                  <a:pt x="20871" y="44273"/>
                  <a:pt x="20744" y="44273"/>
                  <a:pt x="20681" y="44242"/>
                </a:cubicBezTo>
                <a:cubicBezTo>
                  <a:pt x="20617" y="44242"/>
                  <a:pt x="20491" y="44210"/>
                  <a:pt x="20459" y="44210"/>
                </a:cubicBezTo>
                <a:cubicBezTo>
                  <a:pt x="20174" y="44178"/>
                  <a:pt x="19921" y="44146"/>
                  <a:pt x="19667" y="44083"/>
                </a:cubicBezTo>
                <a:cubicBezTo>
                  <a:pt x="18685" y="43893"/>
                  <a:pt x="17704" y="43640"/>
                  <a:pt x="16722" y="43323"/>
                </a:cubicBezTo>
                <a:cubicBezTo>
                  <a:pt x="16247" y="43165"/>
                  <a:pt x="15772" y="42975"/>
                  <a:pt x="15297" y="42785"/>
                </a:cubicBezTo>
                <a:lnTo>
                  <a:pt x="15233" y="42785"/>
                </a:lnTo>
                <a:cubicBezTo>
                  <a:pt x="15233" y="42753"/>
                  <a:pt x="15202" y="42753"/>
                  <a:pt x="15170" y="42753"/>
                </a:cubicBezTo>
                <a:cubicBezTo>
                  <a:pt x="15075" y="42690"/>
                  <a:pt x="14980" y="42658"/>
                  <a:pt x="14853" y="42595"/>
                </a:cubicBezTo>
                <a:cubicBezTo>
                  <a:pt x="14632" y="42500"/>
                  <a:pt x="14378" y="42373"/>
                  <a:pt x="14157" y="42278"/>
                </a:cubicBezTo>
                <a:cubicBezTo>
                  <a:pt x="13270" y="41835"/>
                  <a:pt x="12415" y="41328"/>
                  <a:pt x="11592" y="40758"/>
                </a:cubicBezTo>
                <a:cubicBezTo>
                  <a:pt x="11433" y="40631"/>
                  <a:pt x="11243" y="40505"/>
                  <a:pt x="11053" y="40378"/>
                </a:cubicBezTo>
                <a:cubicBezTo>
                  <a:pt x="10958" y="40315"/>
                  <a:pt x="10895" y="40251"/>
                  <a:pt x="10800" y="40188"/>
                </a:cubicBezTo>
                <a:cubicBezTo>
                  <a:pt x="10768" y="40156"/>
                  <a:pt x="10705" y="40125"/>
                  <a:pt x="10673" y="40093"/>
                </a:cubicBezTo>
                <a:cubicBezTo>
                  <a:pt x="10325" y="39808"/>
                  <a:pt x="9945" y="39491"/>
                  <a:pt x="9596" y="39206"/>
                </a:cubicBezTo>
                <a:cubicBezTo>
                  <a:pt x="8900" y="38573"/>
                  <a:pt x="8235" y="37908"/>
                  <a:pt x="7633" y="37179"/>
                </a:cubicBezTo>
                <a:cubicBezTo>
                  <a:pt x="7475" y="37021"/>
                  <a:pt x="7348" y="36863"/>
                  <a:pt x="7190" y="36673"/>
                </a:cubicBezTo>
                <a:cubicBezTo>
                  <a:pt x="7126" y="36609"/>
                  <a:pt x="7063" y="36514"/>
                  <a:pt x="7000" y="36419"/>
                </a:cubicBezTo>
                <a:cubicBezTo>
                  <a:pt x="6968" y="36388"/>
                  <a:pt x="6936" y="36356"/>
                  <a:pt x="6905" y="36324"/>
                </a:cubicBezTo>
                <a:cubicBezTo>
                  <a:pt x="6905" y="36293"/>
                  <a:pt x="6905" y="36293"/>
                  <a:pt x="6873" y="36293"/>
                </a:cubicBezTo>
                <a:cubicBezTo>
                  <a:pt x="6873" y="36293"/>
                  <a:pt x="6873" y="36261"/>
                  <a:pt x="6873" y="36261"/>
                </a:cubicBezTo>
                <a:cubicBezTo>
                  <a:pt x="6588" y="35913"/>
                  <a:pt x="6334" y="35533"/>
                  <a:pt x="6081" y="35153"/>
                </a:cubicBezTo>
                <a:cubicBezTo>
                  <a:pt x="5543" y="34361"/>
                  <a:pt x="5068" y="33569"/>
                  <a:pt x="4656" y="32714"/>
                </a:cubicBezTo>
                <a:cubicBezTo>
                  <a:pt x="4466" y="32334"/>
                  <a:pt x="4276" y="31922"/>
                  <a:pt x="4086" y="31511"/>
                </a:cubicBezTo>
                <a:cubicBezTo>
                  <a:pt x="4070" y="31474"/>
                  <a:pt x="4059" y="31448"/>
                  <a:pt x="4051" y="31430"/>
                </a:cubicBezTo>
                <a:lnTo>
                  <a:pt x="4051" y="31430"/>
                </a:lnTo>
                <a:cubicBezTo>
                  <a:pt x="4062" y="31450"/>
                  <a:pt x="4074" y="31467"/>
                  <a:pt x="4086" y="31479"/>
                </a:cubicBezTo>
                <a:cubicBezTo>
                  <a:pt x="4067" y="31460"/>
                  <a:pt x="4037" y="31395"/>
                  <a:pt x="4036" y="31395"/>
                </a:cubicBezTo>
                <a:lnTo>
                  <a:pt x="4036" y="31395"/>
                </a:lnTo>
                <a:cubicBezTo>
                  <a:pt x="4036" y="31395"/>
                  <a:pt x="4036" y="31395"/>
                  <a:pt x="4036" y="31395"/>
                </a:cubicBezTo>
                <a:lnTo>
                  <a:pt x="4036" y="31395"/>
                </a:lnTo>
                <a:cubicBezTo>
                  <a:pt x="4036" y="31395"/>
                  <a:pt x="4036" y="31395"/>
                  <a:pt x="4036" y="31395"/>
                </a:cubicBezTo>
                <a:lnTo>
                  <a:pt x="4036" y="31395"/>
                </a:lnTo>
                <a:cubicBezTo>
                  <a:pt x="4036" y="31395"/>
                  <a:pt x="4036" y="31395"/>
                  <a:pt x="4036" y="31395"/>
                </a:cubicBezTo>
                <a:lnTo>
                  <a:pt x="4036" y="31395"/>
                </a:lnTo>
                <a:cubicBezTo>
                  <a:pt x="4028" y="31371"/>
                  <a:pt x="4023" y="31346"/>
                  <a:pt x="4023" y="31321"/>
                </a:cubicBezTo>
                <a:cubicBezTo>
                  <a:pt x="3959" y="31226"/>
                  <a:pt x="3928" y="31131"/>
                  <a:pt x="3896" y="31036"/>
                </a:cubicBezTo>
                <a:cubicBezTo>
                  <a:pt x="3801" y="30814"/>
                  <a:pt x="3738" y="30592"/>
                  <a:pt x="3643" y="30371"/>
                </a:cubicBezTo>
                <a:cubicBezTo>
                  <a:pt x="3326" y="29484"/>
                  <a:pt x="3073" y="28565"/>
                  <a:pt x="2883" y="27647"/>
                </a:cubicBezTo>
                <a:cubicBezTo>
                  <a:pt x="2788" y="27204"/>
                  <a:pt x="2724" y="26760"/>
                  <a:pt x="2629" y="26317"/>
                </a:cubicBezTo>
                <a:cubicBezTo>
                  <a:pt x="2629" y="26317"/>
                  <a:pt x="2629" y="26222"/>
                  <a:pt x="2629" y="26190"/>
                </a:cubicBezTo>
                <a:cubicBezTo>
                  <a:pt x="2629" y="26159"/>
                  <a:pt x="2629" y="26127"/>
                  <a:pt x="2629" y="26127"/>
                </a:cubicBezTo>
                <a:cubicBezTo>
                  <a:pt x="2598" y="26000"/>
                  <a:pt x="2598" y="25905"/>
                  <a:pt x="2566" y="25779"/>
                </a:cubicBezTo>
                <a:cubicBezTo>
                  <a:pt x="2566" y="25525"/>
                  <a:pt x="2534" y="25272"/>
                  <a:pt x="2503" y="25018"/>
                </a:cubicBezTo>
                <a:cubicBezTo>
                  <a:pt x="2439" y="24037"/>
                  <a:pt x="2439" y="23055"/>
                  <a:pt x="2503" y="22073"/>
                </a:cubicBezTo>
                <a:cubicBezTo>
                  <a:pt x="2629" y="20236"/>
                  <a:pt x="3009" y="18368"/>
                  <a:pt x="3643" y="16500"/>
                </a:cubicBezTo>
                <a:cubicBezTo>
                  <a:pt x="4244" y="14726"/>
                  <a:pt x="5068" y="13016"/>
                  <a:pt x="6144" y="11401"/>
                </a:cubicBezTo>
                <a:cubicBezTo>
                  <a:pt x="6398" y="11021"/>
                  <a:pt x="6683" y="10641"/>
                  <a:pt x="6936" y="10292"/>
                </a:cubicBezTo>
                <a:cubicBezTo>
                  <a:pt x="7221" y="9912"/>
                  <a:pt x="7475" y="9469"/>
                  <a:pt x="7760" y="9089"/>
                </a:cubicBezTo>
                <a:cubicBezTo>
                  <a:pt x="7981" y="8804"/>
                  <a:pt x="7855" y="8361"/>
                  <a:pt x="7570" y="8171"/>
                </a:cubicBezTo>
                <a:cubicBezTo>
                  <a:pt x="7441" y="8071"/>
                  <a:pt x="7300" y="8022"/>
                  <a:pt x="7158" y="8022"/>
                </a:cubicBezTo>
                <a:cubicBezTo>
                  <a:pt x="6984" y="8022"/>
                  <a:pt x="6808" y="8095"/>
                  <a:pt x="6651" y="8234"/>
                </a:cubicBezTo>
                <a:cubicBezTo>
                  <a:pt x="6271" y="8551"/>
                  <a:pt x="5859" y="8899"/>
                  <a:pt x="5543" y="9279"/>
                </a:cubicBezTo>
                <a:cubicBezTo>
                  <a:pt x="5194" y="9691"/>
                  <a:pt x="4846" y="10134"/>
                  <a:pt x="4529" y="10577"/>
                </a:cubicBezTo>
                <a:cubicBezTo>
                  <a:pt x="3959" y="11401"/>
                  <a:pt x="3421" y="12256"/>
                  <a:pt x="2978" y="13143"/>
                </a:cubicBezTo>
                <a:cubicBezTo>
                  <a:pt x="2027" y="15011"/>
                  <a:pt x="1299" y="16975"/>
                  <a:pt x="856" y="19001"/>
                </a:cubicBezTo>
                <a:cubicBezTo>
                  <a:pt x="1" y="23023"/>
                  <a:pt x="222" y="27267"/>
                  <a:pt x="1552" y="31162"/>
                </a:cubicBezTo>
                <a:cubicBezTo>
                  <a:pt x="2851" y="34899"/>
                  <a:pt x="5099" y="38351"/>
                  <a:pt x="8076" y="41011"/>
                </a:cubicBezTo>
                <a:cubicBezTo>
                  <a:pt x="11212" y="43861"/>
                  <a:pt x="15138" y="45730"/>
                  <a:pt x="19319" y="46458"/>
                </a:cubicBezTo>
                <a:cubicBezTo>
                  <a:pt x="20744" y="46712"/>
                  <a:pt x="22194" y="46842"/>
                  <a:pt x="23643" y="46842"/>
                </a:cubicBezTo>
                <a:cubicBezTo>
                  <a:pt x="26543" y="46842"/>
                  <a:pt x="29442" y="46321"/>
                  <a:pt x="32145" y="45223"/>
                </a:cubicBezTo>
                <a:cubicBezTo>
                  <a:pt x="36040" y="43640"/>
                  <a:pt x="39524" y="41138"/>
                  <a:pt x="42216" y="37908"/>
                </a:cubicBezTo>
                <a:cubicBezTo>
                  <a:pt x="44781" y="34804"/>
                  <a:pt x="46681" y="31162"/>
                  <a:pt x="47568" y="27235"/>
                </a:cubicBezTo>
                <a:cubicBezTo>
                  <a:pt x="48454" y="23150"/>
                  <a:pt x="48264" y="18811"/>
                  <a:pt x="47029" y="14821"/>
                </a:cubicBezTo>
                <a:cubicBezTo>
                  <a:pt x="45762" y="10799"/>
                  <a:pt x="43451" y="7062"/>
                  <a:pt x="40252" y="4307"/>
                </a:cubicBezTo>
                <a:cubicBezTo>
                  <a:pt x="37209" y="1711"/>
                  <a:pt x="33354" y="0"/>
                  <a:pt x="29338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33"/>
          <p:cNvGrpSpPr/>
          <p:nvPr/>
        </p:nvGrpSpPr>
        <p:grpSpPr>
          <a:xfrm>
            <a:off x="1200267" y="3157213"/>
            <a:ext cx="422461" cy="309420"/>
            <a:chOff x="1190625" y="937625"/>
            <a:chExt cx="5228475" cy="3829450"/>
          </a:xfrm>
        </p:grpSpPr>
        <p:sp>
          <p:nvSpPr>
            <p:cNvPr id="1393" name="Google Shape;1393;p33"/>
            <p:cNvSpPr/>
            <p:nvPr/>
          </p:nvSpPr>
          <p:spPr>
            <a:xfrm>
              <a:off x="3560850" y="1430350"/>
              <a:ext cx="764475" cy="763700"/>
            </a:xfrm>
            <a:custGeom>
              <a:avLst/>
              <a:gdLst/>
              <a:ahLst/>
              <a:cxnLst/>
              <a:rect l="l" t="t" r="r" b="b"/>
              <a:pathLst>
                <a:path w="30579" h="30548" extrusionOk="0">
                  <a:moveTo>
                    <a:pt x="15274" y="1"/>
                  </a:moveTo>
                  <a:cubicBezTo>
                    <a:pt x="6845" y="1"/>
                    <a:pt x="0" y="6845"/>
                    <a:pt x="0" y="15274"/>
                  </a:cubicBezTo>
                  <a:cubicBezTo>
                    <a:pt x="32" y="23703"/>
                    <a:pt x="6845" y="30548"/>
                    <a:pt x="15274" y="30548"/>
                  </a:cubicBezTo>
                  <a:cubicBezTo>
                    <a:pt x="23734" y="30548"/>
                    <a:pt x="30579" y="23703"/>
                    <a:pt x="30579" y="15274"/>
                  </a:cubicBezTo>
                  <a:cubicBezTo>
                    <a:pt x="30579" y="6845"/>
                    <a:pt x="23734" y="1"/>
                    <a:pt x="15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1190625" y="2510900"/>
              <a:ext cx="5228475" cy="2256175"/>
            </a:xfrm>
            <a:custGeom>
              <a:avLst/>
              <a:gdLst/>
              <a:ahLst/>
              <a:cxnLst/>
              <a:rect l="l" t="t" r="r" b="b"/>
              <a:pathLst>
                <a:path w="209139" h="90247" extrusionOk="0">
                  <a:moveTo>
                    <a:pt x="57545" y="1"/>
                  </a:moveTo>
                  <a:lnTo>
                    <a:pt x="0" y="51398"/>
                  </a:lnTo>
                  <a:lnTo>
                    <a:pt x="0" y="90247"/>
                  </a:lnTo>
                  <a:lnTo>
                    <a:pt x="209138" y="90247"/>
                  </a:lnTo>
                  <a:lnTo>
                    <a:pt x="209138" y="27791"/>
                  </a:lnTo>
                  <a:lnTo>
                    <a:pt x="168324" y="5926"/>
                  </a:lnTo>
                  <a:lnTo>
                    <a:pt x="120001" y="46391"/>
                  </a:lnTo>
                  <a:cubicBezTo>
                    <a:pt x="119326" y="46970"/>
                    <a:pt x="118488" y="47255"/>
                    <a:pt x="117644" y="47255"/>
                  </a:cubicBezTo>
                  <a:cubicBezTo>
                    <a:pt x="116824" y="47255"/>
                    <a:pt x="115998" y="46986"/>
                    <a:pt x="115311" y="46455"/>
                  </a:cubicBezTo>
                  <a:lnTo>
                    <a:pt x="575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1190625" y="937625"/>
              <a:ext cx="5228475" cy="2610275"/>
            </a:xfrm>
            <a:custGeom>
              <a:avLst/>
              <a:gdLst/>
              <a:ahLst/>
              <a:cxnLst/>
              <a:rect l="l" t="t" r="r" b="b"/>
              <a:pathLst>
                <a:path w="209139" h="104411" extrusionOk="0">
                  <a:moveTo>
                    <a:pt x="110083" y="12327"/>
                  </a:moveTo>
                  <a:cubicBezTo>
                    <a:pt x="122631" y="12327"/>
                    <a:pt x="132771" y="22467"/>
                    <a:pt x="132771" y="34983"/>
                  </a:cubicBezTo>
                  <a:cubicBezTo>
                    <a:pt x="132771" y="47500"/>
                    <a:pt x="122631" y="57640"/>
                    <a:pt x="110083" y="57640"/>
                  </a:cubicBezTo>
                  <a:cubicBezTo>
                    <a:pt x="97566" y="57640"/>
                    <a:pt x="87426" y="47500"/>
                    <a:pt x="87426" y="34983"/>
                  </a:cubicBezTo>
                  <a:cubicBezTo>
                    <a:pt x="87426" y="22467"/>
                    <a:pt x="97566" y="12327"/>
                    <a:pt x="110083" y="12327"/>
                  </a:cubicBezTo>
                  <a:close/>
                  <a:moveTo>
                    <a:pt x="0" y="0"/>
                  </a:moveTo>
                  <a:lnTo>
                    <a:pt x="0" y="104411"/>
                  </a:lnTo>
                  <a:lnTo>
                    <a:pt x="54946" y="55327"/>
                  </a:lnTo>
                  <a:cubicBezTo>
                    <a:pt x="55635" y="54704"/>
                    <a:pt x="56509" y="54395"/>
                    <a:pt x="57391" y="54395"/>
                  </a:cubicBezTo>
                  <a:cubicBezTo>
                    <a:pt x="58214" y="54395"/>
                    <a:pt x="59043" y="54664"/>
                    <a:pt x="59731" y="55200"/>
                  </a:cubicBezTo>
                  <a:lnTo>
                    <a:pt x="117593" y="101717"/>
                  </a:lnTo>
                  <a:lnTo>
                    <a:pt x="165504" y="61601"/>
                  </a:lnTo>
                  <a:cubicBezTo>
                    <a:pt x="166177" y="61022"/>
                    <a:pt x="167025" y="60729"/>
                    <a:pt x="167881" y="60729"/>
                  </a:cubicBezTo>
                  <a:cubicBezTo>
                    <a:pt x="168478" y="60729"/>
                    <a:pt x="169077" y="60871"/>
                    <a:pt x="169624" y="61157"/>
                  </a:cubicBezTo>
                  <a:lnTo>
                    <a:pt x="209138" y="82356"/>
                  </a:lnTo>
                  <a:lnTo>
                    <a:pt x="2091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3"/>
          <p:cNvGrpSpPr/>
          <p:nvPr/>
        </p:nvGrpSpPr>
        <p:grpSpPr>
          <a:xfrm>
            <a:off x="3938685" y="1100654"/>
            <a:ext cx="365022" cy="294488"/>
            <a:chOff x="1104850" y="701025"/>
            <a:chExt cx="5336575" cy="4305375"/>
          </a:xfrm>
        </p:grpSpPr>
        <p:sp>
          <p:nvSpPr>
            <p:cNvPr id="1397" name="Google Shape;1397;p33"/>
            <p:cNvSpPr/>
            <p:nvPr/>
          </p:nvSpPr>
          <p:spPr>
            <a:xfrm>
              <a:off x="3904350" y="2212375"/>
              <a:ext cx="2537075" cy="2793875"/>
            </a:xfrm>
            <a:custGeom>
              <a:avLst/>
              <a:gdLst/>
              <a:ahLst/>
              <a:cxnLst/>
              <a:rect l="l" t="t" r="r" b="b"/>
              <a:pathLst>
                <a:path w="101483" h="111755" extrusionOk="0">
                  <a:moveTo>
                    <a:pt x="59242" y="0"/>
                  </a:moveTo>
                  <a:cubicBezTo>
                    <a:pt x="57754" y="27968"/>
                    <a:pt x="38053" y="51196"/>
                    <a:pt x="11794" y="57975"/>
                  </a:cubicBezTo>
                  <a:cubicBezTo>
                    <a:pt x="11187" y="70126"/>
                    <a:pt x="7082" y="81837"/>
                    <a:pt x="0" y="91701"/>
                  </a:cubicBezTo>
                  <a:cubicBezTo>
                    <a:pt x="11048" y="104696"/>
                    <a:pt x="27032" y="111754"/>
                    <a:pt x="43405" y="111754"/>
                  </a:cubicBezTo>
                  <a:cubicBezTo>
                    <a:pt x="50431" y="111754"/>
                    <a:pt x="57530" y="110454"/>
                    <a:pt x="64339" y="107765"/>
                  </a:cubicBezTo>
                  <a:cubicBezTo>
                    <a:pt x="87016" y="98810"/>
                    <a:pt x="101482" y="76408"/>
                    <a:pt x="100325" y="52078"/>
                  </a:cubicBezTo>
                  <a:cubicBezTo>
                    <a:pt x="99168" y="27720"/>
                    <a:pt x="82663" y="6779"/>
                    <a:pt x="59242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3904350" y="2156050"/>
              <a:ext cx="1321925" cy="1339000"/>
            </a:xfrm>
            <a:custGeom>
              <a:avLst/>
              <a:gdLst/>
              <a:ahLst/>
              <a:cxnLst/>
              <a:rect l="l" t="t" r="r" b="b"/>
              <a:pathLst>
                <a:path w="52877" h="53560" extrusionOk="0">
                  <a:moveTo>
                    <a:pt x="43412" y="1"/>
                  </a:moveTo>
                  <a:cubicBezTo>
                    <a:pt x="26856" y="1"/>
                    <a:pt x="10908" y="7228"/>
                    <a:pt x="0" y="20081"/>
                  </a:cubicBezTo>
                  <a:cubicBezTo>
                    <a:pt x="7054" y="29890"/>
                    <a:pt x="11132" y="41518"/>
                    <a:pt x="11794" y="53559"/>
                  </a:cubicBezTo>
                  <a:cubicBezTo>
                    <a:pt x="35435" y="46671"/>
                    <a:pt x="51995" y="25399"/>
                    <a:pt x="52877" y="793"/>
                  </a:cubicBezTo>
                  <a:cubicBezTo>
                    <a:pt x="49720" y="261"/>
                    <a:pt x="46555" y="1"/>
                    <a:pt x="43412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2381300" y="701025"/>
              <a:ext cx="2841550" cy="1829625"/>
            </a:xfrm>
            <a:custGeom>
              <a:avLst/>
              <a:gdLst/>
              <a:ahLst/>
              <a:cxnLst/>
              <a:rect l="l" t="t" r="r" b="b"/>
              <a:pathLst>
                <a:path w="113662" h="73185" extrusionOk="0">
                  <a:moveTo>
                    <a:pt x="56844" y="0"/>
                  </a:moveTo>
                  <a:cubicBezTo>
                    <a:pt x="27113" y="0"/>
                    <a:pt x="2370" y="22843"/>
                    <a:pt x="0" y="52464"/>
                  </a:cubicBezTo>
                  <a:cubicBezTo>
                    <a:pt x="3125" y="51998"/>
                    <a:pt x="6254" y="51769"/>
                    <a:pt x="9362" y="51769"/>
                  </a:cubicBezTo>
                  <a:cubicBezTo>
                    <a:pt x="27380" y="51769"/>
                    <a:pt x="44718" y="59460"/>
                    <a:pt x="56844" y="73185"/>
                  </a:cubicBezTo>
                  <a:cubicBezTo>
                    <a:pt x="68971" y="59460"/>
                    <a:pt x="86308" y="51769"/>
                    <a:pt x="104310" y="51769"/>
                  </a:cubicBezTo>
                  <a:cubicBezTo>
                    <a:pt x="107415" y="51769"/>
                    <a:pt x="110540" y="51998"/>
                    <a:pt x="113661" y="52464"/>
                  </a:cubicBezTo>
                  <a:cubicBezTo>
                    <a:pt x="111291" y="22843"/>
                    <a:pt x="86548" y="0"/>
                    <a:pt x="56844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3564750" y="2793075"/>
              <a:ext cx="475325" cy="758625"/>
            </a:xfrm>
            <a:custGeom>
              <a:avLst/>
              <a:gdLst/>
              <a:ahLst/>
              <a:cxnLst/>
              <a:rect l="l" t="t" r="r" b="b"/>
              <a:pathLst>
                <a:path w="19013" h="30345" extrusionOk="0">
                  <a:moveTo>
                    <a:pt x="9506" y="1"/>
                  </a:moveTo>
                  <a:cubicBezTo>
                    <a:pt x="3637" y="8763"/>
                    <a:pt x="358" y="18986"/>
                    <a:pt x="0" y="29539"/>
                  </a:cubicBezTo>
                  <a:cubicBezTo>
                    <a:pt x="3141" y="30076"/>
                    <a:pt x="6317" y="30345"/>
                    <a:pt x="9496" y="30345"/>
                  </a:cubicBezTo>
                  <a:cubicBezTo>
                    <a:pt x="12675" y="30345"/>
                    <a:pt x="15858" y="30076"/>
                    <a:pt x="19013" y="29539"/>
                  </a:cubicBezTo>
                  <a:cubicBezTo>
                    <a:pt x="18654" y="18986"/>
                    <a:pt x="15348" y="8763"/>
                    <a:pt x="9506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3568175" y="3694800"/>
              <a:ext cx="467775" cy="675100"/>
            </a:xfrm>
            <a:custGeom>
              <a:avLst/>
              <a:gdLst/>
              <a:ahLst/>
              <a:cxnLst/>
              <a:rect l="l" t="t" r="r" b="b"/>
              <a:pathLst>
                <a:path w="18711" h="27004" extrusionOk="0">
                  <a:moveTo>
                    <a:pt x="1" y="0"/>
                  </a:moveTo>
                  <a:lnTo>
                    <a:pt x="1" y="0"/>
                  </a:lnTo>
                  <a:cubicBezTo>
                    <a:pt x="773" y="9644"/>
                    <a:pt x="3996" y="18958"/>
                    <a:pt x="9369" y="27003"/>
                  </a:cubicBezTo>
                  <a:cubicBezTo>
                    <a:pt x="14742" y="18958"/>
                    <a:pt x="17966" y="9644"/>
                    <a:pt x="18710" y="0"/>
                  </a:cubicBezTo>
                  <a:lnTo>
                    <a:pt x="18710" y="0"/>
                  </a:lnTo>
                  <a:cubicBezTo>
                    <a:pt x="15624" y="469"/>
                    <a:pt x="12483" y="689"/>
                    <a:pt x="9369" y="689"/>
                  </a:cubicBezTo>
                  <a:cubicBezTo>
                    <a:pt x="6228" y="689"/>
                    <a:pt x="3087" y="469"/>
                    <a:pt x="1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2377850" y="2156050"/>
              <a:ext cx="1322625" cy="1339000"/>
            </a:xfrm>
            <a:custGeom>
              <a:avLst/>
              <a:gdLst/>
              <a:ahLst/>
              <a:cxnLst/>
              <a:rect l="l" t="t" r="r" b="b"/>
              <a:pathLst>
                <a:path w="52905" h="53560" extrusionOk="0">
                  <a:moveTo>
                    <a:pt x="9475" y="1"/>
                  </a:moveTo>
                  <a:cubicBezTo>
                    <a:pt x="6329" y="1"/>
                    <a:pt x="3161" y="261"/>
                    <a:pt x="0" y="793"/>
                  </a:cubicBezTo>
                  <a:cubicBezTo>
                    <a:pt x="882" y="25399"/>
                    <a:pt x="17470" y="46671"/>
                    <a:pt x="41111" y="53559"/>
                  </a:cubicBezTo>
                  <a:cubicBezTo>
                    <a:pt x="41745" y="41518"/>
                    <a:pt x="45851" y="29890"/>
                    <a:pt x="52904" y="20081"/>
                  </a:cubicBezTo>
                  <a:cubicBezTo>
                    <a:pt x="41974" y="7228"/>
                    <a:pt x="26041" y="1"/>
                    <a:pt x="9475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1104850" y="2212375"/>
              <a:ext cx="2595625" cy="2794025"/>
            </a:xfrm>
            <a:custGeom>
              <a:avLst/>
              <a:gdLst/>
              <a:ahLst/>
              <a:cxnLst/>
              <a:rect l="l" t="t" r="r" b="b"/>
              <a:pathLst>
                <a:path w="103825" h="111761" extrusionOk="0">
                  <a:moveTo>
                    <a:pt x="44555" y="0"/>
                  </a:moveTo>
                  <a:cubicBezTo>
                    <a:pt x="17277" y="7909"/>
                    <a:pt x="0" y="34664"/>
                    <a:pt x="3996" y="62769"/>
                  </a:cubicBezTo>
                  <a:cubicBezTo>
                    <a:pt x="7963" y="90874"/>
                    <a:pt x="32046" y="111760"/>
                    <a:pt x="60427" y="111760"/>
                  </a:cubicBezTo>
                  <a:cubicBezTo>
                    <a:pt x="77124" y="111760"/>
                    <a:pt x="92996" y="104431"/>
                    <a:pt x="103824" y="91701"/>
                  </a:cubicBezTo>
                  <a:cubicBezTo>
                    <a:pt x="96715" y="81837"/>
                    <a:pt x="92610" y="70126"/>
                    <a:pt x="92004" y="57975"/>
                  </a:cubicBezTo>
                  <a:cubicBezTo>
                    <a:pt x="65772" y="51196"/>
                    <a:pt x="46043" y="27968"/>
                    <a:pt x="44555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33"/>
          <p:cNvGrpSpPr/>
          <p:nvPr/>
        </p:nvGrpSpPr>
        <p:grpSpPr>
          <a:xfrm flipH="1">
            <a:off x="6619166" y="3160684"/>
            <a:ext cx="363366" cy="302502"/>
            <a:chOff x="1190625" y="674975"/>
            <a:chExt cx="5220775" cy="4346300"/>
          </a:xfrm>
        </p:grpSpPr>
        <p:sp>
          <p:nvSpPr>
            <p:cNvPr id="1405" name="Google Shape;1405;p33"/>
            <p:cNvSpPr/>
            <p:nvPr/>
          </p:nvSpPr>
          <p:spPr>
            <a:xfrm>
              <a:off x="3983475" y="3054950"/>
              <a:ext cx="159625" cy="159625"/>
            </a:xfrm>
            <a:custGeom>
              <a:avLst/>
              <a:gdLst/>
              <a:ahLst/>
              <a:cxnLst/>
              <a:rect l="l" t="t" r="r" b="b"/>
              <a:pathLst>
                <a:path w="6385" h="6385" extrusionOk="0">
                  <a:moveTo>
                    <a:pt x="3177" y="0"/>
                  </a:moveTo>
                  <a:cubicBezTo>
                    <a:pt x="1439" y="0"/>
                    <a:pt x="0" y="1439"/>
                    <a:pt x="0" y="3177"/>
                  </a:cubicBezTo>
                  <a:cubicBezTo>
                    <a:pt x="0" y="4946"/>
                    <a:pt x="1439" y="6385"/>
                    <a:pt x="3177" y="6385"/>
                  </a:cubicBezTo>
                  <a:cubicBezTo>
                    <a:pt x="4946" y="6385"/>
                    <a:pt x="6385" y="4946"/>
                    <a:pt x="6385" y="3177"/>
                  </a:cubicBezTo>
                  <a:cubicBezTo>
                    <a:pt x="6385" y="1439"/>
                    <a:pt x="4946" y="0"/>
                    <a:pt x="3177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3513625" y="4172225"/>
              <a:ext cx="1099325" cy="387450"/>
            </a:xfrm>
            <a:custGeom>
              <a:avLst/>
              <a:gdLst/>
              <a:ahLst/>
              <a:cxnLst/>
              <a:rect l="l" t="t" r="r" b="b"/>
              <a:pathLst>
                <a:path w="43973" h="15498" extrusionOk="0">
                  <a:moveTo>
                    <a:pt x="0" y="1"/>
                  </a:moveTo>
                  <a:lnTo>
                    <a:pt x="0" y="15498"/>
                  </a:lnTo>
                  <a:lnTo>
                    <a:pt x="43972" y="15498"/>
                  </a:lnTo>
                  <a:lnTo>
                    <a:pt x="43972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1190625" y="674975"/>
              <a:ext cx="2437675" cy="4346300"/>
            </a:xfrm>
            <a:custGeom>
              <a:avLst/>
              <a:gdLst/>
              <a:ahLst/>
              <a:cxnLst/>
              <a:rect l="l" t="t" r="r" b="b"/>
              <a:pathLst>
                <a:path w="97507" h="173852" extrusionOk="0">
                  <a:moveTo>
                    <a:pt x="15617" y="1"/>
                  </a:moveTo>
                  <a:cubicBezTo>
                    <a:pt x="7074" y="1"/>
                    <a:pt x="0" y="7195"/>
                    <a:pt x="0" y="15737"/>
                  </a:cubicBezTo>
                  <a:lnTo>
                    <a:pt x="0" y="158145"/>
                  </a:lnTo>
                  <a:cubicBezTo>
                    <a:pt x="0" y="166688"/>
                    <a:pt x="7074" y="173852"/>
                    <a:pt x="15617" y="173852"/>
                  </a:cubicBezTo>
                  <a:lnTo>
                    <a:pt x="18494" y="173852"/>
                  </a:lnTo>
                  <a:lnTo>
                    <a:pt x="18494" y="50927"/>
                  </a:lnTo>
                  <a:cubicBezTo>
                    <a:pt x="18494" y="38518"/>
                    <a:pt x="28775" y="28477"/>
                    <a:pt x="41185" y="28477"/>
                  </a:cubicBezTo>
                  <a:lnTo>
                    <a:pt x="97506" y="28477"/>
                  </a:lnTo>
                  <a:lnTo>
                    <a:pt x="79132" y="5846"/>
                  </a:lnTo>
                  <a:cubicBezTo>
                    <a:pt x="76225" y="2189"/>
                    <a:pt x="71818" y="61"/>
                    <a:pt x="67142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1827575" y="1562225"/>
              <a:ext cx="4583825" cy="3459050"/>
            </a:xfrm>
            <a:custGeom>
              <a:avLst/>
              <a:gdLst/>
              <a:ahLst/>
              <a:cxnLst/>
              <a:rect l="l" t="t" r="r" b="b"/>
              <a:pathLst>
                <a:path w="183353" h="138362" extrusionOk="0">
                  <a:moveTo>
                    <a:pt x="89413" y="12800"/>
                  </a:moveTo>
                  <a:cubicBezTo>
                    <a:pt x="90732" y="12800"/>
                    <a:pt x="91901" y="13519"/>
                    <a:pt x="92501" y="14658"/>
                  </a:cubicBezTo>
                  <a:lnTo>
                    <a:pt x="120676" y="67862"/>
                  </a:lnTo>
                  <a:cubicBezTo>
                    <a:pt x="121096" y="68642"/>
                    <a:pt x="121186" y="69511"/>
                    <a:pt x="120976" y="70350"/>
                  </a:cubicBezTo>
                  <a:lnTo>
                    <a:pt x="114022" y="97417"/>
                  </a:lnTo>
                  <a:lnTo>
                    <a:pt x="114772" y="97417"/>
                  </a:lnTo>
                  <a:cubicBezTo>
                    <a:pt x="116720" y="97417"/>
                    <a:pt x="118338" y="99005"/>
                    <a:pt x="118398" y="100954"/>
                  </a:cubicBezTo>
                  <a:lnTo>
                    <a:pt x="118398" y="123554"/>
                  </a:lnTo>
                  <a:cubicBezTo>
                    <a:pt x="118398" y="125503"/>
                    <a:pt x="116690" y="126882"/>
                    <a:pt x="114772" y="126882"/>
                  </a:cubicBezTo>
                  <a:lnTo>
                    <a:pt x="64085" y="126882"/>
                  </a:lnTo>
                  <a:cubicBezTo>
                    <a:pt x="62167" y="126882"/>
                    <a:pt x="60458" y="125503"/>
                    <a:pt x="60458" y="123554"/>
                  </a:cubicBezTo>
                  <a:lnTo>
                    <a:pt x="60458" y="100954"/>
                  </a:lnTo>
                  <a:cubicBezTo>
                    <a:pt x="60518" y="99005"/>
                    <a:pt x="62107" y="97417"/>
                    <a:pt x="64085" y="97417"/>
                  </a:cubicBezTo>
                  <a:lnTo>
                    <a:pt x="65344" y="97417"/>
                  </a:lnTo>
                  <a:lnTo>
                    <a:pt x="57880" y="70410"/>
                  </a:lnTo>
                  <a:cubicBezTo>
                    <a:pt x="57641" y="69571"/>
                    <a:pt x="57731" y="68672"/>
                    <a:pt x="58150" y="67892"/>
                  </a:cubicBezTo>
                  <a:lnTo>
                    <a:pt x="86326" y="14658"/>
                  </a:lnTo>
                  <a:cubicBezTo>
                    <a:pt x="86925" y="13519"/>
                    <a:pt x="88124" y="12800"/>
                    <a:pt x="89413" y="12800"/>
                  </a:cubicBezTo>
                  <a:close/>
                  <a:moveTo>
                    <a:pt x="15707" y="1"/>
                  </a:moveTo>
                  <a:cubicBezTo>
                    <a:pt x="7164" y="1"/>
                    <a:pt x="0" y="6895"/>
                    <a:pt x="0" y="15437"/>
                  </a:cubicBezTo>
                  <a:lnTo>
                    <a:pt x="0" y="138362"/>
                  </a:lnTo>
                  <a:lnTo>
                    <a:pt x="167736" y="138362"/>
                  </a:lnTo>
                  <a:cubicBezTo>
                    <a:pt x="176279" y="138362"/>
                    <a:pt x="183353" y="131198"/>
                    <a:pt x="183353" y="122655"/>
                  </a:cubicBezTo>
                  <a:lnTo>
                    <a:pt x="183353" y="15437"/>
                  </a:lnTo>
                  <a:cubicBezTo>
                    <a:pt x="183353" y="6895"/>
                    <a:pt x="176279" y="1"/>
                    <a:pt x="167736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3452175" y="2321325"/>
              <a:ext cx="1222225" cy="1676325"/>
            </a:xfrm>
            <a:custGeom>
              <a:avLst/>
              <a:gdLst/>
              <a:ahLst/>
              <a:cxnLst/>
              <a:rect l="l" t="t" r="r" b="b"/>
              <a:pathLst>
                <a:path w="48889" h="67053" extrusionOk="0">
                  <a:moveTo>
                    <a:pt x="20952" y="0"/>
                  </a:moveTo>
                  <a:lnTo>
                    <a:pt x="0" y="39536"/>
                  </a:lnTo>
                  <a:lnTo>
                    <a:pt x="7644" y="67053"/>
                  </a:lnTo>
                  <a:lnTo>
                    <a:pt x="41814" y="67053"/>
                  </a:lnTo>
                  <a:lnTo>
                    <a:pt x="48888" y="39566"/>
                  </a:lnTo>
                  <a:lnTo>
                    <a:pt x="27936" y="0"/>
                  </a:lnTo>
                  <a:lnTo>
                    <a:pt x="27936" y="22991"/>
                  </a:lnTo>
                  <a:cubicBezTo>
                    <a:pt x="32582" y="24669"/>
                    <a:pt x="35340" y="29465"/>
                    <a:pt x="34471" y="34321"/>
                  </a:cubicBezTo>
                  <a:cubicBezTo>
                    <a:pt x="33601" y="39177"/>
                    <a:pt x="29375" y="42714"/>
                    <a:pt x="24429" y="42714"/>
                  </a:cubicBezTo>
                  <a:cubicBezTo>
                    <a:pt x="19514" y="42714"/>
                    <a:pt x="15287" y="39177"/>
                    <a:pt x="14418" y="34321"/>
                  </a:cubicBezTo>
                  <a:cubicBezTo>
                    <a:pt x="13549" y="29465"/>
                    <a:pt x="16306" y="24669"/>
                    <a:pt x="20952" y="22991"/>
                  </a:cubicBezTo>
                  <a:lnTo>
                    <a:pt x="20952" y="0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33"/>
          <p:cNvGrpSpPr/>
          <p:nvPr/>
        </p:nvGrpSpPr>
        <p:grpSpPr>
          <a:xfrm>
            <a:off x="6665342" y="1086198"/>
            <a:ext cx="271029" cy="323426"/>
            <a:chOff x="1603175" y="238125"/>
            <a:chExt cx="4385575" cy="5233425"/>
          </a:xfrm>
        </p:grpSpPr>
        <p:sp>
          <p:nvSpPr>
            <p:cNvPr id="1411" name="Google Shape;1411;p33"/>
            <p:cNvSpPr/>
            <p:nvPr/>
          </p:nvSpPr>
          <p:spPr>
            <a:xfrm>
              <a:off x="2505825" y="1018475"/>
              <a:ext cx="1779900" cy="1740025"/>
            </a:xfrm>
            <a:custGeom>
              <a:avLst/>
              <a:gdLst/>
              <a:ahLst/>
              <a:cxnLst/>
              <a:rect l="l" t="t" r="r" b="b"/>
              <a:pathLst>
                <a:path w="71196" h="69601" extrusionOk="0">
                  <a:moveTo>
                    <a:pt x="68309" y="1"/>
                  </a:moveTo>
                  <a:cubicBezTo>
                    <a:pt x="66304" y="1"/>
                    <a:pt x="62483" y="936"/>
                    <a:pt x="56015" y="4624"/>
                  </a:cubicBezTo>
                  <a:cubicBezTo>
                    <a:pt x="47490" y="9541"/>
                    <a:pt x="37495" y="17532"/>
                    <a:pt x="27901" y="27100"/>
                  </a:cubicBezTo>
                  <a:cubicBezTo>
                    <a:pt x="18333" y="36694"/>
                    <a:pt x="10343" y="46689"/>
                    <a:pt x="5425" y="55241"/>
                  </a:cubicBezTo>
                  <a:cubicBezTo>
                    <a:pt x="0" y="64702"/>
                    <a:pt x="535" y="68523"/>
                    <a:pt x="1203" y="69191"/>
                  </a:cubicBezTo>
                  <a:cubicBezTo>
                    <a:pt x="1423" y="69403"/>
                    <a:pt x="1953" y="69601"/>
                    <a:pt x="2876" y="69601"/>
                  </a:cubicBezTo>
                  <a:cubicBezTo>
                    <a:pt x="4870" y="69601"/>
                    <a:pt x="8695" y="68677"/>
                    <a:pt x="15180" y="64969"/>
                  </a:cubicBezTo>
                  <a:cubicBezTo>
                    <a:pt x="23705" y="60052"/>
                    <a:pt x="33700" y="52061"/>
                    <a:pt x="43294" y="42493"/>
                  </a:cubicBezTo>
                  <a:cubicBezTo>
                    <a:pt x="52862" y="32899"/>
                    <a:pt x="60853" y="22931"/>
                    <a:pt x="65770" y="14379"/>
                  </a:cubicBezTo>
                  <a:cubicBezTo>
                    <a:pt x="71195" y="4891"/>
                    <a:pt x="70661" y="1096"/>
                    <a:pt x="69992" y="402"/>
                  </a:cubicBezTo>
                  <a:cubicBezTo>
                    <a:pt x="69779" y="188"/>
                    <a:pt x="69244" y="1"/>
                    <a:pt x="68309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2685550" y="1178150"/>
              <a:ext cx="3303200" cy="3288100"/>
            </a:xfrm>
            <a:custGeom>
              <a:avLst/>
              <a:gdLst/>
              <a:ahLst/>
              <a:cxnLst/>
              <a:rect l="l" t="t" r="r" b="b"/>
              <a:pathLst>
                <a:path w="132128" h="131524" extrusionOk="0">
                  <a:moveTo>
                    <a:pt x="68843" y="1"/>
                  </a:moveTo>
                  <a:cubicBezTo>
                    <a:pt x="68015" y="3154"/>
                    <a:pt x="66411" y="6869"/>
                    <a:pt x="63979" y="11092"/>
                  </a:cubicBezTo>
                  <a:cubicBezTo>
                    <a:pt x="58795" y="20098"/>
                    <a:pt x="50457" y="30548"/>
                    <a:pt x="40515" y="40516"/>
                  </a:cubicBezTo>
                  <a:cubicBezTo>
                    <a:pt x="40248" y="40756"/>
                    <a:pt x="40007" y="40997"/>
                    <a:pt x="39740" y="41237"/>
                  </a:cubicBezTo>
                  <a:lnTo>
                    <a:pt x="62135" y="63633"/>
                  </a:lnTo>
                  <a:cubicBezTo>
                    <a:pt x="63365" y="64836"/>
                    <a:pt x="63365" y="66813"/>
                    <a:pt x="62135" y="68043"/>
                  </a:cubicBezTo>
                  <a:cubicBezTo>
                    <a:pt x="61534" y="68644"/>
                    <a:pt x="60739" y="68945"/>
                    <a:pt x="59941" y="68945"/>
                  </a:cubicBezTo>
                  <a:cubicBezTo>
                    <a:pt x="59142" y="68945"/>
                    <a:pt x="58340" y="68644"/>
                    <a:pt x="57726" y="68043"/>
                  </a:cubicBezTo>
                  <a:lnTo>
                    <a:pt x="35250" y="45567"/>
                  </a:lnTo>
                  <a:cubicBezTo>
                    <a:pt x="32818" y="47812"/>
                    <a:pt x="30360" y="49977"/>
                    <a:pt x="27928" y="52008"/>
                  </a:cubicBezTo>
                  <a:cubicBezTo>
                    <a:pt x="27954" y="52034"/>
                    <a:pt x="27981" y="52061"/>
                    <a:pt x="28008" y="52088"/>
                  </a:cubicBezTo>
                  <a:lnTo>
                    <a:pt x="40061" y="64114"/>
                  </a:lnTo>
                  <a:cubicBezTo>
                    <a:pt x="41263" y="65343"/>
                    <a:pt x="41263" y="67321"/>
                    <a:pt x="40061" y="68524"/>
                  </a:cubicBezTo>
                  <a:cubicBezTo>
                    <a:pt x="39446" y="69138"/>
                    <a:pt x="38644" y="69446"/>
                    <a:pt x="37846" y="69446"/>
                  </a:cubicBezTo>
                  <a:cubicBezTo>
                    <a:pt x="37047" y="69446"/>
                    <a:pt x="36252" y="69138"/>
                    <a:pt x="35651" y="68524"/>
                  </a:cubicBezTo>
                  <a:lnTo>
                    <a:pt x="23625" y="56497"/>
                  </a:lnTo>
                  <a:cubicBezTo>
                    <a:pt x="23411" y="56310"/>
                    <a:pt x="23251" y="56070"/>
                    <a:pt x="23117" y="55856"/>
                  </a:cubicBezTo>
                  <a:cubicBezTo>
                    <a:pt x="20338" y="57967"/>
                    <a:pt x="17612" y="59918"/>
                    <a:pt x="14966" y="61602"/>
                  </a:cubicBezTo>
                  <a:lnTo>
                    <a:pt x="42252" y="88915"/>
                  </a:lnTo>
                  <a:cubicBezTo>
                    <a:pt x="43481" y="90117"/>
                    <a:pt x="43481" y="92095"/>
                    <a:pt x="42252" y="93324"/>
                  </a:cubicBezTo>
                  <a:cubicBezTo>
                    <a:pt x="41651" y="93926"/>
                    <a:pt x="40856" y="94226"/>
                    <a:pt x="40057" y="94226"/>
                  </a:cubicBezTo>
                  <a:cubicBezTo>
                    <a:pt x="39259" y="94226"/>
                    <a:pt x="38457" y="93926"/>
                    <a:pt x="37842" y="93324"/>
                  </a:cubicBezTo>
                  <a:lnTo>
                    <a:pt x="9621" y="65076"/>
                  </a:lnTo>
                  <a:cubicBezTo>
                    <a:pt x="9568" y="65023"/>
                    <a:pt x="9514" y="64969"/>
                    <a:pt x="9434" y="64889"/>
                  </a:cubicBezTo>
                  <a:cubicBezTo>
                    <a:pt x="6468" y="66573"/>
                    <a:pt x="3287" y="67909"/>
                    <a:pt x="0" y="68844"/>
                  </a:cubicBezTo>
                  <a:lnTo>
                    <a:pt x="62216" y="130980"/>
                  </a:lnTo>
                  <a:cubicBezTo>
                    <a:pt x="62624" y="131317"/>
                    <a:pt x="63298" y="131524"/>
                    <a:pt x="64254" y="131524"/>
                  </a:cubicBezTo>
                  <a:cubicBezTo>
                    <a:pt x="66551" y="131524"/>
                    <a:pt x="70479" y="130333"/>
                    <a:pt x="76273" y="126918"/>
                  </a:cubicBezTo>
                  <a:cubicBezTo>
                    <a:pt x="84397" y="122134"/>
                    <a:pt x="94312" y="114063"/>
                    <a:pt x="104173" y="104175"/>
                  </a:cubicBezTo>
                  <a:cubicBezTo>
                    <a:pt x="114035" y="94313"/>
                    <a:pt x="122106" y="84425"/>
                    <a:pt x="126916" y="76274"/>
                  </a:cubicBezTo>
                  <a:cubicBezTo>
                    <a:pt x="131753" y="68069"/>
                    <a:pt x="132128" y="63606"/>
                    <a:pt x="130978" y="62217"/>
                  </a:cubicBezTo>
                  <a:lnTo>
                    <a:pt x="68843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1623225" y="3658900"/>
              <a:ext cx="1439825" cy="1812650"/>
            </a:xfrm>
            <a:custGeom>
              <a:avLst/>
              <a:gdLst/>
              <a:ahLst/>
              <a:cxnLst/>
              <a:rect l="l" t="t" r="r" b="b"/>
              <a:pathLst>
                <a:path w="57593" h="72506" extrusionOk="0">
                  <a:moveTo>
                    <a:pt x="45005" y="42146"/>
                  </a:moveTo>
                  <a:cubicBezTo>
                    <a:pt x="46716" y="42146"/>
                    <a:pt x="48105" y="43535"/>
                    <a:pt x="48105" y="45246"/>
                  </a:cubicBezTo>
                  <a:cubicBezTo>
                    <a:pt x="48079" y="55999"/>
                    <a:pt x="39366" y="64675"/>
                    <a:pt x="28646" y="64675"/>
                  </a:cubicBezTo>
                  <a:cubicBezTo>
                    <a:pt x="28629" y="64675"/>
                    <a:pt x="28613" y="64675"/>
                    <a:pt x="28596" y="64675"/>
                  </a:cubicBezTo>
                  <a:cubicBezTo>
                    <a:pt x="26886" y="64675"/>
                    <a:pt x="25496" y="63285"/>
                    <a:pt x="25496" y="61575"/>
                  </a:cubicBezTo>
                  <a:cubicBezTo>
                    <a:pt x="25496" y="59838"/>
                    <a:pt x="26886" y="58448"/>
                    <a:pt x="28596" y="58448"/>
                  </a:cubicBezTo>
                  <a:cubicBezTo>
                    <a:pt x="28613" y="58448"/>
                    <a:pt x="28629" y="58448"/>
                    <a:pt x="28646" y="58448"/>
                  </a:cubicBezTo>
                  <a:cubicBezTo>
                    <a:pt x="35946" y="58448"/>
                    <a:pt x="41852" y="52552"/>
                    <a:pt x="41878" y="45246"/>
                  </a:cubicBezTo>
                  <a:cubicBezTo>
                    <a:pt x="41878" y="43535"/>
                    <a:pt x="43268" y="42146"/>
                    <a:pt x="45005" y="42146"/>
                  </a:cubicBezTo>
                  <a:close/>
                  <a:moveTo>
                    <a:pt x="28810" y="1"/>
                  </a:moveTo>
                  <a:lnTo>
                    <a:pt x="4384" y="33914"/>
                  </a:lnTo>
                  <a:cubicBezTo>
                    <a:pt x="1" y="41558"/>
                    <a:pt x="81" y="50484"/>
                    <a:pt x="4651" y="58421"/>
                  </a:cubicBezTo>
                  <a:cubicBezTo>
                    <a:pt x="9622" y="67107"/>
                    <a:pt x="18815" y="72452"/>
                    <a:pt x="28810" y="72505"/>
                  </a:cubicBezTo>
                  <a:cubicBezTo>
                    <a:pt x="38805" y="72452"/>
                    <a:pt x="48025" y="67080"/>
                    <a:pt x="52969" y="58394"/>
                  </a:cubicBezTo>
                  <a:cubicBezTo>
                    <a:pt x="57512" y="50457"/>
                    <a:pt x="57593" y="41584"/>
                    <a:pt x="53210" y="34021"/>
                  </a:cubicBezTo>
                  <a:lnTo>
                    <a:pt x="28810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1603175" y="238125"/>
              <a:ext cx="2839550" cy="2697225"/>
            </a:xfrm>
            <a:custGeom>
              <a:avLst/>
              <a:gdLst/>
              <a:ahLst/>
              <a:cxnLst/>
              <a:rect l="l" t="t" r="r" b="b"/>
              <a:pathLst>
                <a:path w="113582" h="107889" extrusionOk="0">
                  <a:moveTo>
                    <a:pt x="62399" y="1"/>
                  </a:moveTo>
                  <a:cubicBezTo>
                    <a:pt x="48171" y="1"/>
                    <a:pt x="33643" y="5631"/>
                    <a:pt x="22477" y="16783"/>
                  </a:cubicBezTo>
                  <a:cubicBezTo>
                    <a:pt x="990" y="38297"/>
                    <a:pt x="1" y="72291"/>
                    <a:pt x="20285" y="92575"/>
                  </a:cubicBezTo>
                  <a:lnTo>
                    <a:pt x="35598" y="107888"/>
                  </a:lnTo>
                  <a:lnTo>
                    <a:pt x="40008" y="103479"/>
                  </a:lnTo>
                  <a:lnTo>
                    <a:pt x="24695" y="88192"/>
                  </a:lnTo>
                  <a:cubicBezTo>
                    <a:pt x="6842" y="70313"/>
                    <a:pt x="7805" y="40274"/>
                    <a:pt x="26886" y="21193"/>
                  </a:cubicBezTo>
                  <a:cubicBezTo>
                    <a:pt x="36834" y="11245"/>
                    <a:pt x="49760" y="6222"/>
                    <a:pt x="62388" y="6222"/>
                  </a:cubicBezTo>
                  <a:cubicBezTo>
                    <a:pt x="73983" y="6222"/>
                    <a:pt x="85327" y="10456"/>
                    <a:pt x="93885" y="19001"/>
                  </a:cubicBezTo>
                  <a:lnTo>
                    <a:pt x="109172" y="34315"/>
                  </a:lnTo>
                  <a:lnTo>
                    <a:pt x="113581" y="29905"/>
                  </a:lnTo>
                  <a:lnTo>
                    <a:pt x="98268" y="14592"/>
                  </a:lnTo>
                  <a:cubicBezTo>
                    <a:pt x="88512" y="4836"/>
                    <a:pt x="75584" y="1"/>
                    <a:pt x="62399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33"/>
          <p:cNvGrpSpPr/>
          <p:nvPr/>
        </p:nvGrpSpPr>
        <p:grpSpPr>
          <a:xfrm>
            <a:off x="3976212" y="3147067"/>
            <a:ext cx="289496" cy="303243"/>
            <a:chOff x="1309325" y="238125"/>
            <a:chExt cx="4999925" cy="5237350"/>
          </a:xfrm>
        </p:grpSpPr>
        <p:sp>
          <p:nvSpPr>
            <p:cNvPr id="1416" name="Google Shape;1416;p33"/>
            <p:cNvSpPr/>
            <p:nvPr/>
          </p:nvSpPr>
          <p:spPr>
            <a:xfrm>
              <a:off x="3154875" y="4266875"/>
              <a:ext cx="1335125" cy="497675"/>
            </a:xfrm>
            <a:custGeom>
              <a:avLst/>
              <a:gdLst/>
              <a:ahLst/>
              <a:cxnLst/>
              <a:rect l="l" t="t" r="r" b="b"/>
              <a:pathLst>
                <a:path w="53405" h="19907" extrusionOk="0">
                  <a:moveTo>
                    <a:pt x="1" y="1"/>
                  </a:moveTo>
                  <a:lnTo>
                    <a:pt x="5489" y="19906"/>
                  </a:lnTo>
                  <a:lnTo>
                    <a:pt x="48315" y="19906"/>
                  </a:lnTo>
                  <a:lnTo>
                    <a:pt x="53405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5835025" y="238125"/>
              <a:ext cx="474225" cy="509750"/>
            </a:xfrm>
            <a:custGeom>
              <a:avLst/>
              <a:gdLst/>
              <a:ahLst/>
              <a:cxnLst/>
              <a:rect l="l" t="t" r="r" b="b"/>
              <a:pathLst>
                <a:path w="18969" h="20390" extrusionOk="0">
                  <a:moveTo>
                    <a:pt x="1" y="0"/>
                  </a:moveTo>
                  <a:lnTo>
                    <a:pt x="1" y="20389"/>
                  </a:lnTo>
                  <a:lnTo>
                    <a:pt x="18968" y="20389"/>
                  </a:lnTo>
                  <a:lnTo>
                    <a:pt x="18968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3629775" y="2513750"/>
              <a:ext cx="358325" cy="359050"/>
            </a:xfrm>
            <a:custGeom>
              <a:avLst/>
              <a:gdLst/>
              <a:ahLst/>
              <a:cxnLst/>
              <a:rect l="l" t="t" r="r" b="b"/>
              <a:pathLst>
                <a:path w="14333" h="14362" extrusionOk="0">
                  <a:moveTo>
                    <a:pt x="7166" y="1"/>
                  </a:moveTo>
                  <a:cubicBezTo>
                    <a:pt x="3214" y="29"/>
                    <a:pt x="0" y="3214"/>
                    <a:pt x="0" y="7167"/>
                  </a:cubicBezTo>
                  <a:cubicBezTo>
                    <a:pt x="0" y="11148"/>
                    <a:pt x="3214" y="14361"/>
                    <a:pt x="7166" y="14361"/>
                  </a:cubicBezTo>
                  <a:cubicBezTo>
                    <a:pt x="11147" y="14361"/>
                    <a:pt x="14332" y="11148"/>
                    <a:pt x="14332" y="7167"/>
                  </a:cubicBezTo>
                  <a:cubicBezTo>
                    <a:pt x="14332" y="3214"/>
                    <a:pt x="11147" y="1"/>
                    <a:pt x="7166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309325" y="238125"/>
              <a:ext cx="473500" cy="509750"/>
            </a:xfrm>
            <a:custGeom>
              <a:avLst/>
              <a:gdLst/>
              <a:ahLst/>
              <a:cxnLst/>
              <a:rect l="l" t="t" r="r" b="b"/>
              <a:pathLst>
                <a:path w="18940" h="20390" extrusionOk="0">
                  <a:moveTo>
                    <a:pt x="1" y="0"/>
                  </a:moveTo>
                  <a:lnTo>
                    <a:pt x="1" y="20389"/>
                  </a:lnTo>
                  <a:lnTo>
                    <a:pt x="18940" y="20389"/>
                  </a:lnTo>
                  <a:lnTo>
                    <a:pt x="1894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1309325" y="4965725"/>
              <a:ext cx="473500" cy="509750"/>
            </a:xfrm>
            <a:custGeom>
              <a:avLst/>
              <a:gdLst/>
              <a:ahLst/>
              <a:cxnLst/>
              <a:rect l="l" t="t" r="r" b="b"/>
              <a:pathLst>
                <a:path w="18940" h="20390" extrusionOk="0">
                  <a:moveTo>
                    <a:pt x="1" y="0"/>
                  </a:moveTo>
                  <a:lnTo>
                    <a:pt x="1" y="20389"/>
                  </a:lnTo>
                  <a:lnTo>
                    <a:pt x="18940" y="20389"/>
                  </a:lnTo>
                  <a:lnTo>
                    <a:pt x="1894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1629250" y="570100"/>
              <a:ext cx="4360075" cy="4573375"/>
            </a:xfrm>
            <a:custGeom>
              <a:avLst/>
              <a:gdLst/>
              <a:ahLst/>
              <a:cxnLst/>
              <a:rect l="l" t="t" r="r" b="b"/>
              <a:pathLst>
                <a:path w="174403" h="182935" extrusionOk="0">
                  <a:moveTo>
                    <a:pt x="87187" y="8504"/>
                  </a:moveTo>
                  <a:cubicBezTo>
                    <a:pt x="88439" y="8504"/>
                    <a:pt x="89548" y="9186"/>
                    <a:pt x="90116" y="10267"/>
                  </a:cubicBezTo>
                  <a:lnTo>
                    <a:pt x="134307" y="93728"/>
                  </a:lnTo>
                  <a:cubicBezTo>
                    <a:pt x="134705" y="94468"/>
                    <a:pt x="134790" y="95292"/>
                    <a:pt x="134591" y="96089"/>
                  </a:cubicBezTo>
                  <a:lnTo>
                    <a:pt x="122989" y="141218"/>
                  </a:lnTo>
                  <a:lnTo>
                    <a:pt x="126942" y="141218"/>
                  </a:lnTo>
                  <a:cubicBezTo>
                    <a:pt x="128762" y="141218"/>
                    <a:pt x="130269" y="142725"/>
                    <a:pt x="130269" y="144545"/>
                  </a:cubicBezTo>
                  <a:cubicBezTo>
                    <a:pt x="130269" y="146365"/>
                    <a:pt x="128762" y="147872"/>
                    <a:pt x="126942" y="147872"/>
                  </a:cubicBezTo>
                  <a:lnTo>
                    <a:pt x="121283" y="147872"/>
                  </a:lnTo>
                  <a:lnTo>
                    <a:pt x="115112" y="171872"/>
                  </a:lnTo>
                  <a:cubicBezTo>
                    <a:pt x="114743" y="173351"/>
                    <a:pt x="113434" y="174375"/>
                    <a:pt x="111899" y="174403"/>
                  </a:cubicBezTo>
                  <a:lnTo>
                    <a:pt x="63983" y="174403"/>
                  </a:lnTo>
                  <a:cubicBezTo>
                    <a:pt x="62476" y="174375"/>
                    <a:pt x="61168" y="173379"/>
                    <a:pt x="60770" y="171929"/>
                  </a:cubicBezTo>
                  <a:lnTo>
                    <a:pt x="54144" y="147872"/>
                  </a:lnTo>
                  <a:lnTo>
                    <a:pt x="47461" y="147872"/>
                  </a:lnTo>
                  <a:cubicBezTo>
                    <a:pt x="45613" y="147872"/>
                    <a:pt x="44134" y="146365"/>
                    <a:pt x="44134" y="144545"/>
                  </a:cubicBezTo>
                  <a:cubicBezTo>
                    <a:pt x="44134" y="142725"/>
                    <a:pt x="45613" y="141218"/>
                    <a:pt x="47461" y="141218"/>
                  </a:cubicBezTo>
                  <a:lnTo>
                    <a:pt x="52296" y="141218"/>
                  </a:lnTo>
                  <a:lnTo>
                    <a:pt x="39812" y="96145"/>
                  </a:lnTo>
                  <a:cubicBezTo>
                    <a:pt x="39584" y="95349"/>
                    <a:pt x="39670" y="94496"/>
                    <a:pt x="40068" y="93757"/>
                  </a:cubicBezTo>
                  <a:lnTo>
                    <a:pt x="84258" y="10267"/>
                  </a:lnTo>
                  <a:cubicBezTo>
                    <a:pt x="84827" y="9186"/>
                    <a:pt x="85965" y="8504"/>
                    <a:pt x="87187" y="8504"/>
                  </a:cubicBezTo>
                  <a:close/>
                  <a:moveTo>
                    <a:pt x="12797" y="1"/>
                  </a:moveTo>
                  <a:lnTo>
                    <a:pt x="12797" y="10409"/>
                  </a:lnTo>
                  <a:cubicBezTo>
                    <a:pt x="12769" y="12257"/>
                    <a:pt x="11290" y="13736"/>
                    <a:pt x="9441" y="13736"/>
                  </a:cubicBezTo>
                  <a:lnTo>
                    <a:pt x="0" y="13736"/>
                  </a:lnTo>
                  <a:lnTo>
                    <a:pt x="0" y="169199"/>
                  </a:lnTo>
                  <a:lnTo>
                    <a:pt x="9441" y="169199"/>
                  </a:lnTo>
                  <a:cubicBezTo>
                    <a:pt x="11290" y="169199"/>
                    <a:pt x="12769" y="170678"/>
                    <a:pt x="12797" y="172526"/>
                  </a:cubicBezTo>
                  <a:lnTo>
                    <a:pt x="12797" y="182934"/>
                  </a:lnTo>
                  <a:lnTo>
                    <a:pt x="161606" y="182934"/>
                  </a:lnTo>
                  <a:lnTo>
                    <a:pt x="161606" y="172526"/>
                  </a:lnTo>
                  <a:cubicBezTo>
                    <a:pt x="161606" y="170678"/>
                    <a:pt x="163113" y="169199"/>
                    <a:pt x="164962" y="169199"/>
                  </a:cubicBezTo>
                  <a:lnTo>
                    <a:pt x="174403" y="169199"/>
                  </a:lnTo>
                  <a:lnTo>
                    <a:pt x="174403" y="13736"/>
                  </a:lnTo>
                  <a:lnTo>
                    <a:pt x="164962" y="13736"/>
                  </a:lnTo>
                  <a:cubicBezTo>
                    <a:pt x="163113" y="13736"/>
                    <a:pt x="161606" y="12257"/>
                    <a:pt x="161606" y="10409"/>
                  </a:cubicBezTo>
                  <a:lnTo>
                    <a:pt x="161606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2793025" y="1199975"/>
              <a:ext cx="2032525" cy="2900575"/>
            </a:xfrm>
            <a:custGeom>
              <a:avLst/>
              <a:gdLst/>
              <a:ahLst/>
              <a:cxnLst/>
              <a:rect l="l" t="t" r="r" b="b"/>
              <a:pathLst>
                <a:path w="81301" h="116023" extrusionOk="0">
                  <a:moveTo>
                    <a:pt x="37338" y="1"/>
                  </a:moveTo>
                  <a:lnTo>
                    <a:pt x="0" y="70467"/>
                  </a:lnTo>
                  <a:lnTo>
                    <a:pt x="12626" y="116023"/>
                  </a:lnTo>
                  <a:lnTo>
                    <a:pt x="69585" y="116023"/>
                  </a:lnTo>
                  <a:lnTo>
                    <a:pt x="81301" y="70495"/>
                  </a:lnTo>
                  <a:lnTo>
                    <a:pt x="43963" y="1"/>
                  </a:lnTo>
                  <a:lnTo>
                    <a:pt x="43963" y="46324"/>
                  </a:lnTo>
                  <a:cubicBezTo>
                    <a:pt x="50731" y="48002"/>
                    <a:pt x="55196" y="54486"/>
                    <a:pt x="54343" y="61396"/>
                  </a:cubicBezTo>
                  <a:cubicBezTo>
                    <a:pt x="53490" y="68334"/>
                    <a:pt x="47632" y="73538"/>
                    <a:pt x="40636" y="73538"/>
                  </a:cubicBezTo>
                  <a:cubicBezTo>
                    <a:pt x="33669" y="73538"/>
                    <a:pt x="27783" y="68334"/>
                    <a:pt x="26930" y="61396"/>
                  </a:cubicBezTo>
                  <a:cubicBezTo>
                    <a:pt x="26105" y="54486"/>
                    <a:pt x="30570" y="48002"/>
                    <a:pt x="37338" y="46324"/>
                  </a:cubicBezTo>
                  <a:lnTo>
                    <a:pt x="37338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5835025" y="4965725"/>
              <a:ext cx="474225" cy="509750"/>
            </a:xfrm>
            <a:custGeom>
              <a:avLst/>
              <a:gdLst/>
              <a:ahLst/>
              <a:cxnLst/>
              <a:rect l="l" t="t" r="r" b="b"/>
              <a:pathLst>
                <a:path w="18969" h="20390" extrusionOk="0">
                  <a:moveTo>
                    <a:pt x="1" y="0"/>
                  </a:moveTo>
                  <a:lnTo>
                    <a:pt x="1" y="20389"/>
                  </a:lnTo>
                  <a:lnTo>
                    <a:pt x="18968" y="20389"/>
                  </a:lnTo>
                  <a:lnTo>
                    <a:pt x="18968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33"/>
          <p:cNvGrpSpPr/>
          <p:nvPr/>
        </p:nvGrpSpPr>
        <p:grpSpPr>
          <a:xfrm>
            <a:off x="1220235" y="1081533"/>
            <a:ext cx="356778" cy="358627"/>
            <a:chOff x="1203350" y="238125"/>
            <a:chExt cx="5185725" cy="5212600"/>
          </a:xfrm>
        </p:grpSpPr>
        <p:sp>
          <p:nvSpPr>
            <p:cNvPr id="1425" name="Google Shape;1425;p33"/>
            <p:cNvSpPr/>
            <p:nvPr/>
          </p:nvSpPr>
          <p:spPr>
            <a:xfrm>
              <a:off x="3716300" y="238125"/>
              <a:ext cx="160525" cy="706100"/>
            </a:xfrm>
            <a:custGeom>
              <a:avLst/>
              <a:gdLst/>
              <a:ahLst/>
              <a:cxnLst/>
              <a:rect l="l" t="t" r="r" b="b"/>
              <a:pathLst>
                <a:path w="6421" h="28244" extrusionOk="0">
                  <a:moveTo>
                    <a:pt x="3196" y="0"/>
                  </a:moveTo>
                  <a:cubicBezTo>
                    <a:pt x="1433" y="0"/>
                    <a:pt x="0" y="1433"/>
                    <a:pt x="0" y="3224"/>
                  </a:cubicBezTo>
                  <a:lnTo>
                    <a:pt x="0" y="25019"/>
                  </a:lnTo>
                  <a:cubicBezTo>
                    <a:pt x="0" y="26810"/>
                    <a:pt x="1433" y="28243"/>
                    <a:pt x="3196" y="28243"/>
                  </a:cubicBezTo>
                  <a:cubicBezTo>
                    <a:pt x="4987" y="28243"/>
                    <a:pt x="6420" y="26810"/>
                    <a:pt x="6420" y="25019"/>
                  </a:cubicBezTo>
                  <a:lnTo>
                    <a:pt x="6420" y="3224"/>
                  </a:lnTo>
                  <a:cubicBezTo>
                    <a:pt x="6420" y="1433"/>
                    <a:pt x="4987" y="0"/>
                    <a:pt x="3196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5689850" y="2753125"/>
              <a:ext cx="699225" cy="161225"/>
            </a:xfrm>
            <a:custGeom>
              <a:avLst/>
              <a:gdLst/>
              <a:ahLst/>
              <a:cxnLst/>
              <a:rect l="l" t="t" r="r" b="b"/>
              <a:pathLst>
                <a:path w="27969" h="6449" extrusionOk="0">
                  <a:moveTo>
                    <a:pt x="3225" y="1"/>
                  </a:moveTo>
                  <a:cubicBezTo>
                    <a:pt x="1434" y="1"/>
                    <a:pt x="1" y="1461"/>
                    <a:pt x="1" y="3224"/>
                  </a:cubicBezTo>
                  <a:cubicBezTo>
                    <a:pt x="1" y="4988"/>
                    <a:pt x="1434" y="6448"/>
                    <a:pt x="3225" y="6448"/>
                  </a:cubicBezTo>
                  <a:lnTo>
                    <a:pt x="24772" y="6448"/>
                  </a:lnTo>
                  <a:cubicBezTo>
                    <a:pt x="26535" y="6448"/>
                    <a:pt x="27968" y="4988"/>
                    <a:pt x="27968" y="3224"/>
                  </a:cubicBezTo>
                  <a:cubicBezTo>
                    <a:pt x="27968" y="1461"/>
                    <a:pt x="26535" y="1"/>
                    <a:pt x="24772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1203350" y="2753125"/>
              <a:ext cx="699900" cy="161225"/>
            </a:xfrm>
            <a:custGeom>
              <a:avLst/>
              <a:gdLst/>
              <a:ahLst/>
              <a:cxnLst/>
              <a:rect l="l" t="t" r="r" b="b"/>
              <a:pathLst>
                <a:path w="27996" h="6449" extrusionOk="0">
                  <a:moveTo>
                    <a:pt x="3224" y="1"/>
                  </a:moveTo>
                  <a:cubicBezTo>
                    <a:pt x="1461" y="1"/>
                    <a:pt x="1" y="1461"/>
                    <a:pt x="1" y="3224"/>
                  </a:cubicBezTo>
                  <a:cubicBezTo>
                    <a:pt x="1" y="4988"/>
                    <a:pt x="1461" y="6448"/>
                    <a:pt x="3224" y="6448"/>
                  </a:cubicBezTo>
                  <a:lnTo>
                    <a:pt x="24772" y="6448"/>
                  </a:lnTo>
                  <a:cubicBezTo>
                    <a:pt x="26563" y="6448"/>
                    <a:pt x="27996" y="4988"/>
                    <a:pt x="27996" y="3224"/>
                  </a:cubicBezTo>
                  <a:cubicBezTo>
                    <a:pt x="27996" y="1461"/>
                    <a:pt x="26563" y="1"/>
                    <a:pt x="24772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5086425" y="971925"/>
              <a:ext cx="551100" cy="537150"/>
            </a:xfrm>
            <a:custGeom>
              <a:avLst/>
              <a:gdLst/>
              <a:ahLst/>
              <a:cxnLst/>
              <a:rect l="l" t="t" r="r" b="b"/>
              <a:pathLst>
                <a:path w="22044" h="21486" extrusionOk="0">
                  <a:moveTo>
                    <a:pt x="18520" y="0"/>
                  </a:moveTo>
                  <a:cubicBezTo>
                    <a:pt x="17697" y="0"/>
                    <a:pt x="16877" y="310"/>
                    <a:pt x="16257" y="930"/>
                  </a:cubicBezTo>
                  <a:lnTo>
                    <a:pt x="1185" y="16002"/>
                  </a:lnTo>
                  <a:cubicBezTo>
                    <a:pt x="276" y="16912"/>
                    <a:pt x="0" y="18289"/>
                    <a:pt x="496" y="19502"/>
                  </a:cubicBezTo>
                  <a:cubicBezTo>
                    <a:pt x="992" y="20687"/>
                    <a:pt x="2150" y="21486"/>
                    <a:pt x="3472" y="21486"/>
                  </a:cubicBezTo>
                  <a:cubicBezTo>
                    <a:pt x="4326" y="21486"/>
                    <a:pt x="5125" y="21155"/>
                    <a:pt x="5732" y="20549"/>
                  </a:cubicBezTo>
                  <a:lnTo>
                    <a:pt x="20804" y="5477"/>
                  </a:lnTo>
                  <a:cubicBezTo>
                    <a:pt x="22044" y="4237"/>
                    <a:pt x="22044" y="2198"/>
                    <a:pt x="20804" y="930"/>
                  </a:cubicBezTo>
                  <a:cubicBezTo>
                    <a:pt x="20170" y="310"/>
                    <a:pt x="19343" y="0"/>
                    <a:pt x="18520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1955575" y="971925"/>
              <a:ext cx="552500" cy="536975"/>
            </a:xfrm>
            <a:custGeom>
              <a:avLst/>
              <a:gdLst/>
              <a:ahLst/>
              <a:cxnLst/>
              <a:rect l="l" t="t" r="r" b="b"/>
              <a:pathLst>
                <a:path w="22100" h="21479" extrusionOk="0">
                  <a:moveTo>
                    <a:pt x="3524" y="0"/>
                  </a:moveTo>
                  <a:cubicBezTo>
                    <a:pt x="2701" y="0"/>
                    <a:pt x="1874" y="310"/>
                    <a:pt x="1241" y="930"/>
                  </a:cubicBezTo>
                  <a:cubicBezTo>
                    <a:pt x="1" y="2198"/>
                    <a:pt x="1" y="4237"/>
                    <a:pt x="1241" y="5477"/>
                  </a:cubicBezTo>
                  <a:lnTo>
                    <a:pt x="16313" y="20549"/>
                  </a:lnTo>
                  <a:cubicBezTo>
                    <a:pt x="16933" y="21169"/>
                    <a:pt x="17752" y="21479"/>
                    <a:pt x="18576" y="21479"/>
                  </a:cubicBezTo>
                  <a:cubicBezTo>
                    <a:pt x="19399" y="21479"/>
                    <a:pt x="20225" y="21169"/>
                    <a:pt x="20859" y="20549"/>
                  </a:cubicBezTo>
                  <a:cubicBezTo>
                    <a:pt x="22099" y="19281"/>
                    <a:pt x="22099" y="17242"/>
                    <a:pt x="20859" y="16002"/>
                  </a:cubicBezTo>
                  <a:lnTo>
                    <a:pt x="5787" y="930"/>
                  </a:lnTo>
                  <a:cubicBezTo>
                    <a:pt x="5167" y="310"/>
                    <a:pt x="4347" y="0"/>
                    <a:pt x="3524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3604000" y="3039700"/>
              <a:ext cx="385100" cy="384400"/>
            </a:xfrm>
            <a:custGeom>
              <a:avLst/>
              <a:gdLst/>
              <a:ahLst/>
              <a:cxnLst/>
              <a:rect l="l" t="t" r="r" b="b"/>
              <a:pathLst>
                <a:path w="15404" h="15376" extrusionOk="0">
                  <a:moveTo>
                    <a:pt x="7688" y="0"/>
                  </a:moveTo>
                  <a:cubicBezTo>
                    <a:pt x="3445" y="0"/>
                    <a:pt x="1" y="3444"/>
                    <a:pt x="1" y="7688"/>
                  </a:cubicBezTo>
                  <a:cubicBezTo>
                    <a:pt x="1" y="11931"/>
                    <a:pt x="3445" y="15375"/>
                    <a:pt x="7688" y="15375"/>
                  </a:cubicBezTo>
                  <a:cubicBezTo>
                    <a:pt x="11959" y="15375"/>
                    <a:pt x="15404" y="11931"/>
                    <a:pt x="15404" y="7688"/>
                  </a:cubicBezTo>
                  <a:cubicBezTo>
                    <a:pt x="15404" y="3444"/>
                    <a:pt x="11959" y="0"/>
                    <a:pt x="768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3268525" y="5094550"/>
              <a:ext cx="1056050" cy="356175"/>
            </a:xfrm>
            <a:custGeom>
              <a:avLst/>
              <a:gdLst/>
              <a:ahLst/>
              <a:cxnLst/>
              <a:rect l="l" t="t" r="r" b="b"/>
              <a:pathLst>
                <a:path w="42242" h="14247" extrusionOk="0">
                  <a:moveTo>
                    <a:pt x="1" y="0"/>
                  </a:moveTo>
                  <a:lnTo>
                    <a:pt x="1" y="1791"/>
                  </a:lnTo>
                  <a:cubicBezTo>
                    <a:pt x="1" y="5125"/>
                    <a:pt x="1324" y="8322"/>
                    <a:pt x="3693" y="10664"/>
                  </a:cubicBezTo>
                  <a:cubicBezTo>
                    <a:pt x="6038" y="12954"/>
                    <a:pt x="9193" y="14246"/>
                    <a:pt x="12489" y="14246"/>
                  </a:cubicBezTo>
                  <a:cubicBezTo>
                    <a:pt x="12524" y="14246"/>
                    <a:pt x="12558" y="14246"/>
                    <a:pt x="12593" y="14246"/>
                  </a:cubicBezTo>
                  <a:lnTo>
                    <a:pt x="29649" y="14246"/>
                  </a:lnTo>
                  <a:cubicBezTo>
                    <a:pt x="29684" y="14246"/>
                    <a:pt x="29719" y="14246"/>
                    <a:pt x="29753" y="14246"/>
                  </a:cubicBezTo>
                  <a:cubicBezTo>
                    <a:pt x="33050" y="14246"/>
                    <a:pt x="36204" y="12954"/>
                    <a:pt x="38549" y="10664"/>
                  </a:cubicBezTo>
                  <a:cubicBezTo>
                    <a:pt x="40919" y="8322"/>
                    <a:pt x="42241" y="5125"/>
                    <a:pt x="42241" y="1791"/>
                  </a:cubicBezTo>
                  <a:lnTo>
                    <a:pt x="4224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2376475" y="1551750"/>
              <a:ext cx="2840850" cy="2900125"/>
            </a:xfrm>
            <a:custGeom>
              <a:avLst/>
              <a:gdLst/>
              <a:ahLst/>
              <a:cxnLst/>
              <a:rect l="l" t="t" r="r" b="b"/>
              <a:pathLst>
                <a:path w="113634" h="116005" extrusionOk="0">
                  <a:moveTo>
                    <a:pt x="56817" y="1"/>
                  </a:moveTo>
                  <a:cubicBezTo>
                    <a:pt x="32404" y="1"/>
                    <a:pt x="11187" y="16809"/>
                    <a:pt x="5594" y="40561"/>
                  </a:cubicBezTo>
                  <a:cubicBezTo>
                    <a:pt x="0" y="64313"/>
                    <a:pt x="11490" y="88808"/>
                    <a:pt x="33341" y="99720"/>
                  </a:cubicBezTo>
                  <a:cubicBezTo>
                    <a:pt x="33423" y="99747"/>
                    <a:pt x="33534" y="99802"/>
                    <a:pt x="33616" y="99858"/>
                  </a:cubicBezTo>
                  <a:cubicBezTo>
                    <a:pt x="34856" y="100326"/>
                    <a:pt x="35655" y="101511"/>
                    <a:pt x="35683" y="102861"/>
                  </a:cubicBezTo>
                  <a:lnTo>
                    <a:pt x="35683" y="116004"/>
                  </a:lnTo>
                  <a:lnTo>
                    <a:pt x="53593" y="116004"/>
                  </a:lnTo>
                  <a:lnTo>
                    <a:pt x="53593" y="80955"/>
                  </a:lnTo>
                  <a:cubicBezTo>
                    <a:pt x="46594" y="79330"/>
                    <a:pt x="41965" y="72717"/>
                    <a:pt x="42764" y="65580"/>
                  </a:cubicBezTo>
                  <a:cubicBezTo>
                    <a:pt x="43591" y="58471"/>
                    <a:pt x="49625" y="53098"/>
                    <a:pt x="56789" y="53098"/>
                  </a:cubicBezTo>
                  <a:cubicBezTo>
                    <a:pt x="63981" y="53098"/>
                    <a:pt x="70015" y="58471"/>
                    <a:pt x="70842" y="65580"/>
                  </a:cubicBezTo>
                  <a:cubicBezTo>
                    <a:pt x="71641" y="72717"/>
                    <a:pt x="67012" y="79330"/>
                    <a:pt x="60013" y="80955"/>
                  </a:cubicBezTo>
                  <a:lnTo>
                    <a:pt x="60013" y="116004"/>
                  </a:lnTo>
                  <a:lnTo>
                    <a:pt x="77923" y="116004"/>
                  </a:lnTo>
                  <a:lnTo>
                    <a:pt x="77923" y="102861"/>
                  </a:lnTo>
                  <a:cubicBezTo>
                    <a:pt x="77923" y="101511"/>
                    <a:pt x="78750" y="100353"/>
                    <a:pt x="79990" y="99858"/>
                  </a:cubicBezTo>
                  <a:cubicBezTo>
                    <a:pt x="80073" y="99802"/>
                    <a:pt x="80210" y="99747"/>
                    <a:pt x="80293" y="99720"/>
                  </a:cubicBezTo>
                  <a:cubicBezTo>
                    <a:pt x="102144" y="88808"/>
                    <a:pt x="113634" y="64313"/>
                    <a:pt x="108040" y="40561"/>
                  </a:cubicBezTo>
                  <a:cubicBezTo>
                    <a:pt x="102419" y="16809"/>
                    <a:pt x="81230" y="1"/>
                    <a:pt x="56817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3268525" y="4612350"/>
              <a:ext cx="1056050" cy="321725"/>
            </a:xfrm>
            <a:custGeom>
              <a:avLst/>
              <a:gdLst/>
              <a:ahLst/>
              <a:cxnLst/>
              <a:rect l="l" t="t" r="r" b="b"/>
              <a:pathLst>
                <a:path w="42242" h="12869" extrusionOk="0">
                  <a:moveTo>
                    <a:pt x="1" y="0"/>
                  </a:moveTo>
                  <a:lnTo>
                    <a:pt x="1" y="12868"/>
                  </a:lnTo>
                  <a:lnTo>
                    <a:pt x="42241" y="12868"/>
                  </a:lnTo>
                  <a:lnTo>
                    <a:pt x="4224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4"/>
          <p:cNvSpPr txBox="1"/>
          <p:nvPr/>
        </p:nvSpPr>
        <p:spPr>
          <a:xfrm>
            <a:off x="2348563" y="1170525"/>
            <a:ext cx="4446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9" name="Google Shape;1439;p34"/>
          <p:cNvSpPr/>
          <p:nvPr/>
        </p:nvSpPr>
        <p:spPr>
          <a:xfrm>
            <a:off x="2351340" y="1450307"/>
            <a:ext cx="4441331" cy="627137"/>
          </a:xfrm>
          <a:custGeom>
            <a:avLst/>
            <a:gdLst/>
            <a:ahLst/>
            <a:cxnLst/>
            <a:rect l="l" t="t" r="r" b="b"/>
            <a:pathLst>
              <a:path w="130541" h="18433" extrusionOk="0">
                <a:moveTo>
                  <a:pt x="1" y="1"/>
                </a:moveTo>
                <a:lnTo>
                  <a:pt x="1" y="9723"/>
                </a:lnTo>
                <a:cubicBezTo>
                  <a:pt x="1" y="14505"/>
                  <a:pt x="3896" y="18432"/>
                  <a:pt x="8710" y="18432"/>
                </a:cubicBezTo>
                <a:lnTo>
                  <a:pt x="121832" y="18432"/>
                </a:lnTo>
                <a:cubicBezTo>
                  <a:pt x="126645" y="18432"/>
                  <a:pt x="130541" y="14505"/>
                  <a:pt x="130541" y="9723"/>
                </a:cubicBezTo>
                <a:lnTo>
                  <a:pt x="130541" y="1"/>
                </a:lnTo>
                <a:lnTo>
                  <a:pt x="130129" y="1"/>
                </a:lnTo>
                <a:lnTo>
                  <a:pt x="130129" y="9723"/>
                </a:lnTo>
                <a:lnTo>
                  <a:pt x="130161" y="9723"/>
                </a:lnTo>
                <a:cubicBezTo>
                  <a:pt x="130161" y="14284"/>
                  <a:pt x="126424" y="18021"/>
                  <a:pt x="121832" y="18021"/>
                </a:cubicBezTo>
                <a:lnTo>
                  <a:pt x="8710" y="18021"/>
                </a:lnTo>
                <a:cubicBezTo>
                  <a:pt x="4118" y="18021"/>
                  <a:pt x="413" y="14284"/>
                  <a:pt x="413" y="9723"/>
                </a:cubicBezTo>
                <a:lnTo>
                  <a:pt x="413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4"/>
          <p:cNvSpPr/>
          <p:nvPr/>
        </p:nvSpPr>
        <p:spPr>
          <a:xfrm>
            <a:off x="2351340" y="664863"/>
            <a:ext cx="4441331" cy="596925"/>
          </a:xfrm>
          <a:custGeom>
            <a:avLst/>
            <a:gdLst/>
            <a:ahLst/>
            <a:cxnLst/>
            <a:rect l="l" t="t" r="r" b="b"/>
            <a:pathLst>
              <a:path w="130541" h="17545" extrusionOk="0">
                <a:moveTo>
                  <a:pt x="8710" y="0"/>
                </a:moveTo>
                <a:cubicBezTo>
                  <a:pt x="3896" y="0"/>
                  <a:pt x="1" y="3927"/>
                  <a:pt x="1" y="8709"/>
                </a:cubicBezTo>
                <a:lnTo>
                  <a:pt x="1" y="17545"/>
                </a:lnTo>
                <a:lnTo>
                  <a:pt x="413" y="17545"/>
                </a:lnTo>
                <a:lnTo>
                  <a:pt x="413" y="8709"/>
                </a:lnTo>
                <a:cubicBezTo>
                  <a:pt x="413" y="4149"/>
                  <a:pt x="4118" y="412"/>
                  <a:pt x="8710" y="412"/>
                </a:cubicBezTo>
                <a:lnTo>
                  <a:pt x="121863" y="412"/>
                </a:lnTo>
                <a:cubicBezTo>
                  <a:pt x="126424" y="412"/>
                  <a:pt x="130161" y="4149"/>
                  <a:pt x="130161" y="8709"/>
                </a:cubicBezTo>
                <a:lnTo>
                  <a:pt x="130161" y="17545"/>
                </a:lnTo>
                <a:lnTo>
                  <a:pt x="130541" y="17545"/>
                </a:lnTo>
                <a:lnTo>
                  <a:pt x="130541" y="8709"/>
                </a:lnTo>
                <a:cubicBezTo>
                  <a:pt x="130541" y="3927"/>
                  <a:pt x="126645" y="0"/>
                  <a:pt x="121832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4"/>
          <p:cNvSpPr/>
          <p:nvPr/>
        </p:nvSpPr>
        <p:spPr>
          <a:xfrm>
            <a:off x="652188" y="1350111"/>
            <a:ext cx="1614061" cy="1590382"/>
          </a:xfrm>
          <a:custGeom>
            <a:avLst/>
            <a:gdLst/>
            <a:ahLst/>
            <a:cxnLst/>
            <a:rect l="l" t="t" r="r" b="b"/>
            <a:pathLst>
              <a:path w="47441" h="46745" extrusionOk="0">
                <a:moveTo>
                  <a:pt x="8646" y="1"/>
                </a:moveTo>
                <a:cubicBezTo>
                  <a:pt x="3864" y="1"/>
                  <a:pt x="1" y="3896"/>
                  <a:pt x="1" y="8678"/>
                </a:cubicBezTo>
                <a:lnTo>
                  <a:pt x="1" y="38067"/>
                </a:lnTo>
                <a:cubicBezTo>
                  <a:pt x="1" y="42849"/>
                  <a:pt x="3864" y="46744"/>
                  <a:pt x="8646" y="46744"/>
                </a:cubicBezTo>
                <a:lnTo>
                  <a:pt x="8646" y="46396"/>
                </a:lnTo>
                <a:cubicBezTo>
                  <a:pt x="4054" y="46396"/>
                  <a:pt x="317" y="42659"/>
                  <a:pt x="317" y="38067"/>
                </a:cubicBezTo>
                <a:lnTo>
                  <a:pt x="317" y="8678"/>
                </a:lnTo>
                <a:cubicBezTo>
                  <a:pt x="317" y="4086"/>
                  <a:pt x="4054" y="317"/>
                  <a:pt x="8646" y="317"/>
                </a:cubicBezTo>
                <a:lnTo>
                  <a:pt x="47441" y="317"/>
                </a:lnTo>
                <a:lnTo>
                  <a:pt x="47441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4"/>
          <p:cNvSpPr/>
          <p:nvPr/>
        </p:nvSpPr>
        <p:spPr>
          <a:xfrm>
            <a:off x="2168197" y="2928584"/>
            <a:ext cx="286640" cy="11908"/>
          </a:xfrm>
          <a:custGeom>
            <a:avLst/>
            <a:gdLst/>
            <a:ahLst/>
            <a:cxnLst/>
            <a:rect l="l" t="t" r="r" b="b"/>
            <a:pathLst>
              <a:path w="8425" h="350" extrusionOk="0">
                <a:moveTo>
                  <a:pt x="0" y="1"/>
                </a:moveTo>
                <a:lnTo>
                  <a:pt x="0" y="349"/>
                </a:lnTo>
                <a:lnTo>
                  <a:pt x="8424" y="349"/>
                </a:lnTo>
                <a:lnTo>
                  <a:pt x="8424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4"/>
          <p:cNvSpPr/>
          <p:nvPr/>
        </p:nvSpPr>
        <p:spPr>
          <a:xfrm>
            <a:off x="3675563" y="2928584"/>
            <a:ext cx="286640" cy="11908"/>
          </a:xfrm>
          <a:custGeom>
            <a:avLst/>
            <a:gdLst/>
            <a:ahLst/>
            <a:cxnLst/>
            <a:rect l="l" t="t" r="r" b="b"/>
            <a:pathLst>
              <a:path w="8425" h="350" extrusionOk="0">
                <a:moveTo>
                  <a:pt x="0" y="1"/>
                </a:moveTo>
                <a:lnTo>
                  <a:pt x="0" y="349"/>
                </a:lnTo>
                <a:lnTo>
                  <a:pt x="8424" y="349"/>
                </a:lnTo>
                <a:lnTo>
                  <a:pt x="8424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4"/>
          <p:cNvSpPr/>
          <p:nvPr/>
        </p:nvSpPr>
        <p:spPr>
          <a:xfrm>
            <a:off x="5182930" y="2928584"/>
            <a:ext cx="285551" cy="11908"/>
          </a:xfrm>
          <a:custGeom>
            <a:avLst/>
            <a:gdLst/>
            <a:ahLst/>
            <a:cxnLst/>
            <a:rect l="l" t="t" r="r" b="b"/>
            <a:pathLst>
              <a:path w="8393" h="350" extrusionOk="0">
                <a:moveTo>
                  <a:pt x="0" y="1"/>
                </a:moveTo>
                <a:lnTo>
                  <a:pt x="0" y="349"/>
                </a:lnTo>
                <a:lnTo>
                  <a:pt x="8392" y="349"/>
                </a:lnTo>
                <a:lnTo>
                  <a:pt x="8392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4"/>
          <p:cNvSpPr/>
          <p:nvPr/>
        </p:nvSpPr>
        <p:spPr>
          <a:xfrm>
            <a:off x="6689208" y="2928584"/>
            <a:ext cx="286640" cy="11908"/>
          </a:xfrm>
          <a:custGeom>
            <a:avLst/>
            <a:gdLst/>
            <a:ahLst/>
            <a:cxnLst/>
            <a:rect l="l" t="t" r="r" b="b"/>
            <a:pathLst>
              <a:path w="8425" h="350" extrusionOk="0">
                <a:moveTo>
                  <a:pt x="1" y="1"/>
                </a:moveTo>
                <a:lnTo>
                  <a:pt x="1" y="349"/>
                </a:lnTo>
                <a:lnTo>
                  <a:pt x="8425" y="349"/>
                </a:lnTo>
                <a:lnTo>
                  <a:pt x="8425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4"/>
          <p:cNvSpPr/>
          <p:nvPr/>
        </p:nvSpPr>
        <p:spPr>
          <a:xfrm>
            <a:off x="6880993" y="1350111"/>
            <a:ext cx="1610829" cy="1590382"/>
          </a:xfrm>
          <a:custGeom>
            <a:avLst/>
            <a:gdLst/>
            <a:ahLst/>
            <a:cxnLst/>
            <a:rect l="l" t="t" r="r" b="b"/>
            <a:pathLst>
              <a:path w="47346" h="46745" extrusionOk="0">
                <a:moveTo>
                  <a:pt x="1" y="1"/>
                </a:moveTo>
                <a:lnTo>
                  <a:pt x="1" y="317"/>
                </a:lnTo>
                <a:lnTo>
                  <a:pt x="38700" y="317"/>
                </a:lnTo>
                <a:cubicBezTo>
                  <a:pt x="43292" y="317"/>
                  <a:pt x="47029" y="4086"/>
                  <a:pt x="47029" y="8678"/>
                </a:cubicBezTo>
                <a:lnTo>
                  <a:pt x="47029" y="38067"/>
                </a:lnTo>
                <a:cubicBezTo>
                  <a:pt x="47029" y="42659"/>
                  <a:pt x="43292" y="46396"/>
                  <a:pt x="38700" y="46396"/>
                </a:cubicBezTo>
                <a:lnTo>
                  <a:pt x="38700" y="46744"/>
                </a:lnTo>
                <a:cubicBezTo>
                  <a:pt x="43482" y="46744"/>
                  <a:pt x="47346" y="42849"/>
                  <a:pt x="47346" y="38067"/>
                </a:cubicBezTo>
                <a:lnTo>
                  <a:pt x="47346" y="8678"/>
                </a:lnTo>
                <a:cubicBezTo>
                  <a:pt x="47346" y="3896"/>
                  <a:pt x="43482" y="1"/>
                  <a:pt x="38700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4"/>
          <p:cNvSpPr/>
          <p:nvPr/>
        </p:nvSpPr>
        <p:spPr>
          <a:xfrm>
            <a:off x="1044399" y="3027726"/>
            <a:ext cx="1027922" cy="429942"/>
          </a:xfrm>
          <a:custGeom>
            <a:avLst/>
            <a:gdLst/>
            <a:ahLst/>
            <a:cxnLst/>
            <a:rect l="l" t="t" r="r" b="b"/>
            <a:pathLst>
              <a:path w="30213" h="12637" extrusionOk="0">
                <a:moveTo>
                  <a:pt x="380" y="0"/>
                </a:moveTo>
                <a:lnTo>
                  <a:pt x="0" y="64"/>
                </a:lnTo>
                <a:cubicBezTo>
                  <a:pt x="1330" y="7347"/>
                  <a:pt x="7696" y="12636"/>
                  <a:pt x="15075" y="12636"/>
                </a:cubicBezTo>
                <a:cubicBezTo>
                  <a:pt x="22485" y="12636"/>
                  <a:pt x="28851" y="7347"/>
                  <a:pt x="30213" y="64"/>
                </a:cubicBezTo>
                <a:lnTo>
                  <a:pt x="29801" y="0"/>
                </a:lnTo>
                <a:cubicBezTo>
                  <a:pt x="28502" y="7094"/>
                  <a:pt x="22295" y="12224"/>
                  <a:pt x="15075" y="12224"/>
                </a:cubicBezTo>
                <a:cubicBezTo>
                  <a:pt x="7886" y="12224"/>
                  <a:pt x="1679" y="7094"/>
                  <a:pt x="380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4"/>
          <p:cNvSpPr/>
          <p:nvPr/>
        </p:nvSpPr>
        <p:spPr>
          <a:xfrm>
            <a:off x="1044399" y="2411408"/>
            <a:ext cx="1027922" cy="429942"/>
          </a:xfrm>
          <a:custGeom>
            <a:avLst/>
            <a:gdLst/>
            <a:ahLst/>
            <a:cxnLst/>
            <a:rect l="l" t="t" r="r" b="b"/>
            <a:pathLst>
              <a:path w="30213" h="12637" extrusionOk="0">
                <a:moveTo>
                  <a:pt x="15075" y="1"/>
                </a:moveTo>
                <a:cubicBezTo>
                  <a:pt x="7664" y="1"/>
                  <a:pt x="1330" y="5289"/>
                  <a:pt x="0" y="12573"/>
                </a:cubicBezTo>
                <a:lnTo>
                  <a:pt x="380" y="12636"/>
                </a:lnTo>
                <a:cubicBezTo>
                  <a:pt x="1679" y="5574"/>
                  <a:pt x="7886" y="412"/>
                  <a:pt x="15075" y="412"/>
                </a:cubicBezTo>
                <a:cubicBezTo>
                  <a:pt x="22295" y="412"/>
                  <a:pt x="28502" y="5543"/>
                  <a:pt x="29801" y="12636"/>
                </a:cubicBezTo>
                <a:lnTo>
                  <a:pt x="30213" y="12573"/>
                </a:lnTo>
                <a:cubicBezTo>
                  <a:pt x="28851" y="5289"/>
                  <a:pt x="22485" y="1"/>
                  <a:pt x="15075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4"/>
          <p:cNvSpPr/>
          <p:nvPr/>
        </p:nvSpPr>
        <p:spPr>
          <a:xfrm>
            <a:off x="2550678" y="3027726"/>
            <a:ext cx="1027922" cy="428854"/>
          </a:xfrm>
          <a:custGeom>
            <a:avLst/>
            <a:gdLst/>
            <a:ahLst/>
            <a:cxnLst/>
            <a:rect l="l" t="t" r="r" b="b"/>
            <a:pathLst>
              <a:path w="30213" h="12605" extrusionOk="0">
                <a:moveTo>
                  <a:pt x="412" y="0"/>
                </a:moveTo>
                <a:lnTo>
                  <a:pt x="1" y="64"/>
                </a:lnTo>
                <a:cubicBezTo>
                  <a:pt x="1362" y="7347"/>
                  <a:pt x="7696" y="12604"/>
                  <a:pt x="15107" y="12604"/>
                </a:cubicBezTo>
                <a:cubicBezTo>
                  <a:pt x="22517" y="12604"/>
                  <a:pt x="28883" y="7347"/>
                  <a:pt x="30213" y="64"/>
                </a:cubicBezTo>
                <a:lnTo>
                  <a:pt x="29833" y="0"/>
                </a:lnTo>
                <a:cubicBezTo>
                  <a:pt x="28503" y="7094"/>
                  <a:pt x="22327" y="12224"/>
                  <a:pt x="15107" y="12224"/>
                </a:cubicBezTo>
                <a:cubicBezTo>
                  <a:pt x="7886" y="12224"/>
                  <a:pt x="1711" y="7062"/>
                  <a:pt x="412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4"/>
          <p:cNvSpPr/>
          <p:nvPr/>
        </p:nvSpPr>
        <p:spPr>
          <a:xfrm>
            <a:off x="2550678" y="2412497"/>
            <a:ext cx="1027922" cy="428854"/>
          </a:xfrm>
          <a:custGeom>
            <a:avLst/>
            <a:gdLst/>
            <a:ahLst/>
            <a:cxnLst/>
            <a:rect l="l" t="t" r="r" b="b"/>
            <a:pathLst>
              <a:path w="30213" h="12605" extrusionOk="0">
                <a:moveTo>
                  <a:pt x="15107" y="0"/>
                </a:moveTo>
                <a:cubicBezTo>
                  <a:pt x="7696" y="0"/>
                  <a:pt x="1362" y="5257"/>
                  <a:pt x="1" y="12541"/>
                </a:cubicBezTo>
                <a:lnTo>
                  <a:pt x="412" y="12604"/>
                </a:lnTo>
                <a:cubicBezTo>
                  <a:pt x="1711" y="5542"/>
                  <a:pt x="7886" y="380"/>
                  <a:pt x="15107" y="380"/>
                </a:cubicBezTo>
                <a:cubicBezTo>
                  <a:pt x="22327" y="380"/>
                  <a:pt x="28503" y="5542"/>
                  <a:pt x="29833" y="12604"/>
                </a:cubicBezTo>
                <a:lnTo>
                  <a:pt x="30213" y="12541"/>
                </a:lnTo>
                <a:cubicBezTo>
                  <a:pt x="28883" y="5257"/>
                  <a:pt x="22517" y="0"/>
                  <a:pt x="15107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4"/>
          <p:cNvSpPr/>
          <p:nvPr/>
        </p:nvSpPr>
        <p:spPr>
          <a:xfrm>
            <a:off x="4058044" y="3027726"/>
            <a:ext cx="1027922" cy="428854"/>
          </a:xfrm>
          <a:custGeom>
            <a:avLst/>
            <a:gdLst/>
            <a:ahLst/>
            <a:cxnLst/>
            <a:rect l="l" t="t" r="r" b="b"/>
            <a:pathLst>
              <a:path w="30213" h="12605" extrusionOk="0">
                <a:moveTo>
                  <a:pt x="412" y="0"/>
                </a:moveTo>
                <a:lnTo>
                  <a:pt x="1" y="64"/>
                </a:lnTo>
                <a:cubicBezTo>
                  <a:pt x="1331" y="7347"/>
                  <a:pt x="7696" y="12604"/>
                  <a:pt x="15107" y="12604"/>
                </a:cubicBezTo>
                <a:cubicBezTo>
                  <a:pt x="22517" y="12604"/>
                  <a:pt x="28883" y="7347"/>
                  <a:pt x="30213" y="64"/>
                </a:cubicBezTo>
                <a:lnTo>
                  <a:pt x="29833" y="0"/>
                </a:lnTo>
                <a:cubicBezTo>
                  <a:pt x="28503" y="7094"/>
                  <a:pt x="22327" y="12224"/>
                  <a:pt x="15107" y="12224"/>
                </a:cubicBezTo>
                <a:cubicBezTo>
                  <a:pt x="7886" y="12224"/>
                  <a:pt x="1711" y="7062"/>
                  <a:pt x="412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34"/>
          <p:cNvSpPr/>
          <p:nvPr/>
        </p:nvSpPr>
        <p:spPr>
          <a:xfrm>
            <a:off x="4058044" y="2412497"/>
            <a:ext cx="1027922" cy="428854"/>
          </a:xfrm>
          <a:custGeom>
            <a:avLst/>
            <a:gdLst/>
            <a:ahLst/>
            <a:cxnLst/>
            <a:rect l="l" t="t" r="r" b="b"/>
            <a:pathLst>
              <a:path w="30213" h="12605" extrusionOk="0">
                <a:moveTo>
                  <a:pt x="15107" y="0"/>
                </a:moveTo>
                <a:cubicBezTo>
                  <a:pt x="7696" y="0"/>
                  <a:pt x="1362" y="5257"/>
                  <a:pt x="1" y="12541"/>
                </a:cubicBezTo>
                <a:lnTo>
                  <a:pt x="412" y="12604"/>
                </a:lnTo>
                <a:cubicBezTo>
                  <a:pt x="1711" y="5511"/>
                  <a:pt x="7886" y="380"/>
                  <a:pt x="15107" y="380"/>
                </a:cubicBezTo>
                <a:cubicBezTo>
                  <a:pt x="22327" y="380"/>
                  <a:pt x="28503" y="5542"/>
                  <a:pt x="29833" y="12604"/>
                </a:cubicBezTo>
                <a:lnTo>
                  <a:pt x="30213" y="12541"/>
                </a:lnTo>
                <a:cubicBezTo>
                  <a:pt x="28883" y="5257"/>
                  <a:pt x="22517" y="0"/>
                  <a:pt x="15107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34"/>
          <p:cNvSpPr/>
          <p:nvPr/>
        </p:nvSpPr>
        <p:spPr>
          <a:xfrm>
            <a:off x="5565411" y="2411408"/>
            <a:ext cx="1027922" cy="429942"/>
          </a:xfrm>
          <a:custGeom>
            <a:avLst/>
            <a:gdLst/>
            <a:ahLst/>
            <a:cxnLst/>
            <a:rect l="l" t="t" r="r" b="b"/>
            <a:pathLst>
              <a:path w="30213" h="12637" extrusionOk="0">
                <a:moveTo>
                  <a:pt x="15107" y="1"/>
                </a:moveTo>
                <a:cubicBezTo>
                  <a:pt x="7696" y="1"/>
                  <a:pt x="1331" y="5289"/>
                  <a:pt x="1" y="12573"/>
                </a:cubicBezTo>
                <a:lnTo>
                  <a:pt x="381" y="12636"/>
                </a:lnTo>
                <a:cubicBezTo>
                  <a:pt x="1711" y="5574"/>
                  <a:pt x="7886" y="412"/>
                  <a:pt x="15107" y="412"/>
                </a:cubicBezTo>
                <a:cubicBezTo>
                  <a:pt x="22327" y="412"/>
                  <a:pt x="28503" y="5574"/>
                  <a:pt x="29801" y="12636"/>
                </a:cubicBezTo>
                <a:lnTo>
                  <a:pt x="30213" y="12573"/>
                </a:lnTo>
                <a:cubicBezTo>
                  <a:pt x="28851" y="5289"/>
                  <a:pt x="22517" y="1"/>
                  <a:pt x="1510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34"/>
          <p:cNvSpPr/>
          <p:nvPr/>
        </p:nvSpPr>
        <p:spPr>
          <a:xfrm>
            <a:off x="5565411" y="3027726"/>
            <a:ext cx="1027922" cy="429942"/>
          </a:xfrm>
          <a:custGeom>
            <a:avLst/>
            <a:gdLst/>
            <a:ahLst/>
            <a:cxnLst/>
            <a:rect l="l" t="t" r="r" b="b"/>
            <a:pathLst>
              <a:path w="30213" h="12637" extrusionOk="0">
                <a:moveTo>
                  <a:pt x="381" y="0"/>
                </a:moveTo>
                <a:lnTo>
                  <a:pt x="1" y="64"/>
                </a:lnTo>
                <a:cubicBezTo>
                  <a:pt x="1331" y="7347"/>
                  <a:pt x="7696" y="12636"/>
                  <a:pt x="15107" y="12636"/>
                </a:cubicBezTo>
                <a:cubicBezTo>
                  <a:pt x="22517" y="12636"/>
                  <a:pt x="28851" y="7347"/>
                  <a:pt x="30213" y="64"/>
                </a:cubicBezTo>
                <a:lnTo>
                  <a:pt x="29801" y="0"/>
                </a:lnTo>
                <a:cubicBezTo>
                  <a:pt x="28503" y="7094"/>
                  <a:pt x="22327" y="12224"/>
                  <a:pt x="15107" y="12224"/>
                </a:cubicBezTo>
                <a:cubicBezTo>
                  <a:pt x="7886" y="12224"/>
                  <a:pt x="1711" y="7062"/>
                  <a:pt x="381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34"/>
          <p:cNvSpPr/>
          <p:nvPr/>
        </p:nvSpPr>
        <p:spPr>
          <a:xfrm>
            <a:off x="7072778" y="3027726"/>
            <a:ext cx="1026867" cy="429942"/>
          </a:xfrm>
          <a:custGeom>
            <a:avLst/>
            <a:gdLst/>
            <a:ahLst/>
            <a:cxnLst/>
            <a:rect l="l" t="t" r="r" b="b"/>
            <a:pathLst>
              <a:path w="30182" h="12637" extrusionOk="0">
                <a:moveTo>
                  <a:pt x="381" y="0"/>
                </a:moveTo>
                <a:lnTo>
                  <a:pt x="1" y="64"/>
                </a:lnTo>
                <a:cubicBezTo>
                  <a:pt x="1331" y="7347"/>
                  <a:pt x="7696" y="12636"/>
                  <a:pt x="15075" y="12636"/>
                </a:cubicBezTo>
                <a:cubicBezTo>
                  <a:pt x="22486" y="12636"/>
                  <a:pt x="28851" y="7347"/>
                  <a:pt x="30181" y="64"/>
                </a:cubicBezTo>
                <a:lnTo>
                  <a:pt x="29801" y="0"/>
                </a:lnTo>
                <a:cubicBezTo>
                  <a:pt x="28503" y="7094"/>
                  <a:pt x="22296" y="12224"/>
                  <a:pt x="15075" y="12224"/>
                </a:cubicBezTo>
                <a:cubicBezTo>
                  <a:pt x="7886" y="12224"/>
                  <a:pt x="1679" y="7062"/>
                  <a:pt x="381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34"/>
          <p:cNvSpPr/>
          <p:nvPr/>
        </p:nvSpPr>
        <p:spPr>
          <a:xfrm>
            <a:off x="7072778" y="2411408"/>
            <a:ext cx="1026867" cy="429942"/>
          </a:xfrm>
          <a:custGeom>
            <a:avLst/>
            <a:gdLst/>
            <a:ahLst/>
            <a:cxnLst/>
            <a:rect l="l" t="t" r="r" b="b"/>
            <a:pathLst>
              <a:path w="30182" h="12637" extrusionOk="0">
                <a:moveTo>
                  <a:pt x="15075" y="1"/>
                </a:moveTo>
                <a:cubicBezTo>
                  <a:pt x="7665" y="1"/>
                  <a:pt x="1331" y="5289"/>
                  <a:pt x="1" y="12573"/>
                </a:cubicBezTo>
                <a:lnTo>
                  <a:pt x="381" y="12636"/>
                </a:lnTo>
                <a:cubicBezTo>
                  <a:pt x="1679" y="5574"/>
                  <a:pt x="7886" y="412"/>
                  <a:pt x="15075" y="412"/>
                </a:cubicBezTo>
                <a:cubicBezTo>
                  <a:pt x="22296" y="412"/>
                  <a:pt x="28503" y="5543"/>
                  <a:pt x="29801" y="12636"/>
                </a:cubicBezTo>
                <a:lnTo>
                  <a:pt x="30181" y="12573"/>
                </a:lnTo>
                <a:cubicBezTo>
                  <a:pt x="28851" y="5289"/>
                  <a:pt x="22486" y="1"/>
                  <a:pt x="15075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34"/>
          <p:cNvSpPr/>
          <p:nvPr/>
        </p:nvSpPr>
        <p:spPr>
          <a:xfrm>
            <a:off x="2298571" y="1295164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823" y="1"/>
                  <a:pt x="0" y="792"/>
                  <a:pt x="0" y="1774"/>
                </a:cubicBezTo>
                <a:cubicBezTo>
                  <a:pt x="0" y="2788"/>
                  <a:pt x="823" y="3579"/>
                  <a:pt x="1805" y="3579"/>
                </a:cubicBezTo>
                <a:cubicBezTo>
                  <a:pt x="2819" y="3579"/>
                  <a:pt x="3610" y="2788"/>
                  <a:pt x="3610" y="1774"/>
                </a:cubicBezTo>
                <a:cubicBezTo>
                  <a:pt x="3610" y="792"/>
                  <a:pt x="2819" y="1"/>
                  <a:pt x="1805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34"/>
          <p:cNvSpPr/>
          <p:nvPr/>
        </p:nvSpPr>
        <p:spPr>
          <a:xfrm>
            <a:off x="2259751" y="1255290"/>
            <a:ext cx="201549" cy="201515"/>
          </a:xfrm>
          <a:custGeom>
            <a:avLst/>
            <a:gdLst/>
            <a:ahLst/>
            <a:cxnLst/>
            <a:rect l="l" t="t" r="r" b="b"/>
            <a:pathLst>
              <a:path w="5924" h="5923" extrusionOk="0">
                <a:moveTo>
                  <a:pt x="2946" y="381"/>
                </a:moveTo>
                <a:cubicBezTo>
                  <a:pt x="4371" y="381"/>
                  <a:pt x="5543" y="1521"/>
                  <a:pt x="5543" y="2946"/>
                </a:cubicBezTo>
                <a:cubicBezTo>
                  <a:pt x="5543" y="4403"/>
                  <a:pt x="4371" y="5543"/>
                  <a:pt x="2946" y="5543"/>
                </a:cubicBezTo>
                <a:cubicBezTo>
                  <a:pt x="1521" y="5543"/>
                  <a:pt x="349" y="4403"/>
                  <a:pt x="349" y="2946"/>
                </a:cubicBezTo>
                <a:cubicBezTo>
                  <a:pt x="349" y="1521"/>
                  <a:pt x="1521" y="381"/>
                  <a:pt x="2946" y="381"/>
                </a:cubicBezTo>
                <a:close/>
                <a:moveTo>
                  <a:pt x="2946" y="1"/>
                </a:moveTo>
                <a:cubicBezTo>
                  <a:pt x="1331" y="1"/>
                  <a:pt x="1" y="1331"/>
                  <a:pt x="1" y="2946"/>
                </a:cubicBezTo>
                <a:cubicBezTo>
                  <a:pt x="1" y="4593"/>
                  <a:pt x="1331" y="5923"/>
                  <a:pt x="2946" y="5923"/>
                </a:cubicBezTo>
                <a:cubicBezTo>
                  <a:pt x="4593" y="5923"/>
                  <a:pt x="5923" y="4593"/>
                  <a:pt x="5923" y="2946"/>
                </a:cubicBezTo>
                <a:cubicBezTo>
                  <a:pt x="5923" y="1331"/>
                  <a:pt x="4593" y="1"/>
                  <a:pt x="2946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34"/>
          <p:cNvSpPr/>
          <p:nvPr/>
        </p:nvSpPr>
        <p:spPr>
          <a:xfrm>
            <a:off x="980811" y="2873638"/>
            <a:ext cx="122889" cy="121801"/>
          </a:xfrm>
          <a:custGeom>
            <a:avLst/>
            <a:gdLst/>
            <a:ahLst/>
            <a:cxnLst/>
            <a:rect l="l" t="t" r="r" b="b"/>
            <a:pathLst>
              <a:path w="3612" h="3580" extrusionOk="0">
                <a:moveTo>
                  <a:pt x="1806" y="1"/>
                </a:moveTo>
                <a:cubicBezTo>
                  <a:pt x="793" y="1"/>
                  <a:pt x="1" y="792"/>
                  <a:pt x="1" y="1806"/>
                </a:cubicBezTo>
                <a:cubicBezTo>
                  <a:pt x="1" y="2787"/>
                  <a:pt x="793" y="3579"/>
                  <a:pt x="1806" y="3579"/>
                </a:cubicBezTo>
                <a:cubicBezTo>
                  <a:pt x="2788" y="3579"/>
                  <a:pt x="3611" y="2787"/>
                  <a:pt x="3611" y="1806"/>
                </a:cubicBezTo>
                <a:cubicBezTo>
                  <a:pt x="3611" y="792"/>
                  <a:pt x="2788" y="1"/>
                  <a:pt x="1806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4"/>
          <p:cNvSpPr/>
          <p:nvPr/>
        </p:nvSpPr>
        <p:spPr>
          <a:xfrm>
            <a:off x="940971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77" y="381"/>
                </a:moveTo>
                <a:cubicBezTo>
                  <a:pt x="4402" y="381"/>
                  <a:pt x="5574" y="1521"/>
                  <a:pt x="5574" y="2978"/>
                </a:cubicBezTo>
                <a:cubicBezTo>
                  <a:pt x="5574" y="4403"/>
                  <a:pt x="4402" y="5543"/>
                  <a:pt x="2977" y="5543"/>
                </a:cubicBezTo>
                <a:cubicBezTo>
                  <a:pt x="1552" y="5543"/>
                  <a:pt x="380" y="4403"/>
                  <a:pt x="380" y="2978"/>
                </a:cubicBezTo>
                <a:cubicBezTo>
                  <a:pt x="380" y="1521"/>
                  <a:pt x="1552" y="381"/>
                  <a:pt x="2977" y="381"/>
                </a:cubicBezTo>
                <a:close/>
                <a:moveTo>
                  <a:pt x="2977" y="1"/>
                </a:moveTo>
                <a:cubicBezTo>
                  <a:pt x="1330" y="1"/>
                  <a:pt x="0" y="1331"/>
                  <a:pt x="0" y="2978"/>
                </a:cubicBezTo>
                <a:cubicBezTo>
                  <a:pt x="0" y="4593"/>
                  <a:pt x="1330" y="5923"/>
                  <a:pt x="2977" y="5923"/>
                </a:cubicBezTo>
                <a:cubicBezTo>
                  <a:pt x="4592" y="5923"/>
                  <a:pt x="5922" y="4593"/>
                  <a:pt x="5922" y="2978"/>
                </a:cubicBezTo>
                <a:cubicBezTo>
                  <a:pt x="5922" y="1331"/>
                  <a:pt x="4592" y="1"/>
                  <a:pt x="297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34"/>
          <p:cNvSpPr/>
          <p:nvPr/>
        </p:nvSpPr>
        <p:spPr>
          <a:xfrm>
            <a:off x="2011965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823" y="1"/>
                  <a:pt x="0" y="792"/>
                  <a:pt x="0" y="1806"/>
                </a:cubicBezTo>
                <a:cubicBezTo>
                  <a:pt x="0" y="2787"/>
                  <a:pt x="823" y="3579"/>
                  <a:pt x="1805" y="3579"/>
                </a:cubicBezTo>
                <a:cubicBezTo>
                  <a:pt x="2819" y="3579"/>
                  <a:pt x="3610" y="2787"/>
                  <a:pt x="3610" y="1806"/>
                </a:cubicBezTo>
                <a:cubicBezTo>
                  <a:pt x="3610" y="792"/>
                  <a:pt x="2819" y="1"/>
                  <a:pt x="1805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34"/>
          <p:cNvSpPr/>
          <p:nvPr/>
        </p:nvSpPr>
        <p:spPr>
          <a:xfrm>
            <a:off x="1973180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45" y="381"/>
                </a:moveTo>
                <a:cubicBezTo>
                  <a:pt x="4370" y="381"/>
                  <a:pt x="5542" y="1521"/>
                  <a:pt x="5542" y="2978"/>
                </a:cubicBezTo>
                <a:cubicBezTo>
                  <a:pt x="5542" y="4403"/>
                  <a:pt x="4370" y="5543"/>
                  <a:pt x="2945" y="5543"/>
                </a:cubicBezTo>
                <a:cubicBezTo>
                  <a:pt x="1520" y="5543"/>
                  <a:pt x="348" y="4403"/>
                  <a:pt x="348" y="2978"/>
                </a:cubicBezTo>
                <a:cubicBezTo>
                  <a:pt x="348" y="1521"/>
                  <a:pt x="1520" y="381"/>
                  <a:pt x="2945" y="381"/>
                </a:cubicBezTo>
                <a:close/>
                <a:moveTo>
                  <a:pt x="2945" y="1"/>
                </a:moveTo>
                <a:cubicBezTo>
                  <a:pt x="1330" y="1"/>
                  <a:pt x="0" y="1331"/>
                  <a:pt x="0" y="2978"/>
                </a:cubicBezTo>
                <a:cubicBezTo>
                  <a:pt x="0" y="4593"/>
                  <a:pt x="1330" y="5923"/>
                  <a:pt x="2945" y="5923"/>
                </a:cubicBezTo>
                <a:cubicBezTo>
                  <a:pt x="4592" y="5923"/>
                  <a:pt x="5922" y="4593"/>
                  <a:pt x="5922" y="2978"/>
                </a:cubicBezTo>
                <a:cubicBezTo>
                  <a:pt x="5922" y="1331"/>
                  <a:pt x="4592" y="1"/>
                  <a:pt x="2945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34"/>
          <p:cNvSpPr/>
          <p:nvPr/>
        </p:nvSpPr>
        <p:spPr>
          <a:xfrm>
            <a:off x="2488178" y="2873638"/>
            <a:ext cx="121801" cy="121801"/>
          </a:xfrm>
          <a:custGeom>
            <a:avLst/>
            <a:gdLst/>
            <a:ahLst/>
            <a:cxnLst/>
            <a:rect l="l" t="t" r="r" b="b"/>
            <a:pathLst>
              <a:path w="3580" h="3580" extrusionOk="0">
                <a:moveTo>
                  <a:pt x="1806" y="1"/>
                </a:moveTo>
                <a:cubicBezTo>
                  <a:pt x="793" y="1"/>
                  <a:pt x="1" y="792"/>
                  <a:pt x="1" y="1806"/>
                </a:cubicBezTo>
                <a:cubicBezTo>
                  <a:pt x="1" y="2787"/>
                  <a:pt x="793" y="3579"/>
                  <a:pt x="1806" y="3579"/>
                </a:cubicBezTo>
                <a:cubicBezTo>
                  <a:pt x="2788" y="3579"/>
                  <a:pt x="3579" y="2787"/>
                  <a:pt x="3579" y="1806"/>
                </a:cubicBezTo>
                <a:cubicBezTo>
                  <a:pt x="3579" y="792"/>
                  <a:pt x="2788" y="1"/>
                  <a:pt x="1806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34"/>
          <p:cNvSpPr/>
          <p:nvPr/>
        </p:nvSpPr>
        <p:spPr>
          <a:xfrm>
            <a:off x="2448338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77" y="381"/>
                </a:moveTo>
                <a:cubicBezTo>
                  <a:pt x="4402" y="381"/>
                  <a:pt x="5542" y="1521"/>
                  <a:pt x="5542" y="2978"/>
                </a:cubicBezTo>
                <a:cubicBezTo>
                  <a:pt x="5542" y="4403"/>
                  <a:pt x="4402" y="5543"/>
                  <a:pt x="2977" y="5543"/>
                </a:cubicBezTo>
                <a:cubicBezTo>
                  <a:pt x="1520" y="5543"/>
                  <a:pt x="380" y="4403"/>
                  <a:pt x="380" y="2978"/>
                </a:cubicBezTo>
                <a:cubicBezTo>
                  <a:pt x="380" y="1521"/>
                  <a:pt x="1520" y="381"/>
                  <a:pt x="2977" y="381"/>
                </a:cubicBezTo>
                <a:close/>
                <a:moveTo>
                  <a:pt x="2977" y="1"/>
                </a:moveTo>
                <a:cubicBezTo>
                  <a:pt x="1330" y="1"/>
                  <a:pt x="0" y="1331"/>
                  <a:pt x="0" y="2978"/>
                </a:cubicBezTo>
                <a:cubicBezTo>
                  <a:pt x="0" y="4593"/>
                  <a:pt x="1330" y="5923"/>
                  <a:pt x="2977" y="5923"/>
                </a:cubicBezTo>
                <a:cubicBezTo>
                  <a:pt x="4592" y="5923"/>
                  <a:pt x="5922" y="4593"/>
                  <a:pt x="5922" y="2978"/>
                </a:cubicBezTo>
                <a:cubicBezTo>
                  <a:pt x="5922" y="1331"/>
                  <a:pt x="4592" y="1"/>
                  <a:pt x="2977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34"/>
          <p:cNvSpPr/>
          <p:nvPr/>
        </p:nvSpPr>
        <p:spPr>
          <a:xfrm>
            <a:off x="3519332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824" y="1"/>
                  <a:pt x="0" y="792"/>
                  <a:pt x="0" y="1806"/>
                </a:cubicBezTo>
                <a:cubicBezTo>
                  <a:pt x="0" y="2787"/>
                  <a:pt x="824" y="3579"/>
                  <a:pt x="1805" y="3579"/>
                </a:cubicBezTo>
                <a:cubicBezTo>
                  <a:pt x="2787" y="3579"/>
                  <a:pt x="3610" y="2787"/>
                  <a:pt x="3610" y="1806"/>
                </a:cubicBezTo>
                <a:cubicBezTo>
                  <a:pt x="3610" y="792"/>
                  <a:pt x="2787" y="1"/>
                  <a:pt x="1805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34"/>
          <p:cNvSpPr/>
          <p:nvPr/>
        </p:nvSpPr>
        <p:spPr>
          <a:xfrm>
            <a:off x="3479458" y="2833764"/>
            <a:ext cx="202604" cy="201515"/>
          </a:xfrm>
          <a:custGeom>
            <a:avLst/>
            <a:gdLst/>
            <a:ahLst/>
            <a:cxnLst/>
            <a:rect l="l" t="t" r="r" b="b"/>
            <a:pathLst>
              <a:path w="5955" h="5923" extrusionOk="0">
                <a:moveTo>
                  <a:pt x="2977" y="381"/>
                </a:moveTo>
                <a:cubicBezTo>
                  <a:pt x="4402" y="381"/>
                  <a:pt x="5574" y="1521"/>
                  <a:pt x="5574" y="2978"/>
                </a:cubicBezTo>
                <a:cubicBezTo>
                  <a:pt x="5574" y="4403"/>
                  <a:pt x="4402" y="5543"/>
                  <a:pt x="2977" y="5543"/>
                </a:cubicBezTo>
                <a:cubicBezTo>
                  <a:pt x="1552" y="5543"/>
                  <a:pt x="380" y="4403"/>
                  <a:pt x="380" y="2978"/>
                </a:cubicBezTo>
                <a:cubicBezTo>
                  <a:pt x="380" y="1521"/>
                  <a:pt x="1552" y="381"/>
                  <a:pt x="2977" y="381"/>
                </a:cubicBezTo>
                <a:close/>
                <a:moveTo>
                  <a:pt x="2977" y="1"/>
                </a:moveTo>
                <a:cubicBezTo>
                  <a:pt x="1330" y="1"/>
                  <a:pt x="0" y="1331"/>
                  <a:pt x="0" y="2978"/>
                </a:cubicBezTo>
                <a:cubicBezTo>
                  <a:pt x="0" y="4593"/>
                  <a:pt x="1330" y="5923"/>
                  <a:pt x="2977" y="5923"/>
                </a:cubicBezTo>
                <a:cubicBezTo>
                  <a:pt x="4624" y="5923"/>
                  <a:pt x="5954" y="4593"/>
                  <a:pt x="5954" y="2978"/>
                </a:cubicBezTo>
                <a:cubicBezTo>
                  <a:pt x="5954" y="1331"/>
                  <a:pt x="4624" y="1"/>
                  <a:pt x="2977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34"/>
          <p:cNvSpPr/>
          <p:nvPr/>
        </p:nvSpPr>
        <p:spPr>
          <a:xfrm>
            <a:off x="3994490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824" y="1"/>
                  <a:pt x="0" y="792"/>
                  <a:pt x="0" y="1806"/>
                </a:cubicBezTo>
                <a:cubicBezTo>
                  <a:pt x="0" y="2787"/>
                  <a:pt x="824" y="3579"/>
                  <a:pt x="1805" y="3579"/>
                </a:cubicBezTo>
                <a:cubicBezTo>
                  <a:pt x="2819" y="3579"/>
                  <a:pt x="3610" y="2787"/>
                  <a:pt x="3610" y="1806"/>
                </a:cubicBezTo>
                <a:cubicBezTo>
                  <a:pt x="3610" y="792"/>
                  <a:pt x="2819" y="1"/>
                  <a:pt x="1805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4"/>
          <p:cNvSpPr/>
          <p:nvPr/>
        </p:nvSpPr>
        <p:spPr>
          <a:xfrm>
            <a:off x="3955705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45" y="381"/>
                </a:moveTo>
                <a:cubicBezTo>
                  <a:pt x="4370" y="381"/>
                  <a:pt x="5542" y="1521"/>
                  <a:pt x="5542" y="2978"/>
                </a:cubicBezTo>
                <a:cubicBezTo>
                  <a:pt x="5542" y="4403"/>
                  <a:pt x="4370" y="5543"/>
                  <a:pt x="2945" y="5543"/>
                </a:cubicBezTo>
                <a:cubicBezTo>
                  <a:pt x="1520" y="5543"/>
                  <a:pt x="348" y="4403"/>
                  <a:pt x="348" y="2978"/>
                </a:cubicBezTo>
                <a:cubicBezTo>
                  <a:pt x="348" y="1521"/>
                  <a:pt x="1520" y="381"/>
                  <a:pt x="2945" y="381"/>
                </a:cubicBezTo>
                <a:close/>
                <a:moveTo>
                  <a:pt x="2945" y="1"/>
                </a:moveTo>
                <a:cubicBezTo>
                  <a:pt x="1330" y="1"/>
                  <a:pt x="0" y="1331"/>
                  <a:pt x="0" y="2978"/>
                </a:cubicBezTo>
                <a:cubicBezTo>
                  <a:pt x="0" y="4593"/>
                  <a:pt x="1330" y="5923"/>
                  <a:pt x="2945" y="5923"/>
                </a:cubicBezTo>
                <a:cubicBezTo>
                  <a:pt x="4592" y="5923"/>
                  <a:pt x="5922" y="4593"/>
                  <a:pt x="5922" y="2978"/>
                </a:cubicBezTo>
                <a:cubicBezTo>
                  <a:pt x="5922" y="1331"/>
                  <a:pt x="4592" y="1"/>
                  <a:pt x="2945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34"/>
          <p:cNvSpPr/>
          <p:nvPr/>
        </p:nvSpPr>
        <p:spPr>
          <a:xfrm>
            <a:off x="5026699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792" y="1"/>
                  <a:pt x="0" y="792"/>
                  <a:pt x="0" y="1806"/>
                </a:cubicBezTo>
                <a:cubicBezTo>
                  <a:pt x="0" y="2787"/>
                  <a:pt x="792" y="3579"/>
                  <a:pt x="1805" y="3579"/>
                </a:cubicBezTo>
                <a:cubicBezTo>
                  <a:pt x="2787" y="3579"/>
                  <a:pt x="3610" y="2787"/>
                  <a:pt x="3610" y="1806"/>
                </a:cubicBezTo>
                <a:cubicBezTo>
                  <a:pt x="3610" y="792"/>
                  <a:pt x="2787" y="1"/>
                  <a:pt x="1805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34"/>
          <p:cNvSpPr/>
          <p:nvPr/>
        </p:nvSpPr>
        <p:spPr>
          <a:xfrm>
            <a:off x="4986825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77" y="381"/>
                </a:moveTo>
                <a:cubicBezTo>
                  <a:pt x="4402" y="381"/>
                  <a:pt x="5574" y="1521"/>
                  <a:pt x="5574" y="2978"/>
                </a:cubicBezTo>
                <a:cubicBezTo>
                  <a:pt x="5574" y="4403"/>
                  <a:pt x="4402" y="5543"/>
                  <a:pt x="2977" y="5543"/>
                </a:cubicBezTo>
                <a:cubicBezTo>
                  <a:pt x="1552" y="5543"/>
                  <a:pt x="380" y="4403"/>
                  <a:pt x="380" y="2978"/>
                </a:cubicBezTo>
                <a:cubicBezTo>
                  <a:pt x="380" y="1521"/>
                  <a:pt x="1552" y="381"/>
                  <a:pt x="2977" y="381"/>
                </a:cubicBezTo>
                <a:close/>
                <a:moveTo>
                  <a:pt x="2977" y="1"/>
                </a:moveTo>
                <a:cubicBezTo>
                  <a:pt x="1331" y="1"/>
                  <a:pt x="0" y="1331"/>
                  <a:pt x="0" y="2978"/>
                </a:cubicBezTo>
                <a:cubicBezTo>
                  <a:pt x="0" y="4593"/>
                  <a:pt x="1331" y="5923"/>
                  <a:pt x="2977" y="5923"/>
                </a:cubicBezTo>
                <a:cubicBezTo>
                  <a:pt x="4592" y="5923"/>
                  <a:pt x="5923" y="4593"/>
                  <a:pt x="5923" y="2978"/>
                </a:cubicBezTo>
                <a:cubicBezTo>
                  <a:pt x="5923" y="1331"/>
                  <a:pt x="4592" y="1"/>
                  <a:pt x="2977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34"/>
          <p:cNvSpPr/>
          <p:nvPr/>
        </p:nvSpPr>
        <p:spPr>
          <a:xfrm>
            <a:off x="5501857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824" y="1"/>
                  <a:pt x="0" y="792"/>
                  <a:pt x="0" y="1806"/>
                </a:cubicBezTo>
                <a:cubicBezTo>
                  <a:pt x="0" y="2787"/>
                  <a:pt x="824" y="3579"/>
                  <a:pt x="1805" y="3579"/>
                </a:cubicBezTo>
                <a:cubicBezTo>
                  <a:pt x="2819" y="3579"/>
                  <a:pt x="3610" y="2787"/>
                  <a:pt x="3610" y="1806"/>
                </a:cubicBezTo>
                <a:cubicBezTo>
                  <a:pt x="3610" y="792"/>
                  <a:pt x="2819" y="1"/>
                  <a:pt x="1805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4"/>
          <p:cNvSpPr/>
          <p:nvPr/>
        </p:nvSpPr>
        <p:spPr>
          <a:xfrm>
            <a:off x="5461983" y="2833764"/>
            <a:ext cx="202604" cy="201515"/>
          </a:xfrm>
          <a:custGeom>
            <a:avLst/>
            <a:gdLst/>
            <a:ahLst/>
            <a:cxnLst/>
            <a:rect l="l" t="t" r="r" b="b"/>
            <a:pathLst>
              <a:path w="5955" h="5923" extrusionOk="0">
                <a:moveTo>
                  <a:pt x="2977" y="381"/>
                </a:moveTo>
                <a:cubicBezTo>
                  <a:pt x="4402" y="381"/>
                  <a:pt x="5574" y="1521"/>
                  <a:pt x="5574" y="2978"/>
                </a:cubicBezTo>
                <a:cubicBezTo>
                  <a:pt x="5574" y="4403"/>
                  <a:pt x="4402" y="5543"/>
                  <a:pt x="2977" y="5543"/>
                </a:cubicBezTo>
                <a:cubicBezTo>
                  <a:pt x="1552" y="5543"/>
                  <a:pt x="380" y="4403"/>
                  <a:pt x="380" y="2978"/>
                </a:cubicBezTo>
                <a:cubicBezTo>
                  <a:pt x="380" y="1521"/>
                  <a:pt x="1552" y="381"/>
                  <a:pt x="2977" y="381"/>
                </a:cubicBezTo>
                <a:close/>
                <a:moveTo>
                  <a:pt x="2977" y="1"/>
                </a:moveTo>
                <a:cubicBezTo>
                  <a:pt x="1331" y="1"/>
                  <a:pt x="0" y="1331"/>
                  <a:pt x="0" y="2978"/>
                </a:cubicBezTo>
                <a:cubicBezTo>
                  <a:pt x="0" y="4593"/>
                  <a:pt x="1331" y="5923"/>
                  <a:pt x="2977" y="5923"/>
                </a:cubicBezTo>
                <a:cubicBezTo>
                  <a:pt x="4624" y="5923"/>
                  <a:pt x="5954" y="4593"/>
                  <a:pt x="5954" y="2978"/>
                </a:cubicBezTo>
                <a:cubicBezTo>
                  <a:pt x="5954" y="1331"/>
                  <a:pt x="4624" y="1"/>
                  <a:pt x="297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4"/>
          <p:cNvSpPr/>
          <p:nvPr/>
        </p:nvSpPr>
        <p:spPr>
          <a:xfrm>
            <a:off x="6534066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792" y="1"/>
                  <a:pt x="0" y="792"/>
                  <a:pt x="0" y="1806"/>
                </a:cubicBezTo>
                <a:cubicBezTo>
                  <a:pt x="0" y="2787"/>
                  <a:pt x="792" y="3579"/>
                  <a:pt x="1805" y="3579"/>
                </a:cubicBezTo>
                <a:cubicBezTo>
                  <a:pt x="2787" y="3579"/>
                  <a:pt x="3610" y="2787"/>
                  <a:pt x="3610" y="1806"/>
                </a:cubicBezTo>
                <a:cubicBezTo>
                  <a:pt x="3610" y="792"/>
                  <a:pt x="2787" y="1"/>
                  <a:pt x="1805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4"/>
          <p:cNvSpPr/>
          <p:nvPr/>
        </p:nvSpPr>
        <p:spPr>
          <a:xfrm>
            <a:off x="6494191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77" y="381"/>
                </a:moveTo>
                <a:cubicBezTo>
                  <a:pt x="4402" y="381"/>
                  <a:pt x="5543" y="1521"/>
                  <a:pt x="5543" y="2978"/>
                </a:cubicBezTo>
                <a:cubicBezTo>
                  <a:pt x="5543" y="4403"/>
                  <a:pt x="4402" y="5543"/>
                  <a:pt x="2977" y="5543"/>
                </a:cubicBezTo>
                <a:cubicBezTo>
                  <a:pt x="1521" y="5543"/>
                  <a:pt x="380" y="4403"/>
                  <a:pt x="380" y="2978"/>
                </a:cubicBezTo>
                <a:cubicBezTo>
                  <a:pt x="380" y="1521"/>
                  <a:pt x="1521" y="381"/>
                  <a:pt x="2977" y="381"/>
                </a:cubicBezTo>
                <a:close/>
                <a:moveTo>
                  <a:pt x="2977" y="1"/>
                </a:moveTo>
                <a:cubicBezTo>
                  <a:pt x="1331" y="1"/>
                  <a:pt x="0" y="1331"/>
                  <a:pt x="0" y="2978"/>
                </a:cubicBezTo>
                <a:cubicBezTo>
                  <a:pt x="0" y="4593"/>
                  <a:pt x="1331" y="5923"/>
                  <a:pt x="2977" y="5923"/>
                </a:cubicBezTo>
                <a:cubicBezTo>
                  <a:pt x="4592" y="5923"/>
                  <a:pt x="5923" y="4593"/>
                  <a:pt x="5923" y="2978"/>
                </a:cubicBezTo>
                <a:cubicBezTo>
                  <a:pt x="5923" y="1331"/>
                  <a:pt x="4592" y="1"/>
                  <a:pt x="297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4"/>
          <p:cNvSpPr/>
          <p:nvPr/>
        </p:nvSpPr>
        <p:spPr>
          <a:xfrm>
            <a:off x="7009224" y="2873638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5" y="1"/>
                </a:moveTo>
                <a:cubicBezTo>
                  <a:pt x="824" y="1"/>
                  <a:pt x="0" y="792"/>
                  <a:pt x="0" y="1806"/>
                </a:cubicBezTo>
                <a:cubicBezTo>
                  <a:pt x="0" y="2787"/>
                  <a:pt x="824" y="3579"/>
                  <a:pt x="1805" y="3579"/>
                </a:cubicBezTo>
                <a:cubicBezTo>
                  <a:pt x="2787" y="3579"/>
                  <a:pt x="3611" y="2787"/>
                  <a:pt x="3611" y="1806"/>
                </a:cubicBezTo>
                <a:cubicBezTo>
                  <a:pt x="3611" y="792"/>
                  <a:pt x="2787" y="1"/>
                  <a:pt x="1805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4"/>
          <p:cNvSpPr/>
          <p:nvPr/>
        </p:nvSpPr>
        <p:spPr>
          <a:xfrm>
            <a:off x="6969350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77" y="381"/>
                </a:moveTo>
                <a:cubicBezTo>
                  <a:pt x="4402" y="381"/>
                  <a:pt x="5574" y="1521"/>
                  <a:pt x="5574" y="2978"/>
                </a:cubicBezTo>
                <a:cubicBezTo>
                  <a:pt x="5574" y="4403"/>
                  <a:pt x="4402" y="5543"/>
                  <a:pt x="2977" y="5543"/>
                </a:cubicBezTo>
                <a:cubicBezTo>
                  <a:pt x="1552" y="5543"/>
                  <a:pt x="381" y="4403"/>
                  <a:pt x="381" y="2978"/>
                </a:cubicBezTo>
                <a:cubicBezTo>
                  <a:pt x="381" y="1521"/>
                  <a:pt x="1552" y="381"/>
                  <a:pt x="2977" y="381"/>
                </a:cubicBezTo>
                <a:close/>
                <a:moveTo>
                  <a:pt x="2977" y="1"/>
                </a:moveTo>
                <a:cubicBezTo>
                  <a:pt x="1331" y="1"/>
                  <a:pt x="0" y="1331"/>
                  <a:pt x="0" y="2978"/>
                </a:cubicBezTo>
                <a:cubicBezTo>
                  <a:pt x="0" y="4593"/>
                  <a:pt x="1331" y="5923"/>
                  <a:pt x="2977" y="5923"/>
                </a:cubicBezTo>
                <a:cubicBezTo>
                  <a:pt x="4593" y="5923"/>
                  <a:pt x="5923" y="4593"/>
                  <a:pt x="5923" y="2978"/>
                </a:cubicBezTo>
                <a:cubicBezTo>
                  <a:pt x="5923" y="1331"/>
                  <a:pt x="4593" y="1"/>
                  <a:pt x="2977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4"/>
          <p:cNvSpPr/>
          <p:nvPr/>
        </p:nvSpPr>
        <p:spPr>
          <a:xfrm>
            <a:off x="8041433" y="2873638"/>
            <a:ext cx="121767" cy="121801"/>
          </a:xfrm>
          <a:custGeom>
            <a:avLst/>
            <a:gdLst/>
            <a:ahLst/>
            <a:cxnLst/>
            <a:rect l="l" t="t" r="r" b="b"/>
            <a:pathLst>
              <a:path w="3579" h="3580" extrusionOk="0">
                <a:moveTo>
                  <a:pt x="1774" y="1"/>
                </a:moveTo>
                <a:cubicBezTo>
                  <a:pt x="792" y="1"/>
                  <a:pt x="0" y="792"/>
                  <a:pt x="0" y="1806"/>
                </a:cubicBezTo>
                <a:cubicBezTo>
                  <a:pt x="0" y="2787"/>
                  <a:pt x="792" y="3579"/>
                  <a:pt x="1774" y="3579"/>
                </a:cubicBezTo>
                <a:cubicBezTo>
                  <a:pt x="2787" y="3579"/>
                  <a:pt x="3579" y="2787"/>
                  <a:pt x="3579" y="1806"/>
                </a:cubicBezTo>
                <a:cubicBezTo>
                  <a:pt x="3579" y="792"/>
                  <a:pt x="2787" y="1"/>
                  <a:pt x="1774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34"/>
          <p:cNvSpPr/>
          <p:nvPr/>
        </p:nvSpPr>
        <p:spPr>
          <a:xfrm>
            <a:off x="8001558" y="2833764"/>
            <a:ext cx="201515" cy="201515"/>
          </a:xfrm>
          <a:custGeom>
            <a:avLst/>
            <a:gdLst/>
            <a:ahLst/>
            <a:cxnLst/>
            <a:rect l="l" t="t" r="r" b="b"/>
            <a:pathLst>
              <a:path w="5923" h="5923" extrusionOk="0">
                <a:moveTo>
                  <a:pt x="2946" y="381"/>
                </a:moveTo>
                <a:cubicBezTo>
                  <a:pt x="4402" y="381"/>
                  <a:pt x="5543" y="1521"/>
                  <a:pt x="5543" y="2978"/>
                </a:cubicBezTo>
                <a:cubicBezTo>
                  <a:pt x="5543" y="4403"/>
                  <a:pt x="4371" y="5543"/>
                  <a:pt x="2946" y="5543"/>
                </a:cubicBezTo>
                <a:cubicBezTo>
                  <a:pt x="1521" y="5543"/>
                  <a:pt x="349" y="4403"/>
                  <a:pt x="349" y="2978"/>
                </a:cubicBezTo>
                <a:cubicBezTo>
                  <a:pt x="349" y="1521"/>
                  <a:pt x="1521" y="381"/>
                  <a:pt x="2946" y="381"/>
                </a:cubicBezTo>
                <a:close/>
                <a:moveTo>
                  <a:pt x="2946" y="1"/>
                </a:moveTo>
                <a:cubicBezTo>
                  <a:pt x="1331" y="1"/>
                  <a:pt x="0" y="1331"/>
                  <a:pt x="0" y="2978"/>
                </a:cubicBezTo>
                <a:cubicBezTo>
                  <a:pt x="0" y="4593"/>
                  <a:pt x="1331" y="5923"/>
                  <a:pt x="2946" y="5923"/>
                </a:cubicBezTo>
                <a:cubicBezTo>
                  <a:pt x="4592" y="5923"/>
                  <a:pt x="5923" y="4593"/>
                  <a:pt x="5923" y="2978"/>
                </a:cubicBezTo>
                <a:cubicBezTo>
                  <a:pt x="5923" y="1331"/>
                  <a:pt x="4592" y="1"/>
                  <a:pt x="2946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4"/>
          <p:cNvSpPr/>
          <p:nvPr/>
        </p:nvSpPr>
        <p:spPr>
          <a:xfrm>
            <a:off x="6724762" y="1295164"/>
            <a:ext cx="122855" cy="121801"/>
          </a:xfrm>
          <a:custGeom>
            <a:avLst/>
            <a:gdLst/>
            <a:ahLst/>
            <a:cxnLst/>
            <a:rect l="l" t="t" r="r" b="b"/>
            <a:pathLst>
              <a:path w="3611" h="3580" extrusionOk="0">
                <a:moveTo>
                  <a:pt x="1806" y="1"/>
                </a:moveTo>
                <a:cubicBezTo>
                  <a:pt x="824" y="1"/>
                  <a:pt x="1" y="792"/>
                  <a:pt x="1" y="1774"/>
                </a:cubicBezTo>
                <a:cubicBezTo>
                  <a:pt x="1" y="2788"/>
                  <a:pt x="824" y="3579"/>
                  <a:pt x="1806" y="3579"/>
                </a:cubicBezTo>
                <a:cubicBezTo>
                  <a:pt x="2787" y="3579"/>
                  <a:pt x="3611" y="2788"/>
                  <a:pt x="3611" y="1774"/>
                </a:cubicBezTo>
                <a:cubicBezTo>
                  <a:pt x="3611" y="792"/>
                  <a:pt x="2787" y="1"/>
                  <a:pt x="1806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4"/>
          <p:cNvSpPr/>
          <p:nvPr/>
        </p:nvSpPr>
        <p:spPr>
          <a:xfrm>
            <a:off x="6684888" y="1255290"/>
            <a:ext cx="202604" cy="201515"/>
          </a:xfrm>
          <a:custGeom>
            <a:avLst/>
            <a:gdLst/>
            <a:ahLst/>
            <a:cxnLst/>
            <a:rect l="l" t="t" r="r" b="b"/>
            <a:pathLst>
              <a:path w="5955" h="5923" extrusionOk="0">
                <a:moveTo>
                  <a:pt x="2978" y="381"/>
                </a:moveTo>
                <a:cubicBezTo>
                  <a:pt x="4403" y="381"/>
                  <a:pt x="5575" y="1521"/>
                  <a:pt x="5575" y="2946"/>
                </a:cubicBezTo>
                <a:cubicBezTo>
                  <a:pt x="5575" y="4403"/>
                  <a:pt x="4403" y="5543"/>
                  <a:pt x="2978" y="5543"/>
                </a:cubicBezTo>
                <a:cubicBezTo>
                  <a:pt x="1553" y="5543"/>
                  <a:pt x="381" y="4403"/>
                  <a:pt x="381" y="2946"/>
                </a:cubicBezTo>
                <a:cubicBezTo>
                  <a:pt x="381" y="1521"/>
                  <a:pt x="1553" y="381"/>
                  <a:pt x="2978" y="381"/>
                </a:cubicBezTo>
                <a:close/>
                <a:moveTo>
                  <a:pt x="2978" y="1"/>
                </a:moveTo>
                <a:cubicBezTo>
                  <a:pt x="1331" y="1"/>
                  <a:pt x="1" y="1331"/>
                  <a:pt x="1" y="2946"/>
                </a:cubicBezTo>
                <a:cubicBezTo>
                  <a:pt x="1" y="4593"/>
                  <a:pt x="1331" y="5923"/>
                  <a:pt x="2978" y="5923"/>
                </a:cubicBezTo>
                <a:cubicBezTo>
                  <a:pt x="4625" y="5923"/>
                  <a:pt x="5955" y="4593"/>
                  <a:pt x="5955" y="2946"/>
                </a:cubicBezTo>
                <a:cubicBezTo>
                  <a:pt x="5955" y="1331"/>
                  <a:pt x="4625" y="1"/>
                  <a:pt x="2978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34"/>
          <p:cNvGrpSpPr/>
          <p:nvPr/>
        </p:nvGrpSpPr>
        <p:grpSpPr>
          <a:xfrm>
            <a:off x="2845891" y="2692366"/>
            <a:ext cx="437495" cy="484072"/>
            <a:chOff x="2845891" y="2692366"/>
            <a:chExt cx="437495" cy="484072"/>
          </a:xfrm>
        </p:grpSpPr>
        <p:sp>
          <p:nvSpPr>
            <p:cNvPr id="1482" name="Google Shape;1482;p34"/>
            <p:cNvSpPr/>
            <p:nvPr/>
          </p:nvSpPr>
          <p:spPr>
            <a:xfrm>
              <a:off x="2921319" y="2791746"/>
              <a:ext cx="286640" cy="286640"/>
            </a:xfrm>
            <a:custGeom>
              <a:avLst/>
              <a:gdLst/>
              <a:ahLst/>
              <a:cxnLst/>
              <a:rect l="l" t="t" r="r" b="b"/>
              <a:pathLst>
                <a:path w="8425" h="8425" extrusionOk="0">
                  <a:moveTo>
                    <a:pt x="4213" y="412"/>
                  </a:moveTo>
                  <a:cubicBezTo>
                    <a:pt x="6335" y="412"/>
                    <a:pt x="8045" y="2123"/>
                    <a:pt x="8045" y="4213"/>
                  </a:cubicBezTo>
                  <a:cubicBezTo>
                    <a:pt x="8045" y="6303"/>
                    <a:pt x="6335" y="8013"/>
                    <a:pt x="4213" y="8013"/>
                  </a:cubicBezTo>
                  <a:cubicBezTo>
                    <a:pt x="2123" y="8013"/>
                    <a:pt x="412" y="6303"/>
                    <a:pt x="412" y="4213"/>
                  </a:cubicBezTo>
                  <a:cubicBezTo>
                    <a:pt x="412" y="2123"/>
                    <a:pt x="2123" y="412"/>
                    <a:pt x="4213" y="412"/>
                  </a:cubicBezTo>
                  <a:close/>
                  <a:moveTo>
                    <a:pt x="4213" y="1"/>
                  </a:moveTo>
                  <a:cubicBezTo>
                    <a:pt x="1901" y="1"/>
                    <a:pt x="1" y="1901"/>
                    <a:pt x="1" y="4213"/>
                  </a:cubicBezTo>
                  <a:cubicBezTo>
                    <a:pt x="1" y="6525"/>
                    <a:pt x="1901" y="8425"/>
                    <a:pt x="4213" y="8425"/>
                  </a:cubicBezTo>
                  <a:cubicBezTo>
                    <a:pt x="6525" y="8425"/>
                    <a:pt x="8425" y="6525"/>
                    <a:pt x="8425" y="4213"/>
                  </a:cubicBezTo>
                  <a:cubicBezTo>
                    <a:pt x="8425" y="1901"/>
                    <a:pt x="6525" y="1"/>
                    <a:pt x="421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3058157" y="2928584"/>
              <a:ext cx="225229" cy="247854"/>
            </a:xfrm>
            <a:custGeom>
              <a:avLst/>
              <a:gdLst/>
              <a:ahLst/>
              <a:cxnLst/>
              <a:rect l="l" t="t" r="r" b="b"/>
              <a:pathLst>
                <a:path w="6620" h="7285" extrusionOk="0">
                  <a:moveTo>
                    <a:pt x="6430" y="1"/>
                  </a:moveTo>
                  <a:cubicBezTo>
                    <a:pt x="6335" y="1"/>
                    <a:pt x="6240" y="96"/>
                    <a:pt x="6240" y="191"/>
                  </a:cubicBezTo>
                  <a:cubicBezTo>
                    <a:pt x="6240" y="3358"/>
                    <a:pt x="3769" y="5954"/>
                    <a:pt x="666" y="6208"/>
                  </a:cubicBezTo>
                  <a:lnTo>
                    <a:pt x="1014" y="5859"/>
                  </a:lnTo>
                  <a:cubicBezTo>
                    <a:pt x="1078" y="5764"/>
                    <a:pt x="1078" y="5638"/>
                    <a:pt x="1014" y="5574"/>
                  </a:cubicBezTo>
                  <a:cubicBezTo>
                    <a:pt x="971" y="5532"/>
                    <a:pt x="922" y="5514"/>
                    <a:pt x="875" y="5514"/>
                  </a:cubicBezTo>
                  <a:cubicBezTo>
                    <a:pt x="818" y="5514"/>
                    <a:pt x="764" y="5540"/>
                    <a:pt x="729" y="5574"/>
                  </a:cubicBezTo>
                  <a:lnTo>
                    <a:pt x="64" y="6303"/>
                  </a:lnTo>
                  <a:lnTo>
                    <a:pt x="32" y="6303"/>
                  </a:lnTo>
                  <a:lnTo>
                    <a:pt x="32" y="6366"/>
                  </a:lnTo>
                  <a:cubicBezTo>
                    <a:pt x="1" y="6366"/>
                    <a:pt x="1" y="6366"/>
                    <a:pt x="1" y="6398"/>
                  </a:cubicBezTo>
                  <a:cubicBezTo>
                    <a:pt x="1" y="6398"/>
                    <a:pt x="1" y="6429"/>
                    <a:pt x="1" y="6429"/>
                  </a:cubicBezTo>
                  <a:cubicBezTo>
                    <a:pt x="1" y="6461"/>
                    <a:pt x="1" y="6461"/>
                    <a:pt x="1" y="6461"/>
                  </a:cubicBezTo>
                  <a:cubicBezTo>
                    <a:pt x="1" y="6493"/>
                    <a:pt x="1" y="6493"/>
                    <a:pt x="32" y="6493"/>
                  </a:cubicBezTo>
                  <a:cubicBezTo>
                    <a:pt x="32" y="6524"/>
                    <a:pt x="32" y="6524"/>
                    <a:pt x="32" y="6524"/>
                  </a:cubicBezTo>
                  <a:lnTo>
                    <a:pt x="64" y="6556"/>
                  </a:lnTo>
                  <a:lnTo>
                    <a:pt x="64" y="6588"/>
                  </a:lnTo>
                  <a:lnTo>
                    <a:pt x="792" y="7253"/>
                  </a:lnTo>
                  <a:cubicBezTo>
                    <a:pt x="824" y="7285"/>
                    <a:pt x="856" y="7285"/>
                    <a:pt x="919" y="7285"/>
                  </a:cubicBezTo>
                  <a:cubicBezTo>
                    <a:pt x="951" y="7285"/>
                    <a:pt x="1014" y="7285"/>
                    <a:pt x="1046" y="7221"/>
                  </a:cubicBezTo>
                  <a:cubicBezTo>
                    <a:pt x="1141" y="7158"/>
                    <a:pt x="1141" y="7031"/>
                    <a:pt x="1046" y="6968"/>
                  </a:cubicBezTo>
                  <a:lnTo>
                    <a:pt x="666" y="6588"/>
                  </a:lnTo>
                  <a:cubicBezTo>
                    <a:pt x="3991" y="6366"/>
                    <a:pt x="6620" y="3579"/>
                    <a:pt x="6620" y="191"/>
                  </a:cubicBezTo>
                  <a:cubicBezTo>
                    <a:pt x="6620" y="96"/>
                    <a:pt x="6556" y="1"/>
                    <a:pt x="6430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845891" y="2692366"/>
              <a:ext cx="233871" cy="249181"/>
            </a:xfrm>
            <a:custGeom>
              <a:avLst/>
              <a:gdLst/>
              <a:ahLst/>
              <a:cxnLst/>
              <a:rect l="l" t="t" r="r" b="b"/>
              <a:pathLst>
                <a:path w="6874" h="7324" extrusionOk="0">
                  <a:moveTo>
                    <a:pt x="6014" y="0"/>
                  </a:moveTo>
                  <a:cubicBezTo>
                    <a:pt x="5963" y="0"/>
                    <a:pt x="5907" y="24"/>
                    <a:pt x="5860" y="72"/>
                  </a:cubicBezTo>
                  <a:cubicBezTo>
                    <a:pt x="5796" y="135"/>
                    <a:pt x="5796" y="262"/>
                    <a:pt x="5860" y="357"/>
                  </a:cubicBezTo>
                  <a:lnTo>
                    <a:pt x="6240" y="705"/>
                  </a:lnTo>
                  <a:cubicBezTo>
                    <a:pt x="2788" y="832"/>
                    <a:pt x="1" y="3650"/>
                    <a:pt x="1" y="7134"/>
                  </a:cubicBezTo>
                  <a:cubicBezTo>
                    <a:pt x="1" y="7229"/>
                    <a:pt x="96" y="7324"/>
                    <a:pt x="223" y="7324"/>
                  </a:cubicBezTo>
                  <a:cubicBezTo>
                    <a:pt x="318" y="7324"/>
                    <a:pt x="413" y="7229"/>
                    <a:pt x="413" y="7134"/>
                  </a:cubicBezTo>
                  <a:cubicBezTo>
                    <a:pt x="413" y="3872"/>
                    <a:pt x="2978" y="1243"/>
                    <a:pt x="6208" y="1117"/>
                  </a:cubicBezTo>
                  <a:lnTo>
                    <a:pt x="6208" y="1117"/>
                  </a:lnTo>
                  <a:lnTo>
                    <a:pt x="5860" y="1433"/>
                  </a:lnTo>
                  <a:cubicBezTo>
                    <a:pt x="5765" y="1528"/>
                    <a:pt x="5765" y="1655"/>
                    <a:pt x="5860" y="1718"/>
                  </a:cubicBezTo>
                  <a:cubicBezTo>
                    <a:pt x="5891" y="1750"/>
                    <a:pt x="5955" y="1782"/>
                    <a:pt x="5986" y="1782"/>
                  </a:cubicBezTo>
                  <a:cubicBezTo>
                    <a:pt x="6050" y="1782"/>
                    <a:pt x="6081" y="1750"/>
                    <a:pt x="6145" y="1718"/>
                  </a:cubicBezTo>
                  <a:lnTo>
                    <a:pt x="6841" y="1053"/>
                  </a:lnTo>
                  <a:cubicBezTo>
                    <a:pt x="6873" y="990"/>
                    <a:pt x="6873" y="958"/>
                    <a:pt x="6873" y="895"/>
                  </a:cubicBezTo>
                  <a:cubicBezTo>
                    <a:pt x="6873" y="863"/>
                    <a:pt x="6873" y="800"/>
                    <a:pt x="6841" y="768"/>
                  </a:cubicBezTo>
                  <a:lnTo>
                    <a:pt x="6145" y="72"/>
                  </a:lnTo>
                  <a:cubicBezTo>
                    <a:pt x="6113" y="24"/>
                    <a:pt x="6066" y="0"/>
                    <a:pt x="6014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3058157" y="2843460"/>
              <a:ext cx="120712" cy="98087"/>
            </a:xfrm>
            <a:custGeom>
              <a:avLst/>
              <a:gdLst/>
              <a:ahLst/>
              <a:cxnLst/>
              <a:rect l="l" t="t" r="r" b="b"/>
              <a:pathLst>
                <a:path w="3548" h="288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693"/>
                  </a:lnTo>
                  <a:cubicBezTo>
                    <a:pt x="1" y="2788"/>
                    <a:pt x="96" y="2883"/>
                    <a:pt x="191" y="2883"/>
                  </a:cubicBezTo>
                  <a:lnTo>
                    <a:pt x="3358" y="2883"/>
                  </a:lnTo>
                  <a:cubicBezTo>
                    <a:pt x="3453" y="2883"/>
                    <a:pt x="3548" y="2788"/>
                    <a:pt x="3548" y="2693"/>
                  </a:cubicBezTo>
                  <a:cubicBezTo>
                    <a:pt x="3548" y="2566"/>
                    <a:pt x="3453" y="2503"/>
                    <a:pt x="3358" y="2503"/>
                  </a:cubicBezTo>
                  <a:lnTo>
                    <a:pt x="381" y="2503"/>
                  </a:ln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4"/>
          <p:cNvSpPr/>
          <p:nvPr/>
        </p:nvSpPr>
        <p:spPr>
          <a:xfrm>
            <a:off x="5872498" y="2742447"/>
            <a:ext cx="422389" cy="383366"/>
          </a:xfrm>
          <a:custGeom>
            <a:avLst/>
            <a:gdLst/>
            <a:ahLst/>
            <a:cxnLst/>
            <a:rect l="l" t="t" r="r" b="b"/>
            <a:pathLst>
              <a:path w="12415" h="11268" extrusionOk="0">
                <a:moveTo>
                  <a:pt x="7843" y="326"/>
                </a:moveTo>
                <a:cubicBezTo>
                  <a:pt x="8641" y="326"/>
                  <a:pt x="9745" y="522"/>
                  <a:pt x="10641" y="1418"/>
                </a:cubicBezTo>
                <a:cubicBezTo>
                  <a:pt x="11971" y="2716"/>
                  <a:pt x="11401" y="4585"/>
                  <a:pt x="11180" y="5218"/>
                </a:cubicBezTo>
                <a:lnTo>
                  <a:pt x="7664" y="1703"/>
                </a:lnTo>
                <a:cubicBezTo>
                  <a:pt x="7633" y="1671"/>
                  <a:pt x="7601" y="1671"/>
                  <a:pt x="7538" y="1671"/>
                </a:cubicBezTo>
                <a:cubicBezTo>
                  <a:pt x="7506" y="1671"/>
                  <a:pt x="7474" y="1671"/>
                  <a:pt x="7443" y="1703"/>
                </a:cubicBezTo>
                <a:lnTo>
                  <a:pt x="5384" y="3762"/>
                </a:lnTo>
                <a:cubicBezTo>
                  <a:pt x="5257" y="3888"/>
                  <a:pt x="5099" y="3952"/>
                  <a:pt x="4909" y="3952"/>
                </a:cubicBezTo>
                <a:cubicBezTo>
                  <a:pt x="4719" y="3952"/>
                  <a:pt x="4529" y="3888"/>
                  <a:pt x="4402" y="3730"/>
                </a:cubicBezTo>
                <a:cubicBezTo>
                  <a:pt x="4149" y="3477"/>
                  <a:pt x="4149" y="3033"/>
                  <a:pt x="4434" y="2780"/>
                </a:cubicBezTo>
                <a:lnTo>
                  <a:pt x="6809" y="436"/>
                </a:lnTo>
                <a:cubicBezTo>
                  <a:pt x="6923" y="411"/>
                  <a:pt x="7316" y="326"/>
                  <a:pt x="7843" y="326"/>
                </a:cubicBezTo>
                <a:close/>
                <a:moveTo>
                  <a:pt x="2154" y="4965"/>
                </a:moveTo>
                <a:cubicBezTo>
                  <a:pt x="2312" y="4965"/>
                  <a:pt x="2502" y="5060"/>
                  <a:pt x="2629" y="5187"/>
                </a:cubicBezTo>
                <a:cubicBezTo>
                  <a:pt x="2787" y="5313"/>
                  <a:pt x="2851" y="5503"/>
                  <a:pt x="2851" y="5693"/>
                </a:cubicBezTo>
                <a:cubicBezTo>
                  <a:pt x="2851" y="5883"/>
                  <a:pt x="2787" y="6073"/>
                  <a:pt x="2629" y="6200"/>
                </a:cubicBezTo>
                <a:lnTo>
                  <a:pt x="1869" y="6960"/>
                </a:lnTo>
                <a:cubicBezTo>
                  <a:pt x="1742" y="7118"/>
                  <a:pt x="1552" y="7182"/>
                  <a:pt x="1362" y="7182"/>
                </a:cubicBezTo>
                <a:cubicBezTo>
                  <a:pt x="1140" y="7182"/>
                  <a:pt x="982" y="7087"/>
                  <a:pt x="824" y="6928"/>
                </a:cubicBezTo>
                <a:cubicBezTo>
                  <a:pt x="570" y="6643"/>
                  <a:pt x="602" y="6232"/>
                  <a:pt x="855" y="5947"/>
                </a:cubicBezTo>
                <a:lnTo>
                  <a:pt x="1647" y="5187"/>
                </a:lnTo>
                <a:cubicBezTo>
                  <a:pt x="1774" y="5060"/>
                  <a:pt x="1964" y="4965"/>
                  <a:pt x="2154" y="4965"/>
                </a:cubicBezTo>
                <a:close/>
                <a:moveTo>
                  <a:pt x="3547" y="6240"/>
                </a:moveTo>
                <a:cubicBezTo>
                  <a:pt x="3729" y="6240"/>
                  <a:pt x="3912" y="6311"/>
                  <a:pt x="4054" y="6453"/>
                </a:cubicBezTo>
                <a:cubicBezTo>
                  <a:pt x="4339" y="6738"/>
                  <a:pt x="4339" y="7182"/>
                  <a:pt x="4054" y="7467"/>
                </a:cubicBezTo>
                <a:lnTo>
                  <a:pt x="3294" y="8227"/>
                </a:lnTo>
                <a:cubicBezTo>
                  <a:pt x="3136" y="8385"/>
                  <a:pt x="2946" y="8449"/>
                  <a:pt x="2756" y="8449"/>
                </a:cubicBezTo>
                <a:cubicBezTo>
                  <a:pt x="2566" y="8449"/>
                  <a:pt x="2376" y="8354"/>
                  <a:pt x="2249" y="8195"/>
                </a:cubicBezTo>
                <a:cubicBezTo>
                  <a:pt x="1996" y="7910"/>
                  <a:pt x="1996" y="7467"/>
                  <a:pt x="2281" y="7213"/>
                </a:cubicBezTo>
                <a:lnTo>
                  <a:pt x="3041" y="6453"/>
                </a:lnTo>
                <a:cubicBezTo>
                  <a:pt x="3183" y="6311"/>
                  <a:pt x="3365" y="6240"/>
                  <a:pt x="3547" y="6240"/>
                </a:cubicBezTo>
                <a:close/>
                <a:moveTo>
                  <a:pt x="4957" y="7506"/>
                </a:moveTo>
                <a:cubicBezTo>
                  <a:pt x="5147" y="7506"/>
                  <a:pt x="5337" y="7578"/>
                  <a:pt x="5479" y="7720"/>
                </a:cubicBezTo>
                <a:cubicBezTo>
                  <a:pt x="5732" y="8005"/>
                  <a:pt x="5732" y="8449"/>
                  <a:pt x="5479" y="8734"/>
                </a:cubicBezTo>
                <a:lnTo>
                  <a:pt x="4687" y="9494"/>
                </a:lnTo>
                <a:cubicBezTo>
                  <a:pt x="4561" y="9652"/>
                  <a:pt x="4371" y="9715"/>
                  <a:pt x="4181" y="9715"/>
                </a:cubicBezTo>
                <a:cubicBezTo>
                  <a:pt x="3959" y="9715"/>
                  <a:pt x="3769" y="9620"/>
                  <a:pt x="3642" y="9462"/>
                </a:cubicBezTo>
                <a:cubicBezTo>
                  <a:pt x="3389" y="9177"/>
                  <a:pt x="3421" y="8734"/>
                  <a:pt x="3674" y="8480"/>
                </a:cubicBezTo>
                <a:lnTo>
                  <a:pt x="4434" y="7720"/>
                </a:lnTo>
                <a:cubicBezTo>
                  <a:pt x="4577" y="7578"/>
                  <a:pt x="4767" y="7506"/>
                  <a:pt x="4957" y="7506"/>
                </a:cubicBezTo>
                <a:close/>
                <a:moveTo>
                  <a:pt x="4075" y="446"/>
                </a:moveTo>
                <a:cubicBezTo>
                  <a:pt x="4883" y="446"/>
                  <a:pt x="5573" y="729"/>
                  <a:pt x="5891" y="880"/>
                </a:cubicBezTo>
                <a:lnTo>
                  <a:pt x="4212" y="2526"/>
                </a:lnTo>
                <a:cubicBezTo>
                  <a:pt x="3801" y="2906"/>
                  <a:pt x="3801" y="3572"/>
                  <a:pt x="4181" y="3952"/>
                </a:cubicBezTo>
                <a:cubicBezTo>
                  <a:pt x="4371" y="4142"/>
                  <a:pt x="4624" y="4268"/>
                  <a:pt x="4877" y="4268"/>
                </a:cubicBezTo>
                <a:lnTo>
                  <a:pt x="4909" y="4268"/>
                </a:lnTo>
                <a:cubicBezTo>
                  <a:pt x="5162" y="4268"/>
                  <a:pt x="5416" y="4173"/>
                  <a:pt x="5606" y="3983"/>
                </a:cubicBezTo>
                <a:lnTo>
                  <a:pt x="7538" y="2051"/>
                </a:lnTo>
                <a:lnTo>
                  <a:pt x="11116" y="5598"/>
                </a:lnTo>
                <a:cubicBezTo>
                  <a:pt x="11148" y="5662"/>
                  <a:pt x="11813" y="6295"/>
                  <a:pt x="11306" y="6928"/>
                </a:cubicBezTo>
                <a:cubicBezTo>
                  <a:pt x="11180" y="7087"/>
                  <a:pt x="11053" y="7150"/>
                  <a:pt x="10863" y="7182"/>
                </a:cubicBezTo>
                <a:cubicBezTo>
                  <a:pt x="10846" y="7183"/>
                  <a:pt x="10830" y="7184"/>
                  <a:pt x="10813" y="7184"/>
                </a:cubicBezTo>
                <a:cubicBezTo>
                  <a:pt x="10479" y="7184"/>
                  <a:pt x="10134" y="6897"/>
                  <a:pt x="10134" y="6897"/>
                </a:cubicBezTo>
                <a:cubicBezTo>
                  <a:pt x="10108" y="6884"/>
                  <a:pt x="10077" y="6876"/>
                  <a:pt x="10044" y="6876"/>
                </a:cubicBezTo>
                <a:cubicBezTo>
                  <a:pt x="9998" y="6876"/>
                  <a:pt x="9950" y="6891"/>
                  <a:pt x="9913" y="6928"/>
                </a:cubicBezTo>
                <a:cubicBezTo>
                  <a:pt x="9849" y="6960"/>
                  <a:pt x="9849" y="7055"/>
                  <a:pt x="9913" y="7118"/>
                </a:cubicBezTo>
                <a:cubicBezTo>
                  <a:pt x="9913" y="7118"/>
                  <a:pt x="10451" y="7847"/>
                  <a:pt x="10039" y="8259"/>
                </a:cubicBezTo>
                <a:cubicBezTo>
                  <a:pt x="9909" y="8389"/>
                  <a:pt x="9743" y="8434"/>
                  <a:pt x="9578" y="8434"/>
                </a:cubicBezTo>
                <a:cubicBezTo>
                  <a:pt x="9222" y="8434"/>
                  <a:pt x="8868" y="8227"/>
                  <a:pt x="8868" y="8227"/>
                </a:cubicBezTo>
                <a:cubicBezTo>
                  <a:pt x="8841" y="8214"/>
                  <a:pt x="8810" y="8206"/>
                  <a:pt x="8779" y="8206"/>
                </a:cubicBezTo>
                <a:cubicBezTo>
                  <a:pt x="8737" y="8206"/>
                  <a:pt x="8696" y="8221"/>
                  <a:pt x="8678" y="8259"/>
                </a:cubicBezTo>
                <a:cubicBezTo>
                  <a:pt x="8614" y="8322"/>
                  <a:pt x="8614" y="8385"/>
                  <a:pt x="8646" y="8449"/>
                </a:cubicBezTo>
                <a:cubicBezTo>
                  <a:pt x="8678" y="8480"/>
                  <a:pt x="9121" y="9114"/>
                  <a:pt x="8678" y="9557"/>
                </a:cubicBezTo>
                <a:cubicBezTo>
                  <a:pt x="8521" y="9703"/>
                  <a:pt x="8341" y="9753"/>
                  <a:pt x="8168" y="9753"/>
                </a:cubicBezTo>
                <a:cubicBezTo>
                  <a:pt x="7816" y="9753"/>
                  <a:pt x="7496" y="9547"/>
                  <a:pt x="7474" y="9525"/>
                </a:cubicBezTo>
                <a:lnTo>
                  <a:pt x="7411" y="9525"/>
                </a:lnTo>
                <a:cubicBezTo>
                  <a:pt x="7411" y="9240"/>
                  <a:pt x="7316" y="8955"/>
                  <a:pt x="7094" y="8734"/>
                </a:cubicBezTo>
                <a:cubicBezTo>
                  <a:pt x="6911" y="8550"/>
                  <a:pt x="6636" y="8459"/>
                  <a:pt x="6362" y="8459"/>
                </a:cubicBezTo>
                <a:cubicBezTo>
                  <a:pt x="6210" y="8459"/>
                  <a:pt x="6058" y="8487"/>
                  <a:pt x="5922" y="8544"/>
                </a:cubicBezTo>
                <a:cubicBezTo>
                  <a:pt x="6049" y="8195"/>
                  <a:pt x="5986" y="7784"/>
                  <a:pt x="5701" y="7467"/>
                </a:cubicBezTo>
                <a:cubicBezTo>
                  <a:pt x="5497" y="7284"/>
                  <a:pt x="5228" y="7192"/>
                  <a:pt x="4961" y="7192"/>
                </a:cubicBezTo>
                <a:cubicBezTo>
                  <a:pt x="4813" y="7192"/>
                  <a:pt x="4665" y="7220"/>
                  <a:pt x="4529" y="7277"/>
                </a:cubicBezTo>
                <a:cubicBezTo>
                  <a:pt x="4656" y="6928"/>
                  <a:pt x="4561" y="6517"/>
                  <a:pt x="4276" y="6232"/>
                </a:cubicBezTo>
                <a:cubicBezTo>
                  <a:pt x="4090" y="6025"/>
                  <a:pt x="3810" y="5927"/>
                  <a:pt x="3533" y="5927"/>
                </a:cubicBezTo>
                <a:cubicBezTo>
                  <a:pt x="3384" y="5927"/>
                  <a:pt x="3236" y="5955"/>
                  <a:pt x="3104" y="6010"/>
                </a:cubicBezTo>
                <a:cubicBezTo>
                  <a:pt x="3167" y="5915"/>
                  <a:pt x="3167" y="5820"/>
                  <a:pt x="3167" y="5693"/>
                </a:cubicBezTo>
                <a:cubicBezTo>
                  <a:pt x="3167" y="5408"/>
                  <a:pt x="3072" y="5155"/>
                  <a:pt x="2882" y="4965"/>
                </a:cubicBezTo>
                <a:cubicBezTo>
                  <a:pt x="2676" y="4759"/>
                  <a:pt x="2407" y="4656"/>
                  <a:pt x="2138" y="4656"/>
                </a:cubicBezTo>
                <a:cubicBezTo>
                  <a:pt x="1869" y="4656"/>
                  <a:pt x="1600" y="4759"/>
                  <a:pt x="1394" y="4965"/>
                </a:cubicBezTo>
                <a:lnTo>
                  <a:pt x="1235" y="5155"/>
                </a:lnTo>
                <a:cubicBezTo>
                  <a:pt x="950" y="4490"/>
                  <a:pt x="444" y="2748"/>
                  <a:pt x="1806" y="1418"/>
                </a:cubicBezTo>
                <a:cubicBezTo>
                  <a:pt x="2537" y="671"/>
                  <a:pt x="3354" y="446"/>
                  <a:pt x="4075" y="446"/>
                </a:cubicBezTo>
                <a:close/>
                <a:moveTo>
                  <a:pt x="7348" y="9874"/>
                </a:moveTo>
                <a:cubicBezTo>
                  <a:pt x="7474" y="10032"/>
                  <a:pt x="7728" y="10475"/>
                  <a:pt x="7411" y="10792"/>
                </a:cubicBezTo>
                <a:cubicBezTo>
                  <a:pt x="7282" y="10934"/>
                  <a:pt x="7132" y="10981"/>
                  <a:pt x="6990" y="10981"/>
                </a:cubicBezTo>
                <a:cubicBezTo>
                  <a:pt x="6781" y="10981"/>
                  <a:pt x="6587" y="10880"/>
                  <a:pt x="6493" y="10824"/>
                </a:cubicBezTo>
                <a:lnTo>
                  <a:pt x="7094" y="10222"/>
                </a:lnTo>
                <a:cubicBezTo>
                  <a:pt x="7221" y="10127"/>
                  <a:pt x="7284" y="10000"/>
                  <a:pt x="7348" y="9874"/>
                </a:cubicBezTo>
                <a:close/>
                <a:moveTo>
                  <a:pt x="6378" y="8765"/>
                </a:moveTo>
                <a:cubicBezTo>
                  <a:pt x="6564" y="8765"/>
                  <a:pt x="6746" y="8829"/>
                  <a:pt x="6873" y="8955"/>
                </a:cubicBezTo>
                <a:cubicBezTo>
                  <a:pt x="7158" y="9240"/>
                  <a:pt x="7158" y="9715"/>
                  <a:pt x="6873" y="10000"/>
                </a:cubicBezTo>
                <a:lnTo>
                  <a:pt x="6113" y="10760"/>
                </a:lnTo>
                <a:cubicBezTo>
                  <a:pt x="5986" y="10887"/>
                  <a:pt x="5796" y="10982"/>
                  <a:pt x="5574" y="10982"/>
                </a:cubicBezTo>
                <a:cubicBezTo>
                  <a:pt x="5384" y="10950"/>
                  <a:pt x="5194" y="10887"/>
                  <a:pt x="5067" y="10729"/>
                </a:cubicBezTo>
                <a:cubicBezTo>
                  <a:pt x="4814" y="10444"/>
                  <a:pt x="4814" y="10000"/>
                  <a:pt x="5099" y="9747"/>
                </a:cubicBezTo>
                <a:lnTo>
                  <a:pt x="5859" y="8955"/>
                </a:lnTo>
                <a:cubicBezTo>
                  <a:pt x="6002" y="8829"/>
                  <a:pt x="6192" y="8765"/>
                  <a:pt x="6378" y="8765"/>
                </a:cubicBezTo>
                <a:close/>
                <a:moveTo>
                  <a:pt x="7883" y="1"/>
                </a:moveTo>
                <a:cubicBezTo>
                  <a:pt x="7208" y="1"/>
                  <a:pt x="6724" y="137"/>
                  <a:pt x="6683" y="151"/>
                </a:cubicBezTo>
                <a:cubicBezTo>
                  <a:pt x="6651" y="151"/>
                  <a:pt x="6619" y="151"/>
                  <a:pt x="6588" y="183"/>
                </a:cubicBezTo>
                <a:lnTo>
                  <a:pt x="6113" y="658"/>
                </a:lnTo>
                <a:cubicBezTo>
                  <a:pt x="5832" y="518"/>
                  <a:pt x="5020" y="146"/>
                  <a:pt x="4044" y="146"/>
                </a:cubicBezTo>
                <a:cubicBezTo>
                  <a:pt x="3255" y="146"/>
                  <a:pt x="2359" y="389"/>
                  <a:pt x="1552" y="1196"/>
                </a:cubicBezTo>
                <a:cubicBezTo>
                  <a:pt x="0" y="2748"/>
                  <a:pt x="697" y="4807"/>
                  <a:pt x="982" y="5377"/>
                </a:cubicBezTo>
                <a:lnTo>
                  <a:pt x="634" y="5725"/>
                </a:lnTo>
                <a:cubicBezTo>
                  <a:pt x="254" y="6105"/>
                  <a:pt x="222" y="6738"/>
                  <a:pt x="602" y="7150"/>
                </a:cubicBezTo>
                <a:cubicBezTo>
                  <a:pt x="792" y="7372"/>
                  <a:pt x="1045" y="7498"/>
                  <a:pt x="1330" y="7498"/>
                </a:cubicBezTo>
                <a:lnTo>
                  <a:pt x="1362" y="7498"/>
                </a:lnTo>
                <a:cubicBezTo>
                  <a:pt x="1520" y="7498"/>
                  <a:pt x="1679" y="7467"/>
                  <a:pt x="1806" y="7403"/>
                </a:cubicBezTo>
                <a:lnTo>
                  <a:pt x="1806" y="7403"/>
                </a:lnTo>
                <a:cubicBezTo>
                  <a:pt x="1679" y="7752"/>
                  <a:pt x="1742" y="8132"/>
                  <a:pt x="1996" y="8417"/>
                </a:cubicBezTo>
                <a:cubicBezTo>
                  <a:pt x="2186" y="8607"/>
                  <a:pt x="2471" y="8734"/>
                  <a:pt x="2756" y="8765"/>
                </a:cubicBezTo>
                <a:lnTo>
                  <a:pt x="2787" y="8765"/>
                </a:lnTo>
                <a:cubicBezTo>
                  <a:pt x="2914" y="8765"/>
                  <a:pt x="3072" y="8734"/>
                  <a:pt x="3199" y="8670"/>
                </a:cubicBezTo>
                <a:lnTo>
                  <a:pt x="3199" y="8670"/>
                </a:lnTo>
                <a:cubicBezTo>
                  <a:pt x="3104" y="8987"/>
                  <a:pt x="3167" y="9399"/>
                  <a:pt x="3421" y="9684"/>
                </a:cubicBezTo>
                <a:cubicBezTo>
                  <a:pt x="3611" y="9874"/>
                  <a:pt x="3864" y="10000"/>
                  <a:pt x="4149" y="10000"/>
                </a:cubicBezTo>
                <a:lnTo>
                  <a:pt x="4181" y="10000"/>
                </a:lnTo>
                <a:cubicBezTo>
                  <a:pt x="4339" y="10000"/>
                  <a:pt x="4497" y="9969"/>
                  <a:pt x="4624" y="9905"/>
                </a:cubicBezTo>
                <a:lnTo>
                  <a:pt x="4624" y="9905"/>
                </a:lnTo>
                <a:cubicBezTo>
                  <a:pt x="4497" y="10254"/>
                  <a:pt x="4561" y="10634"/>
                  <a:pt x="4814" y="10919"/>
                </a:cubicBezTo>
                <a:cubicBezTo>
                  <a:pt x="5004" y="11140"/>
                  <a:pt x="5289" y="11267"/>
                  <a:pt x="5574" y="11267"/>
                </a:cubicBezTo>
                <a:lnTo>
                  <a:pt x="5606" y="11267"/>
                </a:lnTo>
                <a:cubicBezTo>
                  <a:pt x="5827" y="11267"/>
                  <a:pt x="6049" y="11204"/>
                  <a:pt x="6239" y="11045"/>
                </a:cubicBezTo>
                <a:cubicBezTo>
                  <a:pt x="6398" y="11140"/>
                  <a:pt x="6683" y="11267"/>
                  <a:pt x="6968" y="11267"/>
                </a:cubicBezTo>
                <a:cubicBezTo>
                  <a:pt x="7189" y="11267"/>
                  <a:pt x="7443" y="11204"/>
                  <a:pt x="7633" y="11014"/>
                </a:cubicBezTo>
                <a:cubicBezTo>
                  <a:pt x="7949" y="10697"/>
                  <a:pt x="7918" y="10317"/>
                  <a:pt x="7791" y="10000"/>
                </a:cubicBezTo>
                <a:lnTo>
                  <a:pt x="7791" y="10000"/>
                </a:lnTo>
                <a:cubicBezTo>
                  <a:pt x="7914" y="10034"/>
                  <a:pt x="8045" y="10056"/>
                  <a:pt x="8179" y="10056"/>
                </a:cubicBezTo>
                <a:cubicBezTo>
                  <a:pt x="8423" y="10056"/>
                  <a:pt x="8674" y="9983"/>
                  <a:pt x="8899" y="9779"/>
                </a:cubicBezTo>
                <a:cubicBezTo>
                  <a:pt x="9248" y="9430"/>
                  <a:pt x="9216" y="9019"/>
                  <a:pt x="9121" y="8670"/>
                </a:cubicBezTo>
                <a:lnTo>
                  <a:pt x="9121" y="8670"/>
                </a:lnTo>
                <a:cubicBezTo>
                  <a:pt x="9255" y="8710"/>
                  <a:pt x="9418" y="8745"/>
                  <a:pt x="9587" y="8745"/>
                </a:cubicBezTo>
                <a:cubicBezTo>
                  <a:pt x="9817" y="8745"/>
                  <a:pt x="10060" y="8681"/>
                  <a:pt x="10261" y="8480"/>
                </a:cubicBezTo>
                <a:cubicBezTo>
                  <a:pt x="10578" y="8132"/>
                  <a:pt x="10546" y="7720"/>
                  <a:pt x="10420" y="7403"/>
                </a:cubicBezTo>
                <a:lnTo>
                  <a:pt x="10420" y="7403"/>
                </a:lnTo>
                <a:cubicBezTo>
                  <a:pt x="10512" y="7450"/>
                  <a:pt x="10639" y="7479"/>
                  <a:pt x="10762" y="7479"/>
                </a:cubicBezTo>
                <a:cubicBezTo>
                  <a:pt x="10807" y="7479"/>
                  <a:pt x="10852" y="7475"/>
                  <a:pt x="10895" y="7467"/>
                </a:cubicBezTo>
                <a:cubicBezTo>
                  <a:pt x="11148" y="7467"/>
                  <a:pt x="11370" y="7340"/>
                  <a:pt x="11560" y="7118"/>
                </a:cubicBezTo>
                <a:cubicBezTo>
                  <a:pt x="12066" y="6517"/>
                  <a:pt x="11718" y="5820"/>
                  <a:pt x="11433" y="5472"/>
                </a:cubicBezTo>
                <a:cubicBezTo>
                  <a:pt x="11623" y="4997"/>
                  <a:pt x="12415" y="2748"/>
                  <a:pt x="10863" y="1196"/>
                </a:cubicBezTo>
                <a:cubicBezTo>
                  <a:pt x="9906" y="222"/>
                  <a:pt x="8740" y="1"/>
                  <a:pt x="788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34"/>
          <p:cNvGrpSpPr/>
          <p:nvPr/>
        </p:nvGrpSpPr>
        <p:grpSpPr>
          <a:xfrm>
            <a:off x="7360472" y="2773442"/>
            <a:ext cx="450424" cy="322193"/>
            <a:chOff x="7360472" y="2773442"/>
            <a:chExt cx="450424" cy="322193"/>
          </a:xfrm>
        </p:grpSpPr>
        <p:sp>
          <p:nvSpPr>
            <p:cNvPr id="1488" name="Google Shape;1488;p34"/>
            <p:cNvSpPr/>
            <p:nvPr/>
          </p:nvSpPr>
          <p:spPr>
            <a:xfrm>
              <a:off x="7360472" y="2865030"/>
              <a:ext cx="450424" cy="230605"/>
            </a:xfrm>
            <a:custGeom>
              <a:avLst/>
              <a:gdLst/>
              <a:ahLst/>
              <a:cxnLst/>
              <a:rect l="l" t="t" r="r" b="b"/>
              <a:pathLst>
                <a:path w="13239" h="6778" extrusionOk="0">
                  <a:moveTo>
                    <a:pt x="3072" y="3104"/>
                  </a:moveTo>
                  <a:lnTo>
                    <a:pt x="3072" y="6492"/>
                  </a:lnTo>
                  <a:lnTo>
                    <a:pt x="1647" y="6492"/>
                  </a:lnTo>
                  <a:lnTo>
                    <a:pt x="1647" y="3104"/>
                  </a:lnTo>
                  <a:close/>
                  <a:moveTo>
                    <a:pt x="5922" y="1172"/>
                  </a:moveTo>
                  <a:lnTo>
                    <a:pt x="5922" y="6492"/>
                  </a:lnTo>
                  <a:lnTo>
                    <a:pt x="4497" y="6492"/>
                  </a:lnTo>
                  <a:lnTo>
                    <a:pt x="4497" y="1172"/>
                  </a:lnTo>
                  <a:close/>
                  <a:moveTo>
                    <a:pt x="8773" y="2154"/>
                  </a:moveTo>
                  <a:lnTo>
                    <a:pt x="8773" y="6492"/>
                  </a:lnTo>
                  <a:lnTo>
                    <a:pt x="7348" y="6492"/>
                  </a:lnTo>
                  <a:lnTo>
                    <a:pt x="7348" y="2154"/>
                  </a:lnTo>
                  <a:close/>
                  <a:moveTo>
                    <a:pt x="11655" y="285"/>
                  </a:moveTo>
                  <a:lnTo>
                    <a:pt x="11655" y="6492"/>
                  </a:lnTo>
                  <a:lnTo>
                    <a:pt x="10261" y="6492"/>
                  </a:lnTo>
                  <a:lnTo>
                    <a:pt x="10261" y="285"/>
                  </a:lnTo>
                  <a:close/>
                  <a:moveTo>
                    <a:pt x="10103" y="0"/>
                  </a:moveTo>
                  <a:cubicBezTo>
                    <a:pt x="10039" y="0"/>
                    <a:pt x="9944" y="64"/>
                    <a:pt x="9944" y="159"/>
                  </a:cubicBezTo>
                  <a:lnTo>
                    <a:pt x="9944" y="6492"/>
                  </a:lnTo>
                  <a:lnTo>
                    <a:pt x="9058" y="6492"/>
                  </a:lnTo>
                  <a:lnTo>
                    <a:pt x="9058" y="1995"/>
                  </a:lnTo>
                  <a:cubicBezTo>
                    <a:pt x="9058" y="1900"/>
                    <a:pt x="8994" y="1837"/>
                    <a:pt x="8931" y="1837"/>
                  </a:cubicBezTo>
                  <a:lnTo>
                    <a:pt x="7221" y="1837"/>
                  </a:lnTo>
                  <a:cubicBezTo>
                    <a:pt x="7126" y="1837"/>
                    <a:pt x="7063" y="1900"/>
                    <a:pt x="7063" y="1995"/>
                  </a:cubicBezTo>
                  <a:lnTo>
                    <a:pt x="7063" y="6492"/>
                  </a:lnTo>
                  <a:lnTo>
                    <a:pt x="6207" y="6492"/>
                  </a:lnTo>
                  <a:lnTo>
                    <a:pt x="6207" y="1045"/>
                  </a:lnTo>
                  <a:cubicBezTo>
                    <a:pt x="6207" y="950"/>
                    <a:pt x="6144" y="887"/>
                    <a:pt x="6049" y="887"/>
                  </a:cubicBezTo>
                  <a:lnTo>
                    <a:pt x="4339" y="887"/>
                  </a:lnTo>
                  <a:cubicBezTo>
                    <a:pt x="4276" y="887"/>
                    <a:pt x="4212" y="950"/>
                    <a:pt x="4212" y="1045"/>
                  </a:cubicBezTo>
                  <a:lnTo>
                    <a:pt x="4212" y="6492"/>
                  </a:lnTo>
                  <a:lnTo>
                    <a:pt x="3357" y="6492"/>
                  </a:lnTo>
                  <a:lnTo>
                    <a:pt x="3357" y="2977"/>
                  </a:lnTo>
                  <a:cubicBezTo>
                    <a:pt x="3357" y="2882"/>
                    <a:pt x="3294" y="2819"/>
                    <a:pt x="3199" y="2819"/>
                  </a:cubicBezTo>
                  <a:lnTo>
                    <a:pt x="1520" y="2819"/>
                  </a:lnTo>
                  <a:cubicBezTo>
                    <a:pt x="1425" y="2819"/>
                    <a:pt x="1362" y="2882"/>
                    <a:pt x="1362" y="2977"/>
                  </a:cubicBezTo>
                  <a:lnTo>
                    <a:pt x="1362" y="6492"/>
                  </a:lnTo>
                  <a:lnTo>
                    <a:pt x="159" y="6492"/>
                  </a:lnTo>
                  <a:cubicBezTo>
                    <a:pt x="95" y="6492"/>
                    <a:pt x="0" y="6556"/>
                    <a:pt x="0" y="6619"/>
                  </a:cubicBezTo>
                  <a:cubicBezTo>
                    <a:pt x="0" y="6714"/>
                    <a:pt x="95" y="6777"/>
                    <a:pt x="159" y="6777"/>
                  </a:cubicBezTo>
                  <a:lnTo>
                    <a:pt x="13080" y="6777"/>
                  </a:lnTo>
                  <a:cubicBezTo>
                    <a:pt x="13175" y="6777"/>
                    <a:pt x="13238" y="6714"/>
                    <a:pt x="13238" y="6619"/>
                  </a:cubicBezTo>
                  <a:cubicBezTo>
                    <a:pt x="13238" y="6556"/>
                    <a:pt x="13175" y="6492"/>
                    <a:pt x="13111" y="6492"/>
                  </a:cubicBezTo>
                  <a:lnTo>
                    <a:pt x="11971" y="6492"/>
                  </a:lnTo>
                  <a:lnTo>
                    <a:pt x="11971" y="159"/>
                  </a:lnTo>
                  <a:cubicBezTo>
                    <a:pt x="11971" y="64"/>
                    <a:pt x="11876" y="0"/>
                    <a:pt x="11813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7410043" y="2773442"/>
              <a:ext cx="354514" cy="162730"/>
            </a:xfrm>
            <a:custGeom>
              <a:avLst/>
              <a:gdLst/>
              <a:ahLst/>
              <a:cxnLst/>
              <a:rect l="l" t="t" r="r" b="b"/>
              <a:pathLst>
                <a:path w="10420" h="4783" extrusionOk="0">
                  <a:moveTo>
                    <a:pt x="9501" y="317"/>
                  </a:moveTo>
                  <a:cubicBezTo>
                    <a:pt x="9849" y="317"/>
                    <a:pt x="10103" y="570"/>
                    <a:pt x="10103" y="919"/>
                  </a:cubicBezTo>
                  <a:cubicBezTo>
                    <a:pt x="10103" y="1235"/>
                    <a:pt x="9818" y="1520"/>
                    <a:pt x="9501" y="1520"/>
                  </a:cubicBezTo>
                  <a:cubicBezTo>
                    <a:pt x="9152" y="1520"/>
                    <a:pt x="8899" y="1235"/>
                    <a:pt x="8899" y="919"/>
                  </a:cubicBezTo>
                  <a:cubicBezTo>
                    <a:pt x="8899" y="570"/>
                    <a:pt x="9152" y="317"/>
                    <a:pt x="9501" y="317"/>
                  </a:cubicBezTo>
                  <a:close/>
                  <a:moveTo>
                    <a:pt x="3737" y="1109"/>
                  </a:moveTo>
                  <a:cubicBezTo>
                    <a:pt x="4085" y="1109"/>
                    <a:pt x="4339" y="1394"/>
                    <a:pt x="4339" y="1742"/>
                  </a:cubicBezTo>
                  <a:cubicBezTo>
                    <a:pt x="4339" y="2059"/>
                    <a:pt x="4085" y="2344"/>
                    <a:pt x="3737" y="2344"/>
                  </a:cubicBezTo>
                  <a:cubicBezTo>
                    <a:pt x="3420" y="2344"/>
                    <a:pt x="3135" y="2059"/>
                    <a:pt x="3135" y="1742"/>
                  </a:cubicBezTo>
                  <a:cubicBezTo>
                    <a:pt x="3135" y="1394"/>
                    <a:pt x="3420" y="1109"/>
                    <a:pt x="3737" y="1109"/>
                  </a:cubicBezTo>
                  <a:close/>
                  <a:moveTo>
                    <a:pt x="6619" y="2281"/>
                  </a:moveTo>
                  <a:cubicBezTo>
                    <a:pt x="6936" y="2281"/>
                    <a:pt x="7221" y="2566"/>
                    <a:pt x="7221" y="2882"/>
                  </a:cubicBezTo>
                  <a:cubicBezTo>
                    <a:pt x="7221" y="3231"/>
                    <a:pt x="6936" y="3516"/>
                    <a:pt x="6619" y="3516"/>
                  </a:cubicBezTo>
                  <a:cubicBezTo>
                    <a:pt x="6271" y="3516"/>
                    <a:pt x="5986" y="3231"/>
                    <a:pt x="5986" y="2882"/>
                  </a:cubicBezTo>
                  <a:cubicBezTo>
                    <a:pt x="5986" y="2566"/>
                    <a:pt x="6271" y="2281"/>
                    <a:pt x="6619" y="2281"/>
                  </a:cubicBezTo>
                  <a:close/>
                  <a:moveTo>
                    <a:pt x="919" y="3262"/>
                  </a:moveTo>
                  <a:cubicBezTo>
                    <a:pt x="1235" y="3262"/>
                    <a:pt x="1520" y="3547"/>
                    <a:pt x="1520" y="3864"/>
                  </a:cubicBezTo>
                  <a:cubicBezTo>
                    <a:pt x="1520" y="4212"/>
                    <a:pt x="1235" y="4466"/>
                    <a:pt x="919" y="4466"/>
                  </a:cubicBezTo>
                  <a:cubicBezTo>
                    <a:pt x="570" y="4466"/>
                    <a:pt x="317" y="4212"/>
                    <a:pt x="317" y="3864"/>
                  </a:cubicBezTo>
                  <a:cubicBezTo>
                    <a:pt x="317" y="3547"/>
                    <a:pt x="570" y="3262"/>
                    <a:pt x="919" y="3262"/>
                  </a:cubicBezTo>
                  <a:close/>
                  <a:moveTo>
                    <a:pt x="9501" y="0"/>
                  </a:moveTo>
                  <a:cubicBezTo>
                    <a:pt x="8994" y="0"/>
                    <a:pt x="8614" y="412"/>
                    <a:pt x="8614" y="919"/>
                  </a:cubicBezTo>
                  <a:cubicBezTo>
                    <a:pt x="8614" y="1045"/>
                    <a:pt x="8646" y="1172"/>
                    <a:pt x="8677" y="1299"/>
                  </a:cubicBezTo>
                  <a:lnTo>
                    <a:pt x="7252" y="2281"/>
                  </a:lnTo>
                  <a:cubicBezTo>
                    <a:pt x="7094" y="2091"/>
                    <a:pt x="6872" y="1995"/>
                    <a:pt x="6619" y="1995"/>
                  </a:cubicBezTo>
                  <a:cubicBezTo>
                    <a:pt x="6302" y="1995"/>
                    <a:pt x="6017" y="2186"/>
                    <a:pt x="5859" y="2439"/>
                  </a:cubicBezTo>
                  <a:lnTo>
                    <a:pt x="4624" y="1932"/>
                  </a:lnTo>
                  <a:cubicBezTo>
                    <a:pt x="4655" y="1869"/>
                    <a:pt x="4655" y="1805"/>
                    <a:pt x="4655" y="1742"/>
                  </a:cubicBezTo>
                  <a:cubicBezTo>
                    <a:pt x="4655" y="1235"/>
                    <a:pt x="4244" y="824"/>
                    <a:pt x="3737" y="824"/>
                  </a:cubicBezTo>
                  <a:cubicBezTo>
                    <a:pt x="3262" y="824"/>
                    <a:pt x="2850" y="1235"/>
                    <a:pt x="2850" y="1742"/>
                  </a:cubicBezTo>
                  <a:cubicBezTo>
                    <a:pt x="2850" y="1869"/>
                    <a:pt x="2882" y="2027"/>
                    <a:pt x="2945" y="2154"/>
                  </a:cubicBezTo>
                  <a:lnTo>
                    <a:pt x="1520" y="3231"/>
                  </a:lnTo>
                  <a:cubicBezTo>
                    <a:pt x="1362" y="3072"/>
                    <a:pt x="1140" y="2977"/>
                    <a:pt x="919" y="2977"/>
                  </a:cubicBezTo>
                  <a:cubicBezTo>
                    <a:pt x="412" y="2977"/>
                    <a:pt x="0" y="3357"/>
                    <a:pt x="0" y="3864"/>
                  </a:cubicBezTo>
                  <a:cubicBezTo>
                    <a:pt x="0" y="4371"/>
                    <a:pt x="412" y="4782"/>
                    <a:pt x="919" y="4782"/>
                  </a:cubicBezTo>
                  <a:cubicBezTo>
                    <a:pt x="1425" y="4782"/>
                    <a:pt x="1805" y="4371"/>
                    <a:pt x="1805" y="3864"/>
                  </a:cubicBezTo>
                  <a:cubicBezTo>
                    <a:pt x="1805" y="3706"/>
                    <a:pt x="1774" y="3579"/>
                    <a:pt x="1710" y="3452"/>
                  </a:cubicBezTo>
                  <a:lnTo>
                    <a:pt x="3135" y="2376"/>
                  </a:lnTo>
                  <a:cubicBezTo>
                    <a:pt x="3294" y="2534"/>
                    <a:pt x="3515" y="2629"/>
                    <a:pt x="3737" y="2629"/>
                  </a:cubicBezTo>
                  <a:cubicBezTo>
                    <a:pt x="4085" y="2629"/>
                    <a:pt x="4339" y="2471"/>
                    <a:pt x="4529" y="2217"/>
                  </a:cubicBezTo>
                  <a:lnTo>
                    <a:pt x="5732" y="2692"/>
                  </a:lnTo>
                  <a:cubicBezTo>
                    <a:pt x="5732" y="2756"/>
                    <a:pt x="5701" y="2819"/>
                    <a:pt x="5701" y="2914"/>
                  </a:cubicBezTo>
                  <a:cubicBezTo>
                    <a:pt x="5701" y="3389"/>
                    <a:pt x="6112" y="3801"/>
                    <a:pt x="6619" y="3801"/>
                  </a:cubicBezTo>
                  <a:cubicBezTo>
                    <a:pt x="7126" y="3801"/>
                    <a:pt x="7506" y="3389"/>
                    <a:pt x="7506" y="2914"/>
                  </a:cubicBezTo>
                  <a:cubicBezTo>
                    <a:pt x="7506" y="2756"/>
                    <a:pt x="7474" y="2629"/>
                    <a:pt x="7442" y="2502"/>
                  </a:cubicBezTo>
                  <a:lnTo>
                    <a:pt x="8867" y="1552"/>
                  </a:lnTo>
                  <a:cubicBezTo>
                    <a:pt x="9026" y="1710"/>
                    <a:pt x="9248" y="1805"/>
                    <a:pt x="9501" y="1805"/>
                  </a:cubicBezTo>
                  <a:cubicBezTo>
                    <a:pt x="10008" y="1805"/>
                    <a:pt x="10419" y="1394"/>
                    <a:pt x="10419" y="919"/>
                  </a:cubicBezTo>
                  <a:cubicBezTo>
                    <a:pt x="10419" y="412"/>
                    <a:pt x="10008" y="0"/>
                    <a:pt x="9501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0" name="Google Shape;1490;p34"/>
          <p:cNvSpPr/>
          <p:nvPr/>
        </p:nvSpPr>
        <p:spPr>
          <a:xfrm>
            <a:off x="1361149" y="2738943"/>
            <a:ext cx="392245" cy="391157"/>
          </a:xfrm>
          <a:custGeom>
            <a:avLst/>
            <a:gdLst/>
            <a:ahLst/>
            <a:cxnLst/>
            <a:rect l="l" t="t" r="r" b="b"/>
            <a:pathLst>
              <a:path w="11529" h="11497" extrusionOk="0">
                <a:moveTo>
                  <a:pt x="3833" y="318"/>
                </a:moveTo>
                <a:cubicBezTo>
                  <a:pt x="4720" y="318"/>
                  <a:pt x="5606" y="666"/>
                  <a:pt x="6303" y="1363"/>
                </a:cubicBezTo>
                <a:cubicBezTo>
                  <a:pt x="7665" y="2693"/>
                  <a:pt x="7665" y="4910"/>
                  <a:pt x="6303" y="6271"/>
                </a:cubicBezTo>
                <a:cubicBezTo>
                  <a:pt x="5622" y="6952"/>
                  <a:pt x="4728" y="7293"/>
                  <a:pt x="3833" y="7293"/>
                </a:cubicBezTo>
                <a:cubicBezTo>
                  <a:pt x="2938" y="7293"/>
                  <a:pt x="2044" y="6952"/>
                  <a:pt x="1363" y="6271"/>
                </a:cubicBezTo>
                <a:cubicBezTo>
                  <a:pt x="1" y="4910"/>
                  <a:pt x="1" y="2693"/>
                  <a:pt x="1363" y="1363"/>
                </a:cubicBezTo>
                <a:cubicBezTo>
                  <a:pt x="2059" y="666"/>
                  <a:pt x="2946" y="318"/>
                  <a:pt x="3833" y="318"/>
                </a:cubicBezTo>
                <a:close/>
                <a:moveTo>
                  <a:pt x="8108" y="7031"/>
                </a:moveTo>
                <a:lnTo>
                  <a:pt x="11117" y="10040"/>
                </a:lnTo>
                <a:lnTo>
                  <a:pt x="10072" y="11117"/>
                </a:lnTo>
                <a:lnTo>
                  <a:pt x="7063" y="8108"/>
                </a:lnTo>
                <a:lnTo>
                  <a:pt x="8108" y="7031"/>
                </a:lnTo>
                <a:close/>
                <a:moveTo>
                  <a:pt x="3833" y="1"/>
                </a:moveTo>
                <a:cubicBezTo>
                  <a:pt x="2820" y="1"/>
                  <a:pt x="1869" y="413"/>
                  <a:pt x="1141" y="1109"/>
                </a:cubicBezTo>
                <a:cubicBezTo>
                  <a:pt x="413" y="1838"/>
                  <a:pt x="33" y="2788"/>
                  <a:pt x="33" y="3801"/>
                </a:cubicBezTo>
                <a:cubicBezTo>
                  <a:pt x="33" y="4815"/>
                  <a:pt x="413" y="5796"/>
                  <a:pt x="1141" y="6493"/>
                </a:cubicBezTo>
                <a:cubicBezTo>
                  <a:pt x="1869" y="7221"/>
                  <a:pt x="2820" y="7633"/>
                  <a:pt x="3833" y="7633"/>
                </a:cubicBezTo>
                <a:cubicBezTo>
                  <a:pt x="4783" y="7633"/>
                  <a:pt x="5701" y="7253"/>
                  <a:pt x="6398" y="6620"/>
                </a:cubicBezTo>
                <a:lnTo>
                  <a:pt x="7253" y="7443"/>
                </a:lnTo>
                <a:lnTo>
                  <a:pt x="6715" y="7982"/>
                </a:lnTo>
                <a:cubicBezTo>
                  <a:pt x="6651" y="8045"/>
                  <a:pt x="6651" y="8140"/>
                  <a:pt x="6715" y="8203"/>
                </a:cubicBezTo>
                <a:lnTo>
                  <a:pt x="9945" y="11465"/>
                </a:lnTo>
                <a:cubicBezTo>
                  <a:pt x="9977" y="11497"/>
                  <a:pt x="10040" y="11497"/>
                  <a:pt x="10072" y="11497"/>
                </a:cubicBezTo>
                <a:cubicBezTo>
                  <a:pt x="10103" y="11497"/>
                  <a:pt x="10167" y="11497"/>
                  <a:pt x="10198" y="11465"/>
                </a:cubicBezTo>
                <a:lnTo>
                  <a:pt x="11497" y="10167"/>
                </a:lnTo>
                <a:cubicBezTo>
                  <a:pt x="11529" y="10135"/>
                  <a:pt x="11529" y="10103"/>
                  <a:pt x="11529" y="10040"/>
                </a:cubicBezTo>
                <a:cubicBezTo>
                  <a:pt x="11529" y="10008"/>
                  <a:pt x="11529" y="9945"/>
                  <a:pt x="11497" y="9913"/>
                </a:cubicBezTo>
                <a:lnTo>
                  <a:pt x="8235" y="6683"/>
                </a:lnTo>
                <a:cubicBezTo>
                  <a:pt x="8203" y="6651"/>
                  <a:pt x="8164" y="6636"/>
                  <a:pt x="8124" y="6636"/>
                </a:cubicBezTo>
                <a:cubicBezTo>
                  <a:pt x="8085" y="6636"/>
                  <a:pt x="8045" y="6651"/>
                  <a:pt x="8013" y="6683"/>
                </a:cubicBezTo>
                <a:lnTo>
                  <a:pt x="7475" y="7221"/>
                </a:lnTo>
                <a:lnTo>
                  <a:pt x="6651" y="6366"/>
                </a:lnTo>
                <a:cubicBezTo>
                  <a:pt x="7285" y="5670"/>
                  <a:pt x="7633" y="4783"/>
                  <a:pt x="7633" y="3801"/>
                </a:cubicBezTo>
                <a:cubicBezTo>
                  <a:pt x="7633" y="2788"/>
                  <a:pt x="7253" y="1838"/>
                  <a:pt x="6525" y="1109"/>
                </a:cubicBezTo>
                <a:cubicBezTo>
                  <a:pt x="5796" y="413"/>
                  <a:pt x="4846" y="1"/>
                  <a:pt x="383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34"/>
          <p:cNvSpPr/>
          <p:nvPr/>
        </p:nvSpPr>
        <p:spPr>
          <a:xfrm>
            <a:off x="1427969" y="2780995"/>
            <a:ext cx="128265" cy="35588"/>
          </a:xfrm>
          <a:custGeom>
            <a:avLst/>
            <a:gdLst/>
            <a:ahLst/>
            <a:cxnLst/>
            <a:rect l="l" t="t" r="r" b="b"/>
            <a:pathLst>
              <a:path w="3770" h="1046" extrusionOk="0">
                <a:moveTo>
                  <a:pt x="1873" y="0"/>
                </a:moveTo>
                <a:cubicBezTo>
                  <a:pt x="1212" y="0"/>
                  <a:pt x="555" y="253"/>
                  <a:pt x="64" y="760"/>
                </a:cubicBezTo>
                <a:cubicBezTo>
                  <a:pt x="0" y="823"/>
                  <a:pt x="0" y="918"/>
                  <a:pt x="64" y="982"/>
                </a:cubicBezTo>
                <a:cubicBezTo>
                  <a:pt x="95" y="1013"/>
                  <a:pt x="127" y="1045"/>
                  <a:pt x="159" y="1045"/>
                </a:cubicBezTo>
                <a:cubicBezTo>
                  <a:pt x="222" y="1045"/>
                  <a:pt x="254" y="1013"/>
                  <a:pt x="285" y="982"/>
                </a:cubicBezTo>
                <a:cubicBezTo>
                  <a:pt x="729" y="554"/>
                  <a:pt x="1307" y="340"/>
                  <a:pt x="1881" y="340"/>
                </a:cubicBezTo>
                <a:cubicBezTo>
                  <a:pt x="2455" y="340"/>
                  <a:pt x="3025" y="554"/>
                  <a:pt x="3452" y="982"/>
                </a:cubicBezTo>
                <a:cubicBezTo>
                  <a:pt x="3484" y="1013"/>
                  <a:pt x="3532" y="1029"/>
                  <a:pt x="3579" y="1029"/>
                </a:cubicBezTo>
                <a:cubicBezTo>
                  <a:pt x="3627" y="1029"/>
                  <a:pt x="3674" y="1013"/>
                  <a:pt x="3706" y="982"/>
                </a:cubicBezTo>
                <a:cubicBezTo>
                  <a:pt x="3769" y="918"/>
                  <a:pt x="3769" y="823"/>
                  <a:pt x="3706" y="760"/>
                </a:cubicBezTo>
                <a:cubicBezTo>
                  <a:pt x="3199" y="253"/>
                  <a:pt x="2534" y="0"/>
                  <a:pt x="1873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34"/>
          <p:cNvGrpSpPr/>
          <p:nvPr/>
        </p:nvGrpSpPr>
        <p:grpSpPr>
          <a:xfrm>
            <a:off x="4329578" y="2773442"/>
            <a:ext cx="484889" cy="322193"/>
            <a:chOff x="4329578" y="2773442"/>
            <a:chExt cx="484889" cy="322193"/>
          </a:xfrm>
        </p:grpSpPr>
        <p:sp>
          <p:nvSpPr>
            <p:cNvPr id="1493" name="Google Shape;1493;p34"/>
            <p:cNvSpPr/>
            <p:nvPr/>
          </p:nvSpPr>
          <p:spPr>
            <a:xfrm>
              <a:off x="4329578" y="2773442"/>
              <a:ext cx="322193" cy="322193"/>
            </a:xfrm>
            <a:custGeom>
              <a:avLst/>
              <a:gdLst/>
              <a:ahLst/>
              <a:cxnLst/>
              <a:rect l="l" t="t" r="r" b="b"/>
              <a:pathLst>
                <a:path w="9470" h="9470" extrusionOk="0">
                  <a:moveTo>
                    <a:pt x="4751" y="2661"/>
                  </a:moveTo>
                  <a:cubicBezTo>
                    <a:pt x="5891" y="2661"/>
                    <a:pt x="6809" y="3611"/>
                    <a:pt x="6809" y="4751"/>
                  </a:cubicBezTo>
                  <a:cubicBezTo>
                    <a:pt x="6809" y="5859"/>
                    <a:pt x="5891" y="6809"/>
                    <a:pt x="4751" y="6809"/>
                  </a:cubicBezTo>
                  <a:cubicBezTo>
                    <a:pt x="3611" y="6809"/>
                    <a:pt x="2692" y="5859"/>
                    <a:pt x="2692" y="4751"/>
                  </a:cubicBezTo>
                  <a:cubicBezTo>
                    <a:pt x="2692" y="3611"/>
                    <a:pt x="3611" y="2661"/>
                    <a:pt x="4751" y="2661"/>
                  </a:cubicBezTo>
                  <a:close/>
                  <a:moveTo>
                    <a:pt x="4751" y="2312"/>
                  </a:moveTo>
                  <a:cubicBezTo>
                    <a:pt x="3389" y="2312"/>
                    <a:pt x="2312" y="3389"/>
                    <a:pt x="2312" y="4751"/>
                  </a:cubicBezTo>
                  <a:cubicBezTo>
                    <a:pt x="2312" y="6081"/>
                    <a:pt x="3389" y="7158"/>
                    <a:pt x="4751" y="7158"/>
                  </a:cubicBezTo>
                  <a:cubicBezTo>
                    <a:pt x="6081" y="7158"/>
                    <a:pt x="7157" y="6081"/>
                    <a:pt x="7157" y="4751"/>
                  </a:cubicBezTo>
                  <a:cubicBezTo>
                    <a:pt x="7157" y="3389"/>
                    <a:pt x="6081" y="2312"/>
                    <a:pt x="4751" y="2312"/>
                  </a:cubicBezTo>
                  <a:close/>
                  <a:moveTo>
                    <a:pt x="5162" y="380"/>
                  </a:moveTo>
                  <a:cubicBezTo>
                    <a:pt x="5226" y="380"/>
                    <a:pt x="5289" y="444"/>
                    <a:pt x="5289" y="507"/>
                  </a:cubicBezTo>
                  <a:lnTo>
                    <a:pt x="5289" y="665"/>
                  </a:lnTo>
                  <a:cubicBezTo>
                    <a:pt x="5289" y="919"/>
                    <a:pt x="5447" y="1172"/>
                    <a:pt x="5701" y="1235"/>
                  </a:cubicBezTo>
                  <a:cubicBezTo>
                    <a:pt x="5986" y="1299"/>
                    <a:pt x="6271" y="1425"/>
                    <a:pt x="6524" y="1584"/>
                  </a:cubicBezTo>
                  <a:cubicBezTo>
                    <a:pt x="6603" y="1629"/>
                    <a:pt x="6689" y="1650"/>
                    <a:pt x="6777" y="1650"/>
                  </a:cubicBezTo>
                  <a:cubicBezTo>
                    <a:pt x="6936" y="1650"/>
                    <a:pt x="7098" y="1580"/>
                    <a:pt x="7221" y="1457"/>
                  </a:cubicBezTo>
                  <a:lnTo>
                    <a:pt x="7347" y="1362"/>
                  </a:lnTo>
                  <a:cubicBezTo>
                    <a:pt x="7379" y="1330"/>
                    <a:pt x="7411" y="1315"/>
                    <a:pt x="7443" y="1315"/>
                  </a:cubicBezTo>
                  <a:cubicBezTo>
                    <a:pt x="7474" y="1315"/>
                    <a:pt x="7506" y="1330"/>
                    <a:pt x="7538" y="1362"/>
                  </a:cubicBezTo>
                  <a:lnTo>
                    <a:pt x="8108" y="1932"/>
                  </a:lnTo>
                  <a:cubicBezTo>
                    <a:pt x="8171" y="1995"/>
                    <a:pt x="8171" y="2091"/>
                    <a:pt x="8108" y="2122"/>
                  </a:cubicBezTo>
                  <a:lnTo>
                    <a:pt x="8013" y="2249"/>
                  </a:lnTo>
                  <a:cubicBezTo>
                    <a:pt x="7823" y="2439"/>
                    <a:pt x="7759" y="2724"/>
                    <a:pt x="7886" y="2946"/>
                  </a:cubicBezTo>
                  <a:cubicBezTo>
                    <a:pt x="8044" y="3199"/>
                    <a:pt x="8171" y="3484"/>
                    <a:pt x="8234" y="3769"/>
                  </a:cubicBezTo>
                  <a:cubicBezTo>
                    <a:pt x="8298" y="4022"/>
                    <a:pt x="8551" y="4181"/>
                    <a:pt x="8804" y="4181"/>
                  </a:cubicBezTo>
                  <a:lnTo>
                    <a:pt x="8963" y="4181"/>
                  </a:lnTo>
                  <a:cubicBezTo>
                    <a:pt x="9026" y="4181"/>
                    <a:pt x="9089" y="4244"/>
                    <a:pt x="9089" y="4339"/>
                  </a:cubicBezTo>
                  <a:lnTo>
                    <a:pt x="9089" y="5162"/>
                  </a:lnTo>
                  <a:cubicBezTo>
                    <a:pt x="9089" y="5226"/>
                    <a:pt x="9026" y="5289"/>
                    <a:pt x="8963" y="5289"/>
                  </a:cubicBezTo>
                  <a:lnTo>
                    <a:pt x="8804" y="5289"/>
                  </a:lnTo>
                  <a:cubicBezTo>
                    <a:pt x="8551" y="5289"/>
                    <a:pt x="8298" y="5447"/>
                    <a:pt x="8234" y="5701"/>
                  </a:cubicBezTo>
                  <a:cubicBezTo>
                    <a:pt x="8171" y="5986"/>
                    <a:pt x="8044" y="6271"/>
                    <a:pt x="7886" y="6524"/>
                  </a:cubicBezTo>
                  <a:cubicBezTo>
                    <a:pt x="7759" y="6746"/>
                    <a:pt x="7823" y="7063"/>
                    <a:pt x="8013" y="7221"/>
                  </a:cubicBezTo>
                  <a:lnTo>
                    <a:pt x="8108" y="7348"/>
                  </a:lnTo>
                  <a:cubicBezTo>
                    <a:pt x="8171" y="7411"/>
                    <a:pt x="8171" y="7474"/>
                    <a:pt x="8108" y="7538"/>
                  </a:cubicBezTo>
                  <a:lnTo>
                    <a:pt x="7538" y="8108"/>
                  </a:lnTo>
                  <a:cubicBezTo>
                    <a:pt x="7506" y="8139"/>
                    <a:pt x="7474" y="8155"/>
                    <a:pt x="7443" y="8155"/>
                  </a:cubicBezTo>
                  <a:cubicBezTo>
                    <a:pt x="7411" y="8155"/>
                    <a:pt x="7379" y="8139"/>
                    <a:pt x="7347" y="8108"/>
                  </a:cubicBezTo>
                  <a:lnTo>
                    <a:pt x="7221" y="8013"/>
                  </a:lnTo>
                  <a:cubicBezTo>
                    <a:pt x="7105" y="7897"/>
                    <a:pt x="6953" y="7828"/>
                    <a:pt x="6803" y="7828"/>
                  </a:cubicBezTo>
                  <a:cubicBezTo>
                    <a:pt x="6706" y="7828"/>
                    <a:pt x="6610" y="7856"/>
                    <a:pt x="6524" y="7918"/>
                  </a:cubicBezTo>
                  <a:cubicBezTo>
                    <a:pt x="6271" y="8044"/>
                    <a:pt x="5986" y="8171"/>
                    <a:pt x="5701" y="8234"/>
                  </a:cubicBezTo>
                  <a:cubicBezTo>
                    <a:pt x="5447" y="8298"/>
                    <a:pt x="5289" y="8551"/>
                    <a:pt x="5289" y="8804"/>
                  </a:cubicBezTo>
                  <a:lnTo>
                    <a:pt x="5289" y="8963"/>
                  </a:lnTo>
                  <a:cubicBezTo>
                    <a:pt x="5289" y="9058"/>
                    <a:pt x="5226" y="9089"/>
                    <a:pt x="5162" y="9089"/>
                  </a:cubicBezTo>
                  <a:lnTo>
                    <a:pt x="4339" y="9089"/>
                  </a:lnTo>
                  <a:cubicBezTo>
                    <a:pt x="4244" y="9089"/>
                    <a:pt x="4181" y="9058"/>
                    <a:pt x="4181" y="8963"/>
                  </a:cubicBezTo>
                  <a:lnTo>
                    <a:pt x="4181" y="8804"/>
                  </a:lnTo>
                  <a:cubicBezTo>
                    <a:pt x="4181" y="8551"/>
                    <a:pt x="4022" y="8298"/>
                    <a:pt x="3769" y="8234"/>
                  </a:cubicBezTo>
                  <a:cubicBezTo>
                    <a:pt x="3484" y="8171"/>
                    <a:pt x="3199" y="8044"/>
                    <a:pt x="2945" y="7918"/>
                  </a:cubicBezTo>
                  <a:cubicBezTo>
                    <a:pt x="2850" y="7854"/>
                    <a:pt x="2755" y="7823"/>
                    <a:pt x="2660" y="7823"/>
                  </a:cubicBezTo>
                  <a:cubicBezTo>
                    <a:pt x="2502" y="7823"/>
                    <a:pt x="2344" y="7886"/>
                    <a:pt x="2249" y="8013"/>
                  </a:cubicBezTo>
                  <a:lnTo>
                    <a:pt x="2122" y="8108"/>
                  </a:lnTo>
                  <a:cubicBezTo>
                    <a:pt x="2090" y="8139"/>
                    <a:pt x="2059" y="8155"/>
                    <a:pt x="2027" y="8155"/>
                  </a:cubicBezTo>
                  <a:cubicBezTo>
                    <a:pt x="1995" y="8155"/>
                    <a:pt x="1964" y="8139"/>
                    <a:pt x="1932" y="8108"/>
                  </a:cubicBezTo>
                  <a:lnTo>
                    <a:pt x="1362" y="7538"/>
                  </a:lnTo>
                  <a:cubicBezTo>
                    <a:pt x="1299" y="7474"/>
                    <a:pt x="1299" y="7411"/>
                    <a:pt x="1362" y="7348"/>
                  </a:cubicBezTo>
                  <a:lnTo>
                    <a:pt x="1457" y="7221"/>
                  </a:lnTo>
                  <a:cubicBezTo>
                    <a:pt x="1647" y="7031"/>
                    <a:pt x="1710" y="6746"/>
                    <a:pt x="1552" y="6524"/>
                  </a:cubicBezTo>
                  <a:cubicBezTo>
                    <a:pt x="1425" y="6271"/>
                    <a:pt x="1299" y="5986"/>
                    <a:pt x="1235" y="5701"/>
                  </a:cubicBezTo>
                  <a:cubicBezTo>
                    <a:pt x="1172" y="5447"/>
                    <a:pt x="919" y="5289"/>
                    <a:pt x="665" y="5289"/>
                  </a:cubicBezTo>
                  <a:lnTo>
                    <a:pt x="507" y="5289"/>
                  </a:lnTo>
                  <a:cubicBezTo>
                    <a:pt x="412" y="5289"/>
                    <a:pt x="380" y="5226"/>
                    <a:pt x="380" y="5162"/>
                  </a:cubicBezTo>
                  <a:lnTo>
                    <a:pt x="380" y="4307"/>
                  </a:lnTo>
                  <a:cubicBezTo>
                    <a:pt x="380" y="4244"/>
                    <a:pt x="412" y="4181"/>
                    <a:pt x="507" y="4181"/>
                  </a:cubicBezTo>
                  <a:lnTo>
                    <a:pt x="665" y="4181"/>
                  </a:lnTo>
                  <a:cubicBezTo>
                    <a:pt x="919" y="4181"/>
                    <a:pt x="1172" y="4022"/>
                    <a:pt x="1235" y="3769"/>
                  </a:cubicBezTo>
                  <a:cubicBezTo>
                    <a:pt x="1299" y="3484"/>
                    <a:pt x="1425" y="3199"/>
                    <a:pt x="1552" y="2946"/>
                  </a:cubicBezTo>
                  <a:cubicBezTo>
                    <a:pt x="1679" y="2724"/>
                    <a:pt x="1647" y="2439"/>
                    <a:pt x="1457" y="2249"/>
                  </a:cubicBezTo>
                  <a:lnTo>
                    <a:pt x="1362" y="2122"/>
                  </a:lnTo>
                  <a:cubicBezTo>
                    <a:pt x="1299" y="2091"/>
                    <a:pt x="1299" y="1995"/>
                    <a:pt x="1362" y="1932"/>
                  </a:cubicBezTo>
                  <a:lnTo>
                    <a:pt x="1932" y="1362"/>
                  </a:lnTo>
                  <a:cubicBezTo>
                    <a:pt x="1964" y="1330"/>
                    <a:pt x="2003" y="1315"/>
                    <a:pt x="2039" y="1315"/>
                  </a:cubicBezTo>
                  <a:cubicBezTo>
                    <a:pt x="2075" y="1315"/>
                    <a:pt x="2106" y="1330"/>
                    <a:pt x="2122" y="1362"/>
                  </a:cubicBezTo>
                  <a:lnTo>
                    <a:pt x="2249" y="1489"/>
                  </a:lnTo>
                  <a:cubicBezTo>
                    <a:pt x="2369" y="1589"/>
                    <a:pt x="2527" y="1651"/>
                    <a:pt x="2684" y="1651"/>
                  </a:cubicBezTo>
                  <a:cubicBezTo>
                    <a:pt x="2774" y="1651"/>
                    <a:pt x="2864" y="1630"/>
                    <a:pt x="2945" y="1584"/>
                  </a:cubicBezTo>
                  <a:cubicBezTo>
                    <a:pt x="3199" y="1425"/>
                    <a:pt x="3484" y="1299"/>
                    <a:pt x="3769" y="1235"/>
                  </a:cubicBezTo>
                  <a:cubicBezTo>
                    <a:pt x="4022" y="1172"/>
                    <a:pt x="4181" y="919"/>
                    <a:pt x="4181" y="665"/>
                  </a:cubicBezTo>
                  <a:lnTo>
                    <a:pt x="4181" y="507"/>
                  </a:lnTo>
                  <a:cubicBezTo>
                    <a:pt x="4181" y="444"/>
                    <a:pt x="4244" y="380"/>
                    <a:pt x="4339" y="380"/>
                  </a:cubicBezTo>
                  <a:close/>
                  <a:moveTo>
                    <a:pt x="4339" y="0"/>
                  </a:moveTo>
                  <a:cubicBezTo>
                    <a:pt x="4054" y="0"/>
                    <a:pt x="3832" y="222"/>
                    <a:pt x="3832" y="507"/>
                  </a:cubicBezTo>
                  <a:lnTo>
                    <a:pt x="3832" y="665"/>
                  </a:lnTo>
                  <a:cubicBezTo>
                    <a:pt x="3832" y="760"/>
                    <a:pt x="3769" y="855"/>
                    <a:pt x="3674" y="855"/>
                  </a:cubicBezTo>
                  <a:cubicBezTo>
                    <a:pt x="3357" y="950"/>
                    <a:pt x="3041" y="1077"/>
                    <a:pt x="2755" y="1235"/>
                  </a:cubicBezTo>
                  <a:cubicBezTo>
                    <a:pt x="2731" y="1260"/>
                    <a:pt x="2698" y="1270"/>
                    <a:pt x="2662" y="1270"/>
                  </a:cubicBezTo>
                  <a:cubicBezTo>
                    <a:pt x="2605" y="1270"/>
                    <a:pt x="2541" y="1243"/>
                    <a:pt x="2502" y="1204"/>
                  </a:cubicBezTo>
                  <a:lnTo>
                    <a:pt x="2375" y="1077"/>
                  </a:lnTo>
                  <a:cubicBezTo>
                    <a:pt x="2280" y="982"/>
                    <a:pt x="2154" y="935"/>
                    <a:pt x="2027" y="935"/>
                  </a:cubicBezTo>
                  <a:cubicBezTo>
                    <a:pt x="1900" y="935"/>
                    <a:pt x="1774" y="982"/>
                    <a:pt x="1679" y="1077"/>
                  </a:cubicBezTo>
                  <a:lnTo>
                    <a:pt x="1077" y="1679"/>
                  </a:lnTo>
                  <a:cubicBezTo>
                    <a:pt x="887" y="1869"/>
                    <a:pt x="887" y="2186"/>
                    <a:pt x="1077" y="2376"/>
                  </a:cubicBezTo>
                  <a:lnTo>
                    <a:pt x="1204" y="2502"/>
                  </a:lnTo>
                  <a:cubicBezTo>
                    <a:pt x="1267" y="2566"/>
                    <a:pt x="1299" y="2661"/>
                    <a:pt x="1235" y="2756"/>
                  </a:cubicBezTo>
                  <a:cubicBezTo>
                    <a:pt x="1077" y="3041"/>
                    <a:pt x="950" y="3326"/>
                    <a:pt x="855" y="3642"/>
                  </a:cubicBezTo>
                  <a:cubicBezTo>
                    <a:pt x="824" y="3737"/>
                    <a:pt x="760" y="3801"/>
                    <a:pt x="665" y="3801"/>
                  </a:cubicBezTo>
                  <a:lnTo>
                    <a:pt x="475" y="3801"/>
                  </a:lnTo>
                  <a:cubicBezTo>
                    <a:pt x="222" y="3801"/>
                    <a:pt x="0" y="4054"/>
                    <a:pt x="0" y="4307"/>
                  </a:cubicBezTo>
                  <a:lnTo>
                    <a:pt x="0" y="5131"/>
                  </a:lnTo>
                  <a:cubicBezTo>
                    <a:pt x="0" y="5416"/>
                    <a:pt x="222" y="5637"/>
                    <a:pt x="475" y="5637"/>
                  </a:cubicBezTo>
                  <a:lnTo>
                    <a:pt x="665" y="5637"/>
                  </a:lnTo>
                  <a:cubicBezTo>
                    <a:pt x="760" y="5637"/>
                    <a:pt x="824" y="5701"/>
                    <a:pt x="855" y="5796"/>
                  </a:cubicBezTo>
                  <a:cubicBezTo>
                    <a:pt x="950" y="6112"/>
                    <a:pt x="1077" y="6429"/>
                    <a:pt x="1235" y="6714"/>
                  </a:cubicBezTo>
                  <a:cubicBezTo>
                    <a:pt x="1299" y="6777"/>
                    <a:pt x="1267" y="6904"/>
                    <a:pt x="1204" y="6968"/>
                  </a:cubicBezTo>
                  <a:lnTo>
                    <a:pt x="1077" y="7094"/>
                  </a:lnTo>
                  <a:cubicBezTo>
                    <a:pt x="887" y="7284"/>
                    <a:pt x="887" y="7601"/>
                    <a:pt x="1077" y="7791"/>
                  </a:cubicBezTo>
                  <a:lnTo>
                    <a:pt x="1679" y="8361"/>
                  </a:lnTo>
                  <a:cubicBezTo>
                    <a:pt x="1774" y="8472"/>
                    <a:pt x="1900" y="8527"/>
                    <a:pt x="2027" y="8527"/>
                  </a:cubicBezTo>
                  <a:cubicBezTo>
                    <a:pt x="2154" y="8527"/>
                    <a:pt x="2280" y="8472"/>
                    <a:pt x="2375" y="8361"/>
                  </a:cubicBezTo>
                  <a:lnTo>
                    <a:pt x="2502" y="8266"/>
                  </a:lnTo>
                  <a:cubicBezTo>
                    <a:pt x="2541" y="8227"/>
                    <a:pt x="2605" y="8200"/>
                    <a:pt x="2662" y="8200"/>
                  </a:cubicBezTo>
                  <a:cubicBezTo>
                    <a:pt x="2698" y="8200"/>
                    <a:pt x="2731" y="8210"/>
                    <a:pt x="2755" y="8234"/>
                  </a:cubicBezTo>
                  <a:cubicBezTo>
                    <a:pt x="3041" y="8393"/>
                    <a:pt x="3357" y="8519"/>
                    <a:pt x="3674" y="8583"/>
                  </a:cubicBezTo>
                  <a:cubicBezTo>
                    <a:pt x="3769" y="8614"/>
                    <a:pt x="3832" y="8709"/>
                    <a:pt x="3832" y="8804"/>
                  </a:cubicBezTo>
                  <a:lnTo>
                    <a:pt x="3832" y="8963"/>
                  </a:lnTo>
                  <a:cubicBezTo>
                    <a:pt x="3832" y="9248"/>
                    <a:pt x="4054" y="9469"/>
                    <a:pt x="4339" y="9469"/>
                  </a:cubicBezTo>
                  <a:lnTo>
                    <a:pt x="5162" y="9469"/>
                  </a:lnTo>
                  <a:cubicBezTo>
                    <a:pt x="5416" y="9469"/>
                    <a:pt x="5637" y="9248"/>
                    <a:pt x="5637" y="8963"/>
                  </a:cubicBezTo>
                  <a:lnTo>
                    <a:pt x="5637" y="8804"/>
                  </a:lnTo>
                  <a:cubicBezTo>
                    <a:pt x="5637" y="8709"/>
                    <a:pt x="5732" y="8614"/>
                    <a:pt x="5827" y="8583"/>
                  </a:cubicBezTo>
                  <a:cubicBezTo>
                    <a:pt x="6112" y="8519"/>
                    <a:pt x="6429" y="8393"/>
                    <a:pt x="6714" y="8234"/>
                  </a:cubicBezTo>
                  <a:cubicBezTo>
                    <a:pt x="6750" y="8210"/>
                    <a:pt x="6787" y="8200"/>
                    <a:pt x="6821" y="8200"/>
                  </a:cubicBezTo>
                  <a:cubicBezTo>
                    <a:pt x="6877" y="8200"/>
                    <a:pt x="6928" y="8227"/>
                    <a:pt x="6967" y="8266"/>
                  </a:cubicBezTo>
                  <a:lnTo>
                    <a:pt x="7094" y="8393"/>
                  </a:lnTo>
                  <a:cubicBezTo>
                    <a:pt x="7189" y="8488"/>
                    <a:pt x="7316" y="8535"/>
                    <a:pt x="7443" y="8535"/>
                  </a:cubicBezTo>
                  <a:cubicBezTo>
                    <a:pt x="7569" y="8535"/>
                    <a:pt x="7696" y="8488"/>
                    <a:pt x="7791" y="8393"/>
                  </a:cubicBezTo>
                  <a:lnTo>
                    <a:pt x="8393" y="7791"/>
                  </a:lnTo>
                  <a:cubicBezTo>
                    <a:pt x="8583" y="7601"/>
                    <a:pt x="8583" y="7284"/>
                    <a:pt x="8393" y="7094"/>
                  </a:cubicBezTo>
                  <a:lnTo>
                    <a:pt x="8266" y="6968"/>
                  </a:lnTo>
                  <a:cubicBezTo>
                    <a:pt x="8203" y="6904"/>
                    <a:pt x="8171" y="6777"/>
                    <a:pt x="8234" y="6714"/>
                  </a:cubicBezTo>
                  <a:cubicBezTo>
                    <a:pt x="8393" y="6429"/>
                    <a:pt x="8519" y="6112"/>
                    <a:pt x="8614" y="5796"/>
                  </a:cubicBezTo>
                  <a:cubicBezTo>
                    <a:pt x="8614" y="5701"/>
                    <a:pt x="8709" y="5637"/>
                    <a:pt x="8804" y="5637"/>
                  </a:cubicBezTo>
                  <a:lnTo>
                    <a:pt x="8963" y="5637"/>
                  </a:lnTo>
                  <a:cubicBezTo>
                    <a:pt x="9248" y="5637"/>
                    <a:pt x="9469" y="5416"/>
                    <a:pt x="9469" y="5131"/>
                  </a:cubicBezTo>
                  <a:lnTo>
                    <a:pt x="9469" y="4307"/>
                  </a:lnTo>
                  <a:cubicBezTo>
                    <a:pt x="9469" y="4054"/>
                    <a:pt x="9248" y="3801"/>
                    <a:pt x="8963" y="3801"/>
                  </a:cubicBezTo>
                  <a:lnTo>
                    <a:pt x="8804" y="3801"/>
                  </a:lnTo>
                  <a:cubicBezTo>
                    <a:pt x="8709" y="3801"/>
                    <a:pt x="8614" y="3737"/>
                    <a:pt x="8614" y="3642"/>
                  </a:cubicBezTo>
                  <a:cubicBezTo>
                    <a:pt x="8519" y="3357"/>
                    <a:pt x="8393" y="3041"/>
                    <a:pt x="8234" y="2756"/>
                  </a:cubicBezTo>
                  <a:cubicBezTo>
                    <a:pt x="8171" y="2661"/>
                    <a:pt x="8203" y="2566"/>
                    <a:pt x="8266" y="2502"/>
                  </a:cubicBezTo>
                  <a:lnTo>
                    <a:pt x="8393" y="2376"/>
                  </a:lnTo>
                  <a:cubicBezTo>
                    <a:pt x="8583" y="2186"/>
                    <a:pt x="8583" y="1869"/>
                    <a:pt x="8393" y="1679"/>
                  </a:cubicBezTo>
                  <a:lnTo>
                    <a:pt x="7791" y="1077"/>
                  </a:lnTo>
                  <a:cubicBezTo>
                    <a:pt x="7696" y="982"/>
                    <a:pt x="7569" y="935"/>
                    <a:pt x="7443" y="935"/>
                  </a:cubicBezTo>
                  <a:cubicBezTo>
                    <a:pt x="7316" y="935"/>
                    <a:pt x="7189" y="982"/>
                    <a:pt x="7094" y="1077"/>
                  </a:cubicBezTo>
                  <a:lnTo>
                    <a:pt x="6967" y="1204"/>
                  </a:lnTo>
                  <a:cubicBezTo>
                    <a:pt x="6928" y="1243"/>
                    <a:pt x="6877" y="1270"/>
                    <a:pt x="6821" y="1270"/>
                  </a:cubicBezTo>
                  <a:cubicBezTo>
                    <a:pt x="6787" y="1270"/>
                    <a:pt x="6750" y="1260"/>
                    <a:pt x="6714" y="1235"/>
                  </a:cubicBezTo>
                  <a:cubicBezTo>
                    <a:pt x="6429" y="1077"/>
                    <a:pt x="6112" y="950"/>
                    <a:pt x="5827" y="855"/>
                  </a:cubicBezTo>
                  <a:cubicBezTo>
                    <a:pt x="5732" y="855"/>
                    <a:pt x="5637" y="760"/>
                    <a:pt x="5637" y="665"/>
                  </a:cubicBezTo>
                  <a:lnTo>
                    <a:pt x="5637" y="507"/>
                  </a:lnTo>
                  <a:cubicBezTo>
                    <a:pt x="5637" y="222"/>
                    <a:pt x="5416" y="0"/>
                    <a:pt x="5162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656058" y="2781913"/>
              <a:ext cx="158409" cy="158579"/>
            </a:xfrm>
            <a:custGeom>
              <a:avLst/>
              <a:gdLst/>
              <a:ahLst/>
              <a:cxnLst/>
              <a:rect l="l" t="t" r="r" b="b"/>
              <a:pathLst>
                <a:path w="4656" h="4661" extrusionOk="0">
                  <a:moveTo>
                    <a:pt x="2312" y="2000"/>
                  </a:moveTo>
                  <a:cubicBezTo>
                    <a:pt x="2391" y="2000"/>
                    <a:pt x="2470" y="2032"/>
                    <a:pt x="2534" y="2095"/>
                  </a:cubicBezTo>
                  <a:cubicBezTo>
                    <a:pt x="2660" y="2190"/>
                    <a:pt x="2692" y="2412"/>
                    <a:pt x="2565" y="2538"/>
                  </a:cubicBezTo>
                  <a:cubicBezTo>
                    <a:pt x="2502" y="2602"/>
                    <a:pt x="2423" y="2633"/>
                    <a:pt x="2344" y="2633"/>
                  </a:cubicBezTo>
                  <a:cubicBezTo>
                    <a:pt x="2264" y="2633"/>
                    <a:pt x="2185" y="2602"/>
                    <a:pt x="2122" y="2538"/>
                  </a:cubicBezTo>
                  <a:cubicBezTo>
                    <a:pt x="1995" y="2443"/>
                    <a:pt x="1963" y="2222"/>
                    <a:pt x="2090" y="2095"/>
                  </a:cubicBezTo>
                  <a:cubicBezTo>
                    <a:pt x="2153" y="2032"/>
                    <a:pt x="2233" y="2000"/>
                    <a:pt x="2312" y="2000"/>
                  </a:cubicBezTo>
                  <a:close/>
                  <a:moveTo>
                    <a:pt x="2321" y="1635"/>
                  </a:moveTo>
                  <a:cubicBezTo>
                    <a:pt x="2135" y="1635"/>
                    <a:pt x="1955" y="1707"/>
                    <a:pt x="1837" y="1842"/>
                  </a:cubicBezTo>
                  <a:cubicBezTo>
                    <a:pt x="1583" y="2127"/>
                    <a:pt x="1583" y="2570"/>
                    <a:pt x="1868" y="2823"/>
                  </a:cubicBezTo>
                  <a:cubicBezTo>
                    <a:pt x="2002" y="2942"/>
                    <a:pt x="2171" y="2998"/>
                    <a:pt x="2338" y="2998"/>
                  </a:cubicBezTo>
                  <a:cubicBezTo>
                    <a:pt x="2527" y="2998"/>
                    <a:pt x="2716" y="2926"/>
                    <a:pt x="2850" y="2792"/>
                  </a:cubicBezTo>
                  <a:cubicBezTo>
                    <a:pt x="3104" y="2507"/>
                    <a:pt x="3072" y="2063"/>
                    <a:pt x="2787" y="1810"/>
                  </a:cubicBezTo>
                  <a:cubicBezTo>
                    <a:pt x="2653" y="1691"/>
                    <a:pt x="2485" y="1635"/>
                    <a:pt x="2321" y="1635"/>
                  </a:cubicBezTo>
                  <a:close/>
                  <a:moveTo>
                    <a:pt x="2407" y="353"/>
                  </a:moveTo>
                  <a:lnTo>
                    <a:pt x="2407" y="416"/>
                  </a:lnTo>
                  <a:cubicBezTo>
                    <a:pt x="2407" y="575"/>
                    <a:pt x="2534" y="701"/>
                    <a:pt x="2692" y="765"/>
                  </a:cubicBezTo>
                  <a:cubicBezTo>
                    <a:pt x="2819" y="796"/>
                    <a:pt x="2945" y="828"/>
                    <a:pt x="3040" y="891"/>
                  </a:cubicBezTo>
                  <a:cubicBezTo>
                    <a:pt x="3093" y="913"/>
                    <a:pt x="3149" y="923"/>
                    <a:pt x="3204" y="923"/>
                  </a:cubicBezTo>
                  <a:cubicBezTo>
                    <a:pt x="3315" y="923"/>
                    <a:pt x="3420" y="881"/>
                    <a:pt x="3484" y="796"/>
                  </a:cubicBezTo>
                  <a:lnTo>
                    <a:pt x="3515" y="765"/>
                  </a:lnTo>
                  <a:lnTo>
                    <a:pt x="3737" y="986"/>
                  </a:lnTo>
                  <a:lnTo>
                    <a:pt x="3737" y="1018"/>
                  </a:lnTo>
                  <a:cubicBezTo>
                    <a:pt x="3610" y="1145"/>
                    <a:pt x="3579" y="1335"/>
                    <a:pt x="3674" y="1461"/>
                  </a:cubicBezTo>
                  <a:cubicBezTo>
                    <a:pt x="3769" y="1588"/>
                    <a:pt x="3800" y="1683"/>
                    <a:pt x="3864" y="1810"/>
                  </a:cubicBezTo>
                  <a:cubicBezTo>
                    <a:pt x="3892" y="1952"/>
                    <a:pt x="4022" y="2068"/>
                    <a:pt x="4163" y="2068"/>
                  </a:cubicBezTo>
                  <a:cubicBezTo>
                    <a:pt x="4179" y="2068"/>
                    <a:pt x="4195" y="2066"/>
                    <a:pt x="4212" y="2063"/>
                  </a:cubicBezTo>
                  <a:lnTo>
                    <a:pt x="4275" y="2063"/>
                  </a:lnTo>
                  <a:lnTo>
                    <a:pt x="4275" y="2380"/>
                  </a:lnTo>
                  <a:lnTo>
                    <a:pt x="4244" y="2380"/>
                  </a:lnTo>
                  <a:cubicBezTo>
                    <a:pt x="4085" y="2380"/>
                    <a:pt x="3927" y="2507"/>
                    <a:pt x="3895" y="2665"/>
                  </a:cubicBezTo>
                  <a:cubicBezTo>
                    <a:pt x="3864" y="2792"/>
                    <a:pt x="3800" y="2918"/>
                    <a:pt x="3769" y="3045"/>
                  </a:cubicBezTo>
                  <a:cubicBezTo>
                    <a:pt x="3674" y="3203"/>
                    <a:pt x="3705" y="3362"/>
                    <a:pt x="3832" y="3488"/>
                  </a:cubicBezTo>
                  <a:lnTo>
                    <a:pt x="3864" y="3520"/>
                  </a:lnTo>
                  <a:lnTo>
                    <a:pt x="3642" y="3742"/>
                  </a:lnTo>
                  <a:lnTo>
                    <a:pt x="3642" y="3710"/>
                  </a:lnTo>
                  <a:cubicBezTo>
                    <a:pt x="3568" y="3655"/>
                    <a:pt x="3473" y="3621"/>
                    <a:pt x="3376" y="3621"/>
                  </a:cubicBezTo>
                  <a:cubicBezTo>
                    <a:pt x="3305" y="3621"/>
                    <a:pt x="3233" y="3639"/>
                    <a:pt x="3167" y="3678"/>
                  </a:cubicBezTo>
                  <a:cubicBezTo>
                    <a:pt x="3072" y="3742"/>
                    <a:pt x="2945" y="3805"/>
                    <a:pt x="2819" y="3837"/>
                  </a:cubicBezTo>
                  <a:cubicBezTo>
                    <a:pt x="2660" y="3900"/>
                    <a:pt x="2565" y="4058"/>
                    <a:pt x="2565" y="4217"/>
                  </a:cubicBezTo>
                  <a:lnTo>
                    <a:pt x="2565" y="4248"/>
                  </a:lnTo>
                  <a:lnTo>
                    <a:pt x="2249" y="4280"/>
                  </a:lnTo>
                  <a:lnTo>
                    <a:pt x="2249" y="4217"/>
                  </a:lnTo>
                  <a:cubicBezTo>
                    <a:pt x="2249" y="4058"/>
                    <a:pt x="2122" y="3900"/>
                    <a:pt x="1963" y="3868"/>
                  </a:cubicBezTo>
                  <a:cubicBezTo>
                    <a:pt x="1837" y="3837"/>
                    <a:pt x="1710" y="3805"/>
                    <a:pt x="1615" y="3742"/>
                  </a:cubicBezTo>
                  <a:cubicBezTo>
                    <a:pt x="1562" y="3721"/>
                    <a:pt x="1506" y="3710"/>
                    <a:pt x="1450" y="3710"/>
                  </a:cubicBezTo>
                  <a:cubicBezTo>
                    <a:pt x="1337" y="3710"/>
                    <a:pt x="1225" y="3752"/>
                    <a:pt x="1140" y="3837"/>
                  </a:cubicBezTo>
                  <a:lnTo>
                    <a:pt x="887" y="3647"/>
                  </a:lnTo>
                  <a:lnTo>
                    <a:pt x="918" y="3615"/>
                  </a:lnTo>
                  <a:cubicBezTo>
                    <a:pt x="1045" y="3488"/>
                    <a:pt x="1045" y="3298"/>
                    <a:pt x="950" y="3172"/>
                  </a:cubicBezTo>
                  <a:cubicBezTo>
                    <a:pt x="887" y="3045"/>
                    <a:pt x="823" y="2918"/>
                    <a:pt x="792" y="2823"/>
                  </a:cubicBezTo>
                  <a:cubicBezTo>
                    <a:pt x="760" y="2665"/>
                    <a:pt x="602" y="2538"/>
                    <a:pt x="412" y="2538"/>
                  </a:cubicBezTo>
                  <a:lnTo>
                    <a:pt x="380" y="2538"/>
                  </a:lnTo>
                  <a:lnTo>
                    <a:pt x="380" y="2253"/>
                  </a:lnTo>
                  <a:lnTo>
                    <a:pt x="412" y="2253"/>
                  </a:lnTo>
                  <a:cubicBezTo>
                    <a:pt x="570" y="2253"/>
                    <a:pt x="728" y="2127"/>
                    <a:pt x="760" y="1968"/>
                  </a:cubicBezTo>
                  <a:cubicBezTo>
                    <a:pt x="792" y="1842"/>
                    <a:pt x="823" y="1715"/>
                    <a:pt x="887" y="1588"/>
                  </a:cubicBezTo>
                  <a:cubicBezTo>
                    <a:pt x="982" y="1430"/>
                    <a:pt x="950" y="1271"/>
                    <a:pt x="823" y="1145"/>
                  </a:cubicBezTo>
                  <a:lnTo>
                    <a:pt x="792" y="1113"/>
                  </a:lnTo>
                  <a:lnTo>
                    <a:pt x="982" y="891"/>
                  </a:lnTo>
                  <a:lnTo>
                    <a:pt x="1013" y="891"/>
                  </a:lnTo>
                  <a:cubicBezTo>
                    <a:pt x="1090" y="968"/>
                    <a:pt x="1190" y="1010"/>
                    <a:pt x="1285" y="1010"/>
                  </a:cubicBezTo>
                  <a:cubicBezTo>
                    <a:pt x="1347" y="1010"/>
                    <a:pt x="1407" y="992"/>
                    <a:pt x="1457" y="955"/>
                  </a:cubicBezTo>
                  <a:cubicBezTo>
                    <a:pt x="1583" y="891"/>
                    <a:pt x="1710" y="828"/>
                    <a:pt x="1837" y="796"/>
                  </a:cubicBezTo>
                  <a:cubicBezTo>
                    <a:pt x="1963" y="733"/>
                    <a:pt x="2090" y="575"/>
                    <a:pt x="2090" y="416"/>
                  </a:cubicBezTo>
                  <a:lnTo>
                    <a:pt x="2090" y="385"/>
                  </a:lnTo>
                  <a:lnTo>
                    <a:pt x="2407" y="353"/>
                  </a:lnTo>
                  <a:close/>
                  <a:moveTo>
                    <a:pt x="2455" y="1"/>
                  </a:moveTo>
                  <a:cubicBezTo>
                    <a:pt x="2439" y="1"/>
                    <a:pt x="2423" y="2"/>
                    <a:pt x="2407" y="5"/>
                  </a:cubicBezTo>
                  <a:lnTo>
                    <a:pt x="2027" y="5"/>
                  </a:lnTo>
                  <a:cubicBezTo>
                    <a:pt x="1837" y="5"/>
                    <a:pt x="1710" y="163"/>
                    <a:pt x="1710" y="353"/>
                  </a:cubicBezTo>
                  <a:lnTo>
                    <a:pt x="1710" y="448"/>
                  </a:lnTo>
                  <a:cubicBezTo>
                    <a:pt x="1552" y="480"/>
                    <a:pt x="1425" y="543"/>
                    <a:pt x="1267" y="638"/>
                  </a:cubicBezTo>
                  <a:lnTo>
                    <a:pt x="1235" y="575"/>
                  </a:lnTo>
                  <a:cubicBezTo>
                    <a:pt x="1166" y="519"/>
                    <a:pt x="1090" y="494"/>
                    <a:pt x="1017" y="494"/>
                  </a:cubicBezTo>
                  <a:cubicBezTo>
                    <a:pt x="922" y="494"/>
                    <a:pt x="831" y="535"/>
                    <a:pt x="760" y="606"/>
                  </a:cubicBezTo>
                  <a:lnTo>
                    <a:pt x="475" y="891"/>
                  </a:lnTo>
                  <a:cubicBezTo>
                    <a:pt x="348" y="1018"/>
                    <a:pt x="380" y="1240"/>
                    <a:pt x="507" y="1366"/>
                  </a:cubicBezTo>
                  <a:lnTo>
                    <a:pt x="570" y="1430"/>
                  </a:lnTo>
                  <a:cubicBezTo>
                    <a:pt x="475" y="1556"/>
                    <a:pt x="443" y="1715"/>
                    <a:pt x="380" y="1873"/>
                  </a:cubicBezTo>
                  <a:lnTo>
                    <a:pt x="317" y="1873"/>
                  </a:lnTo>
                  <a:cubicBezTo>
                    <a:pt x="127" y="1873"/>
                    <a:pt x="0" y="2032"/>
                    <a:pt x="0" y="2222"/>
                  </a:cubicBezTo>
                  <a:lnTo>
                    <a:pt x="0" y="2602"/>
                  </a:lnTo>
                  <a:cubicBezTo>
                    <a:pt x="29" y="2775"/>
                    <a:pt x="164" y="2922"/>
                    <a:pt x="307" y="2922"/>
                  </a:cubicBezTo>
                  <a:cubicBezTo>
                    <a:pt x="321" y="2922"/>
                    <a:pt x="335" y="2921"/>
                    <a:pt x="348" y="2918"/>
                  </a:cubicBezTo>
                  <a:lnTo>
                    <a:pt x="443" y="2918"/>
                  </a:lnTo>
                  <a:cubicBezTo>
                    <a:pt x="475" y="3077"/>
                    <a:pt x="570" y="3235"/>
                    <a:pt x="633" y="3362"/>
                  </a:cubicBezTo>
                  <a:lnTo>
                    <a:pt x="602" y="3425"/>
                  </a:lnTo>
                  <a:cubicBezTo>
                    <a:pt x="475" y="3552"/>
                    <a:pt x="475" y="3773"/>
                    <a:pt x="602" y="3900"/>
                  </a:cubicBezTo>
                  <a:lnTo>
                    <a:pt x="887" y="4153"/>
                  </a:lnTo>
                  <a:cubicBezTo>
                    <a:pt x="961" y="4213"/>
                    <a:pt x="1043" y="4245"/>
                    <a:pt x="1122" y="4245"/>
                  </a:cubicBezTo>
                  <a:cubicBezTo>
                    <a:pt x="1210" y="4245"/>
                    <a:pt x="1295" y="4205"/>
                    <a:pt x="1362" y="4122"/>
                  </a:cubicBezTo>
                  <a:lnTo>
                    <a:pt x="1425" y="4090"/>
                  </a:lnTo>
                  <a:cubicBezTo>
                    <a:pt x="1583" y="4153"/>
                    <a:pt x="1710" y="4217"/>
                    <a:pt x="1868" y="4248"/>
                  </a:cubicBezTo>
                  <a:lnTo>
                    <a:pt x="1868" y="4312"/>
                  </a:lnTo>
                  <a:cubicBezTo>
                    <a:pt x="1900" y="4407"/>
                    <a:pt x="1932" y="4502"/>
                    <a:pt x="1995" y="4565"/>
                  </a:cubicBezTo>
                  <a:cubicBezTo>
                    <a:pt x="2058" y="4628"/>
                    <a:pt x="2153" y="4660"/>
                    <a:pt x="2217" y="4660"/>
                  </a:cubicBezTo>
                  <a:lnTo>
                    <a:pt x="2629" y="4628"/>
                  </a:lnTo>
                  <a:cubicBezTo>
                    <a:pt x="2692" y="4628"/>
                    <a:pt x="2787" y="4597"/>
                    <a:pt x="2850" y="4533"/>
                  </a:cubicBezTo>
                  <a:cubicBezTo>
                    <a:pt x="2914" y="4470"/>
                    <a:pt x="2945" y="4375"/>
                    <a:pt x="2945" y="4280"/>
                  </a:cubicBezTo>
                  <a:lnTo>
                    <a:pt x="2945" y="4217"/>
                  </a:lnTo>
                  <a:cubicBezTo>
                    <a:pt x="3072" y="4153"/>
                    <a:pt x="3230" y="4090"/>
                    <a:pt x="3389" y="3995"/>
                  </a:cubicBezTo>
                  <a:lnTo>
                    <a:pt x="3420" y="4058"/>
                  </a:lnTo>
                  <a:cubicBezTo>
                    <a:pt x="3495" y="4118"/>
                    <a:pt x="3577" y="4150"/>
                    <a:pt x="3656" y="4150"/>
                  </a:cubicBezTo>
                  <a:cubicBezTo>
                    <a:pt x="3744" y="4150"/>
                    <a:pt x="3828" y="4110"/>
                    <a:pt x="3895" y="4027"/>
                  </a:cubicBezTo>
                  <a:lnTo>
                    <a:pt x="4149" y="3742"/>
                  </a:lnTo>
                  <a:cubicBezTo>
                    <a:pt x="4275" y="3615"/>
                    <a:pt x="4275" y="3393"/>
                    <a:pt x="4149" y="3267"/>
                  </a:cubicBezTo>
                  <a:lnTo>
                    <a:pt x="4085" y="3235"/>
                  </a:lnTo>
                  <a:cubicBezTo>
                    <a:pt x="4149" y="3077"/>
                    <a:pt x="4212" y="2918"/>
                    <a:pt x="4244" y="2760"/>
                  </a:cubicBezTo>
                  <a:lnTo>
                    <a:pt x="4339" y="2760"/>
                  </a:lnTo>
                  <a:cubicBezTo>
                    <a:pt x="4529" y="2760"/>
                    <a:pt x="4655" y="2602"/>
                    <a:pt x="4655" y="2412"/>
                  </a:cubicBezTo>
                  <a:lnTo>
                    <a:pt x="4624" y="2032"/>
                  </a:lnTo>
                  <a:cubicBezTo>
                    <a:pt x="4624" y="1937"/>
                    <a:pt x="4592" y="1873"/>
                    <a:pt x="4529" y="1810"/>
                  </a:cubicBezTo>
                  <a:cubicBezTo>
                    <a:pt x="4465" y="1746"/>
                    <a:pt x="4370" y="1715"/>
                    <a:pt x="4275" y="1715"/>
                  </a:cubicBezTo>
                  <a:lnTo>
                    <a:pt x="4212" y="1715"/>
                  </a:lnTo>
                  <a:cubicBezTo>
                    <a:pt x="4149" y="1556"/>
                    <a:pt x="4085" y="1430"/>
                    <a:pt x="4022" y="1271"/>
                  </a:cubicBezTo>
                  <a:lnTo>
                    <a:pt x="4054" y="1208"/>
                  </a:lnTo>
                  <a:cubicBezTo>
                    <a:pt x="4180" y="1081"/>
                    <a:pt x="4180" y="860"/>
                    <a:pt x="4054" y="733"/>
                  </a:cubicBezTo>
                  <a:lnTo>
                    <a:pt x="3769" y="480"/>
                  </a:lnTo>
                  <a:cubicBezTo>
                    <a:pt x="3699" y="424"/>
                    <a:pt x="3624" y="399"/>
                    <a:pt x="3550" y="399"/>
                  </a:cubicBezTo>
                  <a:cubicBezTo>
                    <a:pt x="3456" y="399"/>
                    <a:pt x="3365" y="440"/>
                    <a:pt x="3294" y="511"/>
                  </a:cubicBezTo>
                  <a:lnTo>
                    <a:pt x="3230" y="575"/>
                  </a:lnTo>
                  <a:cubicBezTo>
                    <a:pt x="3072" y="480"/>
                    <a:pt x="2945" y="416"/>
                    <a:pt x="2787" y="385"/>
                  </a:cubicBezTo>
                  <a:lnTo>
                    <a:pt x="2755" y="321"/>
                  </a:lnTo>
                  <a:cubicBezTo>
                    <a:pt x="2755" y="148"/>
                    <a:pt x="2623" y="1"/>
                    <a:pt x="2455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34"/>
          <p:cNvSpPr txBox="1"/>
          <p:nvPr/>
        </p:nvSpPr>
        <p:spPr>
          <a:xfrm>
            <a:off x="973475" y="38654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34"/>
          <p:cNvSpPr txBox="1"/>
          <p:nvPr/>
        </p:nvSpPr>
        <p:spPr>
          <a:xfrm>
            <a:off x="5495990" y="38654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34"/>
          <p:cNvSpPr txBox="1"/>
          <p:nvPr/>
        </p:nvSpPr>
        <p:spPr>
          <a:xfrm>
            <a:off x="3988485" y="38654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34"/>
          <p:cNvSpPr txBox="1"/>
          <p:nvPr/>
        </p:nvSpPr>
        <p:spPr>
          <a:xfrm>
            <a:off x="7003495" y="38654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34"/>
          <p:cNvSpPr txBox="1"/>
          <p:nvPr/>
        </p:nvSpPr>
        <p:spPr>
          <a:xfrm>
            <a:off x="2480980" y="386542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34"/>
          <p:cNvSpPr txBox="1"/>
          <p:nvPr/>
        </p:nvSpPr>
        <p:spPr>
          <a:xfrm>
            <a:off x="973475" y="35887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1" name="Google Shape;1501;p34"/>
          <p:cNvSpPr txBox="1"/>
          <p:nvPr/>
        </p:nvSpPr>
        <p:spPr>
          <a:xfrm>
            <a:off x="2480983" y="35887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2" name="Google Shape;1502;p34"/>
          <p:cNvSpPr txBox="1"/>
          <p:nvPr/>
        </p:nvSpPr>
        <p:spPr>
          <a:xfrm>
            <a:off x="3988490" y="35887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3" name="Google Shape;1503;p34"/>
          <p:cNvSpPr txBox="1"/>
          <p:nvPr/>
        </p:nvSpPr>
        <p:spPr>
          <a:xfrm>
            <a:off x="5495997" y="35887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4" name="Google Shape;1504;p34"/>
          <p:cNvSpPr txBox="1"/>
          <p:nvPr/>
        </p:nvSpPr>
        <p:spPr>
          <a:xfrm>
            <a:off x="7003505" y="358876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10" name="Google Shape;1510;p35"/>
          <p:cNvGrpSpPr/>
          <p:nvPr/>
        </p:nvGrpSpPr>
        <p:grpSpPr>
          <a:xfrm>
            <a:off x="457199" y="962320"/>
            <a:ext cx="3995539" cy="3774280"/>
            <a:chOff x="457199" y="962320"/>
            <a:chExt cx="3995539" cy="3774280"/>
          </a:xfrm>
        </p:grpSpPr>
        <p:sp>
          <p:nvSpPr>
            <p:cNvPr id="1511" name="Google Shape;1511;p35"/>
            <p:cNvSpPr/>
            <p:nvPr/>
          </p:nvSpPr>
          <p:spPr>
            <a:xfrm>
              <a:off x="2313014" y="3572761"/>
              <a:ext cx="266748" cy="98029"/>
            </a:xfrm>
            <a:custGeom>
              <a:avLst/>
              <a:gdLst/>
              <a:ahLst/>
              <a:cxnLst/>
              <a:rect l="l" t="t" r="r" b="b"/>
              <a:pathLst>
                <a:path w="8362" h="3073" extrusionOk="0">
                  <a:moveTo>
                    <a:pt x="1046" y="1"/>
                  </a:moveTo>
                  <a:cubicBezTo>
                    <a:pt x="444" y="222"/>
                    <a:pt x="1" y="793"/>
                    <a:pt x="1" y="1458"/>
                  </a:cubicBezTo>
                  <a:cubicBezTo>
                    <a:pt x="1" y="2344"/>
                    <a:pt x="729" y="3041"/>
                    <a:pt x="1584" y="3041"/>
                  </a:cubicBezTo>
                  <a:lnTo>
                    <a:pt x="6746" y="3073"/>
                  </a:lnTo>
                  <a:cubicBezTo>
                    <a:pt x="7633" y="3073"/>
                    <a:pt x="8362" y="2376"/>
                    <a:pt x="8362" y="1489"/>
                  </a:cubicBezTo>
                  <a:cubicBezTo>
                    <a:pt x="8362" y="1078"/>
                    <a:pt x="8172" y="698"/>
                    <a:pt x="7918" y="413"/>
                  </a:cubicBezTo>
                  <a:lnTo>
                    <a:pt x="7918" y="413"/>
                  </a:lnTo>
                  <a:cubicBezTo>
                    <a:pt x="8257" y="1560"/>
                    <a:pt x="7135" y="2064"/>
                    <a:pt x="5737" y="2064"/>
                  </a:cubicBezTo>
                  <a:cubicBezTo>
                    <a:pt x="5438" y="2064"/>
                    <a:pt x="5127" y="2041"/>
                    <a:pt x="4815" y="1996"/>
                  </a:cubicBezTo>
                  <a:cubicBezTo>
                    <a:pt x="3326" y="1774"/>
                    <a:pt x="3073" y="317"/>
                    <a:pt x="4625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2313014" y="3474764"/>
              <a:ext cx="141476" cy="98029"/>
            </a:xfrm>
            <a:custGeom>
              <a:avLst/>
              <a:gdLst/>
              <a:ahLst/>
              <a:cxnLst/>
              <a:rect l="l" t="t" r="r" b="b"/>
              <a:pathLst>
                <a:path w="4435" h="3073" extrusionOk="0">
                  <a:moveTo>
                    <a:pt x="1616" y="1"/>
                  </a:moveTo>
                  <a:cubicBezTo>
                    <a:pt x="729" y="1"/>
                    <a:pt x="33" y="698"/>
                    <a:pt x="1" y="1584"/>
                  </a:cubicBezTo>
                  <a:cubicBezTo>
                    <a:pt x="1" y="2249"/>
                    <a:pt x="444" y="2819"/>
                    <a:pt x="1046" y="3073"/>
                  </a:cubicBezTo>
                  <a:lnTo>
                    <a:pt x="4435" y="3073"/>
                  </a:lnTo>
                  <a:cubicBezTo>
                    <a:pt x="1553" y="3073"/>
                    <a:pt x="1616" y="571"/>
                    <a:pt x="272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2302933" y="3464684"/>
              <a:ext cx="286940" cy="216218"/>
            </a:xfrm>
            <a:custGeom>
              <a:avLst/>
              <a:gdLst/>
              <a:ahLst/>
              <a:cxnLst/>
              <a:rect l="l" t="t" r="r" b="b"/>
              <a:pathLst>
                <a:path w="8995" h="6778" extrusionOk="0">
                  <a:moveTo>
                    <a:pt x="1932" y="634"/>
                  </a:moveTo>
                  <a:lnTo>
                    <a:pt x="7094" y="665"/>
                  </a:lnTo>
                  <a:cubicBezTo>
                    <a:pt x="7411" y="665"/>
                    <a:pt x="7759" y="792"/>
                    <a:pt x="7981" y="1014"/>
                  </a:cubicBezTo>
                  <a:cubicBezTo>
                    <a:pt x="8234" y="1267"/>
                    <a:pt x="8361" y="1584"/>
                    <a:pt x="8361" y="1932"/>
                  </a:cubicBezTo>
                  <a:cubicBezTo>
                    <a:pt x="8361" y="2439"/>
                    <a:pt x="8012" y="2914"/>
                    <a:pt x="7537" y="3104"/>
                  </a:cubicBezTo>
                  <a:lnTo>
                    <a:pt x="6746" y="3389"/>
                  </a:lnTo>
                  <a:lnTo>
                    <a:pt x="7537" y="3705"/>
                  </a:lnTo>
                  <a:cubicBezTo>
                    <a:pt x="8012" y="3896"/>
                    <a:pt x="8329" y="4339"/>
                    <a:pt x="8329" y="4877"/>
                  </a:cubicBezTo>
                  <a:cubicBezTo>
                    <a:pt x="8329" y="5574"/>
                    <a:pt x="7759" y="6144"/>
                    <a:pt x="7062" y="6144"/>
                  </a:cubicBezTo>
                  <a:lnTo>
                    <a:pt x="1900" y="6112"/>
                  </a:lnTo>
                  <a:cubicBezTo>
                    <a:pt x="1584" y="6112"/>
                    <a:pt x="1267" y="5986"/>
                    <a:pt x="1014" y="5732"/>
                  </a:cubicBezTo>
                  <a:cubicBezTo>
                    <a:pt x="792" y="5511"/>
                    <a:pt x="634" y="5194"/>
                    <a:pt x="634" y="4846"/>
                  </a:cubicBezTo>
                  <a:cubicBezTo>
                    <a:pt x="665" y="4339"/>
                    <a:pt x="982" y="3864"/>
                    <a:pt x="1457" y="3674"/>
                  </a:cubicBezTo>
                  <a:lnTo>
                    <a:pt x="2249" y="3389"/>
                  </a:lnTo>
                  <a:lnTo>
                    <a:pt x="1457" y="3072"/>
                  </a:lnTo>
                  <a:cubicBezTo>
                    <a:pt x="982" y="2882"/>
                    <a:pt x="665" y="2407"/>
                    <a:pt x="665" y="1900"/>
                  </a:cubicBezTo>
                  <a:cubicBezTo>
                    <a:pt x="665" y="1204"/>
                    <a:pt x="1235" y="634"/>
                    <a:pt x="1932" y="634"/>
                  </a:cubicBezTo>
                  <a:close/>
                  <a:moveTo>
                    <a:pt x="1932" y="0"/>
                  </a:moveTo>
                  <a:cubicBezTo>
                    <a:pt x="855" y="0"/>
                    <a:pt x="0" y="855"/>
                    <a:pt x="0" y="1900"/>
                  </a:cubicBezTo>
                  <a:cubicBezTo>
                    <a:pt x="0" y="2470"/>
                    <a:pt x="285" y="3009"/>
                    <a:pt x="697" y="3357"/>
                  </a:cubicBezTo>
                  <a:cubicBezTo>
                    <a:pt x="285" y="3737"/>
                    <a:pt x="0" y="4244"/>
                    <a:pt x="0" y="4846"/>
                  </a:cubicBezTo>
                  <a:cubicBezTo>
                    <a:pt x="0" y="5352"/>
                    <a:pt x="190" y="5827"/>
                    <a:pt x="570" y="6207"/>
                  </a:cubicBezTo>
                  <a:cubicBezTo>
                    <a:pt x="919" y="6556"/>
                    <a:pt x="1394" y="6746"/>
                    <a:pt x="1900" y="6746"/>
                  </a:cubicBezTo>
                  <a:lnTo>
                    <a:pt x="7062" y="6777"/>
                  </a:lnTo>
                  <a:cubicBezTo>
                    <a:pt x="8139" y="6777"/>
                    <a:pt x="8994" y="5922"/>
                    <a:pt x="8994" y="4877"/>
                  </a:cubicBezTo>
                  <a:cubicBezTo>
                    <a:pt x="8994" y="4276"/>
                    <a:pt x="8741" y="3737"/>
                    <a:pt x="8298" y="3389"/>
                  </a:cubicBezTo>
                  <a:cubicBezTo>
                    <a:pt x="8741" y="3040"/>
                    <a:pt x="8994" y="2502"/>
                    <a:pt x="8994" y="1932"/>
                  </a:cubicBezTo>
                  <a:cubicBezTo>
                    <a:pt x="8994" y="1425"/>
                    <a:pt x="8804" y="919"/>
                    <a:pt x="8456" y="570"/>
                  </a:cubicBezTo>
                  <a:cubicBezTo>
                    <a:pt x="8076" y="222"/>
                    <a:pt x="7601" y="0"/>
                    <a:pt x="7094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305803" y="2043571"/>
              <a:ext cx="2092257" cy="2693030"/>
            </a:xfrm>
            <a:custGeom>
              <a:avLst/>
              <a:gdLst/>
              <a:ahLst/>
              <a:cxnLst/>
              <a:rect l="l" t="t" r="r" b="b"/>
              <a:pathLst>
                <a:path w="65588" h="84421" extrusionOk="0">
                  <a:moveTo>
                    <a:pt x="35780" y="1"/>
                  </a:moveTo>
                  <a:cubicBezTo>
                    <a:pt x="28433" y="1"/>
                    <a:pt x="21513" y="2683"/>
                    <a:pt x="16057" y="7687"/>
                  </a:cubicBezTo>
                  <a:cubicBezTo>
                    <a:pt x="10072" y="13197"/>
                    <a:pt x="6620" y="21019"/>
                    <a:pt x="6620" y="29126"/>
                  </a:cubicBezTo>
                  <a:cubicBezTo>
                    <a:pt x="6620" y="29253"/>
                    <a:pt x="6620" y="29380"/>
                    <a:pt x="6620" y="29475"/>
                  </a:cubicBezTo>
                  <a:lnTo>
                    <a:pt x="6651" y="29602"/>
                  </a:lnTo>
                  <a:cubicBezTo>
                    <a:pt x="6620" y="29633"/>
                    <a:pt x="6620" y="29665"/>
                    <a:pt x="6620" y="29697"/>
                  </a:cubicBezTo>
                  <a:lnTo>
                    <a:pt x="6620" y="34225"/>
                  </a:lnTo>
                  <a:lnTo>
                    <a:pt x="33" y="47051"/>
                  </a:lnTo>
                  <a:cubicBezTo>
                    <a:pt x="1" y="47146"/>
                    <a:pt x="1" y="47273"/>
                    <a:pt x="64" y="47368"/>
                  </a:cubicBezTo>
                  <a:cubicBezTo>
                    <a:pt x="128" y="47463"/>
                    <a:pt x="223" y="47526"/>
                    <a:pt x="318" y="47526"/>
                  </a:cubicBezTo>
                  <a:lnTo>
                    <a:pt x="6493" y="47526"/>
                  </a:lnTo>
                  <a:lnTo>
                    <a:pt x="6493" y="60035"/>
                  </a:lnTo>
                  <a:cubicBezTo>
                    <a:pt x="6493" y="62727"/>
                    <a:pt x="8646" y="64881"/>
                    <a:pt x="11338" y="64881"/>
                  </a:cubicBezTo>
                  <a:lnTo>
                    <a:pt x="18622" y="64881"/>
                  </a:lnTo>
                  <a:cubicBezTo>
                    <a:pt x="19857" y="64881"/>
                    <a:pt x="20902" y="65894"/>
                    <a:pt x="20902" y="67129"/>
                  </a:cubicBezTo>
                  <a:lnTo>
                    <a:pt x="20902" y="81507"/>
                  </a:lnTo>
                  <a:cubicBezTo>
                    <a:pt x="20902" y="83122"/>
                    <a:pt x="22201" y="84420"/>
                    <a:pt x="23784" y="84420"/>
                  </a:cubicBezTo>
                  <a:lnTo>
                    <a:pt x="33158" y="84420"/>
                  </a:lnTo>
                  <a:cubicBezTo>
                    <a:pt x="34773" y="84420"/>
                    <a:pt x="36072" y="83122"/>
                    <a:pt x="36072" y="81507"/>
                  </a:cubicBezTo>
                  <a:lnTo>
                    <a:pt x="36072" y="52688"/>
                  </a:lnTo>
                  <a:cubicBezTo>
                    <a:pt x="36072" y="52498"/>
                    <a:pt x="35914" y="52371"/>
                    <a:pt x="35755" y="52371"/>
                  </a:cubicBezTo>
                  <a:cubicBezTo>
                    <a:pt x="35565" y="52371"/>
                    <a:pt x="35439" y="52498"/>
                    <a:pt x="35439" y="52688"/>
                  </a:cubicBezTo>
                  <a:lnTo>
                    <a:pt x="35439" y="81507"/>
                  </a:lnTo>
                  <a:cubicBezTo>
                    <a:pt x="35439" y="82774"/>
                    <a:pt x="34425" y="83787"/>
                    <a:pt x="33158" y="83787"/>
                  </a:cubicBezTo>
                  <a:lnTo>
                    <a:pt x="23784" y="83787"/>
                  </a:lnTo>
                  <a:cubicBezTo>
                    <a:pt x="22549" y="83787"/>
                    <a:pt x="21536" y="82774"/>
                    <a:pt x="21536" y="81507"/>
                  </a:cubicBezTo>
                  <a:lnTo>
                    <a:pt x="21536" y="67129"/>
                  </a:lnTo>
                  <a:cubicBezTo>
                    <a:pt x="21536" y="65546"/>
                    <a:pt x="20237" y="64247"/>
                    <a:pt x="18622" y="64247"/>
                  </a:cubicBezTo>
                  <a:lnTo>
                    <a:pt x="11338" y="64247"/>
                  </a:lnTo>
                  <a:cubicBezTo>
                    <a:pt x="9027" y="64247"/>
                    <a:pt x="7126" y="62347"/>
                    <a:pt x="7126" y="60035"/>
                  </a:cubicBezTo>
                  <a:lnTo>
                    <a:pt x="7126" y="47209"/>
                  </a:lnTo>
                  <a:cubicBezTo>
                    <a:pt x="7126" y="47019"/>
                    <a:pt x="7000" y="46893"/>
                    <a:pt x="6810" y="46893"/>
                  </a:cubicBezTo>
                  <a:lnTo>
                    <a:pt x="856" y="46893"/>
                  </a:lnTo>
                  <a:lnTo>
                    <a:pt x="7253" y="34447"/>
                  </a:lnTo>
                  <a:cubicBezTo>
                    <a:pt x="7253" y="34415"/>
                    <a:pt x="7285" y="34352"/>
                    <a:pt x="7285" y="34320"/>
                  </a:cubicBezTo>
                  <a:lnTo>
                    <a:pt x="7285" y="29792"/>
                  </a:lnTo>
                  <a:cubicBezTo>
                    <a:pt x="7285" y="29760"/>
                    <a:pt x="7285" y="29728"/>
                    <a:pt x="7285" y="29697"/>
                  </a:cubicBezTo>
                  <a:cubicBezTo>
                    <a:pt x="7285" y="29633"/>
                    <a:pt x="7285" y="29538"/>
                    <a:pt x="7285" y="29475"/>
                  </a:cubicBezTo>
                  <a:cubicBezTo>
                    <a:pt x="7285" y="29348"/>
                    <a:pt x="7285" y="29253"/>
                    <a:pt x="7285" y="29126"/>
                  </a:cubicBezTo>
                  <a:cubicBezTo>
                    <a:pt x="7285" y="21178"/>
                    <a:pt x="10642" y="13545"/>
                    <a:pt x="16500" y="8162"/>
                  </a:cubicBezTo>
                  <a:cubicBezTo>
                    <a:pt x="21854" y="3261"/>
                    <a:pt x="28627" y="641"/>
                    <a:pt x="35843" y="641"/>
                  </a:cubicBezTo>
                  <a:cubicBezTo>
                    <a:pt x="36695" y="641"/>
                    <a:pt x="37553" y="678"/>
                    <a:pt x="38415" y="751"/>
                  </a:cubicBezTo>
                  <a:cubicBezTo>
                    <a:pt x="52286" y="1955"/>
                    <a:pt x="63466" y="13324"/>
                    <a:pt x="64384" y="27195"/>
                  </a:cubicBezTo>
                  <a:cubicBezTo>
                    <a:pt x="64922" y="35112"/>
                    <a:pt x="62262" y="42649"/>
                    <a:pt x="56847" y="48445"/>
                  </a:cubicBezTo>
                  <a:cubicBezTo>
                    <a:pt x="56055" y="49331"/>
                    <a:pt x="55612" y="50503"/>
                    <a:pt x="55612" y="51706"/>
                  </a:cubicBezTo>
                  <a:lnTo>
                    <a:pt x="55612" y="56077"/>
                  </a:lnTo>
                  <a:cubicBezTo>
                    <a:pt x="55612" y="56235"/>
                    <a:pt x="55738" y="56393"/>
                    <a:pt x="55928" y="56393"/>
                  </a:cubicBezTo>
                  <a:cubicBezTo>
                    <a:pt x="56087" y="56393"/>
                    <a:pt x="56245" y="56235"/>
                    <a:pt x="56245" y="56077"/>
                  </a:cubicBezTo>
                  <a:lnTo>
                    <a:pt x="56245" y="51706"/>
                  </a:lnTo>
                  <a:cubicBezTo>
                    <a:pt x="56245" y="50661"/>
                    <a:pt x="56625" y="49648"/>
                    <a:pt x="57322" y="48888"/>
                  </a:cubicBezTo>
                  <a:cubicBezTo>
                    <a:pt x="62832" y="42966"/>
                    <a:pt x="65587" y="35239"/>
                    <a:pt x="65049" y="27131"/>
                  </a:cubicBezTo>
                  <a:cubicBezTo>
                    <a:pt x="64574" y="20259"/>
                    <a:pt x="61629" y="13704"/>
                    <a:pt x="56752" y="8732"/>
                  </a:cubicBezTo>
                  <a:cubicBezTo>
                    <a:pt x="51875" y="3760"/>
                    <a:pt x="45351" y="688"/>
                    <a:pt x="38447" y="118"/>
                  </a:cubicBezTo>
                  <a:cubicBezTo>
                    <a:pt x="37553" y="40"/>
                    <a:pt x="36663" y="1"/>
                    <a:pt x="35780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363543" y="3669769"/>
              <a:ext cx="164700" cy="54581"/>
            </a:xfrm>
            <a:custGeom>
              <a:avLst/>
              <a:gdLst/>
              <a:ahLst/>
              <a:cxnLst/>
              <a:rect l="l" t="t" r="r" b="b"/>
              <a:pathLst>
                <a:path w="5163" h="1711" extrusionOk="0">
                  <a:moveTo>
                    <a:pt x="0" y="0"/>
                  </a:moveTo>
                  <a:lnTo>
                    <a:pt x="634" y="1267"/>
                  </a:lnTo>
                  <a:cubicBezTo>
                    <a:pt x="760" y="1520"/>
                    <a:pt x="1045" y="1710"/>
                    <a:pt x="1330" y="1710"/>
                  </a:cubicBezTo>
                  <a:lnTo>
                    <a:pt x="3832" y="1710"/>
                  </a:lnTo>
                  <a:cubicBezTo>
                    <a:pt x="4149" y="1710"/>
                    <a:pt x="4402" y="1552"/>
                    <a:pt x="4529" y="1267"/>
                  </a:cubicBezTo>
                  <a:lnTo>
                    <a:pt x="516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2331197" y="3649544"/>
              <a:ext cx="230382" cy="94998"/>
            </a:xfrm>
            <a:custGeom>
              <a:avLst/>
              <a:gdLst/>
              <a:ahLst/>
              <a:cxnLst/>
              <a:rect l="l" t="t" r="r" b="b"/>
              <a:pathLst>
                <a:path w="7222" h="2978" extrusionOk="0">
                  <a:moveTo>
                    <a:pt x="1014" y="634"/>
                  </a:moveTo>
                  <a:lnTo>
                    <a:pt x="6176" y="666"/>
                  </a:lnTo>
                  <a:lnTo>
                    <a:pt x="5543" y="1901"/>
                  </a:lnTo>
                  <a:cubicBezTo>
                    <a:pt x="5416" y="2154"/>
                    <a:pt x="5163" y="2344"/>
                    <a:pt x="4846" y="2344"/>
                  </a:cubicBezTo>
                  <a:lnTo>
                    <a:pt x="2344" y="2344"/>
                  </a:lnTo>
                  <a:cubicBezTo>
                    <a:pt x="2059" y="2344"/>
                    <a:pt x="1774" y="2154"/>
                    <a:pt x="1648" y="1901"/>
                  </a:cubicBezTo>
                  <a:lnTo>
                    <a:pt x="1014" y="634"/>
                  </a:lnTo>
                  <a:close/>
                  <a:moveTo>
                    <a:pt x="1" y="1"/>
                  </a:moveTo>
                  <a:lnTo>
                    <a:pt x="444" y="919"/>
                  </a:lnTo>
                  <a:lnTo>
                    <a:pt x="1046" y="2186"/>
                  </a:lnTo>
                  <a:cubicBezTo>
                    <a:pt x="1299" y="2661"/>
                    <a:pt x="1806" y="2978"/>
                    <a:pt x="2344" y="2978"/>
                  </a:cubicBezTo>
                  <a:lnTo>
                    <a:pt x="4846" y="2978"/>
                  </a:lnTo>
                  <a:cubicBezTo>
                    <a:pt x="5385" y="2978"/>
                    <a:pt x="5891" y="2692"/>
                    <a:pt x="6145" y="2186"/>
                  </a:cubicBezTo>
                  <a:lnTo>
                    <a:pt x="6746" y="951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2341309" y="3566700"/>
              <a:ext cx="211178" cy="11165"/>
            </a:xfrm>
            <a:custGeom>
              <a:avLst/>
              <a:gdLst/>
              <a:ahLst/>
              <a:cxnLst/>
              <a:rect l="l" t="t" r="r" b="b"/>
              <a:pathLst>
                <a:path w="6620" h="350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6461" y="349"/>
                  </a:lnTo>
                  <a:cubicBezTo>
                    <a:pt x="6524" y="349"/>
                    <a:pt x="6619" y="286"/>
                    <a:pt x="6619" y="191"/>
                  </a:cubicBezTo>
                  <a:cubicBezTo>
                    <a:pt x="6619" y="96"/>
                    <a:pt x="6524" y="32"/>
                    <a:pt x="6461" y="32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2090767" y="2592825"/>
              <a:ext cx="542523" cy="882992"/>
            </a:xfrm>
            <a:custGeom>
              <a:avLst/>
              <a:gdLst/>
              <a:ahLst/>
              <a:cxnLst/>
              <a:rect l="l" t="t" r="r" b="b"/>
              <a:pathLst>
                <a:path w="17007" h="27680" extrusionOk="0">
                  <a:moveTo>
                    <a:pt x="7506" y="1"/>
                  </a:moveTo>
                  <a:lnTo>
                    <a:pt x="7506" y="1"/>
                  </a:lnTo>
                  <a:cubicBezTo>
                    <a:pt x="3231" y="1553"/>
                    <a:pt x="127" y="5606"/>
                    <a:pt x="64" y="10293"/>
                  </a:cubicBezTo>
                  <a:cubicBezTo>
                    <a:pt x="1" y="13777"/>
                    <a:pt x="1552" y="16880"/>
                    <a:pt x="3991" y="18939"/>
                  </a:cubicBezTo>
                  <a:cubicBezTo>
                    <a:pt x="4719" y="19541"/>
                    <a:pt x="5099" y="20459"/>
                    <a:pt x="5099" y="21377"/>
                  </a:cubicBezTo>
                  <a:lnTo>
                    <a:pt x="5068" y="25336"/>
                  </a:lnTo>
                  <a:cubicBezTo>
                    <a:pt x="5068" y="26603"/>
                    <a:pt x="6113" y="27648"/>
                    <a:pt x="7380" y="27648"/>
                  </a:cubicBezTo>
                  <a:lnTo>
                    <a:pt x="14949" y="27680"/>
                  </a:lnTo>
                  <a:cubicBezTo>
                    <a:pt x="15804" y="27680"/>
                    <a:pt x="16595" y="27173"/>
                    <a:pt x="17007" y="26508"/>
                  </a:cubicBezTo>
                  <a:lnTo>
                    <a:pt x="9945" y="26508"/>
                  </a:lnTo>
                  <a:cubicBezTo>
                    <a:pt x="8520" y="26508"/>
                    <a:pt x="7348" y="25336"/>
                    <a:pt x="7380" y="23911"/>
                  </a:cubicBezTo>
                  <a:lnTo>
                    <a:pt x="7380" y="20079"/>
                  </a:lnTo>
                  <a:cubicBezTo>
                    <a:pt x="7380" y="19224"/>
                    <a:pt x="6968" y="18401"/>
                    <a:pt x="6303" y="17831"/>
                  </a:cubicBezTo>
                  <a:cubicBezTo>
                    <a:pt x="3833" y="15772"/>
                    <a:pt x="2281" y="12637"/>
                    <a:pt x="2344" y="9185"/>
                  </a:cubicBezTo>
                  <a:cubicBezTo>
                    <a:pt x="2408" y="5353"/>
                    <a:pt x="4466" y="1964"/>
                    <a:pt x="7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2090767" y="2572345"/>
              <a:ext cx="714273" cy="903472"/>
            </a:xfrm>
            <a:custGeom>
              <a:avLst/>
              <a:gdLst/>
              <a:ahLst/>
              <a:cxnLst/>
              <a:rect l="l" t="t" r="r" b="b"/>
              <a:pathLst>
                <a:path w="22391" h="28322" extrusionOk="0">
                  <a:moveTo>
                    <a:pt x="11193" y="1"/>
                  </a:moveTo>
                  <a:cubicBezTo>
                    <a:pt x="11042" y="1"/>
                    <a:pt x="10889" y="4"/>
                    <a:pt x="10737" y="10"/>
                  </a:cubicBezTo>
                  <a:cubicBezTo>
                    <a:pt x="4909" y="263"/>
                    <a:pt x="159" y="5140"/>
                    <a:pt x="64" y="10935"/>
                  </a:cubicBezTo>
                  <a:cubicBezTo>
                    <a:pt x="1" y="14356"/>
                    <a:pt x="1521" y="17427"/>
                    <a:pt x="3896" y="19486"/>
                  </a:cubicBezTo>
                  <a:cubicBezTo>
                    <a:pt x="4624" y="20151"/>
                    <a:pt x="5099" y="21038"/>
                    <a:pt x="5099" y="22019"/>
                  </a:cubicBezTo>
                  <a:lnTo>
                    <a:pt x="5099" y="25978"/>
                  </a:lnTo>
                  <a:cubicBezTo>
                    <a:pt x="5068" y="27245"/>
                    <a:pt x="6113" y="28290"/>
                    <a:pt x="7380" y="28290"/>
                  </a:cubicBezTo>
                  <a:lnTo>
                    <a:pt x="14949" y="28322"/>
                  </a:lnTo>
                  <a:cubicBezTo>
                    <a:pt x="16215" y="28322"/>
                    <a:pt x="17260" y="27308"/>
                    <a:pt x="17260" y="26010"/>
                  </a:cubicBezTo>
                  <a:lnTo>
                    <a:pt x="17260" y="22083"/>
                  </a:lnTo>
                  <a:cubicBezTo>
                    <a:pt x="17260" y="21133"/>
                    <a:pt x="17640" y="20246"/>
                    <a:pt x="18369" y="19644"/>
                  </a:cubicBezTo>
                  <a:cubicBezTo>
                    <a:pt x="20807" y="17618"/>
                    <a:pt x="22359" y="14577"/>
                    <a:pt x="22391" y="11157"/>
                  </a:cubicBezTo>
                  <a:cubicBezTo>
                    <a:pt x="22391" y="5005"/>
                    <a:pt x="17382" y="1"/>
                    <a:pt x="11193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2080686" y="2562233"/>
              <a:ext cx="734466" cy="923696"/>
            </a:xfrm>
            <a:custGeom>
              <a:avLst/>
              <a:gdLst/>
              <a:ahLst/>
              <a:cxnLst/>
              <a:rect l="l" t="t" r="r" b="b"/>
              <a:pathLst>
                <a:path w="23024" h="28956" extrusionOk="0">
                  <a:moveTo>
                    <a:pt x="11528" y="643"/>
                  </a:moveTo>
                  <a:cubicBezTo>
                    <a:pt x="14378" y="643"/>
                    <a:pt x="17006" y="1720"/>
                    <a:pt x="19065" y="3652"/>
                  </a:cubicBezTo>
                  <a:cubicBezTo>
                    <a:pt x="21218" y="5742"/>
                    <a:pt x="22390" y="8497"/>
                    <a:pt x="22390" y="11474"/>
                  </a:cubicBezTo>
                  <a:cubicBezTo>
                    <a:pt x="22358" y="14641"/>
                    <a:pt x="20933" y="17649"/>
                    <a:pt x="18495" y="19708"/>
                  </a:cubicBezTo>
                  <a:cubicBezTo>
                    <a:pt x="17703" y="20341"/>
                    <a:pt x="17260" y="21323"/>
                    <a:pt x="17260" y="22400"/>
                  </a:cubicBezTo>
                  <a:lnTo>
                    <a:pt x="17260" y="26327"/>
                  </a:lnTo>
                  <a:cubicBezTo>
                    <a:pt x="17260" y="27435"/>
                    <a:pt x="16373" y="28290"/>
                    <a:pt x="15265" y="28290"/>
                  </a:cubicBezTo>
                  <a:lnTo>
                    <a:pt x="7696" y="28290"/>
                  </a:lnTo>
                  <a:cubicBezTo>
                    <a:pt x="6619" y="28290"/>
                    <a:pt x="5732" y="27372"/>
                    <a:pt x="5732" y="26295"/>
                  </a:cubicBezTo>
                  <a:lnTo>
                    <a:pt x="5732" y="22336"/>
                  </a:lnTo>
                  <a:cubicBezTo>
                    <a:pt x="5732" y="21323"/>
                    <a:pt x="5257" y="20310"/>
                    <a:pt x="4434" y="19581"/>
                  </a:cubicBezTo>
                  <a:cubicBezTo>
                    <a:pt x="1995" y="17491"/>
                    <a:pt x="665" y="14451"/>
                    <a:pt x="697" y="11284"/>
                  </a:cubicBezTo>
                  <a:cubicBezTo>
                    <a:pt x="792" y="5647"/>
                    <a:pt x="5447" y="897"/>
                    <a:pt x="11053" y="643"/>
                  </a:cubicBezTo>
                  <a:close/>
                  <a:moveTo>
                    <a:pt x="11501" y="0"/>
                  </a:moveTo>
                  <a:cubicBezTo>
                    <a:pt x="11342" y="0"/>
                    <a:pt x="11181" y="4"/>
                    <a:pt x="11021" y="10"/>
                  </a:cubicBezTo>
                  <a:cubicBezTo>
                    <a:pt x="5067" y="263"/>
                    <a:pt x="158" y="5330"/>
                    <a:pt x="63" y="11252"/>
                  </a:cubicBezTo>
                  <a:cubicBezTo>
                    <a:pt x="0" y="14641"/>
                    <a:pt x="1425" y="17839"/>
                    <a:pt x="3990" y="20056"/>
                  </a:cubicBezTo>
                  <a:cubicBezTo>
                    <a:pt x="4687" y="20658"/>
                    <a:pt x="5099" y="21481"/>
                    <a:pt x="5099" y="22336"/>
                  </a:cubicBezTo>
                  <a:lnTo>
                    <a:pt x="5067" y="26295"/>
                  </a:lnTo>
                  <a:cubicBezTo>
                    <a:pt x="5067" y="27752"/>
                    <a:pt x="6239" y="28924"/>
                    <a:pt x="7696" y="28924"/>
                  </a:cubicBezTo>
                  <a:lnTo>
                    <a:pt x="15265" y="28955"/>
                  </a:lnTo>
                  <a:cubicBezTo>
                    <a:pt x="16721" y="28955"/>
                    <a:pt x="17893" y="27784"/>
                    <a:pt x="17893" y="26327"/>
                  </a:cubicBezTo>
                  <a:lnTo>
                    <a:pt x="17925" y="22400"/>
                  </a:lnTo>
                  <a:cubicBezTo>
                    <a:pt x="17925" y="21513"/>
                    <a:pt x="18273" y="20721"/>
                    <a:pt x="18906" y="20215"/>
                  </a:cubicBezTo>
                  <a:cubicBezTo>
                    <a:pt x="21503" y="18030"/>
                    <a:pt x="22992" y="14863"/>
                    <a:pt x="23023" y="11474"/>
                  </a:cubicBezTo>
                  <a:cubicBezTo>
                    <a:pt x="23023" y="8339"/>
                    <a:pt x="21788" y="5394"/>
                    <a:pt x="19508" y="3208"/>
                  </a:cubicBezTo>
                  <a:cubicBezTo>
                    <a:pt x="17342" y="1133"/>
                    <a:pt x="14520" y="0"/>
                    <a:pt x="11501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2311004" y="3136337"/>
              <a:ext cx="273798" cy="349592"/>
            </a:xfrm>
            <a:custGeom>
              <a:avLst/>
              <a:gdLst/>
              <a:ahLst/>
              <a:cxnLst/>
              <a:rect l="l" t="t" r="r" b="b"/>
              <a:pathLst>
                <a:path w="8583" h="10959" extrusionOk="0">
                  <a:moveTo>
                    <a:pt x="1837" y="666"/>
                  </a:moveTo>
                  <a:cubicBezTo>
                    <a:pt x="2154" y="666"/>
                    <a:pt x="2439" y="793"/>
                    <a:pt x="2692" y="1014"/>
                  </a:cubicBezTo>
                  <a:cubicBezTo>
                    <a:pt x="2914" y="1236"/>
                    <a:pt x="3009" y="1521"/>
                    <a:pt x="3009" y="1838"/>
                  </a:cubicBezTo>
                  <a:lnTo>
                    <a:pt x="3009" y="3041"/>
                  </a:lnTo>
                  <a:lnTo>
                    <a:pt x="1837" y="3041"/>
                  </a:lnTo>
                  <a:cubicBezTo>
                    <a:pt x="1172" y="3041"/>
                    <a:pt x="634" y="2503"/>
                    <a:pt x="634" y="1838"/>
                  </a:cubicBezTo>
                  <a:cubicBezTo>
                    <a:pt x="634" y="1204"/>
                    <a:pt x="1172" y="666"/>
                    <a:pt x="1837" y="666"/>
                  </a:cubicBezTo>
                  <a:close/>
                  <a:moveTo>
                    <a:pt x="6746" y="666"/>
                  </a:moveTo>
                  <a:cubicBezTo>
                    <a:pt x="7411" y="666"/>
                    <a:pt x="7949" y="1204"/>
                    <a:pt x="7949" y="1869"/>
                  </a:cubicBezTo>
                  <a:cubicBezTo>
                    <a:pt x="7918" y="2503"/>
                    <a:pt x="7411" y="3041"/>
                    <a:pt x="6746" y="3041"/>
                  </a:cubicBezTo>
                  <a:lnTo>
                    <a:pt x="5543" y="3041"/>
                  </a:lnTo>
                  <a:lnTo>
                    <a:pt x="5543" y="1869"/>
                  </a:lnTo>
                  <a:cubicBezTo>
                    <a:pt x="5543" y="1204"/>
                    <a:pt x="6081" y="666"/>
                    <a:pt x="6746" y="666"/>
                  </a:cubicBezTo>
                  <a:close/>
                  <a:moveTo>
                    <a:pt x="1837" y="1"/>
                  </a:moveTo>
                  <a:cubicBezTo>
                    <a:pt x="824" y="1"/>
                    <a:pt x="1" y="824"/>
                    <a:pt x="1" y="1838"/>
                  </a:cubicBezTo>
                  <a:cubicBezTo>
                    <a:pt x="1" y="2851"/>
                    <a:pt x="824" y="3674"/>
                    <a:pt x="1837" y="3674"/>
                  </a:cubicBezTo>
                  <a:lnTo>
                    <a:pt x="3009" y="3674"/>
                  </a:lnTo>
                  <a:lnTo>
                    <a:pt x="3009" y="10610"/>
                  </a:lnTo>
                  <a:cubicBezTo>
                    <a:pt x="3009" y="10800"/>
                    <a:pt x="3136" y="10927"/>
                    <a:pt x="3326" y="10927"/>
                  </a:cubicBezTo>
                  <a:cubicBezTo>
                    <a:pt x="3484" y="10927"/>
                    <a:pt x="3643" y="10800"/>
                    <a:pt x="3643" y="10610"/>
                  </a:cubicBezTo>
                  <a:lnTo>
                    <a:pt x="3674" y="3674"/>
                  </a:lnTo>
                  <a:lnTo>
                    <a:pt x="4909" y="3674"/>
                  </a:lnTo>
                  <a:lnTo>
                    <a:pt x="4878" y="10610"/>
                  </a:lnTo>
                  <a:cubicBezTo>
                    <a:pt x="4878" y="10800"/>
                    <a:pt x="5036" y="10958"/>
                    <a:pt x="5194" y="10958"/>
                  </a:cubicBezTo>
                  <a:cubicBezTo>
                    <a:pt x="5384" y="10958"/>
                    <a:pt x="5511" y="10800"/>
                    <a:pt x="5543" y="10610"/>
                  </a:cubicBezTo>
                  <a:lnTo>
                    <a:pt x="5543" y="3674"/>
                  </a:lnTo>
                  <a:lnTo>
                    <a:pt x="6746" y="3674"/>
                  </a:lnTo>
                  <a:cubicBezTo>
                    <a:pt x="7759" y="3674"/>
                    <a:pt x="8583" y="2883"/>
                    <a:pt x="8583" y="1869"/>
                  </a:cubicBezTo>
                  <a:cubicBezTo>
                    <a:pt x="8583" y="856"/>
                    <a:pt x="7759" y="33"/>
                    <a:pt x="6746" y="33"/>
                  </a:cubicBezTo>
                  <a:cubicBezTo>
                    <a:pt x="5733" y="33"/>
                    <a:pt x="4909" y="856"/>
                    <a:pt x="4909" y="1838"/>
                  </a:cubicBezTo>
                  <a:lnTo>
                    <a:pt x="4909" y="3041"/>
                  </a:lnTo>
                  <a:lnTo>
                    <a:pt x="3674" y="3041"/>
                  </a:lnTo>
                  <a:lnTo>
                    <a:pt x="3674" y="1838"/>
                  </a:lnTo>
                  <a:cubicBezTo>
                    <a:pt x="3674" y="1363"/>
                    <a:pt x="3484" y="888"/>
                    <a:pt x="3136" y="539"/>
                  </a:cubicBezTo>
                  <a:cubicBezTo>
                    <a:pt x="2787" y="223"/>
                    <a:pt x="2344" y="1"/>
                    <a:pt x="1837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2436275" y="2265531"/>
              <a:ext cx="20225" cy="226331"/>
            </a:xfrm>
            <a:custGeom>
              <a:avLst/>
              <a:gdLst/>
              <a:ahLst/>
              <a:cxnLst/>
              <a:rect l="l" t="t" r="r" b="b"/>
              <a:pathLst>
                <a:path w="634" h="7095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lnTo>
                    <a:pt x="1" y="6746"/>
                  </a:lnTo>
                  <a:cubicBezTo>
                    <a:pt x="1" y="6936"/>
                    <a:pt x="127" y="7094"/>
                    <a:pt x="317" y="7094"/>
                  </a:cubicBezTo>
                  <a:cubicBezTo>
                    <a:pt x="476" y="7094"/>
                    <a:pt x="634" y="6936"/>
                    <a:pt x="634" y="6746"/>
                  </a:cubicBezTo>
                  <a:lnTo>
                    <a:pt x="634" y="317"/>
                  </a:lnTo>
                  <a:cubicBezTo>
                    <a:pt x="634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2050349" y="2391345"/>
              <a:ext cx="144507" cy="187381"/>
            </a:xfrm>
            <a:custGeom>
              <a:avLst/>
              <a:gdLst/>
              <a:ahLst/>
              <a:cxnLst/>
              <a:rect l="l" t="t" r="r" b="b"/>
              <a:pathLst>
                <a:path w="4530" h="5874" extrusionOk="0">
                  <a:moveTo>
                    <a:pt x="383" y="0"/>
                  </a:moveTo>
                  <a:cubicBezTo>
                    <a:pt x="313" y="0"/>
                    <a:pt x="244" y="25"/>
                    <a:pt x="191" y="78"/>
                  </a:cubicBezTo>
                  <a:cubicBezTo>
                    <a:pt x="33" y="173"/>
                    <a:pt x="1" y="363"/>
                    <a:pt x="128" y="522"/>
                  </a:cubicBezTo>
                  <a:lnTo>
                    <a:pt x="3896" y="5747"/>
                  </a:lnTo>
                  <a:cubicBezTo>
                    <a:pt x="3960" y="5810"/>
                    <a:pt x="4055" y="5874"/>
                    <a:pt x="4150" y="5874"/>
                  </a:cubicBezTo>
                  <a:cubicBezTo>
                    <a:pt x="4213" y="5874"/>
                    <a:pt x="4308" y="5842"/>
                    <a:pt x="4340" y="5810"/>
                  </a:cubicBezTo>
                  <a:cubicBezTo>
                    <a:pt x="4498" y="5684"/>
                    <a:pt x="4530" y="5494"/>
                    <a:pt x="4435" y="5367"/>
                  </a:cubicBezTo>
                  <a:lnTo>
                    <a:pt x="634" y="142"/>
                  </a:lnTo>
                  <a:cubicBezTo>
                    <a:pt x="579" y="49"/>
                    <a:pt x="481" y="0"/>
                    <a:pt x="383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814991" y="2719500"/>
              <a:ext cx="218228" cy="84503"/>
            </a:xfrm>
            <a:custGeom>
              <a:avLst/>
              <a:gdLst/>
              <a:ahLst/>
              <a:cxnLst/>
              <a:rect l="l" t="t" r="r" b="b"/>
              <a:pathLst>
                <a:path w="6841" h="2649" extrusionOk="0">
                  <a:moveTo>
                    <a:pt x="339" y="0"/>
                  </a:moveTo>
                  <a:cubicBezTo>
                    <a:pt x="210" y="0"/>
                    <a:pt x="82" y="86"/>
                    <a:pt x="32" y="210"/>
                  </a:cubicBezTo>
                  <a:cubicBezTo>
                    <a:pt x="0" y="400"/>
                    <a:pt x="63" y="590"/>
                    <a:pt x="253" y="622"/>
                  </a:cubicBezTo>
                  <a:lnTo>
                    <a:pt x="6366" y="2617"/>
                  </a:lnTo>
                  <a:cubicBezTo>
                    <a:pt x="6397" y="2649"/>
                    <a:pt x="6429" y="2649"/>
                    <a:pt x="6461" y="2649"/>
                  </a:cubicBezTo>
                  <a:cubicBezTo>
                    <a:pt x="6619" y="2649"/>
                    <a:pt x="6746" y="2554"/>
                    <a:pt x="6777" y="2427"/>
                  </a:cubicBezTo>
                  <a:cubicBezTo>
                    <a:pt x="6841" y="2237"/>
                    <a:pt x="6746" y="2047"/>
                    <a:pt x="6587" y="2015"/>
                  </a:cubicBezTo>
                  <a:lnTo>
                    <a:pt x="443" y="20"/>
                  </a:lnTo>
                  <a:cubicBezTo>
                    <a:pt x="410" y="7"/>
                    <a:pt x="374" y="0"/>
                    <a:pt x="339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815980" y="3059969"/>
              <a:ext cx="218260" cy="84503"/>
            </a:xfrm>
            <a:custGeom>
              <a:avLst/>
              <a:gdLst/>
              <a:ahLst/>
              <a:cxnLst/>
              <a:rect l="l" t="t" r="r" b="b"/>
              <a:pathLst>
                <a:path w="6842" h="2649" extrusionOk="0">
                  <a:moveTo>
                    <a:pt x="6500" y="0"/>
                  </a:moveTo>
                  <a:cubicBezTo>
                    <a:pt x="6465" y="0"/>
                    <a:pt x="6431" y="6"/>
                    <a:pt x="6398" y="20"/>
                  </a:cubicBezTo>
                  <a:lnTo>
                    <a:pt x="254" y="2015"/>
                  </a:lnTo>
                  <a:cubicBezTo>
                    <a:pt x="96" y="2078"/>
                    <a:pt x="1" y="2236"/>
                    <a:pt x="64" y="2427"/>
                  </a:cubicBezTo>
                  <a:cubicBezTo>
                    <a:pt x="96" y="2553"/>
                    <a:pt x="222" y="2648"/>
                    <a:pt x="349" y="2648"/>
                  </a:cubicBezTo>
                  <a:cubicBezTo>
                    <a:pt x="381" y="2648"/>
                    <a:pt x="412" y="2648"/>
                    <a:pt x="476" y="2617"/>
                  </a:cubicBezTo>
                  <a:lnTo>
                    <a:pt x="6588" y="621"/>
                  </a:lnTo>
                  <a:cubicBezTo>
                    <a:pt x="6746" y="590"/>
                    <a:pt x="6841" y="400"/>
                    <a:pt x="6810" y="241"/>
                  </a:cubicBezTo>
                  <a:cubicBezTo>
                    <a:pt x="6759" y="91"/>
                    <a:pt x="6630" y="0"/>
                    <a:pt x="6500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2864629" y="3055343"/>
              <a:ext cx="218228" cy="84056"/>
            </a:xfrm>
            <a:custGeom>
              <a:avLst/>
              <a:gdLst/>
              <a:ahLst/>
              <a:cxnLst/>
              <a:rect l="l" t="t" r="r" b="b"/>
              <a:pathLst>
                <a:path w="6841" h="2635" extrusionOk="0">
                  <a:moveTo>
                    <a:pt x="381" y="0"/>
                  </a:moveTo>
                  <a:cubicBezTo>
                    <a:pt x="239" y="0"/>
                    <a:pt x="91" y="90"/>
                    <a:pt x="64" y="228"/>
                  </a:cubicBezTo>
                  <a:cubicBezTo>
                    <a:pt x="0" y="386"/>
                    <a:pt x="95" y="576"/>
                    <a:pt x="254" y="640"/>
                  </a:cubicBezTo>
                  <a:lnTo>
                    <a:pt x="6397" y="2635"/>
                  </a:lnTo>
                  <a:lnTo>
                    <a:pt x="6492" y="2635"/>
                  </a:lnTo>
                  <a:cubicBezTo>
                    <a:pt x="6619" y="2635"/>
                    <a:pt x="6746" y="2540"/>
                    <a:pt x="6777" y="2413"/>
                  </a:cubicBezTo>
                  <a:cubicBezTo>
                    <a:pt x="6841" y="2255"/>
                    <a:pt x="6746" y="2065"/>
                    <a:pt x="6587" y="2001"/>
                  </a:cubicBezTo>
                  <a:lnTo>
                    <a:pt x="444" y="6"/>
                  </a:lnTo>
                  <a:cubicBezTo>
                    <a:pt x="423" y="2"/>
                    <a:pt x="402" y="0"/>
                    <a:pt x="381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2862587" y="2714460"/>
              <a:ext cx="219281" cy="84503"/>
            </a:xfrm>
            <a:custGeom>
              <a:avLst/>
              <a:gdLst/>
              <a:ahLst/>
              <a:cxnLst/>
              <a:rect l="l" t="t" r="r" b="b"/>
              <a:pathLst>
                <a:path w="6874" h="2649" extrusionOk="0">
                  <a:moveTo>
                    <a:pt x="6500" y="0"/>
                  </a:moveTo>
                  <a:cubicBezTo>
                    <a:pt x="6465" y="0"/>
                    <a:pt x="6431" y="7"/>
                    <a:pt x="6398" y="20"/>
                  </a:cubicBezTo>
                  <a:lnTo>
                    <a:pt x="286" y="2015"/>
                  </a:lnTo>
                  <a:cubicBezTo>
                    <a:pt x="96" y="2078"/>
                    <a:pt x="1" y="2268"/>
                    <a:pt x="64" y="2427"/>
                  </a:cubicBezTo>
                  <a:cubicBezTo>
                    <a:pt x="96" y="2553"/>
                    <a:pt x="223" y="2648"/>
                    <a:pt x="381" y="2648"/>
                  </a:cubicBezTo>
                  <a:cubicBezTo>
                    <a:pt x="413" y="2648"/>
                    <a:pt x="444" y="2648"/>
                    <a:pt x="476" y="2617"/>
                  </a:cubicBezTo>
                  <a:lnTo>
                    <a:pt x="6588" y="653"/>
                  </a:lnTo>
                  <a:cubicBezTo>
                    <a:pt x="6778" y="590"/>
                    <a:pt x="6873" y="400"/>
                    <a:pt x="6810" y="242"/>
                  </a:cubicBezTo>
                  <a:cubicBezTo>
                    <a:pt x="6760" y="91"/>
                    <a:pt x="6630" y="0"/>
                    <a:pt x="6500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2698940" y="2389016"/>
              <a:ext cx="143486" cy="186679"/>
            </a:xfrm>
            <a:custGeom>
              <a:avLst/>
              <a:gdLst/>
              <a:ahLst/>
              <a:cxnLst/>
              <a:rect l="l" t="t" r="r" b="b"/>
              <a:pathLst>
                <a:path w="4498" h="5852" extrusionOk="0">
                  <a:moveTo>
                    <a:pt x="4145" y="1"/>
                  </a:moveTo>
                  <a:cubicBezTo>
                    <a:pt x="4046" y="1"/>
                    <a:pt x="3953" y="43"/>
                    <a:pt x="3896" y="120"/>
                  </a:cubicBezTo>
                  <a:lnTo>
                    <a:pt x="95" y="5345"/>
                  </a:lnTo>
                  <a:cubicBezTo>
                    <a:pt x="0" y="5472"/>
                    <a:pt x="32" y="5693"/>
                    <a:pt x="159" y="5788"/>
                  </a:cubicBezTo>
                  <a:cubicBezTo>
                    <a:pt x="222" y="5820"/>
                    <a:pt x="286" y="5852"/>
                    <a:pt x="349" y="5852"/>
                  </a:cubicBezTo>
                  <a:cubicBezTo>
                    <a:pt x="444" y="5852"/>
                    <a:pt x="539" y="5788"/>
                    <a:pt x="602" y="5725"/>
                  </a:cubicBezTo>
                  <a:lnTo>
                    <a:pt x="4402" y="500"/>
                  </a:lnTo>
                  <a:cubicBezTo>
                    <a:pt x="4497" y="341"/>
                    <a:pt x="4466" y="151"/>
                    <a:pt x="4339" y="56"/>
                  </a:cubicBezTo>
                  <a:cubicBezTo>
                    <a:pt x="4277" y="19"/>
                    <a:pt x="4209" y="1"/>
                    <a:pt x="4145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246214" y="1742212"/>
              <a:ext cx="2421593" cy="989060"/>
            </a:xfrm>
            <a:custGeom>
              <a:avLst/>
              <a:gdLst/>
              <a:ahLst/>
              <a:cxnLst/>
              <a:rect l="l" t="t" r="r" b="b"/>
              <a:pathLst>
                <a:path w="75912" h="31005" extrusionOk="0">
                  <a:moveTo>
                    <a:pt x="37243" y="1"/>
                  </a:moveTo>
                  <a:lnTo>
                    <a:pt x="37243" y="317"/>
                  </a:lnTo>
                  <a:lnTo>
                    <a:pt x="37877" y="317"/>
                  </a:lnTo>
                  <a:lnTo>
                    <a:pt x="37877" y="1"/>
                  </a:lnTo>
                  <a:close/>
                  <a:moveTo>
                    <a:pt x="36578" y="1"/>
                  </a:moveTo>
                  <a:cubicBezTo>
                    <a:pt x="36388" y="32"/>
                    <a:pt x="36166" y="32"/>
                    <a:pt x="35945" y="32"/>
                  </a:cubicBezTo>
                  <a:lnTo>
                    <a:pt x="35945" y="349"/>
                  </a:lnTo>
                  <a:lnTo>
                    <a:pt x="36610" y="349"/>
                  </a:lnTo>
                  <a:lnTo>
                    <a:pt x="36578" y="1"/>
                  </a:lnTo>
                  <a:close/>
                  <a:moveTo>
                    <a:pt x="38542" y="1"/>
                  </a:moveTo>
                  <a:lnTo>
                    <a:pt x="38510" y="317"/>
                  </a:lnTo>
                  <a:cubicBezTo>
                    <a:pt x="38732" y="317"/>
                    <a:pt x="38953" y="317"/>
                    <a:pt x="39175" y="349"/>
                  </a:cubicBezTo>
                  <a:lnTo>
                    <a:pt x="39175" y="1"/>
                  </a:lnTo>
                  <a:close/>
                  <a:moveTo>
                    <a:pt x="39808" y="32"/>
                  </a:moveTo>
                  <a:lnTo>
                    <a:pt x="39808" y="349"/>
                  </a:lnTo>
                  <a:cubicBezTo>
                    <a:pt x="40030" y="381"/>
                    <a:pt x="40220" y="381"/>
                    <a:pt x="40442" y="412"/>
                  </a:cubicBezTo>
                  <a:lnTo>
                    <a:pt x="40473" y="64"/>
                  </a:lnTo>
                  <a:cubicBezTo>
                    <a:pt x="40252" y="64"/>
                    <a:pt x="40030" y="64"/>
                    <a:pt x="39808" y="32"/>
                  </a:cubicBezTo>
                  <a:close/>
                  <a:moveTo>
                    <a:pt x="35280" y="96"/>
                  </a:moveTo>
                  <a:cubicBezTo>
                    <a:pt x="35090" y="96"/>
                    <a:pt x="34868" y="127"/>
                    <a:pt x="34646" y="127"/>
                  </a:cubicBezTo>
                  <a:lnTo>
                    <a:pt x="34678" y="444"/>
                  </a:lnTo>
                  <a:cubicBezTo>
                    <a:pt x="34900" y="412"/>
                    <a:pt x="35090" y="412"/>
                    <a:pt x="35311" y="412"/>
                  </a:cubicBezTo>
                  <a:lnTo>
                    <a:pt x="35280" y="96"/>
                  </a:lnTo>
                  <a:close/>
                  <a:moveTo>
                    <a:pt x="41107" y="127"/>
                  </a:moveTo>
                  <a:lnTo>
                    <a:pt x="41075" y="444"/>
                  </a:lnTo>
                  <a:cubicBezTo>
                    <a:pt x="41297" y="476"/>
                    <a:pt x="41519" y="476"/>
                    <a:pt x="41740" y="507"/>
                  </a:cubicBezTo>
                  <a:lnTo>
                    <a:pt x="41772" y="191"/>
                  </a:lnTo>
                  <a:cubicBezTo>
                    <a:pt x="41550" y="159"/>
                    <a:pt x="41328" y="127"/>
                    <a:pt x="41107" y="127"/>
                  </a:cubicBezTo>
                  <a:close/>
                  <a:moveTo>
                    <a:pt x="34013" y="191"/>
                  </a:moveTo>
                  <a:cubicBezTo>
                    <a:pt x="33791" y="191"/>
                    <a:pt x="33570" y="222"/>
                    <a:pt x="33380" y="254"/>
                  </a:cubicBezTo>
                  <a:lnTo>
                    <a:pt x="33411" y="571"/>
                  </a:lnTo>
                  <a:cubicBezTo>
                    <a:pt x="33601" y="539"/>
                    <a:pt x="33823" y="539"/>
                    <a:pt x="34045" y="507"/>
                  </a:cubicBezTo>
                  <a:lnTo>
                    <a:pt x="34013" y="191"/>
                  </a:lnTo>
                  <a:close/>
                  <a:moveTo>
                    <a:pt x="42405" y="254"/>
                  </a:moveTo>
                  <a:lnTo>
                    <a:pt x="42374" y="571"/>
                  </a:lnTo>
                  <a:cubicBezTo>
                    <a:pt x="42564" y="602"/>
                    <a:pt x="42785" y="634"/>
                    <a:pt x="43007" y="634"/>
                  </a:cubicBezTo>
                  <a:lnTo>
                    <a:pt x="43039" y="317"/>
                  </a:lnTo>
                  <a:cubicBezTo>
                    <a:pt x="42817" y="317"/>
                    <a:pt x="42627" y="286"/>
                    <a:pt x="42405" y="254"/>
                  </a:cubicBezTo>
                  <a:close/>
                  <a:moveTo>
                    <a:pt x="32715" y="349"/>
                  </a:moveTo>
                  <a:cubicBezTo>
                    <a:pt x="32493" y="349"/>
                    <a:pt x="32303" y="381"/>
                    <a:pt x="32081" y="412"/>
                  </a:cubicBezTo>
                  <a:lnTo>
                    <a:pt x="32113" y="729"/>
                  </a:lnTo>
                  <a:cubicBezTo>
                    <a:pt x="32334" y="697"/>
                    <a:pt x="32556" y="697"/>
                    <a:pt x="32778" y="666"/>
                  </a:cubicBezTo>
                  <a:lnTo>
                    <a:pt x="32715" y="349"/>
                  </a:lnTo>
                  <a:close/>
                  <a:moveTo>
                    <a:pt x="43672" y="412"/>
                  </a:moveTo>
                  <a:lnTo>
                    <a:pt x="43640" y="729"/>
                  </a:lnTo>
                  <a:cubicBezTo>
                    <a:pt x="43830" y="761"/>
                    <a:pt x="44052" y="792"/>
                    <a:pt x="44274" y="856"/>
                  </a:cubicBezTo>
                  <a:lnTo>
                    <a:pt x="44305" y="539"/>
                  </a:lnTo>
                  <a:cubicBezTo>
                    <a:pt x="44115" y="476"/>
                    <a:pt x="43894" y="444"/>
                    <a:pt x="43672" y="412"/>
                  </a:cubicBezTo>
                  <a:close/>
                  <a:moveTo>
                    <a:pt x="31448" y="539"/>
                  </a:moveTo>
                  <a:cubicBezTo>
                    <a:pt x="31226" y="571"/>
                    <a:pt x="31004" y="602"/>
                    <a:pt x="30814" y="634"/>
                  </a:cubicBezTo>
                  <a:lnTo>
                    <a:pt x="30878" y="951"/>
                  </a:lnTo>
                  <a:cubicBezTo>
                    <a:pt x="31068" y="919"/>
                    <a:pt x="31289" y="888"/>
                    <a:pt x="31511" y="856"/>
                  </a:cubicBezTo>
                  <a:lnTo>
                    <a:pt x="31448" y="539"/>
                  </a:lnTo>
                  <a:close/>
                  <a:moveTo>
                    <a:pt x="44970" y="634"/>
                  </a:moveTo>
                  <a:lnTo>
                    <a:pt x="44907" y="951"/>
                  </a:lnTo>
                  <a:cubicBezTo>
                    <a:pt x="45097" y="983"/>
                    <a:pt x="45319" y="1046"/>
                    <a:pt x="45540" y="1078"/>
                  </a:cubicBezTo>
                  <a:lnTo>
                    <a:pt x="45604" y="761"/>
                  </a:lnTo>
                  <a:cubicBezTo>
                    <a:pt x="45382" y="697"/>
                    <a:pt x="45160" y="666"/>
                    <a:pt x="44970" y="634"/>
                  </a:cubicBezTo>
                  <a:close/>
                  <a:moveTo>
                    <a:pt x="30181" y="761"/>
                  </a:moveTo>
                  <a:cubicBezTo>
                    <a:pt x="29959" y="792"/>
                    <a:pt x="29738" y="856"/>
                    <a:pt x="29548" y="888"/>
                  </a:cubicBezTo>
                  <a:lnTo>
                    <a:pt x="29611" y="1204"/>
                  </a:lnTo>
                  <a:cubicBezTo>
                    <a:pt x="29801" y="1173"/>
                    <a:pt x="30023" y="1109"/>
                    <a:pt x="30244" y="1078"/>
                  </a:cubicBezTo>
                  <a:lnTo>
                    <a:pt x="30181" y="761"/>
                  </a:lnTo>
                  <a:close/>
                  <a:moveTo>
                    <a:pt x="46237" y="888"/>
                  </a:moveTo>
                  <a:lnTo>
                    <a:pt x="46174" y="1204"/>
                  </a:lnTo>
                  <a:cubicBezTo>
                    <a:pt x="46364" y="1268"/>
                    <a:pt x="46586" y="1299"/>
                    <a:pt x="46776" y="1363"/>
                  </a:cubicBezTo>
                  <a:lnTo>
                    <a:pt x="46871" y="1046"/>
                  </a:lnTo>
                  <a:lnTo>
                    <a:pt x="46237" y="888"/>
                  </a:lnTo>
                  <a:close/>
                  <a:moveTo>
                    <a:pt x="28914" y="1046"/>
                  </a:moveTo>
                  <a:lnTo>
                    <a:pt x="28281" y="1204"/>
                  </a:lnTo>
                  <a:lnTo>
                    <a:pt x="28344" y="1489"/>
                  </a:lnTo>
                  <a:cubicBezTo>
                    <a:pt x="28566" y="1458"/>
                    <a:pt x="28756" y="1394"/>
                    <a:pt x="28978" y="1363"/>
                  </a:cubicBezTo>
                  <a:lnTo>
                    <a:pt x="28914" y="1046"/>
                  </a:lnTo>
                  <a:close/>
                  <a:moveTo>
                    <a:pt x="47472" y="1204"/>
                  </a:moveTo>
                  <a:lnTo>
                    <a:pt x="47409" y="1489"/>
                  </a:lnTo>
                  <a:cubicBezTo>
                    <a:pt x="47631" y="1553"/>
                    <a:pt x="47821" y="1616"/>
                    <a:pt x="48042" y="1679"/>
                  </a:cubicBezTo>
                  <a:lnTo>
                    <a:pt x="48106" y="1363"/>
                  </a:lnTo>
                  <a:cubicBezTo>
                    <a:pt x="47916" y="1299"/>
                    <a:pt x="47694" y="1236"/>
                    <a:pt x="47472" y="1204"/>
                  </a:cubicBezTo>
                  <a:close/>
                  <a:moveTo>
                    <a:pt x="27647" y="1363"/>
                  </a:moveTo>
                  <a:cubicBezTo>
                    <a:pt x="27426" y="1426"/>
                    <a:pt x="27236" y="1489"/>
                    <a:pt x="27014" y="1521"/>
                  </a:cubicBezTo>
                  <a:lnTo>
                    <a:pt x="27109" y="1838"/>
                  </a:lnTo>
                  <a:cubicBezTo>
                    <a:pt x="27331" y="1774"/>
                    <a:pt x="27521" y="1711"/>
                    <a:pt x="27742" y="1679"/>
                  </a:cubicBezTo>
                  <a:lnTo>
                    <a:pt x="27647" y="1363"/>
                  </a:lnTo>
                  <a:close/>
                  <a:moveTo>
                    <a:pt x="48739" y="1521"/>
                  </a:moveTo>
                  <a:lnTo>
                    <a:pt x="48644" y="1838"/>
                  </a:lnTo>
                  <a:cubicBezTo>
                    <a:pt x="48866" y="1901"/>
                    <a:pt x="49056" y="1964"/>
                    <a:pt x="49246" y="2028"/>
                  </a:cubicBezTo>
                  <a:lnTo>
                    <a:pt x="49341" y="1711"/>
                  </a:lnTo>
                  <a:cubicBezTo>
                    <a:pt x="49151" y="1648"/>
                    <a:pt x="48929" y="1584"/>
                    <a:pt x="48739" y="1521"/>
                  </a:cubicBezTo>
                  <a:close/>
                  <a:moveTo>
                    <a:pt x="26412" y="1711"/>
                  </a:moveTo>
                  <a:cubicBezTo>
                    <a:pt x="26191" y="1774"/>
                    <a:pt x="26001" y="1838"/>
                    <a:pt x="25779" y="1901"/>
                  </a:cubicBezTo>
                  <a:lnTo>
                    <a:pt x="25874" y="2218"/>
                  </a:lnTo>
                  <a:cubicBezTo>
                    <a:pt x="26096" y="2154"/>
                    <a:pt x="26286" y="2091"/>
                    <a:pt x="26507" y="2028"/>
                  </a:cubicBezTo>
                  <a:lnTo>
                    <a:pt x="26412" y="1711"/>
                  </a:lnTo>
                  <a:close/>
                  <a:moveTo>
                    <a:pt x="49974" y="1901"/>
                  </a:moveTo>
                  <a:lnTo>
                    <a:pt x="49879" y="2218"/>
                  </a:lnTo>
                  <a:cubicBezTo>
                    <a:pt x="50069" y="2281"/>
                    <a:pt x="50291" y="2344"/>
                    <a:pt x="50481" y="2408"/>
                  </a:cubicBezTo>
                  <a:lnTo>
                    <a:pt x="50576" y="2123"/>
                  </a:lnTo>
                  <a:cubicBezTo>
                    <a:pt x="50386" y="2028"/>
                    <a:pt x="50164" y="1964"/>
                    <a:pt x="49974" y="1901"/>
                  </a:cubicBezTo>
                  <a:close/>
                  <a:moveTo>
                    <a:pt x="25177" y="2123"/>
                  </a:moveTo>
                  <a:cubicBezTo>
                    <a:pt x="24956" y="2186"/>
                    <a:pt x="24766" y="2281"/>
                    <a:pt x="24544" y="2344"/>
                  </a:cubicBezTo>
                  <a:lnTo>
                    <a:pt x="24671" y="2661"/>
                  </a:lnTo>
                  <a:cubicBezTo>
                    <a:pt x="24861" y="2566"/>
                    <a:pt x="25082" y="2503"/>
                    <a:pt x="25272" y="2439"/>
                  </a:cubicBezTo>
                  <a:lnTo>
                    <a:pt x="25177" y="2123"/>
                  </a:lnTo>
                  <a:close/>
                  <a:moveTo>
                    <a:pt x="51209" y="2344"/>
                  </a:moveTo>
                  <a:lnTo>
                    <a:pt x="51083" y="2629"/>
                  </a:lnTo>
                  <a:cubicBezTo>
                    <a:pt x="51273" y="2724"/>
                    <a:pt x="51494" y="2788"/>
                    <a:pt x="51684" y="2851"/>
                  </a:cubicBezTo>
                  <a:lnTo>
                    <a:pt x="51811" y="2566"/>
                  </a:lnTo>
                  <a:cubicBezTo>
                    <a:pt x="51589" y="2471"/>
                    <a:pt x="51399" y="2408"/>
                    <a:pt x="51209" y="2344"/>
                  </a:cubicBezTo>
                  <a:close/>
                  <a:moveTo>
                    <a:pt x="23942" y="2566"/>
                  </a:moveTo>
                  <a:cubicBezTo>
                    <a:pt x="23752" y="2661"/>
                    <a:pt x="23530" y="2724"/>
                    <a:pt x="23340" y="2819"/>
                  </a:cubicBezTo>
                  <a:lnTo>
                    <a:pt x="23467" y="3104"/>
                  </a:lnTo>
                  <a:cubicBezTo>
                    <a:pt x="23657" y="3009"/>
                    <a:pt x="23879" y="2946"/>
                    <a:pt x="24069" y="2883"/>
                  </a:cubicBezTo>
                  <a:lnTo>
                    <a:pt x="23942" y="2566"/>
                  </a:lnTo>
                  <a:close/>
                  <a:moveTo>
                    <a:pt x="52381" y="2788"/>
                  </a:moveTo>
                  <a:lnTo>
                    <a:pt x="52286" y="3073"/>
                  </a:lnTo>
                  <a:cubicBezTo>
                    <a:pt x="52476" y="3168"/>
                    <a:pt x="52666" y="3263"/>
                    <a:pt x="52856" y="3326"/>
                  </a:cubicBezTo>
                  <a:lnTo>
                    <a:pt x="52983" y="3041"/>
                  </a:lnTo>
                  <a:cubicBezTo>
                    <a:pt x="52793" y="2946"/>
                    <a:pt x="52603" y="2851"/>
                    <a:pt x="52381" y="2788"/>
                  </a:cubicBezTo>
                  <a:close/>
                  <a:moveTo>
                    <a:pt x="22739" y="3041"/>
                  </a:moveTo>
                  <a:cubicBezTo>
                    <a:pt x="22549" y="3136"/>
                    <a:pt x="22359" y="3231"/>
                    <a:pt x="22137" y="3326"/>
                  </a:cubicBezTo>
                  <a:lnTo>
                    <a:pt x="22295" y="3611"/>
                  </a:lnTo>
                  <a:cubicBezTo>
                    <a:pt x="22485" y="3516"/>
                    <a:pt x="22675" y="3453"/>
                    <a:pt x="22865" y="3358"/>
                  </a:cubicBezTo>
                  <a:lnTo>
                    <a:pt x="22739" y="3041"/>
                  </a:lnTo>
                  <a:close/>
                  <a:moveTo>
                    <a:pt x="53584" y="3294"/>
                  </a:moveTo>
                  <a:lnTo>
                    <a:pt x="53458" y="3579"/>
                  </a:lnTo>
                  <a:cubicBezTo>
                    <a:pt x="53648" y="3674"/>
                    <a:pt x="53838" y="3769"/>
                    <a:pt x="54028" y="3864"/>
                  </a:cubicBezTo>
                  <a:lnTo>
                    <a:pt x="54186" y="3548"/>
                  </a:lnTo>
                  <a:cubicBezTo>
                    <a:pt x="53964" y="3484"/>
                    <a:pt x="53774" y="3389"/>
                    <a:pt x="53584" y="3294"/>
                  </a:cubicBezTo>
                  <a:close/>
                  <a:moveTo>
                    <a:pt x="21567" y="3579"/>
                  </a:moveTo>
                  <a:cubicBezTo>
                    <a:pt x="21377" y="3674"/>
                    <a:pt x="21155" y="3769"/>
                    <a:pt x="20965" y="3864"/>
                  </a:cubicBezTo>
                  <a:lnTo>
                    <a:pt x="21124" y="4149"/>
                  </a:lnTo>
                  <a:cubicBezTo>
                    <a:pt x="21314" y="4054"/>
                    <a:pt x="21504" y="3959"/>
                    <a:pt x="21694" y="3864"/>
                  </a:cubicBezTo>
                  <a:lnTo>
                    <a:pt x="21567" y="3579"/>
                  </a:lnTo>
                  <a:close/>
                  <a:moveTo>
                    <a:pt x="54756" y="3833"/>
                  </a:moveTo>
                  <a:lnTo>
                    <a:pt x="54630" y="4118"/>
                  </a:lnTo>
                  <a:cubicBezTo>
                    <a:pt x="54820" y="4213"/>
                    <a:pt x="55010" y="4308"/>
                    <a:pt x="55200" y="4403"/>
                  </a:cubicBezTo>
                  <a:lnTo>
                    <a:pt x="55326" y="4118"/>
                  </a:lnTo>
                  <a:cubicBezTo>
                    <a:pt x="55136" y="4023"/>
                    <a:pt x="54946" y="3928"/>
                    <a:pt x="54756" y="3833"/>
                  </a:cubicBezTo>
                  <a:close/>
                  <a:moveTo>
                    <a:pt x="20395" y="4149"/>
                  </a:moveTo>
                  <a:cubicBezTo>
                    <a:pt x="20205" y="4244"/>
                    <a:pt x="20015" y="4339"/>
                    <a:pt x="19825" y="4434"/>
                  </a:cubicBezTo>
                  <a:lnTo>
                    <a:pt x="19984" y="4719"/>
                  </a:lnTo>
                  <a:cubicBezTo>
                    <a:pt x="20142" y="4624"/>
                    <a:pt x="20364" y="4529"/>
                    <a:pt x="20554" y="4434"/>
                  </a:cubicBezTo>
                  <a:lnTo>
                    <a:pt x="20395" y="4149"/>
                  </a:lnTo>
                  <a:close/>
                  <a:moveTo>
                    <a:pt x="55896" y="4434"/>
                  </a:moveTo>
                  <a:lnTo>
                    <a:pt x="55770" y="4719"/>
                  </a:lnTo>
                  <a:cubicBezTo>
                    <a:pt x="55960" y="4814"/>
                    <a:pt x="56150" y="4909"/>
                    <a:pt x="56308" y="5004"/>
                  </a:cubicBezTo>
                  <a:lnTo>
                    <a:pt x="56466" y="4719"/>
                  </a:lnTo>
                  <a:cubicBezTo>
                    <a:pt x="56276" y="4624"/>
                    <a:pt x="56086" y="4529"/>
                    <a:pt x="55896" y="4434"/>
                  </a:cubicBezTo>
                  <a:close/>
                  <a:moveTo>
                    <a:pt x="19255" y="4751"/>
                  </a:moveTo>
                  <a:cubicBezTo>
                    <a:pt x="19065" y="4846"/>
                    <a:pt x="18875" y="4973"/>
                    <a:pt x="18685" y="5068"/>
                  </a:cubicBezTo>
                  <a:lnTo>
                    <a:pt x="18843" y="5353"/>
                  </a:lnTo>
                  <a:cubicBezTo>
                    <a:pt x="19033" y="5258"/>
                    <a:pt x="19223" y="5131"/>
                    <a:pt x="19413" y="5036"/>
                  </a:cubicBezTo>
                  <a:lnTo>
                    <a:pt x="19255" y="4751"/>
                  </a:lnTo>
                  <a:close/>
                  <a:moveTo>
                    <a:pt x="57036" y="5036"/>
                  </a:moveTo>
                  <a:lnTo>
                    <a:pt x="56878" y="5321"/>
                  </a:lnTo>
                  <a:cubicBezTo>
                    <a:pt x="57068" y="5416"/>
                    <a:pt x="57258" y="5543"/>
                    <a:pt x="57448" y="5638"/>
                  </a:cubicBezTo>
                  <a:lnTo>
                    <a:pt x="57606" y="5353"/>
                  </a:lnTo>
                  <a:cubicBezTo>
                    <a:pt x="57416" y="5258"/>
                    <a:pt x="57226" y="5131"/>
                    <a:pt x="57036" y="5036"/>
                  </a:cubicBezTo>
                  <a:close/>
                  <a:moveTo>
                    <a:pt x="18115" y="5384"/>
                  </a:moveTo>
                  <a:cubicBezTo>
                    <a:pt x="17925" y="5511"/>
                    <a:pt x="17735" y="5606"/>
                    <a:pt x="17577" y="5733"/>
                  </a:cubicBezTo>
                  <a:lnTo>
                    <a:pt x="17735" y="6018"/>
                  </a:lnTo>
                  <a:lnTo>
                    <a:pt x="18273" y="5670"/>
                  </a:lnTo>
                  <a:lnTo>
                    <a:pt x="18115" y="5384"/>
                  </a:lnTo>
                  <a:close/>
                  <a:moveTo>
                    <a:pt x="58145" y="5701"/>
                  </a:moveTo>
                  <a:lnTo>
                    <a:pt x="57986" y="5955"/>
                  </a:lnTo>
                  <a:cubicBezTo>
                    <a:pt x="58176" y="6081"/>
                    <a:pt x="58335" y="6208"/>
                    <a:pt x="58525" y="6303"/>
                  </a:cubicBezTo>
                  <a:lnTo>
                    <a:pt x="58715" y="6050"/>
                  </a:lnTo>
                  <a:cubicBezTo>
                    <a:pt x="58525" y="5923"/>
                    <a:pt x="58335" y="5796"/>
                    <a:pt x="58145" y="5701"/>
                  </a:cubicBezTo>
                  <a:close/>
                  <a:moveTo>
                    <a:pt x="17007" y="6081"/>
                  </a:moveTo>
                  <a:cubicBezTo>
                    <a:pt x="16848" y="6176"/>
                    <a:pt x="16658" y="6303"/>
                    <a:pt x="16468" y="6430"/>
                  </a:cubicBezTo>
                  <a:lnTo>
                    <a:pt x="16658" y="6683"/>
                  </a:lnTo>
                  <a:cubicBezTo>
                    <a:pt x="16817" y="6588"/>
                    <a:pt x="17007" y="6461"/>
                    <a:pt x="17197" y="6335"/>
                  </a:cubicBezTo>
                  <a:lnTo>
                    <a:pt x="17007" y="6081"/>
                  </a:lnTo>
                  <a:close/>
                  <a:moveTo>
                    <a:pt x="59253" y="6398"/>
                  </a:moveTo>
                  <a:lnTo>
                    <a:pt x="59063" y="6651"/>
                  </a:lnTo>
                  <a:cubicBezTo>
                    <a:pt x="59253" y="6778"/>
                    <a:pt x="59412" y="6905"/>
                    <a:pt x="59602" y="7000"/>
                  </a:cubicBezTo>
                  <a:lnTo>
                    <a:pt x="59792" y="6746"/>
                  </a:lnTo>
                  <a:cubicBezTo>
                    <a:pt x="59602" y="6620"/>
                    <a:pt x="59412" y="6493"/>
                    <a:pt x="59253" y="6398"/>
                  </a:cubicBezTo>
                  <a:close/>
                  <a:moveTo>
                    <a:pt x="15930" y="6778"/>
                  </a:moveTo>
                  <a:cubicBezTo>
                    <a:pt x="15772" y="6905"/>
                    <a:pt x="15582" y="7031"/>
                    <a:pt x="15423" y="7158"/>
                  </a:cubicBezTo>
                  <a:lnTo>
                    <a:pt x="15582" y="7411"/>
                  </a:lnTo>
                  <a:cubicBezTo>
                    <a:pt x="15772" y="7316"/>
                    <a:pt x="15930" y="7190"/>
                    <a:pt x="16120" y="7063"/>
                  </a:cubicBezTo>
                  <a:lnTo>
                    <a:pt x="15930" y="6778"/>
                  </a:lnTo>
                  <a:close/>
                  <a:moveTo>
                    <a:pt x="60298" y="7126"/>
                  </a:moveTo>
                  <a:lnTo>
                    <a:pt x="60140" y="7380"/>
                  </a:lnTo>
                  <a:cubicBezTo>
                    <a:pt x="60298" y="7506"/>
                    <a:pt x="60457" y="7633"/>
                    <a:pt x="60647" y="7760"/>
                  </a:cubicBezTo>
                  <a:lnTo>
                    <a:pt x="60837" y="7506"/>
                  </a:lnTo>
                  <a:cubicBezTo>
                    <a:pt x="60647" y="7380"/>
                    <a:pt x="60488" y="7253"/>
                    <a:pt x="60298" y="7126"/>
                  </a:cubicBezTo>
                  <a:close/>
                  <a:moveTo>
                    <a:pt x="14885" y="7538"/>
                  </a:moveTo>
                  <a:cubicBezTo>
                    <a:pt x="14726" y="7665"/>
                    <a:pt x="14536" y="7791"/>
                    <a:pt x="14378" y="7918"/>
                  </a:cubicBezTo>
                  <a:lnTo>
                    <a:pt x="14568" y="8171"/>
                  </a:lnTo>
                  <a:cubicBezTo>
                    <a:pt x="14726" y="8045"/>
                    <a:pt x="14916" y="7918"/>
                    <a:pt x="15075" y="7791"/>
                  </a:cubicBezTo>
                  <a:lnTo>
                    <a:pt x="14885" y="7538"/>
                  </a:lnTo>
                  <a:close/>
                  <a:moveTo>
                    <a:pt x="61343" y="7886"/>
                  </a:moveTo>
                  <a:lnTo>
                    <a:pt x="61153" y="8140"/>
                  </a:lnTo>
                  <a:cubicBezTo>
                    <a:pt x="61343" y="8266"/>
                    <a:pt x="61502" y="8393"/>
                    <a:pt x="61660" y="8520"/>
                  </a:cubicBezTo>
                  <a:lnTo>
                    <a:pt x="61850" y="8266"/>
                  </a:lnTo>
                  <a:cubicBezTo>
                    <a:pt x="61692" y="8140"/>
                    <a:pt x="61533" y="8013"/>
                    <a:pt x="61343" y="7886"/>
                  </a:cubicBezTo>
                  <a:close/>
                  <a:moveTo>
                    <a:pt x="13840" y="8330"/>
                  </a:moveTo>
                  <a:cubicBezTo>
                    <a:pt x="13681" y="8456"/>
                    <a:pt x="13523" y="8583"/>
                    <a:pt x="13333" y="8741"/>
                  </a:cubicBezTo>
                  <a:lnTo>
                    <a:pt x="13555" y="8995"/>
                  </a:lnTo>
                  <a:cubicBezTo>
                    <a:pt x="13713" y="8836"/>
                    <a:pt x="13871" y="8710"/>
                    <a:pt x="14030" y="8583"/>
                  </a:cubicBezTo>
                  <a:lnTo>
                    <a:pt x="13840" y="8330"/>
                  </a:lnTo>
                  <a:close/>
                  <a:moveTo>
                    <a:pt x="62357" y="8678"/>
                  </a:moveTo>
                  <a:lnTo>
                    <a:pt x="62167" y="8931"/>
                  </a:lnTo>
                  <a:cubicBezTo>
                    <a:pt x="62325" y="9058"/>
                    <a:pt x="62483" y="9185"/>
                    <a:pt x="62673" y="9343"/>
                  </a:cubicBezTo>
                  <a:lnTo>
                    <a:pt x="62863" y="9090"/>
                  </a:lnTo>
                  <a:cubicBezTo>
                    <a:pt x="62705" y="8963"/>
                    <a:pt x="62547" y="8805"/>
                    <a:pt x="62357" y="8678"/>
                  </a:cubicBezTo>
                  <a:close/>
                  <a:moveTo>
                    <a:pt x="12858" y="9153"/>
                  </a:moveTo>
                  <a:cubicBezTo>
                    <a:pt x="12668" y="9280"/>
                    <a:pt x="12510" y="9438"/>
                    <a:pt x="12351" y="9565"/>
                  </a:cubicBezTo>
                  <a:lnTo>
                    <a:pt x="12573" y="9818"/>
                  </a:lnTo>
                  <a:cubicBezTo>
                    <a:pt x="12731" y="9660"/>
                    <a:pt x="12890" y="9533"/>
                    <a:pt x="13048" y="9406"/>
                  </a:cubicBezTo>
                  <a:lnTo>
                    <a:pt x="12858" y="9153"/>
                  </a:lnTo>
                  <a:close/>
                  <a:moveTo>
                    <a:pt x="63370" y="9501"/>
                  </a:moveTo>
                  <a:lnTo>
                    <a:pt x="63148" y="9755"/>
                  </a:lnTo>
                  <a:cubicBezTo>
                    <a:pt x="63307" y="9881"/>
                    <a:pt x="63465" y="10040"/>
                    <a:pt x="63624" y="10166"/>
                  </a:cubicBezTo>
                  <a:lnTo>
                    <a:pt x="63845" y="9945"/>
                  </a:lnTo>
                  <a:cubicBezTo>
                    <a:pt x="63687" y="9786"/>
                    <a:pt x="63529" y="9660"/>
                    <a:pt x="63370" y="9501"/>
                  </a:cubicBezTo>
                  <a:close/>
                  <a:moveTo>
                    <a:pt x="11876" y="10008"/>
                  </a:moveTo>
                  <a:cubicBezTo>
                    <a:pt x="11718" y="10135"/>
                    <a:pt x="11560" y="10293"/>
                    <a:pt x="11401" y="10420"/>
                  </a:cubicBezTo>
                  <a:lnTo>
                    <a:pt x="11623" y="10673"/>
                  </a:lnTo>
                  <a:cubicBezTo>
                    <a:pt x="11781" y="10515"/>
                    <a:pt x="11940" y="10388"/>
                    <a:pt x="12098" y="10230"/>
                  </a:cubicBezTo>
                  <a:lnTo>
                    <a:pt x="11876" y="10008"/>
                  </a:lnTo>
                  <a:close/>
                  <a:moveTo>
                    <a:pt x="64320" y="10388"/>
                  </a:moveTo>
                  <a:lnTo>
                    <a:pt x="64099" y="10610"/>
                  </a:lnTo>
                  <a:cubicBezTo>
                    <a:pt x="64257" y="10768"/>
                    <a:pt x="64415" y="10895"/>
                    <a:pt x="64574" y="11053"/>
                  </a:cubicBezTo>
                  <a:lnTo>
                    <a:pt x="64795" y="10832"/>
                  </a:lnTo>
                  <a:cubicBezTo>
                    <a:pt x="64637" y="10673"/>
                    <a:pt x="64479" y="10515"/>
                    <a:pt x="64320" y="10388"/>
                  </a:cubicBezTo>
                  <a:close/>
                  <a:moveTo>
                    <a:pt x="10926" y="10895"/>
                  </a:moveTo>
                  <a:cubicBezTo>
                    <a:pt x="10768" y="11022"/>
                    <a:pt x="10609" y="11180"/>
                    <a:pt x="10483" y="11338"/>
                  </a:cubicBezTo>
                  <a:lnTo>
                    <a:pt x="10705" y="11560"/>
                  </a:lnTo>
                  <a:cubicBezTo>
                    <a:pt x="10863" y="11402"/>
                    <a:pt x="10990" y="11275"/>
                    <a:pt x="11148" y="11117"/>
                  </a:cubicBezTo>
                  <a:lnTo>
                    <a:pt x="10926" y="10895"/>
                  </a:lnTo>
                  <a:close/>
                  <a:moveTo>
                    <a:pt x="65239" y="11275"/>
                  </a:moveTo>
                  <a:lnTo>
                    <a:pt x="65017" y="11497"/>
                  </a:lnTo>
                  <a:cubicBezTo>
                    <a:pt x="65175" y="11655"/>
                    <a:pt x="65334" y="11813"/>
                    <a:pt x="65492" y="11972"/>
                  </a:cubicBezTo>
                  <a:lnTo>
                    <a:pt x="65714" y="11718"/>
                  </a:lnTo>
                  <a:cubicBezTo>
                    <a:pt x="65555" y="11592"/>
                    <a:pt x="65397" y="11433"/>
                    <a:pt x="65239" y="11275"/>
                  </a:cubicBezTo>
                  <a:close/>
                  <a:moveTo>
                    <a:pt x="10008" y="11782"/>
                  </a:moveTo>
                  <a:cubicBezTo>
                    <a:pt x="9881" y="11940"/>
                    <a:pt x="9723" y="12098"/>
                    <a:pt x="9564" y="12257"/>
                  </a:cubicBezTo>
                  <a:lnTo>
                    <a:pt x="9818" y="12478"/>
                  </a:lnTo>
                  <a:cubicBezTo>
                    <a:pt x="9944" y="12320"/>
                    <a:pt x="10103" y="12162"/>
                    <a:pt x="10261" y="12035"/>
                  </a:cubicBezTo>
                  <a:lnTo>
                    <a:pt x="10008" y="11782"/>
                  </a:lnTo>
                  <a:close/>
                  <a:moveTo>
                    <a:pt x="66157" y="12193"/>
                  </a:moveTo>
                  <a:lnTo>
                    <a:pt x="65904" y="12415"/>
                  </a:lnTo>
                  <a:cubicBezTo>
                    <a:pt x="66062" y="12573"/>
                    <a:pt x="66220" y="12732"/>
                    <a:pt x="66347" y="12890"/>
                  </a:cubicBezTo>
                  <a:lnTo>
                    <a:pt x="66600" y="12668"/>
                  </a:lnTo>
                  <a:lnTo>
                    <a:pt x="66157" y="12193"/>
                  </a:lnTo>
                  <a:close/>
                  <a:moveTo>
                    <a:pt x="9121" y="12732"/>
                  </a:moveTo>
                  <a:cubicBezTo>
                    <a:pt x="8994" y="12890"/>
                    <a:pt x="8836" y="13048"/>
                    <a:pt x="8709" y="13207"/>
                  </a:cubicBezTo>
                  <a:lnTo>
                    <a:pt x="8931" y="13428"/>
                  </a:lnTo>
                  <a:cubicBezTo>
                    <a:pt x="9089" y="13270"/>
                    <a:pt x="9216" y="13112"/>
                    <a:pt x="9374" y="12953"/>
                  </a:cubicBezTo>
                  <a:lnTo>
                    <a:pt x="9121" y="12732"/>
                  </a:lnTo>
                  <a:close/>
                  <a:moveTo>
                    <a:pt x="67012" y="13143"/>
                  </a:moveTo>
                  <a:lnTo>
                    <a:pt x="66790" y="13365"/>
                  </a:lnTo>
                  <a:cubicBezTo>
                    <a:pt x="66917" y="13523"/>
                    <a:pt x="67075" y="13682"/>
                    <a:pt x="67202" y="13840"/>
                  </a:cubicBezTo>
                  <a:lnTo>
                    <a:pt x="67455" y="13650"/>
                  </a:lnTo>
                  <a:cubicBezTo>
                    <a:pt x="67297" y="13492"/>
                    <a:pt x="67170" y="13333"/>
                    <a:pt x="67012" y="13143"/>
                  </a:cubicBezTo>
                  <a:close/>
                  <a:moveTo>
                    <a:pt x="8266" y="13713"/>
                  </a:moveTo>
                  <a:cubicBezTo>
                    <a:pt x="8139" y="13872"/>
                    <a:pt x="8013" y="14030"/>
                    <a:pt x="7854" y="14220"/>
                  </a:cubicBezTo>
                  <a:lnTo>
                    <a:pt x="8108" y="14410"/>
                  </a:lnTo>
                  <a:cubicBezTo>
                    <a:pt x="8234" y="14252"/>
                    <a:pt x="8393" y="14093"/>
                    <a:pt x="8519" y="13935"/>
                  </a:cubicBezTo>
                  <a:lnTo>
                    <a:pt x="8266" y="13713"/>
                  </a:lnTo>
                  <a:close/>
                  <a:moveTo>
                    <a:pt x="67867" y="14157"/>
                  </a:moveTo>
                  <a:lnTo>
                    <a:pt x="67614" y="14347"/>
                  </a:lnTo>
                  <a:lnTo>
                    <a:pt x="68026" y="14853"/>
                  </a:lnTo>
                  <a:lnTo>
                    <a:pt x="68279" y="14632"/>
                  </a:lnTo>
                  <a:cubicBezTo>
                    <a:pt x="68152" y="14473"/>
                    <a:pt x="67994" y="14315"/>
                    <a:pt x="67867" y="14157"/>
                  </a:cubicBezTo>
                  <a:close/>
                  <a:moveTo>
                    <a:pt x="7443" y="14695"/>
                  </a:moveTo>
                  <a:cubicBezTo>
                    <a:pt x="7316" y="14885"/>
                    <a:pt x="7189" y="15043"/>
                    <a:pt x="7063" y="15202"/>
                  </a:cubicBezTo>
                  <a:lnTo>
                    <a:pt x="7316" y="15424"/>
                  </a:lnTo>
                  <a:cubicBezTo>
                    <a:pt x="7443" y="15234"/>
                    <a:pt x="7569" y="15075"/>
                    <a:pt x="7696" y="14917"/>
                  </a:cubicBezTo>
                  <a:lnTo>
                    <a:pt x="7443" y="14695"/>
                  </a:lnTo>
                  <a:close/>
                  <a:moveTo>
                    <a:pt x="68659" y="15170"/>
                  </a:moveTo>
                  <a:lnTo>
                    <a:pt x="68406" y="15360"/>
                  </a:lnTo>
                  <a:cubicBezTo>
                    <a:pt x="68564" y="15519"/>
                    <a:pt x="68691" y="15709"/>
                    <a:pt x="68817" y="15867"/>
                  </a:cubicBezTo>
                  <a:lnTo>
                    <a:pt x="69071" y="15677"/>
                  </a:lnTo>
                  <a:cubicBezTo>
                    <a:pt x="68944" y="15487"/>
                    <a:pt x="68817" y="15329"/>
                    <a:pt x="68659" y="15170"/>
                  </a:cubicBezTo>
                  <a:close/>
                  <a:moveTo>
                    <a:pt x="6683" y="15740"/>
                  </a:moveTo>
                  <a:lnTo>
                    <a:pt x="6303" y="16247"/>
                  </a:lnTo>
                  <a:lnTo>
                    <a:pt x="6556" y="16437"/>
                  </a:lnTo>
                  <a:cubicBezTo>
                    <a:pt x="6683" y="16279"/>
                    <a:pt x="6809" y="16089"/>
                    <a:pt x="6936" y="15930"/>
                  </a:cubicBezTo>
                  <a:lnTo>
                    <a:pt x="6683" y="15740"/>
                  </a:lnTo>
                  <a:close/>
                  <a:moveTo>
                    <a:pt x="69451" y="16184"/>
                  </a:moveTo>
                  <a:lnTo>
                    <a:pt x="69197" y="16374"/>
                  </a:lnTo>
                  <a:cubicBezTo>
                    <a:pt x="69324" y="16564"/>
                    <a:pt x="69419" y="16722"/>
                    <a:pt x="69546" y="16912"/>
                  </a:cubicBezTo>
                  <a:lnTo>
                    <a:pt x="69831" y="16722"/>
                  </a:lnTo>
                  <a:cubicBezTo>
                    <a:pt x="69704" y="16532"/>
                    <a:pt x="69577" y="16374"/>
                    <a:pt x="69451" y="16184"/>
                  </a:cubicBezTo>
                  <a:close/>
                  <a:moveTo>
                    <a:pt x="5922" y="16785"/>
                  </a:moveTo>
                  <a:cubicBezTo>
                    <a:pt x="5796" y="16975"/>
                    <a:pt x="5669" y="17134"/>
                    <a:pt x="5542" y="17324"/>
                  </a:cubicBezTo>
                  <a:lnTo>
                    <a:pt x="5827" y="17514"/>
                  </a:lnTo>
                  <a:cubicBezTo>
                    <a:pt x="5954" y="17324"/>
                    <a:pt x="6049" y="17134"/>
                    <a:pt x="6176" y="16975"/>
                  </a:cubicBezTo>
                  <a:lnTo>
                    <a:pt x="5922" y="16785"/>
                  </a:lnTo>
                  <a:close/>
                  <a:moveTo>
                    <a:pt x="70179" y="17260"/>
                  </a:moveTo>
                  <a:lnTo>
                    <a:pt x="69926" y="17450"/>
                  </a:lnTo>
                  <a:cubicBezTo>
                    <a:pt x="70021" y="17609"/>
                    <a:pt x="70147" y="17799"/>
                    <a:pt x="70274" y="17989"/>
                  </a:cubicBezTo>
                  <a:lnTo>
                    <a:pt x="70527" y="17799"/>
                  </a:lnTo>
                  <a:cubicBezTo>
                    <a:pt x="70432" y="17609"/>
                    <a:pt x="70306" y="17450"/>
                    <a:pt x="70179" y="17260"/>
                  </a:cubicBezTo>
                  <a:close/>
                  <a:moveTo>
                    <a:pt x="5194" y="17862"/>
                  </a:moveTo>
                  <a:lnTo>
                    <a:pt x="4846" y="18400"/>
                  </a:lnTo>
                  <a:lnTo>
                    <a:pt x="5131" y="18590"/>
                  </a:lnTo>
                  <a:cubicBezTo>
                    <a:pt x="5257" y="18400"/>
                    <a:pt x="5352" y="18210"/>
                    <a:pt x="5479" y="18020"/>
                  </a:cubicBezTo>
                  <a:lnTo>
                    <a:pt x="5194" y="17862"/>
                  </a:lnTo>
                  <a:close/>
                  <a:moveTo>
                    <a:pt x="70876" y="18337"/>
                  </a:moveTo>
                  <a:lnTo>
                    <a:pt x="70622" y="18527"/>
                  </a:lnTo>
                  <a:cubicBezTo>
                    <a:pt x="70717" y="18685"/>
                    <a:pt x="70844" y="18875"/>
                    <a:pt x="70939" y="19065"/>
                  </a:cubicBezTo>
                  <a:lnTo>
                    <a:pt x="71224" y="18907"/>
                  </a:lnTo>
                  <a:cubicBezTo>
                    <a:pt x="71097" y="18717"/>
                    <a:pt x="71002" y="18527"/>
                    <a:pt x="70876" y="18337"/>
                  </a:cubicBezTo>
                  <a:close/>
                  <a:moveTo>
                    <a:pt x="4529" y="18970"/>
                  </a:moveTo>
                  <a:cubicBezTo>
                    <a:pt x="4402" y="19129"/>
                    <a:pt x="4307" y="19319"/>
                    <a:pt x="4181" y="19509"/>
                  </a:cubicBezTo>
                  <a:lnTo>
                    <a:pt x="4466" y="19667"/>
                  </a:lnTo>
                  <a:cubicBezTo>
                    <a:pt x="4592" y="19509"/>
                    <a:pt x="4687" y="19319"/>
                    <a:pt x="4782" y="19129"/>
                  </a:cubicBezTo>
                  <a:lnTo>
                    <a:pt x="4529" y="18970"/>
                  </a:lnTo>
                  <a:close/>
                  <a:moveTo>
                    <a:pt x="71541" y="19445"/>
                  </a:moveTo>
                  <a:lnTo>
                    <a:pt x="71287" y="19635"/>
                  </a:lnTo>
                  <a:cubicBezTo>
                    <a:pt x="71382" y="19794"/>
                    <a:pt x="71477" y="19984"/>
                    <a:pt x="71604" y="20174"/>
                  </a:cubicBezTo>
                  <a:lnTo>
                    <a:pt x="71857" y="20016"/>
                  </a:lnTo>
                  <a:cubicBezTo>
                    <a:pt x="71762" y="19826"/>
                    <a:pt x="71667" y="19635"/>
                    <a:pt x="71541" y="19445"/>
                  </a:cubicBezTo>
                  <a:close/>
                  <a:moveTo>
                    <a:pt x="3896" y="20079"/>
                  </a:moveTo>
                  <a:cubicBezTo>
                    <a:pt x="3769" y="20269"/>
                    <a:pt x="3674" y="20459"/>
                    <a:pt x="3579" y="20649"/>
                  </a:cubicBezTo>
                  <a:lnTo>
                    <a:pt x="3864" y="20807"/>
                  </a:lnTo>
                  <a:cubicBezTo>
                    <a:pt x="3959" y="20617"/>
                    <a:pt x="4054" y="20427"/>
                    <a:pt x="4149" y="20237"/>
                  </a:cubicBezTo>
                  <a:lnTo>
                    <a:pt x="3896" y="20079"/>
                  </a:lnTo>
                  <a:close/>
                  <a:moveTo>
                    <a:pt x="72174" y="20586"/>
                  </a:moveTo>
                  <a:lnTo>
                    <a:pt x="71889" y="20744"/>
                  </a:lnTo>
                  <a:lnTo>
                    <a:pt x="72206" y="21314"/>
                  </a:lnTo>
                  <a:lnTo>
                    <a:pt x="72491" y="21156"/>
                  </a:lnTo>
                  <a:cubicBezTo>
                    <a:pt x="72396" y="20966"/>
                    <a:pt x="72301" y="20776"/>
                    <a:pt x="72174" y="20586"/>
                  </a:cubicBezTo>
                  <a:close/>
                  <a:moveTo>
                    <a:pt x="3262" y="21219"/>
                  </a:moveTo>
                  <a:cubicBezTo>
                    <a:pt x="3167" y="21409"/>
                    <a:pt x="3072" y="21599"/>
                    <a:pt x="2977" y="21789"/>
                  </a:cubicBezTo>
                  <a:lnTo>
                    <a:pt x="3262" y="21947"/>
                  </a:lnTo>
                  <a:cubicBezTo>
                    <a:pt x="3357" y="21757"/>
                    <a:pt x="3452" y="21567"/>
                    <a:pt x="3547" y="21377"/>
                  </a:cubicBezTo>
                  <a:lnTo>
                    <a:pt x="3262" y="21219"/>
                  </a:lnTo>
                  <a:close/>
                  <a:moveTo>
                    <a:pt x="72776" y="21757"/>
                  </a:moveTo>
                  <a:lnTo>
                    <a:pt x="72491" y="21884"/>
                  </a:lnTo>
                  <a:cubicBezTo>
                    <a:pt x="72586" y="22074"/>
                    <a:pt x="72681" y="22264"/>
                    <a:pt x="72776" y="22454"/>
                  </a:cubicBezTo>
                  <a:lnTo>
                    <a:pt x="73061" y="22327"/>
                  </a:lnTo>
                  <a:cubicBezTo>
                    <a:pt x="72966" y="22137"/>
                    <a:pt x="72871" y="21947"/>
                    <a:pt x="72776" y="21757"/>
                  </a:cubicBezTo>
                  <a:close/>
                  <a:moveTo>
                    <a:pt x="2724" y="22391"/>
                  </a:moveTo>
                  <a:cubicBezTo>
                    <a:pt x="2629" y="22581"/>
                    <a:pt x="2534" y="22771"/>
                    <a:pt x="2439" y="22961"/>
                  </a:cubicBezTo>
                  <a:lnTo>
                    <a:pt x="2724" y="23087"/>
                  </a:lnTo>
                  <a:cubicBezTo>
                    <a:pt x="2819" y="22897"/>
                    <a:pt x="2914" y="22707"/>
                    <a:pt x="3009" y="22517"/>
                  </a:cubicBezTo>
                  <a:lnTo>
                    <a:pt x="2724" y="22391"/>
                  </a:lnTo>
                  <a:close/>
                  <a:moveTo>
                    <a:pt x="73314" y="22929"/>
                  </a:moveTo>
                  <a:lnTo>
                    <a:pt x="73029" y="23056"/>
                  </a:lnTo>
                  <a:cubicBezTo>
                    <a:pt x="73124" y="23246"/>
                    <a:pt x="73219" y="23436"/>
                    <a:pt x="73283" y="23657"/>
                  </a:cubicBezTo>
                  <a:lnTo>
                    <a:pt x="73599" y="23499"/>
                  </a:lnTo>
                  <a:lnTo>
                    <a:pt x="73314" y="22929"/>
                  </a:lnTo>
                  <a:close/>
                  <a:moveTo>
                    <a:pt x="2186" y="23562"/>
                  </a:moveTo>
                  <a:cubicBezTo>
                    <a:pt x="2091" y="23752"/>
                    <a:pt x="2027" y="23942"/>
                    <a:pt x="1932" y="24164"/>
                  </a:cubicBezTo>
                  <a:lnTo>
                    <a:pt x="2217" y="24259"/>
                  </a:lnTo>
                  <a:cubicBezTo>
                    <a:pt x="2312" y="24069"/>
                    <a:pt x="2407" y="23879"/>
                    <a:pt x="2471" y="23689"/>
                  </a:cubicBezTo>
                  <a:lnTo>
                    <a:pt x="2186" y="23562"/>
                  </a:lnTo>
                  <a:close/>
                  <a:moveTo>
                    <a:pt x="73821" y="24101"/>
                  </a:moveTo>
                  <a:lnTo>
                    <a:pt x="73536" y="24227"/>
                  </a:lnTo>
                  <a:cubicBezTo>
                    <a:pt x="73631" y="24417"/>
                    <a:pt x="73694" y="24639"/>
                    <a:pt x="73789" y="24829"/>
                  </a:cubicBezTo>
                  <a:lnTo>
                    <a:pt x="74074" y="24703"/>
                  </a:lnTo>
                  <a:cubicBezTo>
                    <a:pt x="74011" y="24512"/>
                    <a:pt x="73916" y="24322"/>
                    <a:pt x="73821" y="24101"/>
                  </a:cubicBezTo>
                  <a:close/>
                  <a:moveTo>
                    <a:pt x="1710" y="24766"/>
                  </a:moveTo>
                  <a:cubicBezTo>
                    <a:pt x="1615" y="24956"/>
                    <a:pt x="1552" y="25146"/>
                    <a:pt x="1457" y="25368"/>
                  </a:cubicBezTo>
                  <a:lnTo>
                    <a:pt x="1774" y="25463"/>
                  </a:lnTo>
                  <a:cubicBezTo>
                    <a:pt x="1837" y="25273"/>
                    <a:pt x="1901" y="25051"/>
                    <a:pt x="1996" y="24861"/>
                  </a:cubicBezTo>
                  <a:lnTo>
                    <a:pt x="1710" y="24766"/>
                  </a:lnTo>
                  <a:close/>
                  <a:moveTo>
                    <a:pt x="74296" y="25336"/>
                  </a:moveTo>
                  <a:lnTo>
                    <a:pt x="74011" y="25431"/>
                  </a:lnTo>
                  <a:cubicBezTo>
                    <a:pt x="74074" y="25621"/>
                    <a:pt x="74138" y="25843"/>
                    <a:pt x="74233" y="26033"/>
                  </a:cubicBezTo>
                  <a:lnTo>
                    <a:pt x="74518" y="25938"/>
                  </a:lnTo>
                  <a:cubicBezTo>
                    <a:pt x="74454" y="25716"/>
                    <a:pt x="74391" y="25526"/>
                    <a:pt x="74296" y="25336"/>
                  </a:cubicBezTo>
                  <a:close/>
                  <a:moveTo>
                    <a:pt x="1235" y="25969"/>
                  </a:moveTo>
                  <a:cubicBezTo>
                    <a:pt x="1172" y="26159"/>
                    <a:pt x="1109" y="26381"/>
                    <a:pt x="1045" y="26571"/>
                  </a:cubicBezTo>
                  <a:lnTo>
                    <a:pt x="1330" y="26666"/>
                  </a:lnTo>
                  <a:cubicBezTo>
                    <a:pt x="1394" y="26476"/>
                    <a:pt x="1489" y="26254"/>
                    <a:pt x="1552" y="26064"/>
                  </a:cubicBezTo>
                  <a:lnTo>
                    <a:pt x="1235" y="25969"/>
                  </a:lnTo>
                  <a:close/>
                  <a:moveTo>
                    <a:pt x="74739" y="26539"/>
                  </a:moveTo>
                  <a:lnTo>
                    <a:pt x="74423" y="26634"/>
                  </a:lnTo>
                  <a:cubicBezTo>
                    <a:pt x="74486" y="26856"/>
                    <a:pt x="74581" y="27046"/>
                    <a:pt x="74644" y="27268"/>
                  </a:cubicBezTo>
                  <a:lnTo>
                    <a:pt x="74929" y="27173"/>
                  </a:lnTo>
                  <a:cubicBezTo>
                    <a:pt x="74866" y="26951"/>
                    <a:pt x="74803" y="26761"/>
                    <a:pt x="74739" y="26539"/>
                  </a:cubicBezTo>
                  <a:close/>
                  <a:moveTo>
                    <a:pt x="855" y="27204"/>
                  </a:moveTo>
                  <a:cubicBezTo>
                    <a:pt x="760" y="27394"/>
                    <a:pt x="697" y="27616"/>
                    <a:pt x="665" y="27806"/>
                  </a:cubicBezTo>
                  <a:lnTo>
                    <a:pt x="950" y="27901"/>
                  </a:lnTo>
                  <a:cubicBezTo>
                    <a:pt x="1014" y="27679"/>
                    <a:pt x="1077" y="27489"/>
                    <a:pt x="1140" y="27299"/>
                  </a:cubicBezTo>
                  <a:lnTo>
                    <a:pt x="855" y="27204"/>
                  </a:lnTo>
                  <a:close/>
                  <a:moveTo>
                    <a:pt x="75119" y="27774"/>
                  </a:moveTo>
                  <a:lnTo>
                    <a:pt x="74803" y="27869"/>
                  </a:lnTo>
                  <a:cubicBezTo>
                    <a:pt x="74866" y="28091"/>
                    <a:pt x="74929" y="28281"/>
                    <a:pt x="74993" y="28503"/>
                  </a:cubicBezTo>
                  <a:lnTo>
                    <a:pt x="75309" y="28408"/>
                  </a:lnTo>
                  <a:cubicBezTo>
                    <a:pt x="75246" y="28218"/>
                    <a:pt x="75183" y="27996"/>
                    <a:pt x="75119" y="27774"/>
                  </a:cubicBezTo>
                  <a:close/>
                  <a:moveTo>
                    <a:pt x="475" y="28439"/>
                  </a:moveTo>
                  <a:cubicBezTo>
                    <a:pt x="412" y="28629"/>
                    <a:pt x="349" y="28851"/>
                    <a:pt x="285" y="29041"/>
                  </a:cubicBezTo>
                  <a:lnTo>
                    <a:pt x="602" y="29136"/>
                  </a:lnTo>
                  <a:cubicBezTo>
                    <a:pt x="665" y="28914"/>
                    <a:pt x="729" y="28724"/>
                    <a:pt x="792" y="28534"/>
                  </a:cubicBezTo>
                  <a:lnTo>
                    <a:pt x="475" y="28439"/>
                  </a:lnTo>
                  <a:close/>
                  <a:moveTo>
                    <a:pt x="75468" y="29041"/>
                  </a:moveTo>
                  <a:lnTo>
                    <a:pt x="75151" y="29104"/>
                  </a:lnTo>
                  <a:cubicBezTo>
                    <a:pt x="75214" y="29326"/>
                    <a:pt x="75278" y="29516"/>
                    <a:pt x="75309" y="29738"/>
                  </a:cubicBezTo>
                  <a:lnTo>
                    <a:pt x="75626" y="29675"/>
                  </a:lnTo>
                  <a:cubicBezTo>
                    <a:pt x="75594" y="29453"/>
                    <a:pt x="75531" y="29263"/>
                    <a:pt x="75468" y="29041"/>
                  </a:cubicBezTo>
                  <a:close/>
                  <a:moveTo>
                    <a:pt x="159" y="29675"/>
                  </a:moveTo>
                  <a:cubicBezTo>
                    <a:pt x="95" y="29896"/>
                    <a:pt x="64" y="30086"/>
                    <a:pt x="0" y="30308"/>
                  </a:cubicBezTo>
                  <a:lnTo>
                    <a:pt x="317" y="30371"/>
                  </a:lnTo>
                  <a:cubicBezTo>
                    <a:pt x="349" y="30181"/>
                    <a:pt x="412" y="29960"/>
                    <a:pt x="475" y="29738"/>
                  </a:cubicBezTo>
                  <a:lnTo>
                    <a:pt x="159" y="29675"/>
                  </a:lnTo>
                  <a:close/>
                  <a:moveTo>
                    <a:pt x="75784" y="30308"/>
                  </a:moveTo>
                  <a:lnTo>
                    <a:pt x="75468" y="30371"/>
                  </a:lnTo>
                  <a:cubicBezTo>
                    <a:pt x="75499" y="30561"/>
                    <a:pt x="75563" y="30783"/>
                    <a:pt x="75594" y="31005"/>
                  </a:cubicBezTo>
                  <a:lnTo>
                    <a:pt x="75911" y="30941"/>
                  </a:lnTo>
                  <a:cubicBezTo>
                    <a:pt x="75879" y="30720"/>
                    <a:pt x="75816" y="30498"/>
                    <a:pt x="75784" y="30308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2371614" y="1664439"/>
              <a:ext cx="163711" cy="164700"/>
            </a:xfrm>
            <a:custGeom>
              <a:avLst/>
              <a:gdLst/>
              <a:ahLst/>
              <a:cxnLst/>
              <a:rect l="l" t="t" r="r" b="b"/>
              <a:pathLst>
                <a:path w="5132" h="5163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62"/>
                    <a:pt x="2566" y="5162"/>
                  </a:cubicBezTo>
                  <a:cubicBezTo>
                    <a:pt x="3991" y="5162"/>
                    <a:pt x="5131" y="4022"/>
                    <a:pt x="5131" y="2597"/>
                  </a:cubicBezTo>
                  <a:cubicBezTo>
                    <a:pt x="5131" y="1172"/>
                    <a:pt x="3991" y="0"/>
                    <a:pt x="2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2366574" y="1659367"/>
              <a:ext cx="173791" cy="174812"/>
            </a:xfrm>
            <a:custGeom>
              <a:avLst/>
              <a:gdLst/>
              <a:ahLst/>
              <a:cxnLst/>
              <a:rect l="l" t="t" r="r" b="b"/>
              <a:pathLst>
                <a:path w="5448" h="5480" extrusionOk="0">
                  <a:moveTo>
                    <a:pt x="2724" y="349"/>
                  </a:moveTo>
                  <a:cubicBezTo>
                    <a:pt x="4054" y="349"/>
                    <a:pt x="5131" y="1426"/>
                    <a:pt x="5131" y="2756"/>
                  </a:cubicBezTo>
                  <a:cubicBezTo>
                    <a:pt x="5131" y="4086"/>
                    <a:pt x="4054" y="5163"/>
                    <a:pt x="2724" y="5163"/>
                  </a:cubicBezTo>
                  <a:cubicBezTo>
                    <a:pt x="1394" y="5163"/>
                    <a:pt x="317" y="4086"/>
                    <a:pt x="317" y="2756"/>
                  </a:cubicBezTo>
                  <a:cubicBezTo>
                    <a:pt x="317" y="1426"/>
                    <a:pt x="1394" y="349"/>
                    <a:pt x="2724" y="349"/>
                  </a:cubicBezTo>
                  <a:close/>
                  <a:moveTo>
                    <a:pt x="2724" y="1"/>
                  </a:moveTo>
                  <a:cubicBezTo>
                    <a:pt x="1204" y="1"/>
                    <a:pt x="0" y="1236"/>
                    <a:pt x="0" y="2756"/>
                  </a:cubicBezTo>
                  <a:cubicBezTo>
                    <a:pt x="0" y="4276"/>
                    <a:pt x="1204" y="5480"/>
                    <a:pt x="2724" y="5480"/>
                  </a:cubicBezTo>
                  <a:cubicBezTo>
                    <a:pt x="4244" y="5480"/>
                    <a:pt x="5447" y="4276"/>
                    <a:pt x="5447" y="2756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2412031" y="1705846"/>
              <a:ext cx="82876" cy="82876"/>
            </a:xfrm>
            <a:custGeom>
              <a:avLst/>
              <a:gdLst/>
              <a:ahLst/>
              <a:cxnLst/>
              <a:rect l="l" t="t" r="r" b="b"/>
              <a:pathLst>
                <a:path w="2598" h="2598" extrusionOk="0">
                  <a:moveTo>
                    <a:pt x="1299" y="1"/>
                  </a:moveTo>
                  <a:cubicBezTo>
                    <a:pt x="571" y="1"/>
                    <a:pt x="0" y="571"/>
                    <a:pt x="0" y="1299"/>
                  </a:cubicBezTo>
                  <a:cubicBezTo>
                    <a:pt x="0" y="1996"/>
                    <a:pt x="571" y="2598"/>
                    <a:pt x="1299" y="2598"/>
                  </a:cubicBezTo>
                  <a:cubicBezTo>
                    <a:pt x="2027" y="2598"/>
                    <a:pt x="2597" y="1996"/>
                    <a:pt x="2597" y="1299"/>
                  </a:cubicBezTo>
                  <a:cubicBezTo>
                    <a:pt x="2597" y="571"/>
                    <a:pt x="2027" y="1"/>
                    <a:pt x="1299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164391" y="2647406"/>
              <a:ext cx="164700" cy="164700"/>
            </a:xfrm>
            <a:custGeom>
              <a:avLst/>
              <a:gdLst/>
              <a:ahLst/>
              <a:cxnLst/>
              <a:rect l="l" t="t" r="r" b="b"/>
              <a:pathLst>
                <a:path w="5163" h="5163" extrusionOk="0">
                  <a:moveTo>
                    <a:pt x="2597" y="0"/>
                  </a:moveTo>
                  <a:cubicBezTo>
                    <a:pt x="1172" y="0"/>
                    <a:pt x="0" y="1172"/>
                    <a:pt x="0" y="2565"/>
                  </a:cubicBezTo>
                  <a:cubicBezTo>
                    <a:pt x="0" y="3990"/>
                    <a:pt x="1172" y="5162"/>
                    <a:pt x="2597" y="5162"/>
                  </a:cubicBezTo>
                  <a:cubicBezTo>
                    <a:pt x="4022" y="5162"/>
                    <a:pt x="5162" y="3990"/>
                    <a:pt x="5162" y="2565"/>
                  </a:cubicBezTo>
                  <a:cubicBezTo>
                    <a:pt x="5162" y="1172"/>
                    <a:pt x="4022" y="0"/>
                    <a:pt x="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159318" y="2642334"/>
              <a:ext cx="174812" cy="174812"/>
            </a:xfrm>
            <a:custGeom>
              <a:avLst/>
              <a:gdLst/>
              <a:ahLst/>
              <a:cxnLst/>
              <a:rect l="l" t="t" r="r" b="b"/>
              <a:pathLst>
                <a:path w="5480" h="5480" extrusionOk="0">
                  <a:moveTo>
                    <a:pt x="2756" y="317"/>
                  </a:moveTo>
                  <a:cubicBezTo>
                    <a:pt x="4086" y="317"/>
                    <a:pt x="5163" y="1426"/>
                    <a:pt x="5163" y="2756"/>
                  </a:cubicBezTo>
                  <a:cubicBezTo>
                    <a:pt x="5163" y="4054"/>
                    <a:pt x="4086" y="5163"/>
                    <a:pt x="2756" y="5163"/>
                  </a:cubicBezTo>
                  <a:cubicBezTo>
                    <a:pt x="1426" y="5163"/>
                    <a:pt x="349" y="4054"/>
                    <a:pt x="349" y="2756"/>
                  </a:cubicBezTo>
                  <a:cubicBezTo>
                    <a:pt x="349" y="1426"/>
                    <a:pt x="1426" y="317"/>
                    <a:pt x="2756" y="317"/>
                  </a:cubicBezTo>
                  <a:close/>
                  <a:moveTo>
                    <a:pt x="2756" y="1"/>
                  </a:moveTo>
                  <a:cubicBezTo>
                    <a:pt x="1236" y="1"/>
                    <a:pt x="1" y="1236"/>
                    <a:pt x="1" y="2756"/>
                  </a:cubicBezTo>
                  <a:cubicBezTo>
                    <a:pt x="1" y="4244"/>
                    <a:pt x="1236" y="5479"/>
                    <a:pt x="2756" y="5479"/>
                  </a:cubicBezTo>
                  <a:cubicBezTo>
                    <a:pt x="4244" y="5479"/>
                    <a:pt x="5480" y="4244"/>
                    <a:pt x="5480" y="2756"/>
                  </a:cubicBezTo>
                  <a:cubicBezTo>
                    <a:pt x="5480" y="1236"/>
                    <a:pt x="4276" y="1"/>
                    <a:pt x="275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205797" y="2688812"/>
              <a:ext cx="81855" cy="81855"/>
            </a:xfrm>
            <a:custGeom>
              <a:avLst/>
              <a:gdLst/>
              <a:ahLst/>
              <a:cxnLst/>
              <a:rect l="l" t="t" r="r" b="b"/>
              <a:pathLst>
                <a:path w="2566" h="2566" extrusionOk="0">
                  <a:moveTo>
                    <a:pt x="1299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96"/>
                    <a:pt x="571" y="2566"/>
                    <a:pt x="1299" y="2566"/>
                  </a:cubicBezTo>
                  <a:cubicBezTo>
                    <a:pt x="1996" y="2566"/>
                    <a:pt x="2566" y="1996"/>
                    <a:pt x="2566" y="1267"/>
                  </a:cubicBezTo>
                  <a:cubicBezTo>
                    <a:pt x="2566" y="571"/>
                    <a:pt x="1996" y="1"/>
                    <a:pt x="1299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3580879" y="2647406"/>
              <a:ext cx="163679" cy="164700"/>
            </a:xfrm>
            <a:custGeom>
              <a:avLst/>
              <a:gdLst/>
              <a:ahLst/>
              <a:cxnLst/>
              <a:rect l="l" t="t" r="r" b="b"/>
              <a:pathLst>
                <a:path w="5131" h="5163" extrusionOk="0">
                  <a:moveTo>
                    <a:pt x="2566" y="0"/>
                  </a:moveTo>
                  <a:cubicBezTo>
                    <a:pt x="1141" y="0"/>
                    <a:pt x="1" y="1172"/>
                    <a:pt x="1" y="2565"/>
                  </a:cubicBezTo>
                  <a:cubicBezTo>
                    <a:pt x="1" y="3990"/>
                    <a:pt x="1141" y="5162"/>
                    <a:pt x="2566" y="5162"/>
                  </a:cubicBezTo>
                  <a:cubicBezTo>
                    <a:pt x="3991" y="5162"/>
                    <a:pt x="5131" y="3990"/>
                    <a:pt x="5131" y="2565"/>
                  </a:cubicBezTo>
                  <a:cubicBezTo>
                    <a:pt x="5131" y="1172"/>
                    <a:pt x="3991" y="0"/>
                    <a:pt x="2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3574818" y="2642334"/>
              <a:ext cx="175801" cy="174812"/>
            </a:xfrm>
            <a:custGeom>
              <a:avLst/>
              <a:gdLst/>
              <a:ahLst/>
              <a:cxnLst/>
              <a:rect l="l" t="t" r="r" b="b"/>
              <a:pathLst>
                <a:path w="5511" h="5480" extrusionOk="0">
                  <a:moveTo>
                    <a:pt x="2756" y="317"/>
                  </a:moveTo>
                  <a:cubicBezTo>
                    <a:pt x="4086" y="317"/>
                    <a:pt x="5163" y="1426"/>
                    <a:pt x="5163" y="2756"/>
                  </a:cubicBezTo>
                  <a:cubicBezTo>
                    <a:pt x="5163" y="4054"/>
                    <a:pt x="4086" y="5163"/>
                    <a:pt x="2756" y="5163"/>
                  </a:cubicBezTo>
                  <a:cubicBezTo>
                    <a:pt x="1426" y="5163"/>
                    <a:pt x="349" y="4054"/>
                    <a:pt x="349" y="2756"/>
                  </a:cubicBezTo>
                  <a:cubicBezTo>
                    <a:pt x="349" y="1426"/>
                    <a:pt x="1426" y="317"/>
                    <a:pt x="2756" y="317"/>
                  </a:cubicBezTo>
                  <a:close/>
                  <a:moveTo>
                    <a:pt x="2756" y="1"/>
                  </a:moveTo>
                  <a:cubicBezTo>
                    <a:pt x="1236" y="1"/>
                    <a:pt x="1" y="1236"/>
                    <a:pt x="1" y="2756"/>
                  </a:cubicBezTo>
                  <a:cubicBezTo>
                    <a:pt x="1" y="4244"/>
                    <a:pt x="1236" y="5479"/>
                    <a:pt x="2756" y="5479"/>
                  </a:cubicBezTo>
                  <a:cubicBezTo>
                    <a:pt x="4276" y="5479"/>
                    <a:pt x="5511" y="4244"/>
                    <a:pt x="5511" y="2756"/>
                  </a:cubicBezTo>
                  <a:cubicBezTo>
                    <a:pt x="5511" y="1236"/>
                    <a:pt x="4276" y="1"/>
                    <a:pt x="275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3621297" y="2688812"/>
              <a:ext cx="82876" cy="81855"/>
            </a:xfrm>
            <a:custGeom>
              <a:avLst/>
              <a:gdLst/>
              <a:ahLst/>
              <a:cxnLst/>
              <a:rect l="l" t="t" r="r" b="b"/>
              <a:pathLst>
                <a:path w="2598" h="2566" extrusionOk="0">
                  <a:moveTo>
                    <a:pt x="1299" y="1"/>
                  </a:moveTo>
                  <a:cubicBezTo>
                    <a:pt x="570" y="1"/>
                    <a:pt x="0" y="571"/>
                    <a:pt x="0" y="1267"/>
                  </a:cubicBezTo>
                  <a:cubicBezTo>
                    <a:pt x="0" y="1996"/>
                    <a:pt x="570" y="2566"/>
                    <a:pt x="1299" y="2566"/>
                  </a:cubicBezTo>
                  <a:cubicBezTo>
                    <a:pt x="2027" y="2566"/>
                    <a:pt x="2597" y="1996"/>
                    <a:pt x="2597" y="1267"/>
                  </a:cubicBezTo>
                  <a:cubicBezTo>
                    <a:pt x="2597" y="571"/>
                    <a:pt x="2027" y="1"/>
                    <a:pt x="1299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556346" y="1959355"/>
              <a:ext cx="181894" cy="164413"/>
            </a:xfrm>
            <a:custGeom>
              <a:avLst/>
              <a:gdLst/>
              <a:ahLst/>
              <a:cxnLst/>
              <a:rect l="l" t="t" r="r" b="b"/>
              <a:pathLst>
                <a:path w="5702" h="5154" extrusionOk="0">
                  <a:moveTo>
                    <a:pt x="2872" y="1"/>
                  </a:moveTo>
                  <a:cubicBezTo>
                    <a:pt x="2184" y="1"/>
                    <a:pt x="1496" y="279"/>
                    <a:pt x="983" y="826"/>
                  </a:cubicBezTo>
                  <a:cubicBezTo>
                    <a:pt x="1" y="1839"/>
                    <a:pt x="64" y="3486"/>
                    <a:pt x="1109" y="4468"/>
                  </a:cubicBezTo>
                  <a:cubicBezTo>
                    <a:pt x="1596" y="4924"/>
                    <a:pt x="2228" y="5154"/>
                    <a:pt x="2860" y="5154"/>
                  </a:cubicBezTo>
                  <a:cubicBezTo>
                    <a:pt x="3543" y="5154"/>
                    <a:pt x="4226" y="4885"/>
                    <a:pt x="4719" y="4341"/>
                  </a:cubicBezTo>
                  <a:cubicBezTo>
                    <a:pt x="5701" y="3328"/>
                    <a:pt x="5670" y="1681"/>
                    <a:pt x="4624" y="699"/>
                  </a:cubicBezTo>
                  <a:cubicBezTo>
                    <a:pt x="4126" y="231"/>
                    <a:pt x="3499" y="1"/>
                    <a:pt x="2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559376" y="1954283"/>
              <a:ext cx="175833" cy="174876"/>
            </a:xfrm>
            <a:custGeom>
              <a:avLst/>
              <a:gdLst/>
              <a:ahLst/>
              <a:cxnLst/>
              <a:rect l="l" t="t" r="r" b="b"/>
              <a:pathLst>
                <a:path w="5512" h="5482" extrusionOk="0">
                  <a:moveTo>
                    <a:pt x="2756" y="320"/>
                  </a:moveTo>
                  <a:cubicBezTo>
                    <a:pt x="3389" y="320"/>
                    <a:pt x="3959" y="542"/>
                    <a:pt x="4434" y="985"/>
                  </a:cubicBezTo>
                  <a:cubicBezTo>
                    <a:pt x="4909" y="1428"/>
                    <a:pt x="5163" y="2030"/>
                    <a:pt x="5194" y="2663"/>
                  </a:cubicBezTo>
                  <a:cubicBezTo>
                    <a:pt x="5194" y="3297"/>
                    <a:pt x="4973" y="3930"/>
                    <a:pt x="4529" y="4405"/>
                  </a:cubicBezTo>
                  <a:cubicBezTo>
                    <a:pt x="4086" y="4880"/>
                    <a:pt x="3484" y="5134"/>
                    <a:pt x="2851" y="5165"/>
                  </a:cubicBezTo>
                  <a:cubicBezTo>
                    <a:pt x="2186" y="5165"/>
                    <a:pt x="1584" y="4944"/>
                    <a:pt x="1109" y="4500"/>
                  </a:cubicBezTo>
                  <a:cubicBezTo>
                    <a:pt x="634" y="4057"/>
                    <a:pt x="381" y="3455"/>
                    <a:pt x="349" y="2822"/>
                  </a:cubicBezTo>
                  <a:cubicBezTo>
                    <a:pt x="317" y="2157"/>
                    <a:pt x="571" y="1555"/>
                    <a:pt x="1014" y="1080"/>
                  </a:cubicBezTo>
                  <a:cubicBezTo>
                    <a:pt x="1458" y="605"/>
                    <a:pt x="2059" y="352"/>
                    <a:pt x="2693" y="320"/>
                  </a:cubicBezTo>
                  <a:close/>
                  <a:moveTo>
                    <a:pt x="2802" y="1"/>
                  </a:moveTo>
                  <a:cubicBezTo>
                    <a:pt x="2766" y="1"/>
                    <a:pt x="2729" y="2"/>
                    <a:pt x="2693" y="3"/>
                  </a:cubicBezTo>
                  <a:cubicBezTo>
                    <a:pt x="1964" y="35"/>
                    <a:pt x="1268" y="320"/>
                    <a:pt x="761" y="858"/>
                  </a:cubicBezTo>
                  <a:cubicBezTo>
                    <a:pt x="286" y="1397"/>
                    <a:pt x="1" y="2093"/>
                    <a:pt x="32" y="2822"/>
                  </a:cubicBezTo>
                  <a:cubicBezTo>
                    <a:pt x="64" y="3550"/>
                    <a:pt x="349" y="4247"/>
                    <a:pt x="888" y="4722"/>
                  </a:cubicBezTo>
                  <a:cubicBezTo>
                    <a:pt x="1394" y="5229"/>
                    <a:pt x="2059" y="5482"/>
                    <a:pt x="2756" y="5482"/>
                  </a:cubicBezTo>
                  <a:lnTo>
                    <a:pt x="2851" y="5482"/>
                  </a:lnTo>
                  <a:cubicBezTo>
                    <a:pt x="3579" y="5450"/>
                    <a:pt x="4244" y="5165"/>
                    <a:pt x="4751" y="4627"/>
                  </a:cubicBezTo>
                  <a:cubicBezTo>
                    <a:pt x="5258" y="4089"/>
                    <a:pt x="5511" y="3392"/>
                    <a:pt x="5511" y="2663"/>
                  </a:cubicBezTo>
                  <a:cubicBezTo>
                    <a:pt x="5480" y="1935"/>
                    <a:pt x="5163" y="1238"/>
                    <a:pt x="4656" y="763"/>
                  </a:cubicBezTo>
                  <a:cubicBezTo>
                    <a:pt x="4145" y="282"/>
                    <a:pt x="3491" y="1"/>
                    <a:pt x="2802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601803" y="2000442"/>
              <a:ext cx="90979" cy="82270"/>
            </a:xfrm>
            <a:custGeom>
              <a:avLst/>
              <a:gdLst/>
              <a:ahLst/>
              <a:cxnLst/>
              <a:rect l="l" t="t" r="r" b="b"/>
              <a:pathLst>
                <a:path w="2852" h="2579" extrusionOk="0">
                  <a:moveTo>
                    <a:pt x="1443" y="0"/>
                  </a:moveTo>
                  <a:cubicBezTo>
                    <a:pt x="1099" y="0"/>
                    <a:pt x="756" y="143"/>
                    <a:pt x="508" y="425"/>
                  </a:cubicBezTo>
                  <a:cubicBezTo>
                    <a:pt x="1" y="931"/>
                    <a:pt x="33" y="1755"/>
                    <a:pt x="571" y="2230"/>
                  </a:cubicBezTo>
                  <a:cubicBezTo>
                    <a:pt x="816" y="2460"/>
                    <a:pt x="1136" y="2579"/>
                    <a:pt x="1455" y="2579"/>
                  </a:cubicBezTo>
                  <a:cubicBezTo>
                    <a:pt x="1794" y="2579"/>
                    <a:pt x="2131" y="2444"/>
                    <a:pt x="2376" y="2166"/>
                  </a:cubicBezTo>
                  <a:cubicBezTo>
                    <a:pt x="2851" y="1660"/>
                    <a:pt x="2851" y="836"/>
                    <a:pt x="2313" y="361"/>
                  </a:cubicBezTo>
                  <a:cubicBezTo>
                    <a:pt x="2071" y="120"/>
                    <a:pt x="1757" y="0"/>
                    <a:pt x="1443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3170709" y="1959355"/>
              <a:ext cx="182915" cy="164413"/>
            </a:xfrm>
            <a:custGeom>
              <a:avLst/>
              <a:gdLst/>
              <a:ahLst/>
              <a:cxnLst/>
              <a:rect l="l" t="t" r="r" b="b"/>
              <a:pathLst>
                <a:path w="5734" h="5154" extrusionOk="0">
                  <a:moveTo>
                    <a:pt x="2849" y="1"/>
                  </a:moveTo>
                  <a:cubicBezTo>
                    <a:pt x="2219" y="1"/>
                    <a:pt x="1592" y="231"/>
                    <a:pt x="1109" y="699"/>
                  </a:cubicBezTo>
                  <a:cubicBezTo>
                    <a:pt x="64" y="1681"/>
                    <a:pt x="1" y="3328"/>
                    <a:pt x="983" y="4341"/>
                  </a:cubicBezTo>
                  <a:cubicBezTo>
                    <a:pt x="1493" y="4885"/>
                    <a:pt x="2183" y="5154"/>
                    <a:pt x="2871" y="5154"/>
                  </a:cubicBezTo>
                  <a:cubicBezTo>
                    <a:pt x="3505" y="5154"/>
                    <a:pt x="4138" y="4924"/>
                    <a:pt x="4625" y="4468"/>
                  </a:cubicBezTo>
                  <a:cubicBezTo>
                    <a:pt x="5670" y="3486"/>
                    <a:pt x="5733" y="1839"/>
                    <a:pt x="4751" y="826"/>
                  </a:cubicBezTo>
                  <a:cubicBezTo>
                    <a:pt x="4237" y="279"/>
                    <a:pt x="3541" y="1"/>
                    <a:pt x="2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173740" y="1954283"/>
              <a:ext cx="176854" cy="174876"/>
            </a:xfrm>
            <a:custGeom>
              <a:avLst/>
              <a:gdLst/>
              <a:ahLst/>
              <a:cxnLst/>
              <a:rect l="l" t="t" r="r" b="b"/>
              <a:pathLst>
                <a:path w="5544" h="5482" extrusionOk="0">
                  <a:moveTo>
                    <a:pt x="2788" y="320"/>
                  </a:moveTo>
                  <a:cubicBezTo>
                    <a:pt x="3421" y="320"/>
                    <a:pt x="4055" y="573"/>
                    <a:pt x="4530" y="1080"/>
                  </a:cubicBezTo>
                  <a:cubicBezTo>
                    <a:pt x="4973" y="1555"/>
                    <a:pt x="5226" y="2157"/>
                    <a:pt x="5195" y="2822"/>
                  </a:cubicBezTo>
                  <a:cubicBezTo>
                    <a:pt x="5163" y="3455"/>
                    <a:pt x="4910" y="4057"/>
                    <a:pt x="4435" y="4500"/>
                  </a:cubicBezTo>
                  <a:cubicBezTo>
                    <a:pt x="3960" y="4944"/>
                    <a:pt x="3358" y="5165"/>
                    <a:pt x="2693" y="5165"/>
                  </a:cubicBezTo>
                  <a:cubicBezTo>
                    <a:pt x="2059" y="5134"/>
                    <a:pt x="1458" y="4880"/>
                    <a:pt x="1014" y="4405"/>
                  </a:cubicBezTo>
                  <a:cubicBezTo>
                    <a:pt x="571" y="3930"/>
                    <a:pt x="349" y="3297"/>
                    <a:pt x="349" y="2663"/>
                  </a:cubicBezTo>
                  <a:cubicBezTo>
                    <a:pt x="381" y="2030"/>
                    <a:pt x="634" y="1428"/>
                    <a:pt x="1109" y="985"/>
                  </a:cubicBezTo>
                  <a:cubicBezTo>
                    <a:pt x="1584" y="542"/>
                    <a:pt x="2186" y="320"/>
                    <a:pt x="2788" y="320"/>
                  </a:cubicBezTo>
                  <a:close/>
                  <a:moveTo>
                    <a:pt x="2741" y="1"/>
                  </a:moveTo>
                  <a:cubicBezTo>
                    <a:pt x="2053" y="1"/>
                    <a:pt x="1399" y="282"/>
                    <a:pt x="888" y="763"/>
                  </a:cubicBezTo>
                  <a:cubicBezTo>
                    <a:pt x="349" y="1238"/>
                    <a:pt x="64" y="1935"/>
                    <a:pt x="33" y="2663"/>
                  </a:cubicBezTo>
                  <a:cubicBezTo>
                    <a:pt x="1" y="3392"/>
                    <a:pt x="286" y="4089"/>
                    <a:pt x="793" y="4627"/>
                  </a:cubicBezTo>
                  <a:cubicBezTo>
                    <a:pt x="1268" y="5165"/>
                    <a:pt x="1964" y="5450"/>
                    <a:pt x="2693" y="5482"/>
                  </a:cubicBezTo>
                  <a:lnTo>
                    <a:pt x="2788" y="5482"/>
                  </a:lnTo>
                  <a:cubicBezTo>
                    <a:pt x="3485" y="5482"/>
                    <a:pt x="4150" y="5229"/>
                    <a:pt x="4656" y="4722"/>
                  </a:cubicBezTo>
                  <a:cubicBezTo>
                    <a:pt x="5195" y="4247"/>
                    <a:pt x="5480" y="3550"/>
                    <a:pt x="5511" y="2822"/>
                  </a:cubicBezTo>
                  <a:cubicBezTo>
                    <a:pt x="5543" y="2093"/>
                    <a:pt x="5258" y="1397"/>
                    <a:pt x="4751" y="858"/>
                  </a:cubicBezTo>
                  <a:cubicBezTo>
                    <a:pt x="4276" y="320"/>
                    <a:pt x="3580" y="35"/>
                    <a:pt x="2851" y="3"/>
                  </a:cubicBezTo>
                  <a:cubicBezTo>
                    <a:pt x="2814" y="2"/>
                    <a:pt x="2778" y="1"/>
                    <a:pt x="2741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217187" y="2000442"/>
              <a:ext cx="90947" cy="82270"/>
            </a:xfrm>
            <a:custGeom>
              <a:avLst/>
              <a:gdLst/>
              <a:ahLst/>
              <a:cxnLst/>
              <a:rect l="l" t="t" r="r" b="b"/>
              <a:pathLst>
                <a:path w="2851" h="2579" extrusionOk="0">
                  <a:moveTo>
                    <a:pt x="1409" y="0"/>
                  </a:moveTo>
                  <a:cubicBezTo>
                    <a:pt x="1095" y="0"/>
                    <a:pt x="781" y="120"/>
                    <a:pt x="539" y="361"/>
                  </a:cubicBezTo>
                  <a:cubicBezTo>
                    <a:pt x="1" y="836"/>
                    <a:pt x="1" y="1660"/>
                    <a:pt x="476" y="2166"/>
                  </a:cubicBezTo>
                  <a:cubicBezTo>
                    <a:pt x="721" y="2444"/>
                    <a:pt x="1058" y="2579"/>
                    <a:pt x="1397" y="2579"/>
                  </a:cubicBezTo>
                  <a:cubicBezTo>
                    <a:pt x="1716" y="2579"/>
                    <a:pt x="2035" y="2460"/>
                    <a:pt x="2281" y="2230"/>
                  </a:cubicBezTo>
                  <a:cubicBezTo>
                    <a:pt x="2819" y="1755"/>
                    <a:pt x="2851" y="931"/>
                    <a:pt x="2344" y="425"/>
                  </a:cubicBezTo>
                  <a:cubicBezTo>
                    <a:pt x="2096" y="143"/>
                    <a:pt x="1752" y="0"/>
                    <a:pt x="1409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457199" y="2519104"/>
              <a:ext cx="421303" cy="421303"/>
            </a:xfrm>
            <a:custGeom>
              <a:avLst/>
              <a:gdLst/>
              <a:ahLst/>
              <a:cxnLst/>
              <a:rect l="l" t="t" r="r" b="b"/>
              <a:pathLst>
                <a:path w="13207" h="13207" extrusionOk="0">
                  <a:moveTo>
                    <a:pt x="6493" y="0"/>
                  </a:moveTo>
                  <a:cubicBezTo>
                    <a:pt x="6271" y="0"/>
                    <a:pt x="6050" y="32"/>
                    <a:pt x="5828" y="32"/>
                  </a:cubicBezTo>
                  <a:lnTo>
                    <a:pt x="5860" y="349"/>
                  </a:lnTo>
                  <a:cubicBezTo>
                    <a:pt x="6081" y="349"/>
                    <a:pt x="6303" y="317"/>
                    <a:pt x="6493" y="317"/>
                  </a:cubicBezTo>
                  <a:lnTo>
                    <a:pt x="6493" y="0"/>
                  </a:lnTo>
                  <a:close/>
                  <a:moveTo>
                    <a:pt x="7158" y="32"/>
                  </a:moveTo>
                  <a:lnTo>
                    <a:pt x="7126" y="349"/>
                  </a:lnTo>
                  <a:cubicBezTo>
                    <a:pt x="7348" y="349"/>
                    <a:pt x="7538" y="380"/>
                    <a:pt x="7760" y="444"/>
                  </a:cubicBezTo>
                  <a:lnTo>
                    <a:pt x="7791" y="127"/>
                  </a:lnTo>
                  <a:cubicBezTo>
                    <a:pt x="7601" y="63"/>
                    <a:pt x="7380" y="32"/>
                    <a:pt x="7158" y="32"/>
                  </a:cubicBezTo>
                  <a:close/>
                  <a:moveTo>
                    <a:pt x="5195" y="158"/>
                  </a:moveTo>
                  <a:cubicBezTo>
                    <a:pt x="4973" y="190"/>
                    <a:pt x="4751" y="254"/>
                    <a:pt x="4561" y="317"/>
                  </a:cubicBezTo>
                  <a:lnTo>
                    <a:pt x="4656" y="634"/>
                  </a:lnTo>
                  <a:cubicBezTo>
                    <a:pt x="4846" y="570"/>
                    <a:pt x="5036" y="507"/>
                    <a:pt x="5258" y="475"/>
                  </a:cubicBezTo>
                  <a:lnTo>
                    <a:pt x="5195" y="158"/>
                  </a:lnTo>
                  <a:close/>
                  <a:moveTo>
                    <a:pt x="8456" y="254"/>
                  </a:moveTo>
                  <a:lnTo>
                    <a:pt x="8361" y="570"/>
                  </a:lnTo>
                  <a:cubicBezTo>
                    <a:pt x="8551" y="634"/>
                    <a:pt x="8773" y="697"/>
                    <a:pt x="8963" y="792"/>
                  </a:cubicBezTo>
                  <a:lnTo>
                    <a:pt x="9090" y="475"/>
                  </a:lnTo>
                  <a:cubicBezTo>
                    <a:pt x="8868" y="412"/>
                    <a:pt x="8646" y="317"/>
                    <a:pt x="8456" y="254"/>
                  </a:cubicBezTo>
                  <a:close/>
                  <a:moveTo>
                    <a:pt x="3928" y="570"/>
                  </a:moveTo>
                  <a:cubicBezTo>
                    <a:pt x="3738" y="634"/>
                    <a:pt x="3516" y="729"/>
                    <a:pt x="3326" y="855"/>
                  </a:cubicBezTo>
                  <a:lnTo>
                    <a:pt x="3484" y="1140"/>
                  </a:lnTo>
                  <a:cubicBezTo>
                    <a:pt x="3674" y="1045"/>
                    <a:pt x="3864" y="950"/>
                    <a:pt x="4054" y="855"/>
                  </a:cubicBezTo>
                  <a:lnTo>
                    <a:pt x="3928" y="570"/>
                  </a:lnTo>
                  <a:close/>
                  <a:moveTo>
                    <a:pt x="9660" y="760"/>
                  </a:moveTo>
                  <a:lnTo>
                    <a:pt x="9533" y="1045"/>
                  </a:lnTo>
                  <a:cubicBezTo>
                    <a:pt x="9692" y="1140"/>
                    <a:pt x="9882" y="1267"/>
                    <a:pt x="10072" y="1362"/>
                  </a:cubicBezTo>
                  <a:lnTo>
                    <a:pt x="10230" y="1109"/>
                  </a:lnTo>
                  <a:cubicBezTo>
                    <a:pt x="10072" y="982"/>
                    <a:pt x="9882" y="855"/>
                    <a:pt x="9660" y="760"/>
                  </a:cubicBezTo>
                  <a:close/>
                  <a:moveTo>
                    <a:pt x="2788" y="1204"/>
                  </a:moveTo>
                  <a:cubicBezTo>
                    <a:pt x="2598" y="1330"/>
                    <a:pt x="2439" y="1457"/>
                    <a:pt x="2249" y="1615"/>
                  </a:cubicBezTo>
                  <a:lnTo>
                    <a:pt x="2471" y="1869"/>
                  </a:lnTo>
                  <a:cubicBezTo>
                    <a:pt x="2629" y="1710"/>
                    <a:pt x="2788" y="1584"/>
                    <a:pt x="2978" y="1457"/>
                  </a:cubicBezTo>
                  <a:lnTo>
                    <a:pt x="2788" y="1204"/>
                  </a:lnTo>
                  <a:close/>
                  <a:moveTo>
                    <a:pt x="10768" y="1489"/>
                  </a:moveTo>
                  <a:lnTo>
                    <a:pt x="10547" y="1742"/>
                  </a:lnTo>
                  <a:cubicBezTo>
                    <a:pt x="10737" y="1869"/>
                    <a:pt x="10895" y="2027"/>
                    <a:pt x="11022" y="2154"/>
                  </a:cubicBezTo>
                  <a:lnTo>
                    <a:pt x="11243" y="1932"/>
                  </a:lnTo>
                  <a:cubicBezTo>
                    <a:pt x="11085" y="1774"/>
                    <a:pt x="10927" y="1615"/>
                    <a:pt x="10768" y="1489"/>
                  </a:cubicBezTo>
                  <a:close/>
                  <a:moveTo>
                    <a:pt x="1774" y="2059"/>
                  </a:moveTo>
                  <a:cubicBezTo>
                    <a:pt x="1648" y="2217"/>
                    <a:pt x="1489" y="2407"/>
                    <a:pt x="1363" y="2565"/>
                  </a:cubicBezTo>
                  <a:lnTo>
                    <a:pt x="1616" y="2755"/>
                  </a:lnTo>
                  <a:cubicBezTo>
                    <a:pt x="1743" y="2597"/>
                    <a:pt x="1869" y="2439"/>
                    <a:pt x="2028" y="2280"/>
                  </a:cubicBezTo>
                  <a:lnTo>
                    <a:pt x="1774" y="2059"/>
                  </a:lnTo>
                  <a:close/>
                  <a:moveTo>
                    <a:pt x="11718" y="2439"/>
                  </a:moveTo>
                  <a:lnTo>
                    <a:pt x="11465" y="2629"/>
                  </a:lnTo>
                  <a:cubicBezTo>
                    <a:pt x="11592" y="2787"/>
                    <a:pt x="11718" y="2945"/>
                    <a:pt x="11813" y="3135"/>
                  </a:cubicBezTo>
                  <a:lnTo>
                    <a:pt x="12098" y="2945"/>
                  </a:lnTo>
                  <a:cubicBezTo>
                    <a:pt x="11972" y="2787"/>
                    <a:pt x="11845" y="2597"/>
                    <a:pt x="11718" y="2439"/>
                  </a:cubicBezTo>
                  <a:close/>
                  <a:moveTo>
                    <a:pt x="983" y="3104"/>
                  </a:moveTo>
                  <a:cubicBezTo>
                    <a:pt x="856" y="3294"/>
                    <a:pt x="761" y="3484"/>
                    <a:pt x="666" y="3674"/>
                  </a:cubicBezTo>
                  <a:lnTo>
                    <a:pt x="951" y="3832"/>
                  </a:lnTo>
                  <a:cubicBezTo>
                    <a:pt x="1046" y="3642"/>
                    <a:pt x="1141" y="3452"/>
                    <a:pt x="1268" y="3294"/>
                  </a:cubicBezTo>
                  <a:lnTo>
                    <a:pt x="983" y="3104"/>
                  </a:lnTo>
                  <a:close/>
                  <a:moveTo>
                    <a:pt x="12447" y="3515"/>
                  </a:moveTo>
                  <a:lnTo>
                    <a:pt x="12162" y="3674"/>
                  </a:lnTo>
                  <a:cubicBezTo>
                    <a:pt x="12257" y="3864"/>
                    <a:pt x="12320" y="4054"/>
                    <a:pt x="12415" y="4244"/>
                  </a:cubicBezTo>
                  <a:lnTo>
                    <a:pt x="12700" y="4117"/>
                  </a:lnTo>
                  <a:cubicBezTo>
                    <a:pt x="12637" y="3927"/>
                    <a:pt x="12542" y="3705"/>
                    <a:pt x="12447" y="3515"/>
                  </a:cubicBezTo>
                  <a:close/>
                  <a:moveTo>
                    <a:pt x="381" y="4307"/>
                  </a:moveTo>
                  <a:cubicBezTo>
                    <a:pt x="318" y="4497"/>
                    <a:pt x="254" y="4719"/>
                    <a:pt x="191" y="4940"/>
                  </a:cubicBezTo>
                  <a:lnTo>
                    <a:pt x="508" y="5004"/>
                  </a:lnTo>
                  <a:cubicBezTo>
                    <a:pt x="571" y="4814"/>
                    <a:pt x="634" y="4592"/>
                    <a:pt x="698" y="4402"/>
                  </a:cubicBezTo>
                  <a:lnTo>
                    <a:pt x="381" y="4307"/>
                  </a:lnTo>
                  <a:close/>
                  <a:moveTo>
                    <a:pt x="12922" y="4750"/>
                  </a:moveTo>
                  <a:lnTo>
                    <a:pt x="12605" y="4845"/>
                  </a:lnTo>
                  <a:cubicBezTo>
                    <a:pt x="12668" y="5036"/>
                    <a:pt x="12732" y="5226"/>
                    <a:pt x="12763" y="5447"/>
                  </a:cubicBezTo>
                  <a:lnTo>
                    <a:pt x="13080" y="5384"/>
                  </a:lnTo>
                  <a:cubicBezTo>
                    <a:pt x="13048" y="5162"/>
                    <a:pt x="12985" y="4940"/>
                    <a:pt x="12922" y="4750"/>
                  </a:cubicBezTo>
                  <a:close/>
                  <a:moveTo>
                    <a:pt x="64" y="5574"/>
                  </a:moveTo>
                  <a:cubicBezTo>
                    <a:pt x="32" y="5796"/>
                    <a:pt x="1" y="6017"/>
                    <a:pt x="1" y="6239"/>
                  </a:cubicBezTo>
                  <a:lnTo>
                    <a:pt x="318" y="6239"/>
                  </a:lnTo>
                  <a:cubicBezTo>
                    <a:pt x="318" y="6049"/>
                    <a:pt x="349" y="5827"/>
                    <a:pt x="381" y="5606"/>
                  </a:cubicBezTo>
                  <a:lnTo>
                    <a:pt x="64" y="5574"/>
                  </a:lnTo>
                  <a:close/>
                  <a:moveTo>
                    <a:pt x="13175" y="6049"/>
                  </a:moveTo>
                  <a:lnTo>
                    <a:pt x="12858" y="6081"/>
                  </a:lnTo>
                  <a:cubicBezTo>
                    <a:pt x="12858" y="6239"/>
                    <a:pt x="12858" y="6429"/>
                    <a:pt x="12858" y="6619"/>
                  </a:cubicBezTo>
                  <a:cubicBezTo>
                    <a:pt x="12858" y="6809"/>
                    <a:pt x="12858" y="7031"/>
                    <a:pt x="12827" y="7221"/>
                  </a:cubicBezTo>
                  <a:lnTo>
                    <a:pt x="13175" y="7252"/>
                  </a:lnTo>
                  <a:cubicBezTo>
                    <a:pt x="13175" y="7062"/>
                    <a:pt x="13207" y="6841"/>
                    <a:pt x="13207" y="6619"/>
                  </a:cubicBezTo>
                  <a:cubicBezTo>
                    <a:pt x="13207" y="6429"/>
                    <a:pt x="13175" y="6239"/>
                    <a:pt x="13175" y="6049"/>
                  </a:cubicBezTo>
                  <a:close/>
                  <a:moveTo>
                    <a:pt x="318" y="6872"/>
                  </a:moveTo>
                  <a:lnTo>
                    <a:pt x="1" y="6904"/>
                  </a:lnTo>
                  <a:cubicBezTo>
                    <a:pt x="1" y="7094"/>
                    <a:pt x="32" y="7316"/>
                    <a:pt x="64" y="7537"/>
                  </a:cubicBezTo>
                  <a:lnTo>
                    <a:pt x="381" y="7506"/>
                  </a:lnTo>
                  <a:cubicBezTo>
                    <a:pt x="349" y="7284"/>
                    <a:pt x="318" y="7094"/>
                    <a:pt x="318" y="6872"/>
                  </a:cubicBezTo>
                  <a:close/>
                  <a:moveTo>
                    <a:pt x="12732" y="7854"/>
                  </a:moveTo>
                  <a:cubicBezTo>
                    <a:pt x="12700" y="8044"/>
                    <a:pt x="12637" y="8266"/>
                    <a:pt x="12573" y="8456"/>
                  </a:cubicBezTo>
                  <a:lnTo>
                    <a:pt x="12890" y="8551"/>
                  </a:lnTo>
                  <a:cubicBezTo>
                    <a:pt x="12953" y="8361"/>
                    <a:pt x="13017" y="8139"/>
                    <a:pt x="13048" y="7917"/>
                  </a:cubicBezTo>
                  <a:lnTo>
                    <a:pt x="12732" y="7854"/>
                  </a:lnTo>
                  <a:close/>
                  <a:moveTo>
                    <a:pt x="476" y="8107"/>
                  </a:moveTo>
                  <a:lnTo>
                    <a:pt x="159" y="8202"/>
                  </a:lnTo>
                  <a:cubicBezTo>
                    <a:pt x="222" y="8392"/>
                    <a:pt x="286" y="8614"/>
                    <a:pt x="349" y="8836"/>
                  </a:cubicBezTo>
                  <a:lnTo>
                    <a:pt x="666" y="8709"/>
                  </a:lnTo>
                  <a:cubicBezTo>
                    <a:pt x="603" y="8519"/>
                    <a:pt x="539" y="8329"/>
                    <a:pt x="476" y="8107"/>
                  </a:cubicBezTo>
                  <a:close/>
                  <a:moveTo>
                    <a:pt x="12383" y="9057"/>
                  </a:moveTo>
                  <a:cubicBezTo>
                    <a:pt x="12288" y="9247"/>
                    <a:pt x="12193" y="9437"/>
                    <a:pt x="12098" y="9627"/>
                  </a:cubicBezTo>
                  <a:lnTo>
                    <a:pt x="12383" y="9786"/>
                  </a:lnTo>
                  <a:cubicBezTo>
                    <a:pt x="12478" y="9564"/>
                    <a:pt x="12573" y="9374"/>
                    <a:pt x="12668" y="9184"/>
                  </a:cubicBezTo>
                  <a:lnTo>
                    <a:pt x="12383" y="9057"/>
                  </a:lnTo>
                  <a:close/>
                  <a:moveTo>
                    <a:pt x="919" y="9311"/>
                  </a:moveTo>
                  <a:lnTo>
                    <a:pt x="603" y="9437"/>
                  </a:lnTo>
                  <a:cubicBezTo>
                    <a:pt x="698" y="9627"/>
                    <a:pt x="824" y="9818"/>
                    <a:pt x="919" y="10008"/>
                  </a:cubicBezTo>
                  <a:lnTo>
                    <a:pt x="1204" y="9849"/>
                  </a:lnTo>
                  <a:cubicBezTo>
                    <a:pt x="1109" y="9659"/>
                    <a:pt x="983" y="9469"/>
                    <a:pt x="919" y="9311"/>
                  </a:cubicBezTo>
                  <a:close/>
                  <a:moveTo>
                    <a:pt x="11782" y="10166"/>
                  </a:moveTo>
                  <a:cubicBezTo>
                    <a:pt x="11655" y="10324"/>
                    <a:pt x="11528" y="10483"/>
                    <a:pt x="11402" y="10641"/>
                  </a:cubicBezTo>
                  <a:lnTo>
                    <a:pt x="11655" y="10863"/>
                  </a:lnTo>
                  <a:cubicBezTo>
                    <a:pt x="11782" y="10704"/>
                    <a:pt x="11908" y="10514"/>
                    <a:pt x="12035" y="10324"/>
                  </a:cubicBezTo>
                  <a:lnTo>
                    <a:pt x="11782" y="10166"/>
                  </a:lnTo>
                  <a:close/>
                  <a:moveTo>
                    <a:pt x="1553" y="10388"/>
                  </a:moveTo>
                  <a:lnTo>
                    <a:pt x="1299" y="10578"/>
                  </a:lnTo>
                  <a:cubicBezTo>
                    <a:pt x="1426" y="10736"/>
                    <a:pt x="1584" y="10926"/>
                    <a:pt x="1711" y="11084"/>
                  </a:cubicBezTo>
                  <a:lnTo>
                    <a:pt x="1964" y="10863"/>
                  </a:lnTo>
                  <a:cubicBezTo>
                    <a:pt x="1806" y="10704"/>
                    <a:pt x="1679" y="10546"/>
                    <a:pt x="1553" y="10388"/>
                  </a:cubicBezTo>
                  <a:close/>
                  <a:moveTo>
                    <a:pt x="10958" y="11116"/>
                  </a:moveTo>
                  <a:cubicBezTo>
                    <a:pt x="10800" y="11243"/>
                    <a:pt x="10642" y="11401"/>
                    <a:pt x="10483" y="11528"/>
                  </a:cubicBezTo>
                  <a:lnTo>
                    <a:pt x="10705" y="11781"/>
                  </a:lnTo>
                  <a:cubicBezTo>
                    <a:pt x="10863" y="11654"/>
                    <a:pt x="11022" y="11496"/>
                    <a:pt x="11180" y="11338"/>
                  </a:cubicBezTo>
                  <a:lnTo>
                    <a:pt x="10958" y="11116"/>
                  </a:lnTo>
                  <a:close/>
                  <a:moveTo>
                    <a:pt x="2408" y="11274"/>
                  </a:moveTo>
                  <a:lnTo>
                    <a:pt x="2186" y="11528"/>
                  </a:lnTo>
                  <a:cubicBezTo>
                    <a:pt x="2344" y="11686"/>
                    <a:pt x="2534" y="11813"/>
                    <a:pt x="2693" y="11939"/>
                  </a:cubicBezTo>
                  <a:lnTo>
                    <a:pt x="2883" y="11686"/>
                  </a:lnTo>
                  <a:cubicBezTo>
                    <a:pt x="2724" y="11559"/>
                    <a:pt x="2566" y="11433"/>
                    <a:pt x="2408" y="11274"/>
                  </a:cubicBezTo>
                  <a:close/>
                  <a:moveTo>
                    <a:pt x="9977" y="11908"/>
                  </a:moveTo>
                  <a:cubicBezTo>
                    <a:pt x="9818" y="12003"/>
                    <a:pt x="9628" y="12098"/>
                    <a:pt x="9438" y="12224"/>
                  </a:cubicBezTo>
                  <a:lnTo>
                    <a:pt x="9597" y="12509"/>
                  </a:lnTo>
                  <a:cubicBezTo>
                    <a:pt x="9787" y="12383"/>
                    <a:pt x="9977" y="12288"/>
                    <a:pt x="10167" y="12161"/>
                  </a:cubicBezTo>
                  <a:lnTo>
                    <a:pt x="9977" y="11908"/>
                  </a:lnTo>
                  <a:close/>
                  <a:moveTo>
                    <a:pt x="3421" y="12034"/>
                  </a:moveTo>
                  <a:lnTo>
                    <a:pt x="3263" y="12319"/>
                  </a:lnTo>
                  <a:cubicBezTo>
                    <a:pt x="3453" y="12414"/>
                    <a:pt x="3643" y="12541"/>
                    <a:pt x="3833" y="12604"/>
                  </a:cubicBezTo>
                  <a:lnTo>
                    <a:pt x="3959" y="12319"/>
                  </a:lnTo>
                  <a:cubicBezTo>
                    <a:pt x="3801" y="12224"/>
                    <a:pt x="3611" y="12129"/>
                    <a:pt x="3421" y="12034"/>
                  </a:cubicBezTo>
                  <a:close/>
                  <a:moveTo>
                    <a:pt x="8868" y="12478"/>
                  </a:moveTo>
                  <a:cubicBezTo>
                    <a:pt x="8678" y="12541"/>
                    <a:pt x="8456" y="12604"/>
                    <a:pt x="8266" y="12668"/>
                  </a:cubicBezTo>
                  <a:lnTo>
                    <a:pt x="8361" y="12984"/>
                  </a:lnTo>
                  <a:cubicBezTo>
                    <a:pt x="8583" y="12921"/>
                    <a:pt x="8773" y="12858"/>
                    <a:pt x="8995" y="12763"/>
                  </a:cubicBezTo>
                  <a:lnTo>
                    <a:pt x="8868" y="12478"/>
                  </a:lnTo>
                  <a:close/>
                  <a:moveTo>
                    <a:pt x="4561" y="12541"/>
                  </a:moveTo>
                  <a:lnTo>
                    <a:pt x="4466" y="12858"/>
                  </a:lnTo>
                  <a:cubicBezTo>
                    <a:pt x="4656" y="12921"/>
                    <a:pt x="4878" y="12984"/>
                    <a:pt x="5100" y="13048"/>
                  </a:cubicBezTo>
                  <a:lnTo>
                    <a:pt x="5163" y="12731"/>
                  </a:lnTo>
                  <a:cubicBezTo>
                    <a:pt x="4973" y="12668"/>
                    <a:pt x="4751" y="12604"/>
                    <a:pt x="4561" y="12541"/>
                  </a:cubicBezTo>
                  <a:close/>
                  <a:moveTo>
                    <a:pt x="5796" y="12826"/>
                  </a:moveTo>
                  <a:lnTo>
                    <a:pt x="5733" y="13143"/>
                  </a:lnTo>
                  <a:cubicBezTo>
                    <a:pt x="5955" y="13174"/>
                    <a:pt x="6176" y="13206"/>
                    <a:pt x="6398" y="13206"/>
                  </a:cubicBezTo>
                  <a:lnTo>
                    <a:pt x="6398" y="12889"/>
                  </a:lnTo>
                  <a:cubicBezTo>
                    <a:pt x="6208" y="12889"/>
                    <a:pt x="5986" y="12858"/>
                    <a:pt x="5796" y="12826"/>
                  </a:cubicBezTo>
                  <a:close/>
                  <a:moveTo>
                    <a:pt x="7665" y="12794"/>
                  </a:moveTo>
                  <a:cubicBezTo>
                    <a:pt x="7443" y="12826"/>
                    <a:pt x="7253" y="12858"/>
                    <a:pt x="7031" y="12889"/>
                  </a:cubicBezTo>
                  <a:lnTo>
                    <a:pt x="7063" y="13206"/>
                  </a:lnTo>
                  <a:cubicBezTo>
                    <a:pt x="7285" y="13174"/>
                    <a:pt x="7506" y="13143"/>
                    <a:pt x="7696" y="13111"/>
                  </a:cubicBezTo>
                  <a:lnTo>
                    <a:pt x="7665" y="12794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35"/>
            <p:cNvGrpSpPr/>
            <p:nvPr/>
          </p:nvGrpSpPr>
          <p:grpSpPr>
            <a:xfrm>
              <a:off x="579440" y="2612029"/>
              <a:ext cx="177843" cy="251595"/>
              <a:chOff x="579440" y="2612029"/>
              <a:chExt cx="177843" cy="251595"/>
            </a:xfrm>
          </p:grpSpPr>
          <p:sp>
            <p:nvSpPr>
              <p:cNvPr id="1547" name="Google Shape;1547;p35"/>
              <p:cNvSpPr/>
              <p:nvPr/>
            </p:nvSpPr>
            <p:spPr>
              <a:xfrm>
                <a:off x="585501" y="2617101"/>
                <a:ext cx="163711" cy="163679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5131" extrusionOk="0">
                    <a:moveTo>
                      <a:pt x="1" y="0"/>
                    </a:moveTo>
                    <a:lnTo>
                      <a:pt x="1" y="5130"/>
                    </a:lnTo>
                    <a:lnTo>
                      <a:pt x="5131" y="5130"/>
                    </a:lnTo>
                    <a:lnTo>
                      <a:pt x="4213" y="2565"/>
                    </a:lnTo>
                    <a:lnTo>
                      <a:pt x="5131" y="0"/>
                    </a:ln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580461" y="2612029"/>
                <a:ext cx="176822" cy="174812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5480" extrusionOk="0">
                    <a:moveTo>
                      <a:pt x="5067" y="317"/>
                    </a:moveTo>
                    <a:lnTo>
                      <a:pt x="4212" y="2724"/>
                    </a:lnTo>
                    <a:lnTo>
                      <a:pt x="5067" y="5131"/>
                    </a:lnTo>
                    <a:lnTo>
                      <a:pt x="317" y="5131"/>
                    </a:lnTo>
                    <a:lnTo>
                      <a:pt x="317" y="317"/>
                    </a:lnTo>
                    <a:close/>
                    <a:moveTo>
                      <a:pt x="0" y="1"/>
                    </a:moveTo>
                    <a:lnTo>
                      <a:pt x="0" y="5479"/>
                    </a:lnTo>
                    <a:lnTo>
                      <a:pt x="5543" y="5479"/>
                    </a:lnTo>
                    <a:lnTo>
                      <a:pt x="4561" y="2724"/>
                    </a:lnTo>
                    <a:lnTo>
                      <a:pt x="5543" y="1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579440" y="2617101"/>
                <a:ext cx="11165" cy="246523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728" extrusionOk="0">
                    <a:moveTo>
                      <a:pt x="1" y="0"/>
                    </a:moveTo>
                    <a:lnTo>
                      <a:pt x="1" y="7727"/>
                    </a:lnTo>
                    <a:lnTo>
                      <a:pt x="349" y="7727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0" name="Google Shape;1550;p35"/>
            <p:cNvSpPr/>
            <p:nvPr/>
          </p:nvSpPr>
          <p:spPr>
            <a:xfrm>
              <a:off x="870400" y="2725178"/>
              <a:ext cx="294022" cy="10144"/>
            </a:xfrm>
            <a:custGeom>
              <a:avLst/>
              <a:gdLst/>
              <a:ahLst/>
              <a:cxnLst/>
              <a:rect l="l" t="t" r="r" b="b"/>
              <a:pathLst>
                <a:path w="9217" h="318" extrusionOk="0">
                  <a:moveTo>
                    <a:pt x="0" y="1"/>
                  </a:moveTo>
                  <a:lnTo>
                    <a:pt x="0" y="317"/>
                  </a:lnTo>
                  <a:lnTo>
                    <a:pt x="222" y="317"/>
                  </a:lnTo>
                  <a:lnTo>
                    <a:pt x="222" y="1"/>
                  </a:lnTo>
                  <a:close/>
                  <a:moveTo>
                    <a:pt x="856" y="1"/>
                  </a:moveTo>
                  <a:lnTo>
                    <a:pt x="856" y="317"/>
                  </a:lnTo>
                  <a:lnTo>
                    <a:pt x="1489" y="317"/>
                  </a:lnTo>
                  <a:lnTo>
                    <a:pt x="1489" y="1"/>
                  </a:lnTo>
                  <a:close/>
                  <a:moveTo>
                    <a:pt x="2154" y="1"/>
                  </a:moveTo>
                  <a:lnTo>
                    <a:pt x="2154" y="317"/>
                  </a:lnTo>
                  <a:lnTo>
                    <a:pt x="2787" y="317"/>
                  </a:lnTo>
                  <a:lnTo>
                    <a:pt x="2787" y="1"/>
                  </a:lnTo>
                  <a:close/>
                  <a:moveTo>
                    <a:pt x="3421" y="1"/>
                  </a:moveTo>
                  <a:lnTo>
                    <a:pt x="3421" y="317"/>
                  </a:lnTo>
                  <a:lnTo>
                    <a:pt x="4054" y="317"/>
                  </a:lnTo>
                  <a:lnTo>
                    <a:pt x="4054" y="1"/>
                  </a:lnTo>
                  <a:close/>
                  <a:moveTo>
                    <a:pt x="4719" y="1"/>
                  </a:moveTo>
                  <a:lnTo>
                    <a:pt x="4719" y="317"/>
                  </a:lnTo>
                  <a:lnTo>
                    <a:pt x="5353" y="317"/>
                  </a:lnTo>
                  <a:lnTo>
                    <a:pt x="5353" y="1"/>
                  </a:lnTo>
                  <a:close/>
                  <a:moveTo>
                    <a:pt x="6018" y="1"/>
                  </a:moveTo>
                  <a:lnTo>
                    <a:pt x="6018" y="317"/>
                  </a:lnTo>
                  <a:lnTo>
                    <a:pt x="6651" y="317"/>
                  </a:lnTo>
                  <a:lnTo>
                    <a:pt x="6651" y="1"/>
                  </a:lnTo>
                  <a:close/>
                  <a:moveTo>
                    <a:pt x="7284" y="1"/>
                  </a:moveTo>
                  <a:lnTo>
                    <a:pt x="7284" y="317"/>
                  </a:lnTo>
                  <a:lnTo>
                    <a:pt x="7949" y="317"/>
                  </a:lnTo>
                  <a:lnTo>
                    <a:pt x="7949" y="1"/>
                  </a:lnTo>
                  <a:close/>
                  <a:moveTo>
                    <a:pt x="8583" y="1"/>
                  </a:moveTo>
                  <a:lnTo>
                    <a:pt x="8583" y="317"/>
                  </a:lnTo>
                  <a:lnTo>
                    <a:pt x="9216" y="317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010824" y="1500760"/>
              <a:ext cx="421303" cy="421303"/>
            </a:xfrm>
            <a:custGeom>
              <a:avLst/>
              <a:gdLst/>
              <a:ahLst/>
              <a:cxnLst/>
              <a:rect l="l" t="t" r="r" b="b"/>
              <a:pathLst>
                <a:path w="13207" h="13207" extrusionOk="0">
                  <a:moveTo>
                    <a:pt x="6493" y="1"/>
                  </a:moveTo>
                  <a:cubicBezTo>
                    <a:pt x="6271" y="1"/>
                    <a:pt x="6049" y="33"/>
                    <a:pt x="5828" y="33"/>
                  </a:cubicBezTo>
                  <a:lnTo>
                    <a:pt x="5859" y="381"/>
                  </a:lnTo>
                  <a:cubicBezTo>
                    <a:pt x="6081" y="349"/>
                    <a:pt x="6303" y="318"/>
                    <a:pt x="6493" y="318"/>
                  </a:cubicBezTo>
                  <a:lnTo>
                    <a:pt x="6493" y="1"/>
                  </a:lnTo>
                  <a:close/>
                  <a:moveTo>
                    <a:pt x="7158" y="33"/>
                  </a:moveTo>
                  <a:lnTo>
                    <a:pt x="7126" y="349"/>
                  </a:lnTo>
                  <a:cubicBezTo>
                    <a:pt x="7348" y="381"/>
                    <a:pt x="7538" y="381"/>
                    <a:pt x="7759" y="444"/>
                  </a:cubicBezTo>
                  <a:lnTo>
                    <a:pt x="7791" y="128"/>
                  </a:lnTo>
                  <a:cubicBezTo>
                    <a:pt x="7601" y="64"/>
                    <a:pt x="7379" y="64"/>
                    <a:pt x="7158" y="33"/>
                  </a:cubicBezTo>
                  <a:close/>
                  <a:moveTo>
                    <a:pt x="5194" y="159"/>
                  </a:moveTo>
                  <a:cubicBezTo>
                    <a:pt x="4973" y="191"/>
                    <a:pt x="4751" y="254"/>
                    <a:pt x="4561" y="318"/>
                  </a:cubicBezTo>
                  <a:lnTo>
                    <a:pt x="4656" y="634"/>
                  </a:lnTo>
                  <a:cubicBezTo>
                    <a:pt x="4846" y="571"/>
                    <a:pt x="5036" y="508"/>
                    <a:pt x="5258" y="476"/>
                  </a:cubicBezTo>
                  <a:lnTo>
                    <a:pt x="5194" y="159"/>
                  </a:lnTo>
                  <a:close/>
                  <a:moveTo>
                    <a:pt x="8456" y="286"/>
                  </a:moveTo>
                  <a:lnTo>
                    <a:pt x="8361" y="571"/>
                  </a:lnTo>
                  <a:cubicBezTo>
                    <a:pt x="8551" y="634"/>
                    <a:pt x="8741" y="698"/>
                    <a:pt x="8963" y="793"/>
                  </a:cubicBezTo>
                  <a:lnTo>
                    <a:pt x="9058" y="476"/>
                  </a:lnTo>
                  <a:cubicBezTo>
                    <a:pt x="8868" y="413"/>
                    <a:pt x="8646" y="349"/>
                    <a:pt x="8456" y="286"/>
                  </a:cubicBezTo>
                  <a:close/>
                  <a:moveTo>
                    <a:pt x="3927" y="571"/>
                  </a:moveTo>
                  <a:cubicBezTo>
                    <a:pt x="3737" y="666"/>
                    <a:pt x="3516" y="761"/>
                    <a:pt x="3326" y="856"/>
                  </a:cubicBezTo>
                  <a:lnTo>
                    <a:pt x="3484" y="1141"/>
                  </a:lnTo>
                  <a:cubicBezTo>
                    <a:pt x="3674" y="1046"/>
                    <a:pt x="3864" y="951"/>
                    <a:pt x="4054" y="856"/>
                  </a:cubicBezTo>
                  <a:lnTo>
                    <a:pt x="3927" y="571"/>
                  </a:lnTo>
                  <a:close/>
                  <a:moveTo>
                    <a:pt x="9660" y="761"/>
                  </a:moveTo>
                  <a:lnTo>
                    <a:pt x="9533" y="1046"/>
                  </a:lnTo>
                  <a:cubicBezTo>
                    <a:pt x="9691" y="1141"/>
                    <a:pt x="9881" y="1268"/>
                    <a:pt x="10071" y="1363"/>
                  </a:cubicBezTo>
                  <a:lnTo>
                    <a:pt x="10230" y="1109"/>
                  </a:lnTo>
                  <a:cubicBezTo>
                    <a:pt x="10040" y="983"/>
                    <a:pt x="9850" y="856"/>
                    <a:pt x="9660" y="761"/>
                  </a:cubicBezTo>
                  <a:close/>
                  <a:moveTo>
                    <a:pt x="2787" y="1204"/>
                  </a:moveTo>
                  <a:cubicBezTo>
                    <a:pt x="2597" y="1331"/>
                    <a:pt x="2439" y="1458"/>
                    <a:pt x="2249" y="1616"/>
                  </a:cubicBezTo>
                  <a:lnTo>
                    <a:pt x="2471" y="1869"/>
                  </a:lnTo>
                  <a:cubicBezTo>
                    <a:pt x="2629" y="1711"/>
                    <a:pt x="2787" y="1584"/>
                    <a:pt x="2977" y="1458"/>
                  </a:cubicBezTo>
                  <a:lnTo>
                    <a:pt x="2787" y="1204"/>
                  </a:lnTo>
                  <a:close/>
                  <a:moveTo>
                    <a:pt x="10768" y="1489"/>
                  </a:moveTo>
                  <a:lnTo>
                    <a:pt x="10546" y="1743"/>
                  </a:lnTo>
                  <a:cubicBezTo>
                    <a:pt x="10736" y="1869"/>
                    <a:pt x="10863" y="2028"/>
                    <a:pt x="11021" y="2154"/>
                  </a:cubicBezTo>
                  <a:lnTo>
                    <a:pt x="11243" y="1933"/>
                  </a:lnTo>
                  <a:cubicBezTo>
                    <a:pt x="11085" y="1774"/>
                    <a:pt x="10926" y="1648"/>
                    <a:pt x="10768" y="1489"/>
                  </a:cubicBezTo>
                  <a:close/>
                  <a:moveTo>
                    <a:pt x="1774" y="2059"/>
                  </a:moveTo>
                  <a:cubicBezTo>
                    <a:pt x="1647" y="2249"/>
                    <a:pt x="1489" y="2408"/>
                    <a:pt x="1362" y="2566"/>
                  </a:cubicBezTo>
                  <a:lnTo>
                    <a:pt x="1616" y="2788"/>
                  </a:lnTo>
                  <a:cubicBezTo>
                    <a:pt x="1742" y="2598"/>
                    <a:pt x="1869" y="2439"/>
                    <a:pt x="2027" y="2281"/>
                  </a:cubicBezTo>
                  <a:lnTo>
                    <a:pt x="1774" y="2059"/>
                  </a:lnTo>
                  <a:close/>
                  <a:moveTo>
                    <a:pt x="11686" y="2439"/>
                  </a:moveTo>
                  <a:lnTo>
                    <a:pt x="11465" y="2629"/>
                  </a:lnTo>
                  <a:cubicBezTo>
                    <a:pt x="11591" y="2788"/>
                    <a:pt x="11718" y="2978"/>
                    <a:pt x="11813" y="3136"/>
                  </a:cubicBezTo>
                  <a:lnTo>
                    <a:pt x="12098" y="2946"/>
                  </a:lnTo>
                  <a:cubicBezTo>
                    <a:pt x="11971" y="2788"/>
                    <a:pt x="11845" y="2598"/>
                    <a:pt x="11686" y="2439"/>
                  </a:cubicBezTo>
                  <a:close/>
                  <a:moveTo>
                    <a:pt x="982" y="3104"/>
                  </a:moveTo>
                  <a:cubicBezTo>
                    <a:pt x="856" y="3294"/>
                    <a:pt x="761" y="3484"/>
                    <a:pt x="666" y="3706"/>
                  </a:cubicBezTo>
                  <a:lnTo>
                    <a:pt x="951" y="3833"/>
                  </a:lnTo>
                  <a:cubicBezTo>
                    <a:pt x="1046" y="3643"/>
                    <a:pt x="1141" y="3453"/>
                    <a:pt x="1236" y="3294"/>
                  </a:cubicBezTo>
                  <a:lnTo>
                    <a:pt x="982" y="3104"/>
                  </a:lnTo>
                  <a:close/>
                  <a:moveTo>
                    <a:pt x="12415" y="3516"/>
                  </a:moveTo>
                  <a:lnTo>
                    <a:pt x="12130" y="3675"/>
                  </a:lnTo>
                  <a:cubicBezTo>
                    <a:pt x="12256" y="3865"/>
                    <a:pt x="12320" y="4055"/>
                    <a:pt x="12415" y="4245"/>
                  </a:cubicBezTo>
                  <a:lnTo>
                    <a:pt x="12700" y="4118"/>
                  </a:lnTo>
                  <a:cubicBezTo>
                    <a:pt x="12636" y="3928"/>
                    <a:pt x="12541" y="3706"/>
                    <a:pt x="12415" y="3516"/>
                  </a:cubicBezTo>
                  <a:close/>
                  <a:moveTo>
                    <a:pt x="380" y="4308"/>
                  </a:moveTo>
                  <a:cubicBezTo>
                    <a:pt x="317" y="4498"/>
                    <a:pt x="254" y="4720"/>
                    <a:pt x="190" y="4941"/>
                  </a:cubicBezTo>
                  <a:lnTo>
                    <a:pt x="507" y="5005"/>
                  </a:lnTo>
                  <a:cubicBezTo>
                    <a:pt x="571" y="4815"/>
                    <a:pt x="634" y="4625"/>
                    <a:pt x="697" y="4403"/>
                  </a:cubicBezTo>
                  <a:lnTo>
                    <a:pt x="380" y="4308"/>
                  </a:lnTo>
                  <a:close/>
                  <a:moveTo>
                    <a:pt x="12921" y="4751"/>
                  </a:moveTo>
                  <a:lnTo>
                    <a:pt x="12605" y="4846"/>
                  </a:lnTo>
                  <a:cubicBezTo>
                    <a:pt x="12668" y="5036"/>
                    <a:pt x="12731" y="5226"/>
                    <a:pt x="12763" y="5448"/>
                  </a:cubicBezTo>
                  <a:lnTo>
                    <a:pt x="13080" y="5385"/>
                  </a:lnTo>
                  <a:cubicBezTo>
                    <a:pt x="13048" y="5163"/>
                    <a:pt x="12985" y="4973"/>
                    <a:pt x="12921" y="4751"/>
                  </a:cubicBezTo>
                  <a:close/>
                  <a:moveTo>
                    <a:pt x="64" y="5575"/>
                  </a:moveTo>
                  <a:cubicBezTo>
                    <a:pt x="32" y="5796"/>
                    <a:pt x="0" y="6018"/>
                    <a:pt x="0" y="6240"/>
                  </a:cubicBezTo>
                  <a:lnTo>
                    <a:pt x="317" y="6240"/>
                  </a:lnTo>
                  <a:cubicBezTo>
                    <a:pt x="317" y="6050"/>
                    <a:pt x="349" y="5828"/>
                    <a:pt x="380" y="5606"/>
                  </a:cubicBezTo>
                  <a:lnTo>
                    <a:pt x="64" y="5575"/>
                  </a:lnTo>
                  <a:close/>
                  <a:moveTo>
                    <a:pt x="13175" y="6050"/>
                  </a:moveTo>
                  <a:lnTo>
                    <a:pt x="12858" y="6081"/>
                  </a:lnTo>
                  <a:cubicBezTo>
                    <a:pt x="12858" y="6240"/>
                    <a:pt x="12858" y="6430"/>
                    <a:pt x="12858" y="6620"/>
                  </a:cubicBezTo>
                  <a:cubicBezTo>
                    <a:pt x="12858" y="6810"/>
                    <a:pt x="12858" y="7031"/>
                    <a:pt x="12826" y="7221"/>
                  </a:cubicBezTo>
                  <a:lnTo>
                    <a:pt x="13175" y="7253"/>
                  </a:lnTo>
                  <a:cubicBezTo>
                    <a:pt x="13175" y="7063"/>
                    <a:pt x="13206" y="6841"/>
                    <a:pt x="13206" y="6620"/>
                  </a:cubicBezTo>
                  <a:cubicBezTo>
                    <a:pt x="13206" y="6430"/>
                    <a:pt x="13175" y="6240"/>
                    <a:pt x="13175" y="6050"/>
                  </a:cubicBezTo>
                  <a:close/>
                  <a:moveTo>
                    <a:pt x="317" y="6873"/>
                  </a:moveTo>
                  <a:lnTo>
                    <a:pt x="0" y="6905"/>
                  </a:lnTo>
                  <a:cubicBezTo>
                    <a:pt x="0" y="7095"/>
                    <a:pt x="0" y="7316"/>
                    <a:pt x="32" y="7538"/>
                  </a:cubicBezTo>
                  <a:lnTo>
                    <a:pt x="349" y="7506"/>
                  </a:lnTo>
                  <a:cubicBezTo>
                    <a:pt x="317" y="7285"/>
                    <a:pt x="317" y="7095"/>
                    <a:pt x="317" y="6873"/>
                  </a:cubicBezTo>
                  <a:close/>
                  <a:moveTo>
                    <a:pt x="12731" y="7855"/>
                  </a:moveTo>
                  <a:cubicBezTo>
                    <a:pt x="12700" y="8045"/>
                    <a:pt x="12636" y="8266"/>
                    <a:pt x="12605" y="8457"/>
                  </a:cubicBezTo>
                  <a:lnTo>
                    <a:pt x="12890" y="8552"/>
                  </a:lnTo>
                  <a:cubicBezTo>
                    <a:pt x="12953" y="8361"/>
                    <a:pt x="13016" y="8140"/>
                    <a:pt x="13048" y="7918"/>
                  </a:cubicBezTo>
                  <a:lnTo>
                    <a:pt x="12731" y="7855"/>
                  </a:lnTo>
                  <a:close/>
                  <a:moveTo>
                    <a:pt x="476" y="8108"/>
                  </a:moveTo>
                  <a:lnTo>
                    <a:pt x="159" y="8203"/>
                  </a:lnTo>
                  <a:cubicBezTo>
                    <a:pt x="222" y="8425"/>
                    <a:pt x="285" y="8615"/>
                    <a:pt x="349" y="8837"/>
                  </a:cubicBezTo>
                  <a:lnTo>
                    <a:pt x="666" y="8710"/>
                  </a:lnTo>
                  <a:cubicBezTo>
                    <a:pt x="602" y="8520"/>
                    <a:pt x="539" y="8330"/>
                    <a:pt x="476" y="8108"/>
                  </a:cubicBezTo>
                  <a:close/>
                  <a:moveTo>
                    <a:pt x="12383" y="9058"/>
                  </a:moveTo>
                  <a:cubicBezTo>
                    <a:pt x="12288" y="9248"/>
                    <a:pt x="12193" y="9438"/>
                    <a:pt x="12098" y="9628"/>
                  </a:cubicBezTo>
                  <a:lnTo>
                    <a:pt x="12383" y="9787"/>
                  </a:lnTo>
                  <a:cubicBezTo>
                    <a:pt x="12478" y="9565"/>
                    <a:pt x="12573" y="9375"/>
                    <a:pt x="12668" y="9185"/>
                  </a:cubicBezTo>
                  <a:lnTo>
                    <a:pt x="12383" y="9058"/>
                  </a:lnTo>
                  <a:close/>
                  <a:moveTo>
                    <a:pt x="919" y="9312"/>
                  </a:moveTo>
                  <a:lnTo>
                    <a:pt x="602" y="9438"/>
                  </a:lnTo>
                  <a:cubicBezTo>
                    <a:pt x="697" y="9628"/>
                    <a:pt x="824" y="9818"/>
                    <a:pt x="919" y="10008"/>
                  </a:cubicBezTo>
                  <a:lnTo>
                    <a:pt x="1204" y="9850"/>
                  </a:lnTo>
                  <a:cubicBezTo>
                    <a:pt x="1109" y="9660"/>
                    <a:pt x="982" y="9502"/>
                    <a:pt x="919" y="9312"/>
                  </a:cubicBezTo>
                  <a:close/>
                  <a:moveTo>
                    <a:pt x="11781" y="10167"/>
                  </a:moveTo>
                  <a:cubicBezTo>
                    <a:pt x="11655" y="10325"/>
                    <a:pt x="11528" y="10483"/>
                    <a:pt x="11401" y="10642"/>
                  </a:cubicBezTo>
                  <a:lnTo>
                    <a:pt x="11655" y="10863"/>
                  </a:lnTo>
                  <a:cubicBezTo>
                    <a:pt x="11781" y="10705"/>
                    <a:pt x="11908" y="10515"/>
                    <a:pt x="12035" y="10357"/>
                  </a:cubicBezTo>
                  <a:lnTo>
                    <a:pt x="11781" y="10167"/>
                  </a:lnTo>
                  <a:close/>
                  <a:moveTo>
                    <a:pt x="1552" y="10357"/>
                  </a:moveTo>
                  <a:lnTo>
                    <a:pt x="1299" y="10578"/>
                  </a:lnTo>
                  <a:cubicBezTo>
                    <a:pt x="1426" y="10737"/>
                    <a:pt x="1584" y="10927"/>
                    <a:pt x="1711" y="11085"/>
                  </a:cubicBezTo>
                  <a:lnTo>
                    <a:pt x="1964" y="10863"/>
                  </a:lnTo>
                  <a:cubicBezTo>
                    <a:pt x="1806" y="10705"/>
                    <a:pt x="1679" y="10547"/>
                    <a:pt x="1552" y="10357"/>
                  </a:cubicBezTo>
                  <a:close/>
                  <a:moveTo>
                    <a:pt x="10958" y="11117"/>
                  </a:moveTo>
                  <a:cubicBezTo>
                    <a:pt x="10800" y="11275"/>
                    <a:pt x="10641" y="11402"/>
                    <a:pt x="10483" y="11528"/>
                  </a:cubicBezTo>
                  <a:lnTo>
                    <a:pt x="10705" y="11782"/>
                  </a:lnTo>
                  <a:cubicBezTo>
                    <a:pt x="10863" y="11655"/>
                    <a:pt x="11021" y="11497"/>
                    <a:pt x="11180" y="11338"/>
                  </a:cubicBezTo>
                  <a:lnTo>
                    <a:pt x="10958" y="11117"/>
                  </a:lnTo>
                  <a:close/>
                  <a:moveTo>
                    <a:pt x="2407" y="11307"/>
                  </a:moveTo>
                  <a:lnTo>
                    <a:pt x="2186" y="11528"/>
                  </a:lnTo>
                  <a:cubicBezTo>
                    <a:pt x="2344" y="11687"/>
                    <a:pt x="2534" y="11813"/>
                    <a:pt x="2692" y="11940"/>
                  </a:cubicBezTo>
                  <a:lnTo>
                    <a:pt x="2882" y="11687"/>
                  </a:lnTo>
                  <a:cubicBezTo>
                    <a:pt x="2724" y="11560"/>
                    <a:pt x="2566" y="11433"/>
                    <a:pt x="2407" y="11307"/>
                  </a:cubicBezTo>
                  <a:close/>
                  <a:moveTo>
                    <a:pt x="9976" y="11908"/>
                  </a:moveTo>
                  <a:cubicBezTo>
                    <a:pt x="9818" y="12003"/>
                    <a:pt x="9628" y="12130"/>
                    <a:pt x="9438" y="12225"/>
                  </a:cubicBezTo>
                  <a:lnTo>
                    <a:pt x="9596" y="12510"/>
                  </a:lnTo>
                  <a:cubicBezTo>
                    <a:pt x="9786" y="12383"/>
                    <a:pt x="9976" y="12288"/>
                    <a:pt x="10166" y="12162"/>
                  </a:cubicBezTo>
                  <a:lnTo>
                    <a:pt x="9976" y="11908"/>
                  </a:lnTo>
                  <a:close/>
                  <a:moveTo>
                    <a:pt x="3421" y="12035"/>
                  </a:moveTo>
                  <a:lnTo>
                    <a:pt x="3262" y="12320"/>
                  </a:lnTo>
                  <a:cubicBezTo>
                    <a:pt x="3452" y="12415"/>
                    <a:pt x="3642" y="12542"/>
                    <a:pt x="3832" y="12605"/>
                  </a:cubicBezTo>
                  <a:lnTo>
                    <a:pt x="3959" y="12320"/>
                  </a:lnTo>
                  <a:cubicBezTo>
                    <a:pt x="3801" y="12225"/>
                    <a:pt x="3611" y="12130"/>
                    <a:pt x="3421" y="12035"/>
                  </a:cubicBezTo>
                  <a:close/>
                  <a:moveTo>
                    <a:pt x="8868" y="12478"/>
                  </a:moveTo>
                  <a:cubicBezTo>
                    <a:pt x="8678" y="12542"/>
                    <a:pt x="8456" y="12605"/>
                    <a:pt x="8266" y="12668"/>
                  </a:cubicBezTo>
                  <a:lnTo>
                    <a:pt x="8361" y="12985"/>
                  </a:lnTo>
                  <a:cubicBezTo>
                    <a:pt x="8551" y="12922"/>
                    <a:pt x="8773" y="12858"/>
                    <a:pt x="8994" y="12763"/>
                  </a:cubicBezTo>
                  <a:lnTo>
                    <a:pt x="8868" y="12478"/>
                  </a:lnTo>
                  <a:close/>
                  <a:moveTo>
                    <a:pt x="4561" y="12542"/>
                  </a:moveTo>
                  <a:lnTo>
                    <a:pt x="4466" y="12858"/>
                  </a:lnTo>
                  <a:cubicBezTo>
                    <a:pt x="4656" y="12922"/>
                    <a:pt x="4878" y="12985"/>
                    <a:pt x="5099" y="13048"/>
                  </a:cubicBezTo>
                  <a:lnTo>
                    <a:pt x="5163" y="12732"/>
                  </a:lnTo>
                  <a:cubicBezTo>
                    <a:pt x="4973" y="12668"/>
                    <a:pt x="4751" y="12637"/>
                    <a:pt x="4561" y="12542"/>
                  </a:cubicBezTo>
                  <a:close/>
                  <a:moveTo>
                    <a:pt x="5796" y="12827"/>
                  </a:moveTo>
                  <a:lnTo>
                    <a:pt x="5733" y="13175"/>
                  </a:lnTo>
                  <a:cubicBezTo>
                    <a:pt x="5954" y="13175"/>
                    <a:pt x="6176" y="13207"/>
                    <a:pt x="6398" y="13207"/>
                  </a:cubicBezTo>
                  <a:lnTo>
                    <a:pt x="6398" y="12890"/>
                  </a:lnTo>
                  <a:cubicBezTo>
                    <a:pt x="6208" y="12890"/>
                    <a:pt x="5986" y="12858"/>
                    <a:pt x="5796" y="12827"/>
                  </a:cubicBezTo>
                  <a:close/>
                  <a:moveTo>
                    <a:pt x="7664" y="12795"/>
                  </a:moveTo>
                  <a:cubicBezTo>
                    <a:pt x="7443" y="12827"/>
                    <a:pt x="7253" y="12858"/>
                    <a:pt x="7031" y="12890"/>
                  </a:cubicBezTo>
                  <a:lnTo>
                    <a:pt x="7063" y="13207"/>
                  </a:lnTo>
                  <a:cubicBezTo>
                    <a:pt x="7284" y="13175"/>
                    <a:pt x="7506" y="13144"/>
                    <a:pt x="7696" y="13112"/>
                  </a:cubicBezTo>
                  <a:lnTo>
                    <a:pt x="7664" y="12795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35"/>
            <p:cNvGrpSpPr/>
            <p:nvPr/>
          </p:nvGrpSpPr>
          <p:grpSpPr>
            <a:xfrm>
              <a:off x="1094657" y="1585391"/>
              <a:ext cx="261708" cy="252839"/>
              <a:chOff x="1094657" y="1585391"/>
              <a:chExt cx="261708" cy="252839"/>
            </a:xfrm>
          </p:grpSpPr>
          <p:sp>
            <p:nvSpPr>
              <p:cNvPr id="1553" name="Google Shape;1553;p35"/>
              <p:cNvSpPr/>
              <p:nvPr/>
            </p:nvSpPr>
            <p:spPr>
              <a:xfrm>
                <a:off x="1170452" y="1590687"/>
                <a:ext cx="171750" cy="17076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5353" extrusionOk="0">
                    <a:moveTo>
                      <a:pt x="2692" y="0"/>
                    </a:moveTo>
                    <a:cubicBezTo>
                      <a:pt x="1204" y="0"/>
                      <a:pt x="0" y="1204"/>
                      <a:pt x="0" y="2661"/>
                    </a:cubicBezTo>
                    <a:cubicBezTo>
                      <a:pt x="0" y="4149"/>
                      <a:pt x="1204" y="5352"/>
                      <a:pt x="2692" y="5352"/>
                    </a:cubicBezTo>
                    <a:cubicBezTo>
                      <a:pt x="4180" y="5352"/>
                      <a:pt x="5384" y="4149"/>
                      <a:pt x="5384" y="2661"/>
                    </a:cubicBezTo>
                    <a:cubicBezTo>
                      <a:pt x="5384" y="1204"/>
                      <a:pt x="4180" y="0"/>
                      <a:pt x="2692" y="0"/>
                    </a:cubicBez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1157309" y="1585391"/>
                <a:ext cx="199056" cy="181096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5677" extrusionOk="0">
                    <a:moveTo>
                      <a:pt x="3104" y="325"/>
                    </a:moveTo>
                    <a:cubicBezTo>
                      <a:pt x="3769" y="325"/>
                      <a:pt x="4402" y="578"/>
                      <a:pt x="4909" y="1053"/>
                    </a:cubicBezTo>
                    <a:cubicBezTo>
                      <a:pt x="5891" y="2035"/>
                      <a:pt x="5891" y="3650"/>
                      <a:pt x="4909" y="4632"/>
                    </a:cubicBezTo>
                    <a:cubicBezTo>
                      <a:pt x="4402" y="5123"/>
                      <a:pt x="3753" y="5368"/>
                      <a:pt x="3108" y="5368"/>
                    </a:cubicBezTo>
                    <a:cubicBezTo>
                      <a:pt x="2463" y="5368"/>
                      <a:pt x="1821" y="5123"/>
                      <a:pt x="1331" y="4632"/>
                    </a:cubicBezTo>
                    <a:cubicBezTo>
                      <a:pt x="349" y="3650"/>
                      <a:pt x="349" y="2035"/>
                      <a:pt x="1331" y="1053"/>
                    </a:cubicBezTo>
                    <a:cubicBezTo>
                      <a:pt x="1806" y="578"/>
                      <a:pt x="2471" y="325"/>
                      <a:pt x="3104" y="325"/>
                    </a:cubicBezTo>
                    <a:close/>
                    <a:moveTo>
                      <a:pt x="3120" y="0"/>
                    </a:moveTo>
                    <a:cubicBezTo>
                      <a:pt x="2391" y="0"/>
                      <a:pt x="1663" y="277"/>
                      <a:pt x="1109" y="831"/>
                    </a:cubicBezTo>
                    <a:cubicBezTo>
                      <a:pt x="0" y="1940"/>
                      <a:pt x="0" y="3745"/>
                      <a:pt x="1109" y="4853"/>
                    </a:cubicBezTo>
                    <a:cubicBezTo>
                      <a:pt x="1647" y="5423"/>
                      <a:pt x="2376" y="5677"/>
                      <a:pt x="3104" y="5677"/>
                    </a:cubicBezTo>
                    <a:cubicBezTo>
                      <a:pt x="3832" y="5677"/>
                      <a:pt x="4561" y="5423"/>
                      <a:pt x="5131" y="4853"/>
                    </a:cubicBezTo>
                    <a:cubicBezTo>
                      <a:pt x="6239" y="3745"/>
                      <a:pt x="6239" y="1940"/>
                      <a:pt x="5131" y="831"/>
                    </a:cubicBezTo>
                    <a:cubicBezTo>
                      <a:pt x="4577" y="277"/>
                      <a:pt x="3848" y="0"/>
                      <a:pt x="3120" y="0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1211858" y="1635123"/>
                <a:ext cx="89958" cy="81887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67" extrusionOk="0">
                    <a:moveTo>
                      <a:pt x="1394" y="1"/>
                    </a:moveTo>
                    <a:cubicBezTo>
                      <a:pt x="1062" y="1"/>
                      <a:pt x="729" y="128"/>
                      <a:pt x="476" y="381"/>
                    </a:cubicBezTo>
                    <a:cubicBezTo>
                      <a:pt x="1" y="888"/>
                      <a:pt x="1" y="1679"/>
                      <a:pt x="476" y="2186"/>
                    </a:cubicBezTo>
                    <a:cubicBezTo>
                      <a:pt x="729" y="2439"/>
                      <a:pt x="1062" y="2566"/>
                      <a:pt x="1394" y="2566"/>
                    </a:cubicBezTo>
                    <a:cubicBezTo>
                      <a:pt x="1727" y="2566"/>
                      <a:pt x="2059" y="2439"/>
                      <a:pt x="2312" y="2186"/>
                    </a:cubicBezTo>
                    <a:cubicBezTo>
                      <a:pt x="2819" y="1679"/>
                      <a:pt x="2819" y="888"/>
                      <a:pt x="2312" y="381"/>
                    </a:cubicBezTo>
                    <a:cubicBezTo>
                      <a:pt x="2059" y="128"/>
                      <a:pt x="1727" y="1"/>
                      <a:pt x="1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1205797" y="1629573"/>
                <a:ext cx="97008" cy="92478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899" extrusionOk="0">
                    <a:moveTo>
                      <a:pt x="1584" y="333"/>
                    </a:moveTo>
                    <a:cubicBezTo>
                      <a:pt x="1869" y="333"/>
                      <a:pt x="2154" y="428"/>
                      <a:pt x="2376" y="650"/>
                    </a:cubicBezTo>
                    <a:cubicBezTo>
                      <a:pt x="2597" y="872"/>
                      <a:pt x="2724" y="1157"/>
                      <a:pt x="2724" y="1473"/>
                    </a:cubicBezTo>
                    <a:cubicBezTo>
                      <a:pt x="2724" y="1758"/>
                      <a:pt x="2597" y="2043"/>
                      <a:pt x="2376" y="2265"/>
                    </a:cubicBezTo>
                    <a:cubicBezTo>
                      <a:pt x="2154" y="2487"/>
                      <a:pt x="1869" y="2598"/>
                      <a:pt x="1584" y="2598"/>
                    </a:cubicBezTo>
                    <a:cubicBezTo>
                      <a:pt x="1299" y="2598"/>
                      <a:pt x="1014" y="2487"/>
                      <a:pt x="792" y="2265"/>
                    </a:cubicBezTo>
                    <a:cubicBezTo>
                      <a:pt x="349" y="1822"/>
                      <a:pt x="349" y="1093"/>
                      <a:pt x="792" y="650"/>
                    </a:cubicBezTo>
                    <a:cubicBezTo>
                      <a:pt x="1014" y="428"/>
                      <a:pt x="1299" y="333"/>
                      <a:pt x="1584" y="333"/>
                    </a:cubicBezTo>
                    <a:close/>
                    <a:moveTo>
                      <a:pt x="1600" y="1"/>
                    </a:moveTo>
                    <a:cubicBezTo>
                      <a:pt x="1228" y="1"/>
                      <a:pt x="856" y="143"/>
                      <a:pt x="571" y="428"/>
                    </a:cubicBezTo>
                    <a:cubicBezTo>
                      <a:pt x="1" y="998"/>
                      <a:pt x="1" y="1917"/>
                      <a:pt x="571" y="2487"/>
                    </a:cubicBezTo>
                    <a:cubicBezTo>
                      <a:pt x="856" y="2772"/>
                      <a:pt x="1204" y="2898"/>
                      <a:pt x="1584" y="2898"/>
                    </a:cubicBezTo>
                    <a:cubicBezTo>
                      <a:pt x="1964" y="2898"/>
                      <a:pt x="2344" y="2772"/>
                      <a:pt x="2629" y="2487"/>
                    </a:cubicBezTo>
                    <a:cubicBezTo>
                      <a:pt x="2882" y="2202"/>
                      <a:pt x="3041" y="1853"/>
                      <a:pt x="3041" y="1442"/>
                    </a:cubicBezTo>
                    <a:cubicBezTo>
                      <a:pt x="3041" y="1062"/>
                      <a:pt x="2882" y="713"/>
                      <a:pt x="2629" y="428"/>
                    </a:cubicBezTo>
                    <a:cubicBezTo>
                      <a:pt x="2344" y="143"/>
                      <a:pt x="1972" y="1"/>
                      <a:pt x="1600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1176513" y="1736151"/>
                <a:ext cx="19204" cy="1923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3" extrusionOk="0">
                    <a:moveTo>
                      <a:pt x="602" y="1"/>
                    </a:moveTo>
                    <a:lnTo>
                      <a:pt x="0" y="602"/>
                    </a:lnTo>
                  </a:path>
                </a:pathLst>
              </a:custGeom>
              <a:solidFill>
                <a:srgbClr val="F2C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1172461" y="1733120"/>
                <a:ext cx="27306" cy="263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25" extrusionOk="0">
                    <a:moveTo>
                      <a:pt x="634" y="1"/>
                    </a:moveTo>
                    <a:lnTo>
                      <a:pt x="1" y="602"/>
                    </a:lnTo>
                    <a:lnTo>
                      <a:pt x="254" y="824"/>
                    </a:lnTo>
                    <a:lnTo>
                      <a:pt x="856" y="2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1098708" y="1752579"/>
                <a:ext cx="82876" cy="80356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19" extrusionOk="0">
                    <a:moveTo>
                      <a:pt x="2138" y="0"/>
                    </a:moveTo>
                    <a:cubicBezTo>
                      <a:pt x="2027" y="0"/>
                      <a:pt x="1917" y="40"/>
                      <a:pt x="1837" y="119"/>
                    </a:cubicBezTo>
                    <a:lnTo>
                      <a:pt x="159" y="1798"/>
                    </a:lnTo>
                    <a:cubicBezTo>
                      <a:pt x="1" y="1956"/>
                      <a:pt x="1" y="2209"/>
                      <a:pt x="159" y="2399"/>
                    </a:cubicBezTo>
                    <a:cubicBezTo>
                      <a:pt x="238" y="2478"/>
                      <a:pt x="349" y="2518"/>
                      <a:pt x="460" y="2518"/>
                    </a:cubicBezTo>
                    <a:cubicBezTo>
                      <a:pt x="571" y="2518"/>
                      <a:pt x="682" y="2478"/>
                      <a:pt x="761" y="2399"/>
                    </a:cubicBezTo>
                    <a:lnTo>
                      <a:pt x="2439" y="721"/>
                    </a:lnTo>
                    <a:cubicBezTo>
                      <a:pt x="2598" y="563"/>
                      <a:pt x="2598" y="277"/>
                      <a:pt x="2439" y="119"/>
                    </a:cubicBezTo>
                    <a:cubicBezTo>
                      <a:pt x="2360" y="40"/>
                      <a:pt x="2249" y="0"/>
                      <a:pt x="2138" y="0"/>
                    </a:cubicBez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1094657" y="1747028"/>
                <a:ext cx="90979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2859" extrusionOk="0">
                    <a:moveTo>
                      <a:pt x="2250" y="317"/>
                    </a:moveTo>
                    <a:cubicBezTo>
                      <a:pt x="2321" y="317"/>
                      <a:pt x="2392" y="341"/>
                      <a:pt x="2440" y="388"/>
                    </a:cubicBezTo>
                    <a:cubicBezTo>
                      <a:pt x="2566" y="515"/>
                      <a:pt x="2566" y="673"/>
                      <a:pt x="2440" y="768"/>
                    </a:cubicBezTo>
                    <a:lnTo>
                      <a:pt x="793" y="2447"/>
                    </a:lnTo>
                    <a:cubicBezTo>
                      <a:pt x="729" y="2494"/>
                      <a:pt x="658" y="2518"/>
                      <a:pt x="591" y="2518"/>
                    </a:cubicBezTo>
                    <a:cubicBezTo>
                      <a:pt x="524" y="2518"/>
                      <a:pt x="460" y="2494"/>
                      <a:pt x="413" y="2447"/>
                    </a:cubicBezTo>
                    <a:cubicBezTo>
                      <a:pt x="286" y="2352"/>
                      <a:pt x="286" y="2162"/>
                      <a:pt x="413" y="2067"/>
                    </a:cubicBezTo>
                    <a:lnTo>
                      <a:pt x="2059" y="388"/>
                    </a:lnTo>
                    <a:cubicBezTo>
                      <a:pt x="2107" y="341"/>
                      <a:pt x="2178" y="317"/>
                      <a:pt x="2250" y="317"/>
                    </a:cubicBezTo>
                    <a:close/>
                    <a:moveTo>
                      <a:pt x="2250" y="0"/>
                    </a:moveTo>
                    <a:cubicBezTo>
                      <a:pt x="2099" y="0"/>
                      <a:pt x="1949" y="56"/>
                      <a:pt x="1838" y="166"/>
                    </a:cubicBezTo>
                    <a:lnTo>
                      <a:pt x="159" y="1845"/>
                    </a:lnTo>
                    <a:cubicBezTo>
                      <a:pt x="64" y="1940"/>
                      <a:pt x="1" y="2098"/>
                      <a:pt x="1" y="2257"/>
                    </a:cubicBezTo>
                    <a:cubicBezTo>
                      <a:pt x="1" y="2415"/>
                      <a:pt x="64" y="2573"/>
                      <a:pt x="159" y="2668"/>
                    </a:cubicBezTo>
                    <a:cubicBezTo>
                      <a:pt x="286" y="2795"/>
                      <a:pt x="444" y="2858"/>
                      <a:pt x="603" y="2858"/>
                    </a:cubicBezTo>
                    <a:cubicBezTo>
                      <a:pt x="729" y="2858"/>
                      <a:pt x="888" y="2795"/>
                      <a:pt x="1014" y="2668"/>
                    </a:cubicBezTo>
                    <a:lnTo>
                      <a:pt x="2661" y="990"/>
                    </a:lnTo>
                    <a:cubicBezTo>
                      <a:pt x="2788" y="895"/>
                      <a:pt x="2851" y="737"/>
                      <a:pt x="2851" y="578"/>
                    </a:cubicBezTo>
                    <a:cubicBezTo>
                      <a:pt x="2851" y="420"/>
                      <a:pt x="2788" y="261"/>
                      <a:pt x="2661" y="166"/>
                    </a:cubicBezTo>
                    <a:cubicBezTo>
                      <a:pt x="2550" y="56"/>
                      <a:pt x="2400" y="0"/>
                      <a:pt x="2250" y="0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5"/>
            <p:cNvSpPr/>
            <p:nvPr/>
          </p:nvSpPr>
          <p:spPr>
            <a:xfrm>
              <a:off x="1380577" y="1833127"/>
              <a:ext cx="210157" cy="156629"/>
            </a:xfrm>
            <a:custGeom>
              <a:avLst/>
              <a:gdLst/>
              <a:ahLst/>
              <a:cxnLst/>
              <a:rect l="l" t="t" r="r" b="b"/>
              <a:pathLst>
                <a:path w="6588" h="4910" extrusionOk="0">
                  <a:moveTo>
                    <a:pt x="190" y="1"/>
                  </a:moveTo>
                  <a:lnTo>
                    <a:pt x="0" y="254"/>
                  </a:lnTo>
                  <a:lnTo>
                    <a:pt x="159" y="349"/>
                  </a:lnTo>
                  <a:lnTo>
                    <a:pt x="349" y="96"/>
                  </a:lnTo>
                  <a:lnTo>
                    <a:pt x="190" y="1"/>
                  </a:lnTo>
                  <a:close/>
                  <a:moveTo>
                    <a:pt x="855" y="476"/>
                  </a:moveTo>
                  <a:lnTo>
                    <a:pt x="665" y="729"/>
                  </a:lnTo>
                  <a:lnTo>
                    <a:pt x="1204" y="1109"/>
                  </a:lnTo>
                  <a:lnTo>
                    <a:pt x="1394" y="856"/>
                  </a:lnTo>
                  <a:lnTo>
                    <a:pt x="855" y="476"/>
                  </a:lnTo>
                  <a:close/>
                  <a:moveTo>
                    <a:pt x="1900" y="1236"/>
                  </a:moveTo>
                  <a:lnTo>
                    <a:pt x="1710" y="1489"/>
                  </a:lnTo>
                  <a:lnTo>
                    <a:pt x="2217" y="1869"/>
                  </a:lnTo>
                  <a:lnTo>
                    <a:pt x="2407" y="1616"/>
                  </a:lnTo>
                  <a:lnTo>
                    <a:pt x="1900" y="1236"/>
                  </a:lnTo>
                  <a:close/>
                  <a:moveTo>
                    <a:pt x="2946" y="1996"/>
                  </a:moveTo>
                  <a:lnTo>
                    <a:pt x="2756" y="2249"/>
                  </a:lnTo>
                  <a:lnTo>
                    <a:pt x="3262" y="2629"/>
                  </a:lnTo>
                  <a:lnTo>
                    <a:pt x="3452" y="2376"/>
                  </a:lnTo>
                  <a:lnTo>
                    <a:pt x="2946" y="1996"/>
                  </a:lnTo>
                  <a:close/>
                  <a:moveTo>
                    <a:pt x="3991" y="2756"/>
                  </a:moveTo>
                  <a:lnTo>
                    <a:pt x="3801" y="3010"/>
                  </a:lnTo>
                  <a:lnTo>
                    <a:pt x="4307" y="3390"/>
                  </a:lnTo>
                  <a:lnTo>
                    <a:pt x="4497" y="3136"/>
                  </a:lnTo>
                  <a:lnTo>
                    <a:pt x="3991" y="2756"/>
                  </a:lnTo>
                  <a:close/>
                  <a:moveTo>
                    <a:pt x="5036" y="3516"/>
                  </a:moveTo>
                  <a:lnTo>
                    <a:pt x="4846" y="3770"/>
                  </a:lnTo>
                  <a:lnTo>
                    <a:pt x="5352" y="4150"/>
                  </a:lnTo>
                  <a:lnTo>
                    <a:pt x="5542" y="3896"/>
                  </a:lnTo>
                  <a:lnTo>
                    <a:pt x="5036" y="3516"/>
                  </a:lnTo>
                  <a:close/>
                  <a:moveTo>
                    <a:pt x="6081" y="4245"/>
                  </a:moveTo>
                  <a:lnTo>
                    <a:pt x="5891" y="4530"/>
                  </a:lnTo>
                  <a:lnTo>
                    <a:pt x="6397" y="4910"/>
                  </a:lnTo>
                  <a:lnTo>
                    <a:pt x="6588" y="4625"/>
                  </a:lnTo>
                  <a:lnTo>
                    <a:pt x="6081" y="4245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4032456" y="2519104"/>
              <a:ext cx="420282" cy="421303"/>
            </a:xfrm>
            <a:custGeom>
              <a:avLst/>
              <a:gdLst/>
              <a:ahLst/>
              <a:cxnLst/>
              <a:rect l="l" t="t" r="r" b="b"/>
              <a:pathLst>
                <a:path w="13175" h="13207" extrusionOk="0">
                  <a:moveTo>
                    <a:pt x="6493" y="0"/>
                  </a:moveTo>
                  <a:cubicBezTo>
                    <a:pt x="6271" y="0"/>
                    <a:pt x="6049" y="32"/>
                    <a:pt x="5828" y="32"/>
                  </a:cubicBezTo>
                  <a:lnTo>
                    <a:pt x="5859" y="349"/>
                  </a:lnTo>
                  <a:cubicBezTo>
                    <a:pt x="6081" y="349"/>
                    <a:pt x="6303" y="317"/>
                    <a:pt x="6493" y="317"/>
                  </a:cubicBezTo>
                  <a:lnTo>
                    <a:pt x="6493" y="0"/>
                  </a:lnTo>
                  <a:close/>
                  <a:moveTo>
                    <a:pt x="7158" y="32"/>
                  </a:moveTo>
                  <a:lnTo>
                    <a:pt x="7126" y="349"/>
                  </a:lnTo>
                  <a:cubicBezTo>
                    <a:pt x="7348" y="349"/>
                    <a:pt x="7538" y="380"/>
                    <a:pt x="7760" y="444"/>
                  </a:cubicBezTo>
                  <a:lnTo>
                    <a:pt x="7791" y="127"/>
                  </a:lnTo>
                  <a:cubicBezTo>
                    <a:pt x="7601" y="63"/>
                    <a:pt x="7380" y="32"/>
                    <a:pt x="7158" y="32"/>
                  </a:cubicBezTo>
                  <a:close/>
                  <a:moveTo>
                    <a:pt x="5194" y="158"/>
                  </a:moveTo>
                  <a:cubicBezTo>
                    <a:pt x="4973" y="190"/>
                    <a:pt x="4751" y="254"/>
                    <a:pt x="4529" y="317"/>
                  </a:cubicBezTo>
                  <a:lnTo>
                    <a:pt x="4656" y="634"/>
                  </a:lnTo>
                  <a:cubicBezTo>
                    <a:pt x="4846" y="570"/>
                    <a:pt x="5036" y="507"/>
                    <a:pt x="5258" y="475"/>
                  </a:cubicBezTo>
                  <a:lnTo>
                    <a:pt x="5194" y="158"/>
                  </a:lnTo>
                  <a:close/>
                  <a:moveTo>
                    <a:pt x="8456" y="254"/>
                  </a:moveTo>
                  <a:lnTo>
                    <a:pt x="8361" y="570"/>
                  </a:lnTo>
                  <a:cubicBezTo>
                    <a:pt x="8551" y="634"/>
                    <a:pt x="8741" y="697"/>
                    <a:pt x="8963" y="792"/>
                  </a:cubicBezTo>
                  <a:lnTo>
                    <a:pt x="9058" y="475"/>
                  </a:lnTo>
                  <a:cubicBezTo>
                    <a:pt x="8868" y="412"/>
                    <a:pt x="8646" y="317"/>
                    <a:pt x="8456" y="254"/>
                  </a:cubicBezTo>
                  <a:close/>
                  <a:moveTo>
                    <a:pt x="3928" y="570"/>
                  </a:moveTo>
                  <a:cubicBezTo>
                    <a:pt x="3738" y="634"/>
                    <a:pt x="3516" y="729"/>
                    <a:pt x="3326" y="855"/>
                  </a:cubicBezTo>
                  <a:lnTo>
                    <a:pt x="3484" y="1140"/>
                  </a:lnTo>
                  <a:cubicBezTo>
                    <a:pt x="3674" y="1045"/>
                    <a:pt x="3864" y="950"/>
                    <a:pt x="4054" y="855"/>
                  </a:cubicBezTo>
                  <a:lnTo>
                    <a:pt x="3928" y="570"/>
                  </a:lnTo>
                  <a:close/>
                  <a:moveTo>
                    <a:pt x="9660" y="760"/>
                  </a:moveTo>
                  <a:lnTo>
                    <a:pt x="9533" y="1045"/>
                  </a:lnTo>
                  <a:cubicBezTo>
                    <a:pt x="9691" y="1140"/>
                    <a:pt x="9881" y="1267"/>
                    <a:pt x="10071" y="1362"/>
                  </a:cubicBezTo>
                  <a:lnTo>
                    <a:pt x="10230" y="1109"/>
                  </a:lnTo>
                  <a:cubicBezTo>
                    <a:pt x="10040" y="982"/>
                    <a:pt x="9850" y="855"/>
                    <a:pt x="9660" y="760"/>
                  </a:cubicBezTo>
                  <a:close/>
                  <a:moveTo>
                    <a:pt x="2788" y="1204"/>
                  </a:moveTo>
                  <a:cubicBezTo>
                    <a:pt x="2598" y="1330"/>
                    <a:pt x="2439" y="1457"/>
                    <a:pt x="2249" y="1615"/>
                  </a:cubicBezTo>
                  <a:lnTo>
                    <a:pt x="2471" y="1869"/>
                  </a:lnTo>
                  <a:cubicBezTo>
                    <a:pt x="2629" y="1710"/>
                    <a:pt x="2788" y="1584"/>
                    <a:pt x="2978" y="1457"/>
                  </a:cubicBezTo>
                  <a:lnTo>
                    <a:pt x="2788" y="1204"/>
                  </a:lnTo>
                  <a:close/>
                  <a:moveTo>
                    <a:pt x="10768" y="1489"/>
                  </a:moveTo>
                  <a:lnTo>
                    <a:pt x="10546" y="1742"/>
                  </a:lnTo>
                  <a:cubicBezTo>
                    <a:pt x="10736" y="1869"/>
                    <a:pt x="10863" y="2027"/>
                    <a:pt x="11021" y="2154"/>
                  </a:cubicBezTo>
                  <a:lnTo>
                    <a:pt x="11243" y="1932"/>
                  </a:lnTo>
                  <a:cubicBezTo>
                    <a:pt x="11085" y="1774"/>
                    <a:pt x="10926" y="1615"/>
                    <a:pt x="10768" y="1489"/>
                  </a:cubicBezTo>
                  <a:close/>
                  <a:moveTo>
                    <a:pt x="1774" y="2059"/>
                  </a:moveTo>
                  <a:cubicBezTo>
                    <a:pt x="1647" y="2217"/>
                    <a:pt x="1489" y="2407"/>
                    <a:pt x="1362" y="2565"/>
                  </a:cubicBezTo>
                  <a:lnTo>
                    <a:pt x="1616" y="2755"/>
                  </a:lnTo>
                  <a:cubicBezTo>
                    <a:pt x="1742" y="2597"/>
                    <a:pt x="1869" y="2439"/>
                    <a:pt x="2027" y="2280"/>
                  </a:cubicBezTo>
                  <a:lnTo>
                    <a:pt x="1774" y="2059"/>
                  </a:lnTo>
                  <a:close/>
                  <a:moveTo>
                    <a:pt x="11687" y="2439"/>
                  </a:moveTo>
                  <a:lnTo>
                    <a:pt x="11465" y="2629"/>
                  </a:lnTo>
                  <a:cubicBezTo>
                    <a:pt x="11592" y="2787"/>
                    <a:pt x="11718" y="2945"/>
                    <a:pt x="11813" y="3135"/>
                  </a:cubicBezTo>
                  <a:lnTo>
                    <a:pt x="12098" y="2945"/>
                  </a:lnTo>
                  <a:cubicBezTo>
                    <a:pt x="11972" y="2787"/>
                    <a:pt x="11845" y="2597"/>
                    <a:pt x="11687" y="2439"/>
                  </a:cubicBezTo>
                  <a:close/>
                  <a:moveTo>
                    <a:pt x="982" y="3104"/>
                  </a:moveTo>
                  <a:cubicBezTo>
                    <a:pt x="856" y="3294"/>
                    <a:pt x="761" y="3484"/>
                    <a:pt x="666" y="3674"/>
                  </a:cubicBezTo>
                  <a:lnTo>
                    <a:pt x="951" y="3832"/>
                  </a:lnTo>
                  <a:cubicBezTo>
                    <a:pt x="1046" y="3642"/>
                    <a:pt x="1141" y="3452"/>
                    <a:pt x="1236" y="3294"/>
                  </a:cubicBezTo>
                  <a:lnTo>
                    <a:pt x="982" y="3104"/>
                  </a:lnTo>
                  <a:close/>
                  <a:moveTo>
                    <a:pt x="12415" y="3515"/>
                  </a:moveTo>
                  <a:lnTo>
                    <a:pt x="12130" y="3674"/>
                  </a:lnTo>
                  <a:cubicBezTo>
                    <a:pt x="12257" y="3864"/>
                    <a:pt x="12320" y="4054"/>
                    <a:pt x="12415" y="4244"/>
                  </a:cubicBezTo>
                  <a:lnTo>
                    <a:pt x="12700" y="4117"/>
                  </a:lnTo>
                  <a:cubicBezTo>
                    <a:pt x="12637" y="3927"/>
                    <a:pt x="12542" y="3705"/>
                    <a:pt x="12415" y="3515"/>
                  </a:cubicBezTo>
                  <a:close/>
                  <a:moveTo>
                    <a:pt x="381" y="4307"/>
                  </a:moveTo>
                  <a:cubicBezTo>
                    <a:pt x="317" y="4497"/>
                    <a:pt x="254" y="4719"/>
                    <a:pt x="191" y="4940"/>
                  </a:cubicBezTo>
                  <a:lnTo>
                    <a:pt x="507" y="5004"/>
                  </a:lnTo>
                  <a:cubicBezTo>
                    <a:pt x="571" y="4814"/>
                    <a:pt x="634" y="4592"/>
                    <a:pt x="697" y="4402"/>
                  </a:cubicBezTo>
                  <a:lnTo>
                    <a:pt x="381" y="4307"/>
                  </a:lnTo>
                  <a:close/>
                  <a:moveTo>
                    <a:pt x="12922" y="4750"/>
                  </a:moveTo>
                  <a:lnTo>
                    <a:pt x="12605" y="4845"/>
                  </a:lnTo>
                  <a:cubicBezTo>
                    <a:pt x="12668" y="5036"/>
                    <a:pt x="12732" y="5257"/>
                    <a:pt x="12763" y="5447"/>
                  </a:cubicBezTo>
                  <a:lnTo>
                    <a:pt x="13080" y="5384"/>
                  </a:lnTo>
                  <a:cubicBezTo>
                    <a:pt x="13048" y="5162"/>
                    <a:pt x="12985" y="4972"/>
                    <a:pt x="12922" y="4750"/>
                  </a:cubicBezTo>
                  <a:close/>
                  <a:moveTo>
                    <a:pt x="64" y="5574"/>
                  </a:moveTo>
                  <a:cubicBezTo>
                    <a:pt x="32" y="5796"/>
                    <a:pt x="1" y="6017"/>
                    <a:pt x="1" y="6239"/>
                  </a:cubicBezTo>
                  <a:lnTo>
                    <a:pt x="317" y="6239"/>
                  </a:lnTo>
                  <a:cubicBezTo>
                    <a:pt x="317" y="6049"/>
                    <a:pt x="349" y="5827"/>
                    <a:pt x="381" y="5606"/>
                  </a:cubicBezTo>
                  <a:lnTo>
                    <a:pt x="64" y="5574"/>
                  </a:lnTo>
                  <a:close/>
                  <a:moveTo>
                    <a:pt x="13175" y="6049"/>
                  </a:moveTo>
                  <a:lnTo>
                    <a:pt x="12827" y="6081"/>
                  </a:lnTo>
                  <a:cubicBezTo>
                    <a:pt x="12858" y="6239"/>
                    <a:pt x="12858" y="6429"/>
                    <a:pt x="12858" y="6619"/>
                  </a:cubicBezTo>
                  <a:cubicBezTo>
                    <a:pt x="12858" y="6809"/>
                    <a:pt x="12858" y="7031"/>
                    <a:pt x="12827" y="7221"/>
                  </a:cubicBezTo>
                  <a:lnTo>
                    <a:pt x="13143" y="7252"/>
                  </a:lnTo>
                  <a:cubicBezTo>
                    <a:pt x="13175" y="7062"/>
                    <a:pt x="13175" y="6841"/>
                    <a:pt x="13175" y="6619"/>
                  </a:cubicBezTo>
                  <a:cubicBezTo>
                    <a:pt x="13175" y="6429"/>
                    <a:pt x="13175" y="6239"/>
                    <a:pt x="13175" y="6049"/>
                  </a:cubicBezTo>
                  <a:close/>
                  <a:moveTo>
                    <a:pt x="317" y="6872"/>
                  </a:moveTo>
                  <a:lnTo>
                    <a:pt x="1" y="6904"/>
                  </a:lnTo>
                  <a:cubicBezTo>
                    <a:pt x="1" y="7094"/>
                    <a:pt x="1" y="7316"/>
                    <a:pt x="32" y="7537"/>
                  </a:cubicBezTo>
                  <a:lnTo>
                    <a:pt x="349" y="7506"/>
                  </a:lnTo>
                  <a:cubicBezTo>
                    <a:pt x="349" y="7284"/>
                    <a:pt x="317" y="7094"/>
                    <a:pt x="317" y="6872"/>
                  </a:cubicBezTo>
                  <a:close/>
                  <a:moveTo>
                    <a:pt x="12732" y="7854"/>
                  </a:moveTo>
                  <a:cubicBezTo>
                    <a:pt x="12700" y="8044"/>
                    <a:pt x="12637" y="8266"/>
                    <a:pt x="12573" y="8456"/>
                  </a:cubicBezTo>
                  <a:lnTo>
                    <a:pt x="12890" y="8551"/>
                  </a:lnTo>
                  <a:cubicBezTo>
                    <a:pt x="12953" y="8361"/>
                    <a:pt x="13017" y="8139"/>
                    <a:pt x="13048" y="7917"/>
                  </a:cubicBezTo>
                  <a:lnTo>
                    <a:pt x="12732" y="7854"/>
                  </a:lnTo>
                  <a:close/>
                  <a:moveTo>
                    <a:pt x="476" y="8107"/>
                  </a:moveTo>
                  <a:lnTo>
                    <a:pt x="159" y="8202"/>
                  </a:lnTo>
                  <a:cubicBezTo>
                    <a:pt x="222" y="8392"/>
                    <a:pt x="286" y="8614"/>
                    <a:pt x="349" y="8836"/>
                  </a:cubicBezTo>
                  <a:lnTo>
                    <a:pt x="666" y="8709"/>
                  </a:lnTo>
                  <a:cubicBezTo>
                    <a:pt x="602" y="8519"/>
                    <a:pt x="539" y="8329"/>
                    <a:pt x="476" y="8107"/>
                  </a:cubicBezTo>
                  <a:close/>
                  <a:moveTo>
                    <a:pt x="12383" y="9057"/>
                  </a:moveTo>
                  <a:cubicBezTo>
                    <a:pt x="12288" y="9247"/>
                    <a:pt x="12193" y="9437"/>
                    <a:pt x="12098" y="9627"/>
                  </a:cubicBezTo>
                  <a:lnTo>
                    <a:pt x="12383" y="9786"/>
                  </a:lnTo>
                  <a:cubicBezTo>
                    <a:pt x="12478" y="9564"/>
                    <a:pt x="12573" y="9374"/>
                    <a:pt x="12668" y="9184"/>
                  </a:cubicBezTo>
                  <a:lnTo>
                    <a:pt x="12383" y="9057"/>
                  </a:lnTo>
                  <a:close/>
                  <a:moveTo>
                    <a:pt x="919" y="9311"/>
                  </a:moveTo>
                  <a:lnTo>
                    <a:pt x="602" y="9437"/>
                  </a:lnTo>
                  <a:cubicBezTo>
                    <a:pt x="697" y="9627"/>
                    <a:pt x="824" y="9818"/>
                    <a:pt x="919" y="10008"/>
                  </a:cubicBezTo>
                  <a:lnTo>
                    <a:pt x="1204" y="9849"/>
                  </a:lnTo>
                  <a:cubicBezTo>
                    <a:pt x="1109" y="9659"/>
                    <a:pt x="982" y="9469"/>
                    <a:pt x="919" y="9311"/>
                  </a:cubicBezTo>
                  <a:close/>
                  <a:moveTo>
                    <a:pt x="11782" y="10166"/>
                  </a:moveTo>
                  <a:cubicBezTo>
                    <a:pt x="11655" y="10324"/>
                    <a:pt x="11528" y="10483"/>
                    <a:pt x="11402" y="10641"/>
                  </a:cubicBezTo>
                  <a:lnTo>
                    <a:pt x="11623" y="10863"/>
                  </a:lnTo>
                  <a:cubicBezTo>
                    <a:pt x="11782" y="10704"/>
                    <a:pt x="11908" y="10514"/>
                    <a:pt x="12035" y="10324"/>
                  </a:cubicBezTo>
                  <a:lnTo>
                    <a:pt x="11782" y="10166"/>
                  </a:lnTo>
                  <a:close/>
                  <a:moveTo>
                    <a:pt x="1552" y="10356"/>
                  </a:moveTo>
                  <a:lnTo>
                    <a:pt x="1299" y="10578"/>
                  </a:lnTo>
                  <a:cubicBezTo>
                    <a:pt x="1426" y="10736"/>
                    <a:pt x="1584" y="10894"/>
                    <a:pt x="1711" y="11084"/>
                  </a:cubicBezTo>
                  <a:lnTo>
                    <a:pt x="1932" y="10863"/>
                  </a:lnTo>
                  <a:cubicBezTo>
                    <a:pt x="1806" y="10704"/>
                    <a:pt x="1679" y="10546"/>
                    <a:pt x="1552" y="10356"/>
                  </a:cubicBezTo>
                  <a:close/>
                  <a:moveTo>
                    <a:pt x="10958" y="11116"/>
                  </a:moveTo>
                  <a:cubicBezTo>
                    <a:pt x="10800" y="11243"/>
                    <a:pt x="10641" y="11401"/>
                    <a:pt x="10483" y="11528"/>
                  </a:cubicBezTo>
                  <a:lnTo>
                    <a:pt x="10705" y="11781"/>
                  </a:lnTo>
                  <a:cubicBezTo>
                    <a:pt x="10863" y="11654"/>
                    <a:pt x="11021" y="11496"/>
                    <a:pt x="11180" y="11338"/>
                  </a:cubicBezTo>
                  <a:lnTo>
                    <a:pt x="10958" y="11116"/>
                  </a:lnTo>
                  <a:close/>
                  <a:moveTo>
                    <a:pt x="2408" y="11274"/>
                  </a:moveTo>
                  <a:lnTo>
                    <a:pt x="2186" y="11528"/>
                  </a:lnTo>
                  <a:cubicBezTo>
                    <a:pt x="2344" y="11686"/>
                    <a:pt x="2534" y="11813"/>
                    <a:pt x="2693" y="11939"/>
                  </a:cubicBezTo>
                  <a:lnTo>
                    <a:pt x="2883" y="11686"/>
                  </a:lnTo>
                  <a:cubicBezTo>
                    <a:pt x="2724" y="11559"/>
                    <a:pt x="2566" y="11433"/>
                    <a:pt x="2408" y="11274"/>
                  </a:cubicBezTo>
                  <a:close/>
                  <a:moveTo>
                    <a:pt x="9976" y="11908"/>
                  </a:moveTo>
                  <a:cubicBezTo>
                    <a:pt x="9818" y="12003"/>
                    <a:pt x="9628" y="12098"/>
                    <a:pt x="9438" y="12224"/>
                  </a:cubicBezTo>
                  <a:lnTo>
                    <a:pt x="9596" y="12509"/>
                  </a:lnTo>
                  <a:cubicBezTo>
                    <a:pt x="9786" y="12383"/>
                    <a:pt x="9976" y="12288"/>
                    <a:pt x="10166" y="12161"/>
                  </a:cubicBezTo>
                  <a:lnTo>
                    <a:pt x="9976" y="11908"/>
                  </a:lnTo>
                  <a:close/>
                  <a:moveTo>
                    <a:pt x="3421" y="12034"/>
                  </a:moveTo>
                  <a:lnTo>
                    <a:pt x="3263" y="12319"/>
                  </a:lnTo>
                  <a:cubicBezTo>
                    <a:pt x="3453" y="12414"/>
                    <a:pt x="3643" y="12541"/>
                    <a:pt x="3833" y="12604"/>
                  </a:cubicBezTo>
                  <a:lnTo>
                    <a:pt x="3959" y="12319"/>
                  </a:lnTo>
                  <a:cubicBezTo>
                    <a:pt x="3769" y="12224"/>
                    <a:pt x="3579" y="12129"/>
                    <a:pt x="3421" y="12034"/>
                  </a:cubicBezTo>
                  <a:close/>
                  <a:moveTo>
                    <a:pt x="8868" y="12478"/>
                  </a:moveTo>
                  <a:cubicBezTo>
                    <a:pt x="8678" y="12541"/>
                    <a:pt x="8456" y="12604"/>
                    <a:pt x="8266" y="12668"/>
                  </a:cubicBezTo>
                  <a:lnTo>
                    <a:pt x="8361" y="12984"/>
                  </a:lnTo>
                  <a:cubicBezTo>
                    <a:pt x="8551" y="12921"/>
                    <a:pt x="8773" y="12858"/>
                    <a:pt x="8995" y="12763"/>
                  </a:cubicBezTo>
                  <a:lnTo>
                    <a:pt x="8868" y="12478"/>
                  </a:lnTo>
                  <a:close/>
                  <a:moveTo>
                    <a:pt x="4561" y="12541"/>
                  </a:moveTo>
                  <a:lnTo>
                    <a:pt x="4466" y="12858"/>
                  </a:lnTo>
                  <a:cubicBezTo>
                    <a:pt x="4656" y="12921"/>
                    <a:pt x="4878" y="12984"/>
                    <a:pt x="5099" y="13048"/>
                  </a:cubicBezTo>
                  <a:lnTo>
                    <a:pt x="5163" y="12731"/>
                  </a:lnTo>
                  <a:cubicBezTo>
                    <a:pt x="4941" y="12668"/>
                    <a:pt x="4751" y="12604"/>
                    <a:pt x="4561" y="12541"/>
                  </a:cubicBezTo>
                  <a:close/>
                  <a:moveTo>
                    <a:pt x="5764" y="12826"/>
                  </a:moveTo>
                  <a:lnTo>
                    <a:pt x="5733" y="13143"/>
                  </a:lnTo>
                  <a:cubicBezTo>
                    <a:pt x="5954" y="13174"/>
                    <a:pt x="6176" y="13206"/>
                    <a:pt x="6398" y="13206"/>
                  </a:cubicBezTo>
                  <a:lnTo>
                    <a:pt x="6398" y="12889"/>
                  </a:lnTo>
                  <a:cubicBezTo>
                    <a:pt x="6208" y="12889"/>
                    <a:pt x="5986" y="12858"/>
                    <a:pt x="5764" y="12826"/>
                  </a:cubicBezTo>
                  <a:close/>
                  <a:moveTo>
                    <a:pt x="7665" y="12794"/>
                  </a:moveTo>
                  <a:cubicBezTo>
                    <a:pt x="7443" y="12826"/>
                    <a:pt x="7253" y="12858"/>
                    <a:pt x="7031" y="12889"/>
                  </a:cubicBezTo>
                  <a:lnTo>
                    <a:pt x="7063" y="13206"/>
                  </a:lnTo>
                  <a:cubicBezTo>
                    <a:pt x="7285" y="13174"/>
                    <a:pt x="7506" y="13143"/>
                    <a:pt x="7696" y="13111"/>
                  </a:cubicBezTo>
                  <a:lnTo>
                    <a:pt x="7665" y="12794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3" name="Google Shape;1563;p35"/>
            <p:cNvGrpSpPr/>
            <p:nvPr/>
          </p:nvGrpSpPr>
          <p:grpSpPr>
            <a:xfrm>
              <a:off x="4122382" y="2582299"/>
              <a:ext cx="240462" cy="294900"/>
              <a:chOff x="4122382" y="2582299"/>
              <a:chExt cx="240462" cy="294900"/>
            </a:xfrm>
          </p:grpSpPr>
          <p:sp>
            <p:nvSpPr>
              <p:cNvPr id="1564" name="Google Shape;1564;p35"/>
              <p:cNvSpPr/>
              <p:nvPr/>
            </p:nvSpPr>
            <p:spPr>
              <a:xfrm>
                <a:off x="4262806" y="2786252"/>
                <a:ext cx="70754" cy="77804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439" extrusionOk="0">
                    <a:moveTo>
                      <a:pt x="1394" y="0"/>
                    </a:moveTo>
                    <a:lnTo>
                      <a:pt x="0" y="792"/>
                    </a:lnTo>
                    <a:lnTo>
                      <a:pt x="824" y="2439"/>
                    </a:lnTo>
                    <a:lnTo>
                      <a:pt x="1172" y="1489"/>
                    </a:lnTo>
                    <a:lnTo>
                      <a:pt x="2217" y="1647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4256745" y="2779170"/>
                <a:ext cx="84886" cy="98029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3073" extrusionOk="0">
                    <a:moveTo>
                      <a:pt x="1520" y="444"/>
                    </a:moveTo>
                    <a:lnTo>
                      <a:pt x="2122" y="1648"/>
                    </a:lnTo>
                    <a:lnTo>
                      <a:pt x="1267" y="1553"/>
                    </a:lnTo>
                    <a:lnTo>
                      <a:pt x="982" y="2249"/>
                    </a:lnTo>
                    <a:lnTo>
                      <a:pt x="412" y="1077"/>
                    </a:lnTo>
                    <a:lnTo>
                      <a:pt x="1520" y="444"/>
                    </a:lnTo>
                    <a:close/>
                    <a:moveTo>
                      <a:pt x="1647" y="1"/>
                    </a:moveTo>
                    <a:lnTo>
                      <a:pt x="0" y="951"/>
                    </a:lnTo>
                    <a:lnTo>
                      <a:pt x="1014" y="3073"/>
                    </a:lnTo>
                    <a:lnTo>
                      <a:pt x="1457" y="1901"/>
                    </a:lnTo>
                    <a:lnTo>
                      <a:pt x="2660" y="2059"/>
                    </a:lnTo>
                    <a:lnTo>
                      <a:pt x="2660" y="2059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4151666" y="2786252"/>
                <a:ext cx="69733" cy="77804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439" extrusionOk="0">
                    <a:moveTo>
                      <a:pt x="824" y="0"/>
                    </a:moveTo>
                    <a:lnTo>
                      <a:pt x="1" y="1647"/>
                    </a:lnTo>
                    <a:lnTo>
                      <a:pt x="1046" y="1489"/>
                    </a:lnTo>
                    <a:lnTo>
                      <a:pt x="1394" y="2439"/>
                    </a:lnTo>
                    <a:lnTo>
                      <a:pt x="2186" y="792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4142575" y="2779170"/>
                <a:ext cx="85907" cy="98029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3073" extrusionOk="0">
                    <a:moveTo>
                      <a:pt x="1172" y="444"/>
                    </a:moveTo>
                    <a:lnTo>
                      <a:pt x="2281" y="1077"/>
                    </a:lnTo>
                    <a:lnTo>
                      <a:pt x="1711" y="2249"/>
                    </a:lnTo>
                    <a:lnTo>
                      <a:pt x="1426" y="1553"/>
                    </a:lnTo>
                    <a:lnTo>
                      <a:pt x="571" y="1648"/>
                    </a:lnTo>
                    <a:lnTo>
                      <a:pt x="571" y="1648"/>
                    </a:lnTo>
                    <a:lnTo>
                      <a:pt x="1172" y="444"/>
                    </a:lnTo>
                    <a:close/>
                    <a:moveTo>
                      <a:pt x="1014" y="1"/>
                    </a:moveTo>
                    <a:lnTo>
                      <a:pt x="1" y="2059"/>
                    </a:lnTo>
                    <a:lnTo>
                      <a:pt x="1" y="2059"/>
                    </a:lnTo>
                    <a:lnTo>
                      <a:pt x="1204" y="1901"/>
                    </a:lnTo>
                    <a:lnTo>
                      <a:pt x="1647" y="3073"/>
                    </a:lnTo>
                    <a:lnTo>
                      <a:pt x="2692" y="951"/>
                    </a:lnTo>
                    <a:lnTo>
                      <a:pt x="1014" y="1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4127700" y="2589960"/>
                <a:ext cx="230368" cy="226420"/>
              </a:xfrm>
              <a:custGeom>
                <a:avLst/>
                <a:gdLst/>
                <a:ahLst/>
                <a:cxnLst/>
                <a:rect l="l" t="t" r="r" b="b"/>
                <a:pathLst>
                  <a:path w="7032" h="6912" extrusionOk="0">
                    <a:moveTo>
                      <a:pt x="3516" y="0"/>
                    </a:moveTo>
                    <a:cubicBezTo>
                      <a:pt x="3318" y="0"/>
                      <a:pt x="3120" y="71"/>
                      <a:pt x="2977" y="214"/>
                    </a:cubicBezTo>
                    <a:lnTo>
                      <a:pt x="2629" y="562"/>
                    </a:lnTo>
                    <a:cubicBezTo>
                      <a:pt x="2502" y="721"/>
                      <a:pt x="2312" y="784"/>
                      <a:pt x="2091" y="784"/>
                    </a:cubicBezTo>
                    <a:lnTo>
                      <a:pt x="1616" y="784"/>
                    </a:lnTo>
                    <a:cubicBezTo>
                      <a:pt x="1172" y="784"/>
                      <a:pt x="856" y="1132"/>
                      <a:pt x="856" y="1544"/>
                    </a:cubicBezTo>
                    <a:lnTo>
                      <a:pt x="856" y="2051"/>
                    </a:lnTo>
                    <a:cubicBezTo>
                      <a:pt x="856" y="2241"/>
                      <a:pt x="761" y="2431"/>
                      <a:pt x="634" y="2557"/>
                    </a:cubicBezTo>
                    <a:lnTo>
                      <a:pt x="286" y="2906"/>
                    </a:lnTo>
                    <a:cubicBezTo>
                      <a:pt x="1" y="3223"/>
                      <a:pt x="1" y="3698"/>
                      <a:pt x="286" y="3983"/>
                    </a:cubicBezTo>
                    <a:lnTo>
                      <a:pt x="634" y="4331"/>
                    </a:lnTo>
                    <a:cubicBezTo>
                      <a:pt x="761" y="4489"/>
                      <a:pt x="856" y="4679"/>
                      <a:pt x="856" y="4869"/>
                    </a:cubicBezTo>
                    <a:lnTo>
                      <a:pt x="856" y="5376"/>
                    </a:lnTo>
                    <a:cubicBezTo>
                      <a:pt x="856" y="5788"/>
                      <a:pt x="1204" y="6104"/>
                      <a:pt x="1616" y="6104"/>
                    </a:cubicBezTo>
                    <a:lnTo>
                      <a:pt x="2091" y="6104"/>
                    </a:lnTo>
                    <a:cubicBezTo>
                      <a:pt x="2281" y="6104"/>
                      <a:pt x="2502" y="6199"/>
                      <a:pt x="2629" y="6326"/>
                    </a:cubicBezTo>
                    <a:lnTo>
                      <a:pt x="2977" y="6674"/>
                    </a:lnTo>
                    <a:cubicBezTo>
                      <a:pt x="3120" y="6833"/>
                      <a:pt x="3318" y="6912"/>
                      <a:pt x="3516" y="6912"/>
                    </a:cubicBezTo>
                    <a:cubicBezTo>
                      <a:pt x="3714" y="6912"/>
                      <a:pt x="3912" y="6833"/>
                      <a:pt x="4054" y="6674"/>
                    </a:cubicBezTo>
                    <a:lnTo>
                      <a:pt x="4403" y="6326"/>
                    </a:lnTo>
                    <a:cubicBezTo>
                      <a:pt x="4529" y="6199"/>
                      <a:pt x="4719" y="6104"/>
                      <a:pt x="4941" y="6104"/>
                    </a:cubicBezTo>
                    <a:lnTo>
                      <a:pt x="5416" y="6104"/>
                    </a:lnTo>
                    <a:cubicBezTo>
                      <a:pt x="5828" y="6104"/>
                      <a:pt x="6176" y="5788"/>
                      <a:pt x="6176" y="5376"/>
                    </a:cubicBezTo>
                    <a:lnTo>
                      <a:pt x="6176" y="4869"/>
                    </a:lnTo>
                    <a:cubicBezTo>
                      <a:pt x="6176" y="4679"/>
                      <a:pt x="6271" y="4458"/>
                      <a:pt x="6398" y="4331"/>
                    </a:cubicBezTo>
                    <a:lnTo>
                      <a:pt x="6746" y="3983"/>
                    </a:lnTo>
                    <a:cubicBezTo>
                      <a:pt x="7031" y="3698"/>
                      <a:pt x="7031" y="3223"/>
                      <a:pt x="6746" y="2906"/>
                    </a:cubicBezTo>
                    <a:lnTo>
                      <a:pt x="6398" y="2557"/>
                    </a:lnTo>
                    <a:cubicBezTo>
                      <a:pt x="6239" y="2431"/>
                      <a:pt x="6176" y="2241"/>
                      <a:pt x="6176" y="2051"/>
                    </a:cubicBezTo>
                    <a:lnTo>
                      <a:pt x="6176" y="1544"/>
                    </a:lnTo>
                    <a:cubicBezTo>
                      <a:pt x="6176" y="1132"/>
                      <a:pt x="5828" y="784"/>
                      <a:pt x="5416" y="784"/>
                    </a:cubicBezTo>
                    <a:lnTo>
                      <a:pt x="4941" y="784"/>
                    </a:lnTo>
                    <a:cubicBezTo>
                      <a:pt x="4719" y="784"/>
                      <a:pt x="4529" y="721"/>
                      <a:pt x="4403" y="562"/>
                    </a:cubicBezTo>
                    <a:lnTo>
                      <a:pt x="4054" y="214"/>
                    </a:lnTo>
                    <a:cubicBezTo>
                      <a:pt x="3912" y="71"/>
                      <a:pt x="3714" y="0"/>
                      <a:pt x="3516" y="0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4122382" y="2582299"/>
                <a:ext cx="240462" cy="240462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7538" extrusionOk="0">
                    <a:moveTo>
                      <a:pt x="3769" y="317"/>
                    </a:moveTo>
                    <a:cubicBezTo>
                      <a:pt x="3959" y="317"/>
                      <a:pt x="4149" y="381"/>
                      <a:pt x="4307" y="539"/>
                    </a:cubicBezTo>
                    <a:lnTo>
                      <a:pt x="4656" y="887"/>
                    </a:lnTo>
                    <a:cubicBezTo>
                      <a:pt x="4782" y="1046"/>
                      <a:pt x="4972" y="1109"/>
                      <a:pt x="5194" y="1109"/>
                    </a:cubicBezTo>
                    <a:lnTo>
                      <a:pt x="5669" y="1109"/>
                    </a:lnTo>
                    <a:cubicBezTo>
                      <a:pt x="6081" y="1109"/>
                      <a:pt x="6429" y="1457"/>
                      <a:pt x="6429" y="1869"/>
                    </a:cubicBezTo>
                    <a:lnTo>
                      <a:pt x="6429" y="2344"/>
                    </a:lnTo>
                    <a:cubicBezTo>
                      <a:pt x="6429" y="2566"/>
                      <a:pt x="6524" y="2756"/>
                      <a:pt x="6651" y="2882"/>
                    </a:cubicBezTo>
                    <a:lnTo>
                      <a:pt x="6999" y="3231"/>
                    </a:lnTo>
                    <a:cubicBezTo>
                      <a:pt x="7284" y="3548"/>
                      <a:pt x="7284" y="4023"/>
                      <a:pt x="6999" y="4308"/>
                    </a:cubicBezTo>
                    <a:lnTo>
                      <a:pt x="6651" y="4656"/>
                    </a:lnTo>
                    <a:cubicBezTo>
                      <a:pt x="6524" y="4783"/>
                      <a:pt x="6429" y="4973"/>
                      <a:pt x="6429" y="5194"/>
                    </a:cubicBezTo>
                    <a:lnTo>
                      <a:pt x="6429" y="5669"/>
                    </a:lnTo>
                    <a:cubicBezTo>
                      <a:pt x="6429" y="6113"/>
                      <a:pt x="6081" y="6429"/>
                      <a:pt x="5669" y="6429"/>
                    </a:cubicBezTo>
                    <a:lnTo>
                      <a:pt x="5194" y="6429"/>
                    </a:lnTo>
                    <a:cubicBezTo>
                      <a:pt x="4972" y="6429"/>
                      <a:pt x="4782" y="6524"/>
                      <a:pt x="4656" y="6651"/>
                    </a:cubicBezTo>
                    <a:lnTo>
                      <a:pt x="4307" y="6999"/>
                    </a:lnTo>
                    <a:cubicBezTo>
                      <a:pt x="4149" y="7158"/>
                      <a:pt x="3959" y="7221"/>
                      <a:pt x="3769" y="7221"/>
                    </a:cubicBezTo>
                    <a:cubicBezTo>
                      <a:pt x="3579" y="7221"/>
                      <a:pt x="3389" y="7158"/>
                      <a:pt x="3230" y="6999"/>
                    </a:cubicBezTo>
                    <a:lnTo>
                      <a:pt x="2882" y="6651"/>
                    </a:lnTo>
                    <a:cubicBezTo>
                      <a:pt x="2755" y="6524"/>
                      <a:pt x="2565" y="6429"/>
                      <a:pt x="2344" y="6429"/>
                    </a:cubicBezTo>
                    <a:lnTo>
                      <a:pt x="1869" y="6429"/>
                    </a:lnTo>
                    <a:cubicBezTo>
                      <a:pt x="1425" y="6429"/>
                      <a:pt x="1109" y="6113"/>
                      <a:pt x="1109" y="5669"/>
                    </a:cubicBezTo>
                    <a:lnTo>
                      <a:pt x="1109" y="5194"/>
                    </a:lnTo>
                    <a:cubicBezTo>
                      <a:pt x="1109" y="4973"/>
                      <a:pt x="1014" y="4783"/>
                      <a:pt x="887" y="4656"/>
                    </a:cubicBezTo>
                    <a:lnTo>
                      <a:pt x="539" y="4308"/>
                    </a:lnTo>
                    <a:cubicBezTo>
                      <a:pt x="254" y="4023"/>
                      <a:pt x="254" y="3548"/>
                      <a:pt x="539" y="3231"/>
                    </a:cubicBezTo>
                    <a:lnTo>
                      <a:pt x="887" y="2882"/>
                    </a:lnTo>
                    <a:cubicBezTo>
                      <a:pt x="1014" y="2756"/>
                      <a:pt x="1109" y="2566"/>
                      <a:pt x="1109" y="2344"/>
                    </a:cubicBezTo>
                    <a:lnTo>
                      <a:pt x="1109" y="1869"/>
                    </a:lnTo>
                    <a:cubicBezTo>
                      <a:pt x="1109" y="1457"/>
                      <a:pt x="1425" y="1109"/>
                      <a:pt x="1869" y="1109"/>
                    </a:cubicBezTo>
                    <a:lnTo>
                      <a:pt x="2344" y="1109"/>
                    </a:lnTo>
                    <a:cubicBezTo>
                      <a:pt x="2534" y="1109"/>
                      <a:pt x="2755" y="1046"/>
                      <a:pt x="2882" y="887"/>
                    </a:cubicBezTo>
                    <a:lnTo>
                      <a:pt x="3230" y="539"/>
                    </a:lnTo>
                    <a:cubicBezTo>
                      <a:pt x="3389" y="381"/>
                      <a:pt x="3579" y="317"/>
                      <a:pt x="3769" y="317"/>
                    </a:cubicBezTo>
                    <a:close/>
                    <a:moveTo>
                      <a:pt x="3769" y="1"/>
                    </a:moveTo>
                    <a:cubicBezTo>
                      <a:pt x="3484" y="1"/>
                      <a:pt x="3199" y="96"/>
                      <a:pt x="3009" y="317"/>
                    </a:cubicBezTo>
                    <a:lnTo>
                      <a:pt x="2660" y="666"/>
                    </a:lnTo>
                    <a:cubicBezTo>
                      <a:pt x="2565" y="729"/>
                      <a:pt x="2470" y="792"/>
                      <a:pt x="2344" y="792"/>
                    </a:cubicBezTo>
                    <a:lnTo>
                      <a:pt x="1869" y="792"/>
                    </a:lnTo>
                    <a:cubicBezTo>
                      <a:pt x="1267" y="792"/>
                      <a:pt x="792" y="1267"/>
                      <a:pt x="792" y="1869"/>
                    </a:cubicBezTo>
                    <a:lnTo>
                      <a:pt x="792" y="2344"/>
                    </a:lnTo>
                    <a:cubicBezTo>
                      <a:pt x="792" y="2471"/>
                      <a:pt x="729" y="2566"/>
                      <a:pt x="665" y="2661"/>
                    </a:cubicBezTo>
                    <a:lnTo>
                      <a:pt x="317" y="3009"/>
                    </a:lnTo>
                    <a:cubicBezTo>
                      <a:pt x="95" y="3199"/>
                      <a:pt x="0" y="3484"/>
                      <a:pt x="0" y="3769"/>
                    </a:cubicBezTo>
                    <a:cubicBezTo>
                      <a:pt x="0" y="4054"/>
                      <a:pt x="95" y="4339"/>
                      <a:pt x="317" y="4529"/>
                    </a:cubicBezTo>
                    <a:lnTo>
                      <a:pt x="665" y="4878"/>
                    </a:lnTo>
                    <a:cubicBezTo>
                      <a:pt x="729" y="4973"/>
                      <a:pt x="792" y="5068"/>
                      <a:pt x="792" y="5194"/>
                    </a:cubicBezTo>
                    <a:lnTo>
                      <a:pt x="792" y="5669"/>
                    </a:lnTo>
                    <a:cubicBezTo>
                      <a:pt x="792" y="6271"/>
                      <a:pt x="1267" y="6746"/>
                      <a:pt x="1869" y="6746"/>
                    </a:cubicBezTo>
                    <a:lnTo>
                      <a:pt x="2344" y="6746"/>
                    </a:lnTo>
                    <a:cubicBezTo>
                      <a:pt x="2470" y="6746"/>
                      <a:pt x="2565" y="6809"/>
                      <a:pt x="2660" y="6873"/>
                    </a:cubicBezTo>
                    <a:lnTo>
                      <a:pt x="3009" y="7221"/>
                    </a:lnTo>
                    <a:cubicBezTo>
                      <a:pt x="3199" y="7443"/>
                      <a:pt x="3484" y="7538"/>
                      <a:pt x="3769" y="7538"/>
                    </a:cubicBezTo>
                    <a:cubicBezTo>
                      <a:pt x="4054" y="7538"/>
                      <a:pt x="4339" y="7443"/>
                      <a:pt x="4529" y="7221"/>
                    </a:cubicBezTo>
                    <a:lnTo>
                      <a:pt x="4877" y="6873"/>
                    </a:lnTo>
                    <a:cubicBezTo>
                      <a:pt x="4972" y="6809"/>
                      <a:pt x="5067" y="6746"/>
                      <a:pt x="5194" y="6746"/>
                    </a:cubicBezTo>
                    <a:lnTo>
                      <a:pt x="5669" y="6746"/>
                    </a:lnTo>
                    <a:cubicBezTo>
                      <a:pt x="6271" y="6746"/>
                      <a:pt x="6746" y="6271"/>
                      <a:pt x="6746" y="5669"/>
                    </a:cubicBezTo>
                    <a:lnTo>
                      <a:pt x="6746" y="5194"/>
                    </a:lnTo>
                    <a:cubicBezTo>
                      <a:pt x="6746" y="5068"/>
                      <a:pt x="6809" y="4973"/>
                      <a:pt x="6872" y="4878"/>
                    </a:cubicBezTo>
                    <a:lnTo>
                      <a:pt x="7221" y="4529"/>
                    </a:lnTo>
                    <a:cubicBezTo>
                      <a:pt x="7442" y="4339"/>
                      <a:pt x="7537" y="4054"/>
                      <a:pt x="7537" y="3769"/>
                    </a:cubicBezTo>
                    <a:cubicBezTo>
                      <a:pt x="7537" y="3484"/>
                      <a:pt x="7442" y="3199"/>
                      <a:pt x="7221" y="3009"/>
                    </a:cubicBezTo>
                    <a:lnTo>
                      <a:pt x="6872" y="2661"/>
                    </a:lnTo>
                    <a:cubicBezTo>
                      <a:pt x="6809" y="2566"/>
                      <a:pt x="6746" y="2471"/>
                      <a:pt x="6746" y="2344"/>
                    </a:cubicBezTo>
                    <a:lnTo>
                      <a:pt x="6746" y="1869"/>
                    </a:lnTo>
                    <a:cubicBezTo>
                      <a:pt x="6746" y="1267"/>
                      <a:pt x="6271" y="792"/>
                      <a:pt x="5669" y="792"/>
                    </a:cubicBezTo>
                    <a:lnTo>
                      <a:pt x="5194" y="792"/>
                    </a:lnTo>
                    <a:cubicBezTo>
                      <a:pt x="5067" y="792"/>
                      <a:pt x="4972" y="729"/>
                      <a:pt x="4877" y="666"/>
                    </a:cubicBezTo>
                    <a:lnTo>
                      <a:pt x="4529" y="317"/>
                    </a:lnTo>
                    <a:cubicBezTo>
                      <a:pt x="4339" y="96"/>
                      <a:pt x="4054" y="1"/>
                      <a:pt x="3769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4191063" y="2650999"/>
                <a:ext cx="103069" cy="103069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231" extrusionOk="0">
                    <a:moveTo>
                      <a:pt x="1616" y="0"/>
                    </a:moveTo>
                    <a:cubicBezTo>
                      <a:pt x="729" y="0"/>
                      <a:pt x="1" y="728"/>
                      <a:pt x="1" y="1615"/>
                    </a:cubicBezTo>
                    <a:cubicBezTo>
                      <a:pt x="1" y="2502"/>
                      <a:pt x="729" y="3230"/>
                      <a:pt x="1616" y="3230"/>
                    </a:cubicBezTo>
                    <a:cubicBezTo>
                      <a:pt x="2503" y="3230"/>
                      <a:pt x="3231" y="2502"/>
                      <a:pt x="3231" y="1615"/>
                    </a:cubicBezTo>
                    <a:cubicBezTo>
                      <a:pt x="3231" y="728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4180982" y="2636737"/>
                <a:ext cx="123262" cy="123294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865" extrusionOk="0">
                    <a:moveTo>
                      <a:pt x="1932" y="317"/>
                    </a:moveTo>
                    <a:cubicBezTo>
                      <a:pt x="2819" y="317"/>
                      <a:pt x="3547" y="1045"/>
                      <a:pt x="3547" y="1932"/>
                    </a:cubicBezTo>
                    <a:cubicBezTo>
                      <a:pt x="3547" y="2819"/>
                      <a:pt x="2819" y="3547"/>
                      <a:pt x="1932" y="3547"/>
                    </a:cubicBezTo>
                    <a:cubicBezTo>
                      <a:pt x="1045" y="3547"/>
                      <a:pt x="317" y="2819"/>
                      <a:pt x="317" y="1932"/>
                    </a:cubicBezTo>
                    <a:cubicBezTo>
                      <a:pt x="317" y="1045"/>
                      <a:pt x="1045" y="317"/>
                      <a:pt x="1932" y="317"/>
                    </a:cubicBezTo>
                    <a:close/>
                    <a:moveTo>
                      <a:pt x="1932" y="0"/>
                    </a:moveTo>
                    <a:cubicBezTo>
                      <a:pt x="855" y="0"/>
                      <a:pt x="0" y="855"/>
                      <a:pt x="0" y="1932"/>
                    </a:cubicBezTo>
                    <a:cubicBezTo>
                      <a:pt x="0" y="3009"/>
                      <a:pt x="855" y="3864"/>
                      <a:pt x="1932" y="3864"/>
                    </a:cubicBezTo>
                    <a:cubicBezTo>
                      <a:pt x="3009" y="3864"/>
                      <a:pt x="3864" y="3009"/>
                      <a:pt x="3864" y="1932"/>
                    </a:cubicBezTo>
                    <a:cubicBezTo>
                      <a:pt x="3864" y="855"/>
                      <a:pt x="3009" y="0"/>
                      <a:pt x="1932" y="0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2" name="Google Shape;1572;p35"/>
            <p:cNvSpPr/>
            <p:nvPr/>
          </p:nvSpPr>
          <p:spPr>
            <a:xfrm>
              <a:off x="3742517" y="2725178"/>
              <a:ext cx="294022" cy="10144"/>
            </a:xfrm>
            <a:custGeom>
              <a:avLst/>
              <a:gdLst/>
              <a:ahLst/>
              <a:cxnLst/>
              <a:rect l="l" t="t" r="r" b="b"/>
              <a:pathLst>
                <a:path w="9217" h="318" extrusionOk="0">
                  <a:moveTo>
                    <a:pt x="1" y="1"/>
                  </a:moveTo>
                  <a:lnTo>
                    <a:pt x="1" y="317"/>
                  </a:lnTo>
                  <a:lnTo>
                    <a:pt x="634" y="317"/>
                  </a:lnTo>
                  <a:lnTo>
                    <a:pt x="634" y="1"/>
                  </a:lnTo>
                  <a:close/>
                  <a:moveTo>
                    <a:pt x="1299" y="1"/>
                  </a:moveTo>
                  <a:lnTo>
                    <a:pt x="1299" y="317"/>
                  </a:lnTo>
                  <a:lnTo>
                    <a:pt x="1932" y="317"/>
                  </a:lnTo>
                  <a:lnTo>
                    <a:pt x="1932" y="1"/>
                  </a:lnTo>
                  <a:close/>
                  <a:moveTo>
                    <a:pt x="2566" y="1"/>
                  </a:moveTo>
                  <a:lnTo>
                    <a:pt x="2566" y="317"/>
                  </a:lnTo>
                  <a:lnTo>
                    <a:pt x="3231" y="317"/>
                  </a:lnTo>
                  <a:lnTo>
                    <a:pt x="3231" y="1"/>
                  </a:lnTo>
                  <a:close/>
                  <a:moveTo>
                    <a:pt x="3864" y="1"/>
                  </a:moveTo>
                  <a:lnTo>
                    <a:pt x="3864" y="317"/>
                  </a:lnTo>
                  <a:lnTo>
                    <a:pt x="4498" y="317"/>
                  </a:lnTo>
                  <a:lnTo>
                    <a:pt x="4498" y="1"/>
                  </a:lnTo>
                  <a:close/>
                  <a:moveTo>
                    <a:pt x="5131" y="1"/>
                  </a:moveTo>
                  <a:lnTo>
                    <a:pt x="5131" y="317"/>
                  </a:lnTo>
                  <a:lnTo>
                    <a:pt x="5796" y="317"/>
                  </a:lnTo>
                  <a:lnTo>
                    <a:pt x="5796" y="1"/>
                  </a:lnTo>
                  <a:close/>
                  <a:moveTo>
                    <a:pt x="6429" y="1"/>
                  </a:moveTo>
                  <a:lnTo>
                    <a:pt x="6429" y="317"/>
                  </a:lnTo>
                  <a:lnTo>
                    <a:pt x="7095" y="317"/>
                  </a:lnTo>
                  <a:lnTo>
                    <a:pt x="7095" y="1"/>
                  </a:lnTo>
                  <a:close/>
                  <a:moveTo>
                    <a:pt x="7728" y="1"/>
                  </a:moveTo>
                  <a:lnTo>
                    <a:pt x="7728" y="317"/>
                  </a:lnTo>
                  <a:lnTo>
                    <a:pt x="8361" y="317"/>
                  </a:lnTo>
                  <a:lnTo>
                    <a:pt x="8361" y="1"/>
                  </a:lnTo>
                  <a:close/>
                  <a:moveTo>
                    <a:pt x="9026" y="1"/>
                  </a:moveTo>
                  <a:lnTo>
                    <a:pt x="9026" y="317"/>
                  </a:lnTo>
                  <a:lnTo>
                    <a:pt x="9216" y="317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3492995" y="1500760"/>
              <a:ext cx="421303" cy="421303"/>
            </a:xfrm>
            <a:custGeom>
              <a:avLst/>
              <a:gdLst/>
              <a:ahLst/>
              <a:cxnLst/>
              <a:rect l="l" t="t" r="r" b="b"/>
              <a:pathLst>
                <a:path w="13207" h="13207" extrusionOk="0">
                  <a:moveTo>
                    <a:pt x="6524" y="1"/>
                  </a:moveTo>
                  <a:cubicBezTo>
                    <a:pt x="6303" y="1"/>
                    <a:pt x="6081" y="33"/>
                    <a:pt x="5859" y="33"/>
                  </a:cubicBezTo>
                  <a:lnTo>
                    <a:pt x="5891" y="381"/>
                  </a:lnTo>
                  <a:cubicBezTo>
                    <a:pt x="6112" y="349"/>
                    <a:pt x="6303" y="318"/>
                    <a:pt x="6524" y="318"/>
                  </a:cubicBezTo>
                  <a:lnTo>
                    <a:pt x="6524" y="1"/>
                  </a:lnTo>
                  <a:close/>
                  <a:moveTo>
                    <a:pt x="7189" y="33"/>
                  </a:moveTo>
                  <a:lnTo>
                    <a:pt x="7158" y="349"/>
                  </a:lnTo>
                  <a:cubicBezTo>
                    <a:pt x="7348" y="381"/>
                    <a:pt x="7569" y="381"/>
                    <a:pt x="7759" y="444"/>
                  </a:cubicBezTo>
                  <a:lnTo>
                    <a:pt x="7823" y="128"/>
                  </a:lnTo>
                  <a:cubicBezTo>
                    <a:pt x="7633" y="64"/>
                    <a:pt x="7411" y="64"/>
                    <a:pt x="7189" y="33"/>
                  </a:cubicBezTo>
                  <a:close/>
                  <a:moveTo>
                    <a:pt x="5194" y="159"/>
                  </a:moveTo>
                  <a:cubicBezTo>
                    <a:pt x="5004" y="191"/>
                    <a:pt x="4782" y="254"/>
                    <a:pt x="4561" y="318"/>
                  </a:cubicBezTo>
                  <a:lnTo>
                    <a:pt x="4656" y="634"/>
                  </a:lnTo>
                  <a:cubicBezTo>
                    <a:pt x="4877" y="571"/>
                    <a:pt x="5067" y="508"/>
                    <a:pt x="5289" y="476"/>
                  </a:cubicBezTo>
                  <a:lnTo>
                    <a:pt x="5194" y="159"/>
                  </a:lnTo>
                  <a:close/>
                  <a:moveTo>
                    <a:pt x="8488" y="286"/>
                  </a:moveTo>
                  <a:lnTo>
                    <a:pt x="8393" y="571"/>
                  </a:lnTo>
                  <a:cubicBezTo>
                    <a:pt x="8583" y="634"/>
                    <a:pt x="8773" y="698"/>
                    <a:pt x="8963" y="793"/>
                  </a:cubicBezTo>
                  <a:lnTo>
                    <a:pt x="9089" y="476"/>
                  </a:lnTo>
                  <a:cubicBezTo>
                    <a:pt x="8899" y="413"/>
                    <a:pt x="8678" y="349"/>
                    <a:pt x="8488" y="286"/>
                  </a:cubicBezTo>
                  <a:close/>
                  <a:moveTo>
                    <a:pt x="3959" y="571"/>
                  </a:moveTo>
                  <a:cubicBezTo>
                    <a:pt x="3737" y="666"/>
                    <a:pt x="3547" y="761"/>
                    <a:pt x="3357" y="856"/>
                  </a:cubicBezTo>
                  <a:lnTo>
                    <a:pt x="3516" y="1141"/>
                  </a:lnTo>
                  <a:cubicBezTo>
                    <a:pt x="3706" y="1046"/>
                    <a:pt x="3896" y="951"/>
                    <a:pt x="4086" y="856"/>
                  </a:cubicBezTo>
                  <a:lnTo>
                    <a:pt x="3959" y="571"/>
                  </a:lnTo>
                  <a:close/>
                  <a:moveTo>
                    <a:pt x="9691" y="761"/>
                  </a:moveTo>
                  <a:lnTo>
                    <a:pt x="9533" y="1046"/>
                  </a:lnTo>
                  <a:cubicBezTo>
                    <a:pt x="9723" y="1141"/>
                    <a:pt x="9913" y="1268"/>
                    <a:pt x="10071" y="1363"/>
                  </a:cubicBezTo>
                  <a:lnTo>
                    <a:pt x="10261" y="1109"/>
                  </a:lnTo>
                  <a:cubicBezTo>
                    <a:pt x="10071" y="983"/>
                    <a:pt x="9881" y="856"/>
                    <a:pt x="9691" y="761"/>
                  </a:cubicBezTo>
                  <a:close/>
                  <a:moveTo>
                    <a:pt x="2819" y="1204"/>
                  </a:moveTo>
                  <a:cubicBezTo>
                    <a:pt x="2629" y="1331"/>
                    <a:pt x="2471" y="1458"/>
                    <a:pt x="2281" y="1616"/>
                  </a:cubicBezTo>
                  <a:lnTo>
                    <a:pt x="2502" y="1869"/>
                  </a:lnTo>
                  <a:cubicBezTo>
                    <a:pt x="2661" y="1711"/>
                    <a:pt x="2819" y="1584"/>
                    <a:pt x="3009" y="1458"/>
                  </a:cubicBezTo>
                  <a:lnTo>
                    <a:pt x="2819" y="1204"/>
                  </a:lnTo>
                  <a:close/>
                  <a:moveTo>
                    <a:pt x="10800" y="1489"/>
                  </a:moveTo>
                  <a:lnTo>
                    <a:pt x="10578" y="1743"/>
                  </a:lnTo>
                  <a:cubicBezTo>
                    <a:pt x="10736" y="1869"/>
                    <a:pt x="10895" y="2028"/>
                    <a:pt x="11053" y="2154"/>
                  </a:cubicBezTo>
                  <a:lnTo>
                    <a:pt x="11275" y="1933"/>
                  </a:lnTo>
                  <a:cubicBezTo>
                    <a:pt x="11116" y="1774"/>
                    <a:pt x="10958" y="1648"/>
                    <a:pt x="10800" y="1489"/>
                  </a:cubicBezTo>
                  <a:close/>
                  <a:moveTo>
                    <a:pt x="1806" y="2059"/>
                  </a:moveTo>
                  <a:cubicBezTo>
                    <a:pt x="1647" y="2249"/>
                    <a:pt x="1520" y="2408"/>
                    <a:pt x="1394" y="2566"/>
                  </a:cubicBezTo>
                  <a:lnTo>
                    <a:pt x="1647" y="2788"/>
                  </a:lnTo>
                  <a:cubicBezTo>
                    <a:pt x="1774" y="2598"/>
                    <a:pt x="1901" y="2439"/>
                    <a:pt x="2027" y="2281"/>
                  </a:cubicBezTo>
                  <a:lnTo>
                    <a:pt x="1806" y="2059"/>
                  </a:lnTo>
                  <a:close/>
                  <a:moveTo>
                    <a:pt x="11718" y="2439"/>
                  </a:moveTo>
                  <a:lnTo>
                    <a:pt x="11465" y="2629"/>
                  </a:lnTo>
                  <a:cubicBezTo>
                    <a:pt x="11591" y="2788"/>
                    <a:pt x="11718" y="2978"/>
                    <a:pt x="11845" y="3136"/>
                  </a:cubicBezTo>
                  <a:lnTo>
                    <a:pt x="12130" y="2946"/>
                  </a:lnTo>
                  <a:cubicBezTo>
                    <a:pt x="12003" y="2788"/>
                    <a:pt x="11876" y="2598"/>
                    <a:pt x="11718" y="2439"/>
                  </a:cubicBezTo>
                  <a:close/>
                  <a:moveTo>
                    <a:pt x="1014" y="3104"/>
                  </a:moveTo>
                  <a:cubicBezTo>
                    <a:pt x="887" y="3294"/>
                    <a:pt x="792" y="3484"/>
                    <a:pt x="665" y="3706"/>
                  </a:cubicBezTo>
                  <a:lnTo>
                    <a:pt x="982" y="3833"/>
                  </a:lnTo>
                  <a:cubicBezTo>
                    <a:pt x="1077" y="3643"/>
                    <a:pt x="1172" y="3453"/>
                    <a:pt x="1267" y="3294"/>
                  </a:cubicBezTo>
                  <a:lnTo>
                    <a:pt x="1014" y="3104"/>
                  </a:lnTo>
                  <a:close/>
                  <a:moveTo>
                    <a:pt x="12446" y="3516"/>
                  </a:moveTo>
                  <a:lnTo>
                    <a:pt x="12161" y="3675"/>
                  </a:lnTo>
                  <a:cubicBezTo>
                    <a:pt x="12256" y="3865"/>
                    <a:pt x="12351" y="4055"/>
                    <a:pt x="12446" y="4245"/>
                  </a:cubicBezTo>
                  <a:lnTo>
                    <a:pt x="12731" y="4118"/>
                  </a:lnTo>
                  <a:cubicBezTo>
                    <a:pt x="12668" y="3928"/>
                    <a:pt x="12573" y="3706"/>
                    <a:pt x="12446" y="3516"/>
                  </a:cubicBezTo>
                  <a:close/>
                  <a:moveTo>
                    <a:pt x="412" y="4308"/>
                  </a:moveTo>
                  <a:cubicBezTo>
                    <a:pt x="349" y="4498"/>
                    <a:pt x="285" y="4720"/>
                    <a:pt x="222" y="4941"/>
                  </a:cubicBezTo>
                  <a:lnTo>
                    <a:pt x="539" y="5005"/>
                  </a:lnTo>
                  <a:cubicBezTo>
                    <a:pt x="602" y="4815"/>
                    <a:pt x="634" y="4625"/>
                    <a:pt x="729" y="4403"/>
                  </a:cubicBezTo>
                  <a:lnTo>
                    <a:pt x="412" y="4308"/>
                  </a:lnTo>
                  <a:close/>
                  <a:moveTo>
                    <a:pt x="12953" y="4751"/>
                  </a:moveTo>
                  <a:lnTo>
                    <a:pt x="12636" y="4846"/>
                  </a:lnTo>
                  <a:cubicBezTo>
                    <a:pt x="12700" y="5036"/>
                    <a:pt x="12731" y="5226"/>
                    <a:pt x="12795" y="5448"/>
                  </a:cubicBezTo>
                  <a:lnTo>
                    <a:pt x="13111" y="5385"/>
                  </a:lnTo>
                  <a:cubicBezTo>
                    <a:pt x="13080" y="5163"/>
                    <a:pt x="13016" y="4973"/>
                    <a:pt x="12953" y="4751"/>
                  </a:cubicBezTo>
                  <a:close/>
                  <a:moveTo>
                    <a:pt x="95" y="5575"/>
                  </a:moveTo>
                  <a:cubicBezTo>
                    <a:pt x="64" y="5796"/>
                    <a:pt x="32" y="6018"/>
                    <a:pt x="32" y="6240"/>
                  </a:cubicBezTo>
                  <a:lnTo>
                    <a:pt x="349" y="6240"/>
                  </a:lnTo>
                  <a:cubicBezTo>
                    <a:pt x="349" y="6050"/>
                    <a:pt x="380" y="5828"/>
                    <a:pt x="412" y="5606"/>
                  </a:cubicBezTo>
                  <a:lnTo>
                    <a:pt x="95" y="5575"/>
                  </a:lnTo>
                  <a:close/>
                  <a:moveTo>
                    <a:pt x="13175" y="6050"/>
                  </a:moveTo>
                  <a:lnTo>
                    <a:pt x="12858" y="6081"/>
                  </a:lnTo>
                  <a:cubicBezTo>
                    <a:pt x="12890" y="6240"/>
                    <a:pt x="12890" y="6430"/>
                    <a:pt x="12890" y="6620"/>
                  </a:cubicBezTo>
                  <a:cubicBezTo>
                    <a:pt x="12890" y="6810"/>
                    <a:pt x="12890" y="7031"/>
                    <a:pt x="12858" y="7221"/>
                  </a:cubicBezTo>
                  <a:lnTo>
                    <a:pt x="13175" y="7253"/>
                  </a:lnTo>
                  <a:cubicBezTo>
                    <a:pt x="13206" y="7063"/>
                    <a:pt x="13206" y="6841"/>
                    <a:pt x="13206" y="6620"/>
                  </a:cubicBezTo>
                  <a:cubicBezTo>
                    <a:pt x="13206" y="6430"/>
                    <a:pt x="13206" y="6240"/>
                    <a:pt x="13175" y="6050"/>
                  </a:cubicBezTo>
                  <a:close/>
                  <a:moveTo>
                    <a:pt x="349" y="6873"/>
                  </a:moveTo>
                  <a:lnTo>
                    <a:pt x="0" y="6905"/>
                  </a:lnTo>
                  <a:cubicBezTo>
                    <a:pt x="32" y="7095"/>
                    <a:pt x="32" y="7316"/>
                    <a:pt x="64" y="7538"/>
                  </a:cubicBezTo>
                  <a:lnTo>
                    <a:pt x="380" y="7506"/>
                  </a:lnTo>
                  <a:cubicBezTo>
                    <a:pt x="349" y="7285"/>
                    <a:pt x="349" y="7095"/>
                    <a:pt x="349" y="6873"/>
                  </a:cubicBezTo>
                  <a:close/>
                  <a:moveTo>
                    <a:pt x="12763" y="7855"/>
                  </a:moveTo>
                  <a:cubicBezTo>
                    <a:pt x="12731" y="8045"/>
                    <a:pt x="12668" y="8266"/>
                    <a:pt x="12605" y="8457"/>
                  </a:cubicBezTo>
                  <a:lnTo>
                    <a:pt x="12921" y="8552"/>
                  </a:lnTo>
                  <a:cubicBezTo>
                    <a:pt x="12985" y="8361"/>
                    <a:pt x="13048" y="8140"/>
                    <a:pt x="13080" y="7918"/>
                  </a:cubicBezTo>
                  <a:lnTo>
                    <a:pt x="12763" y="7855"/>
                  </a:lnTo>
                  <a:close/>
                  <a:moveTo>
                    <a:pt x="507" y="8108"/>
                  </a:moveTo>
                  <a:lnTo>
                    <a:pt x="190" y="8203"/>
                  </a:lnTo>
                  <a:cubicBezTo>
                    <a:pt x="254" y="8425"/>
                    <a:pt x="317" y="8615"/>
                    <a:pt x="380" y="8837"/>
                  </a:cubicBezTo>
                  <a:lnTo>
                    <a:pt x="697" y="8710"/>
                  </a:lnTo>
                  <a:cubicBezTo>
                    <a:pt x="634" y="8520"/>
                    <a:pt x="570" y="8330"/>
                    <a:pt x="507" y="8108"/>
                  </a:cubicBezTo>
                  <a:close/>
                  <a:moveTo>
                    <a:pt x="12415" y="9058"/>
                  </a:moveTo>
                  <a:cubicBezTo>
                    <a:pt x="12320" y="9248"/>
                    <a:pt x="12225" y="9438"/>
                    <a:pt x="12130" y="9628"/>
                  </a:cubicBezTo>
                  <a:lnTo>
                    <a:pt x="12415" y="9787"/>
                  </a:lnTo>
                  <a:cubicBezTo>
                    <a:pt x="12510" y="9565"/>
                    <a:pt x="12605" y="9375"/>
                    <a:pt x="12700" y="9185"/>
                  </a:cubicBezTo>
                  <a:lnTo>
                    <a:pt x="12415" y="9058"/>
                  </a:lnTo>
                  <a:close/>
                  <a:moveTo>
                    <a:pt x="950" y="9312"/>
                  </a:moveTo>
                  <a:lnTo>
                    <a:pt x="634" y="9438"/>
                  </a:lnTo>
                  <a:cubicBezTo>
                    <a:pt x="729" y="9628"/>
                    <a:pt x="855" y="9818"/>
                    <a:pt x="950" y="10008"/>
                  </a:cubicBezTo>
                  <a:lnTo>
                    <a:pt x="1235" y="9850"/>
                  </a:lnTo>
                  <a:cubicBezTo>
                    <a:pt x="1140" y="9660"/>
                    <a:pt x="1014" y="9502"/>
                    <a:pt x="950" y="9312"/>
                  </a:cubicBezTo>
                  <a:close/>
                  <a:moveTo>
                    <a:pt x="11813" y="10167"/>
                  </a:moveTo>
                  <a:cubicBezTo>
                    <a:pt x="11686" y="10325"/>
                    <a:pt x="11560" y="10483"/>
                    <a:pt x="11433" y="10642"/>
                  </a:cubicBezTo>
                  <a:lnTo>
                    <a:pt x="11655" y="10863"/>
                  </a:lnTo>
                  <a:cubicBezTo>
                    <a:pt x="11813" y="10705"/>
                    <a:pt x="11940" y="10515"/>
                    <a:pt x="12066" y="10357"/>
                  </a:cubicBezTo>
                  <a:lnTo>
                    <a:pt x="11813" y="10167"/>
                  </a:lnTo>
                  <a:close/>
                  <a:moveTo>
                    <a:pt x="1584" y="10357"/>
                  </a:moveTo>
                  <a:lnTo>
                    <a:pt x="1330" y="10578"/>
                  </a:lnTo>
                  <a:cubicBezTo>
                    <a:pt x="1457" y="10737"/>
                    <a:pt x="1584" y="10927"/>
                    <a:pt x="1742" y="11085"/>
                  </a:cubicBezTo>
                  <a:lnTo>
                    <a:pt x="1996" y="10863"/>
                  </a:lnTo>
                  <a:cubicBezTo>
                    <a:pt x="1837" y="10705"/>
                    <a:pt x="1710" y="10547"/>
                    <a:pt x="1584" y="10357"/>
                  </a:cubicBezTo>
                  <a:close/>
                  <a:moveTo>
                    <a:pt x="10990" y="11117"/>
                  </a:moveTo>
                  <a:cubicBezTo>
                    <a:pt x="10831" y="11275"/>
                    <a:pt x="10673" y="11402"/>
                    <a:pt x="10514" y="11528"/>
                  </a:cubicBezTo>
                  <a:lnTo>
                    <a:pt x="10736" y="11782"/>
                  </a:lnTo>
                  <a:cubicBezTo>
                    <a:pt x="10895" y="11655"/>
                    <a:pt x="11053" y="11497"/>
                    <a:pt x="11211" y="11338"/>
                  </a:cubicBezTo>
                  <a:lnTo>
                    <a:pt x="10990" y="11117"/>
                  </a:lnTo>
                  <a:close/>
                  <a:moveTo>
                    <a:pt x="2439" y="11307"/>
                  </a:moveTo>
                  <a:lnTo>
                    <a:pt x="2217" y="11528"/>
                  </a:lnTo>
                  <a:cubicBezTo>
                    <a:pt x="2376" y="11687"/>
                    <a:pt x="2566" y="11813"/>
                    <a:pt x="2724" y="11940"/>
                  </a:cubicBezTo>
                  <a:lnTo>
                    <a:pt x="2914" y="11687"/>
                  </a:lnTo>
                  <a:cubicBezTo>
                    <a:pt x="2756" y="11560"/>
                    <a:pt x="2566" y="11433"/>
                    <a:pt x="2439" y="11307"/>
                  </a:cubicBezTo>
                  <a:close/>
                  <a:moveTo>
                    <a:pt x="10008" y="11908"/>
                  </a:moveTo>
                  <a:cubicBezTo>
                    <a:pt x="9849" y="12003"/>
                    <a:pt x="9659" y="12130"/>
                    <a:pt x="9469" y="12225"/>
                  </a:cubicBezTo>
                  <a:lnTo>
                    <a:pt x="9628" y="12510"/>
                  </a:lnTo>
                  <a:cubicBezTo>
                    <a:pt x="9818" y="12383"/>
                    <a:pt x="10008" y="12288"/>
                    <a:pt x="10198" y="12162"/>
                  </a:cubicBezTo>
                  <a:lnTo>
                    <a:pt x="10008" y="11908"/>
                  </a:lnTo>
                  <a:close/>
                  <a:moveTo>
                    <a:pt x="3452" y="12035"/>
                  </a:moveTo>
                  <a:lnTo>
                    <a:pt x="3294" y="12320"/>
                  </a:lnTo>
                  <a:cubicBezTo>
                    <a:pt x="3484" y="12415"/>
                    <a:pt x="3674" y="12542"/>
                    <a:pt x="3864" y="12605"/>
                  </a:cubicBezTo>
                  <a:lnTo>
                    <a:pt x="3991" y="12320"/>
                  </a:lnTo>
                  <a:cubicBezTo>
                    <a:pt x="3801" y="12225"/>
                    <a:pt x="3611" y="12130"/>
                    <a:pt x="3452" y="12035"/>
                  </a:cubicBezTo>
                  <a:close/>
                  <a:moveTo>
                    <a:pt x="8899" y="12478"/>
                  </a:moveTo>
                  <a:cubicBezTo>
                    <a:pt x="8678" y="12542"/>
                    <a:pt x="8488" y="12605"/>
                    <a:pt x="8298" y="12668"/>
                  </a:cubicBezTo>
                  <a:lnTo>
                    <a:pt x="8393" y="12985"/>
                  </a:lnTo>
                  <a:cubicBezTo>
                    <a:pt x="8583" y="12922"/>
                    <a:pt x="8804" y="12858"/>
                    <a:pt x="8994" y="12763"/>
                  </a:cubicBezTo>
                  <a:lnTo>
                    <a:pt x="8899" y="12478"/>
                  </a:lnTo>
                  <a:close/>
                  <a:moveTo>
                    <a:pt x="4592" y="12542"/>
                  </a:moveTo>
                  <a:lnTo>
                    <a:pt x="4466" y="12858"/>
                  </a:lnTo>
                  <a:cubicBezTo>
                    <a:pt x="4687" y="12922"/>
                    <a:pt x="4909" y="12985"/>
                    <a:pt x="5131" y="13048"/>
                  </a:cubicBezTo>
                  <a:lnTo>
                    <a:pt x="5194" y="12732"/>
                  </a:lnTo>
                  <a:cubicBezTo>
                    <a:pt x="4972" y="12668"/>
                    <a:pt x="4782" y="12637"/>
                    <a:pt x="4592" y="12542"/>
                  </a:cubicBezTo>
                  <a:close/>
                  <a:moveTo>
                    <a:pt x="5796" y="12827"/>
                  </a:moveTo>
                  <a:lnTo>
                    <a:pt x="5764" y="13175"/>
                  </a:lnTo>
                  <a:cubicBezTo>
                    <a:pt x="5986" y="13175"/>
                    <a:pt x="6208" y="13207"/>
                    <a:pt x="6429" y="13207"/>
                  </a:cubicBezTo>
                  <a:lnTo>
                    <a:pt x="6429" y="12890"/>
                  </a:lnTo>
                  <a:cubicBezTo>
                    <a:pt x="6208" y="12890"/>
                    <a:pt x="6017" y="12858"/>
                    <a:pt x="5796" y="12827"/>
                  </a:cubicBezTo>
                  <a:close/>
                  <a:moveTo>
                    <a:pt x="7664" y="12795"/>
                  </a:moveTo>
                  <a:cubicBezTo>
                    <a:pt x="7474" y="12827"/>
                    <a:pt x="7253" y="12858"/>
                    <a:pt x="7063" y="12890"/>
                  </a:cubicBezTo>
                  <a:lnTo>
                    <a:pt x="7094" y="13207"/>
                  </a:lnTo>
                  <a:cubicBezTo>
                    <a:pt x="7316" y="13175"/>
                    <a:pt x="7538" y="13144"/>
                    <a:pt x="7728" y="13112"/>
                  </a:cubicBezTo>
                  <a:lnTo>
                    <a:pt x="7664" y="12795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4" name="Google Shape;1574;p35"/>
            <p:cNvGrpSpPr/>
            <p:nvPr/>
          </p:nvGrpSpPr>
          <p:grpSpPr>
            <a:xfrm>
              <a:off x="3573798" y="1582520"/>
              <a:ext cx="259666" cy="257720"/>
              <a:chOff x="3573798" y="1582520"/>
              <a:chExt cx="259666" cy="257720"/>
            </a:xfrm>
          </p:grpSpPr>
          <p:sp>
            <p:nvSpPr>
              <p:cNvPr id="1575" name="Google Shape;1575;p35"/>
              <p:cNvSpPr/>
              <p:nvPr/>
            </p:nvSpPr>
            <p:spPr>
              <a:xfrm>
                <a:off x="3579859" y="1588549"/>
                <a:ext cx="248565" cy="246778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7736" extrusionOk="0">
                    <a:moveTo>
                      <a:pt x="3861" y="2564"/>
                    </a:moveTo>
                    <a:cubicBezTo>
                      <a:pt x="4536" y="2564"/>
                      <a:pt x="5103" y="3052"/>
                      <a:pt x="5163" y="3709"/>
                    </a:cubicBezTo>
                    <a:cubicBezTo>
                      <a:pt x="5258" y="4438"/>
                      <a:pt x="4751" y="5071"/>
                      <a:pt x="4023" y="5134"/>
                    </a:cubicBezTo>
                    <a:cubicBezTo>
                      <a:pt x="3983" y="5138"/>
                      <a:pt x="3944" y="5140"/>
                      <a:pt x="3905" y="5140"/>
                    </a:cubicBezTo>
                    <a:cubicBezTo>
                      <a:pt x="3256" y="5140"/>
                      <a:pt x="2687" y="4652"/>
                      <a:pt x="2598" y="3994"/>
                    </a:cubicBezTo>
                    <a:cubicBezTo>
                      <a:pt x="2534" y="3298"/>
                      <a:pt x="3041" y="2633"/>
                      <a:pt x="3738" y="2569"/>
                    </a:cubicBezTo>
                    <a:cubicBezTo>
                      <a:pt x="3779" y="2566"/>
                      <a:pt x="3820" y="2564"/>
                      <a:pt x="3861" y="2564"/>
                    </a:cubicBezTo>
                    <a:close/>
                    <a:moveTo>
                      <a:pt x="3917" y="0"/>
                    </a:moveTo>
                    <a:cubicBezTo>
                      <a:pt x="3901" y="0"/>
                      <a:pt x="3883" y="1"/>
                      <a:pt x="3865" y="4"/>
                    </a:cubicBezTo>
                    <a:cubicBezTo>
                      <a:pt x="3770" y="20"/>
                      <a:pt x="3754" y="20"/>
                      <a:pt x="3718" y="20"/>
                    </a:cubicBezTo>
                    <a:cubicBezTo>
                      <a:pt x="3682" y="20"/>
                      <a:pt x="3627" y="20"/>
                      <a:pt x="3453" y="36"/>
                    </a:cubicBezTo>
                    <a:cubicBezTo>
                      <a:pt x="3136" y="67"/>
                      <a:pt x="3263" y="67"/>
                      <a:pt x="3073" y="99"/>
                    </a:cubicBezTo>
                    <a:cubicBezTo>
                      <a:pt x="2851" y="99"/>
                      <a:pt x="2851" y="257"/>
                      <a:pt x="2851" y="574"/>
                    </a:cubicBezTo>
                    <a:cubicBezTo>
                      <a:pt x="2883" y="859"/>
                      <a:pt x="2819" y="1144"/>
                      <a:pt x="2566" y="1271"/>
                    </a:cubicBezTo>
                    <a:cubicBezTo>
                      <a:pt x="2503" y="1303"/>
                      <a:pt x="2471" y="1334"/>
                      <a:pt x="2408" y="1366"/>
                    </a:cubicBezTo>
                    <a:cubicBezTo>
                      <a:pt x="2326" y="1407"/>
                      <a:pt x="2244" y="1425"/>
                      <a:pt x="2162" y="1425"/>
                    </a:cubicBezTo>
                    <a:cubicBezTo>
                      <a:pt x="1991" y="1425"/>
                      <a:pt x="1819" y="1346"/>
                      <a:pt x="1648" y="1239"/>
                    </a:cubicBezTo>
                    <a:cubicBezTo>
                      <a:pt x="1486" y="1138"/>
                      <a:pt x="1376" y="1063"/>
                      <a:pt x="1284" y="1063"/>
                    </a:cubicBezTo>
                    <a:cubicBezTo>
                      <a:pt x="1233" y="1063"/>
                      <a:pt x="1187" y="1087"/>
                      <a:pt x="1141" y="1144"/>
                    </a:cubicBezTo>
                    <a:cubicBezTo>
                      <a:pt x="1014" y="1303"/>
                      <a:pt x="1109" y="1208"/>
                      <a:pt x="888" y="1461"/>
                    </a:cubicBezTo>
                    <a:cubicBezTo>
                      <a:pt x="666" y="1746"/>
                      <a:pt x="761" y="1619"/>
                      <a:pt x="634" y="1778"/>
                    </a:cubicBezTo>
                    <a:cubicBezTo>
                      <a:pt x="508" y="1936"/>
                      <a:pt x="603" y="2063"/>
                      <a:pt x="824" y="2253"/>
                    </a:cubicBezTo>
                    <a:cubicBezTo>
                      <a:pt x="1046" y="2474"/>
                      <a:pt x="1204" y="2696"/>
                      <a:pt x="1109" y="2981"/>
                    </a:cubicBezTo>
                    <a:lnTo>
                      <a:pt x="1078" y="3139"/>
                    </a:lnTo>
                    <a:cubicBezTo>
                      <a:pt x="983" y="3424"/>
                      <a:pt x="729" y="3519"/>
                      <a:pt x="444" y="3583"/>
                    </a:cubicBezTo>
                    <a:cubicBezTo>
                      <a:pt x="159" y="3646"/>
                      <a:pt x="1" y="3678"/>
                      <a:pt x="1" y="3868"/>
                    </a:cubicBezTo>
                    <a:cubicBezTo>
                      <a:pt x="33" y="4089"/>
                      <a:pt x="33" y="3963"/>
                      <a:pt x="64" y="4279"/>
                    </a:cubicBezTo>
                    <a:cubicBezTo>
                      <a:pt x="96" y="4628"/>
                      <a:pt x="64" y="4501"/>
                      <a:pt x="96" y="4691"/>
                    </a:cubicBezTo>
                    <a:cubicBezTo>
                      <a:pt x="121" y="4864"/>
                      <a:pt x="222" y="4883"/>
                      <a:pt x="400" y="4883"/>
                    </a:cubicBezTo>
                    <a:cubicBezTo>
                      <a:pt x="451" y="4883"/>
                      <a:pt x="508" y="4881"/>
                      <a:pt x="571" y="4881"/>
                    </a:cubicBezTo>
                    <a:cubicBezTo>
                      <a:pt x="888" y="4881"/>
                      <a:pt x="1141" y="4944"/>
                      <a:pt x="1299" y="5198"/>
                    </a:cubicBezTo>
                    <a:cubicBezTo>
                      <a:pt x="1299" y="5229"/>
                      <a:pt x="1331" y="5293"/>
                      <a:pt x="1363" y="5324"/>
                    </a:cubicBezTo>
                    <a:cubicBezTo>
                      <a:pt x="1489" y="5609"/>
                      <a:pt x="1394" y="5863"/>
                      <a:pt x="1236" y="6116"/>
                    </a:cubicBezTo>
                    <a:cubicBezTo>
                      <a:pt x="1078" y="6338"/>
                      <a:pt x="983" y="6496"/>
                      <a:pt x="1141" y="6623"/>
                    </a:cubicBezTo>
                    <a:cubicBezTo>
                      <a:pt x="1331" y="6750"/>
                      <a:pt x="1204" y="6655"/>
                      <a:pt x="1458" y="6876"/>
                    </a:cubicBezTo>
                    <a:lnTo>
                      <a:pt x="1489" y="6876"/>
                    </a:lnTo>
                    <a:cubicBezTo>
                      <a:pt x="1743" y="7066"/>
                      <a:pt x="1648" y="7003"/>
                      <a:pt x="1806" y="7130"/>
                    </a:cubicBezTo>
                    <a:cubicBezTo>
                      <a:pt x="1849" y="7164"/>
                      <a:pt x="1888" y="7180"/>
                      <a:pt x="1926" y="7180"/>
                    </a:cubicBezTo>
                    <a:cubicBezTo>
                      <a:pt x="2026" y="7180"/>
                      <a:pt x="2120" y="7069"/>
                      <a:pt x="2281" y="6908"/>
                    </a:cubicBezTo>
                    <a:cubicBezTo>
                      <a:pt x="2442" y="6747"/>
                      <a:pt x="2626" y="6609"/>
                      <a:pt x="2851" y="6609"/>
                    </a:cubicBezTo>
                    <a:cubicBezTo>
                      <a:pt x="2892" y="6609"/>
                      <a:pt x="2934" y="6613"/>
                      <a:pt x="2978" y="6623"/>
                    </a:cubicBezTo>
                    <a:cubicBezTo>
                      <a:pt x="3041" y="6655"/>
                      <a:pt x="3073" y="6655"/>
                      <a:pt x="3136" y="6686"/>
                    </a:cubicBezTo>
                    <a:cubicBezTo>
                      <a:pt x="3421" y="6781"/>
                      <a:pt x="3548" y="7035"/>
                      <a:pt x="3611" y="7320"/>
                    </a:cubicBezTo>
                    <a:cubicBezTo>
                      <a:pt x="3669" y="7581"/>
                      <a:pt x="3674" y="7735"/>
                      <a:pt x="3845" y="7735"/>
                    </a:cubicBezTo>
                    <a:cubicBezTo>
                      <a:pt x="3860" y="7735"/>
                      <a:pt x="3877" y="7734"/>
                      <a:pt x="3896" y="7731"/>
                    </a:cubicBezTo>
                    <a:cubicBezTo>
                      <a:pt x="4007" y="7715"/>
                      <a:pt x="4023" y="7715"/>
                      <a:pt x="4055" y="7715"/>
                    </a:cubicBezTo>
                    <a:cubicBezTo>
                      <a:pt x="4086" y="7715"/>
                      <a:pt x="4134" y="7715"/>
                      <a:pt x="4308" y="7700"/>
                    </a:cubicBezTo>
                    <a:cubicBezTo>
                      <a:pt x="4656" y="7668"/>
                      <a:pt x="4498" y="7668"/>
                      <a:pt x="4720" y="7636"/>
                    </a:cubicBezTo>
                    <a:cubicBezTo>
                      <a:pt x="4910" y="7636"/>
                      <a:pt x="4910" y="7478"/>
                      <a:pt x="4910" y="7161"/>
                    </a:cubicBezTo>
                    <a:cubicBezTo>
                      <a:pt x="4878" y="6876"/>
                      <a:pt x="4941" y="6591"/>
                      <a:pt x="5195" y="6465"/>
                    </a:cubicBezTo>
                    <a:cubicBezTo>
                      <a:pt x="5258" y="6433"/>
                      <a:pt x="5290" y="6401"/>
                      <a:pt x="5353" y="6370"/>
                    </a:cubicBezTo>
                    <a:cubicBezTo>
                      <a:pt x="5435" y="6329"/>
                      <a:pt x="5517" y="6311"/>
                      <a:pt x="5598" y="6311"/>
                    </a:cubicBezTo>
                    <a:cubicBezTo>
                      <a:pt x="5770" y="6311"/>
                      <a:pt x="5942" y="6389"/>
                      <a:pt x="6113" y="6496"/>
                    </a:cubicBezTo>
                    <a:cubicBezTo>
                      <a:pt x="6275" y="6597"/>
                      <a:pt x="6385" y="6673"/>
                      <a:pt x="6476" y="6673"/>
                    </a:cubicBezTo>
                    <a:cubicBezTo>
                      <a:pt x="6528" y="6673"/>
                      <a:pt x="6574" y="6648"/>
                      <a:pt x="6620" y="6591"/>
                    </a:cubicBezTo>
                    <a:cubicBezTo>
                      <a:pt x="6746" y="6433"/>
                      <a:pt x="6651" y="6528"/>
                      <a:pt x="6873" y="6275"/>
                    </a:cubicBezTo>
                    <a:cubicBezTo>
                      <a:pt x="7095" y="6021"/>
                      <a:pt x="7000" y="6116"/>
                      <a:pt x="7126" y="5958"/>
                    </a:cubicBezTo>
                    <a:cubicBezTo>
                      <a:pt x="7253" y="5800"/>
                      <a:pt x="7158" y="5673"/>
                      <a:pt x="6936" y="5483"/>
                    </a:cubicBezTo>
                    <a:cubicBezTo>
                      <a:pt x="6715" y="5261"/>
                      <a:pt x="6556" y="5039"/>
                      <a:pt x="6651" y="4754"/>
                    </a:cubicBezTo>
                    <a:cubicBezTo>
                      <a:pt x="6651" y="4691"/>
                      <a:pt x="6683" y="4659"/>
                      <a:pt x="6683" y="4596"/>
                    </a:cubicBezTo>
                    <a:cubicBezTo>
                      <a:pt x="6778" y="4311"/>
                      <a:pt x="7031" y="4216"/>
                      <a:pt x="7316" y="4153"/>
                    </a:cubicBezTo>
                    <a:cubicBezTo>
                      <a:pt x="7633" y="4089"/>
                      <a:pt x="7791" y="4058"/>
                      <a:pt x="7760" y="3836"/>
                    </a:cubicBezTo>
                    <a:cubicBezTo>
                      <a:pt x="7728" y="3646"/>
                      <a:pt x="7760" y="3773"/>
                      <a:pt x="7696" y="3456"/>
                    </a:cubicBezTo>
                    <a:lnTo>
                      <a:pt x="7696" y="3424"/>
                    </a:lnTo>
                    <a:cubicBezTo>
                      <a:pt x="7665" y="3108"/>
                      <a:pt x="7696" y="3234"/>
                      <a:pt x="7665" y="3044"/>
                    </a:cubicBezTo>
                    <a:cubicBezTo>
                      <a:pt x="7642" y="2883"/>
                      <a:pt x="7552" y="2839"/>
                      <a:pt x="7396" y="2839"/>
                    </a:cubicBezTo>
                    <a:cubicBezTo>
                      <a:pt x="7337" y="2839"/>
                      <a:pt x="7268" y="2846"/>
                      <a:pt x="7190" y="2854"/>
                    </a:cubicBezTo>
                    <a:cubicBezTo>
                      <a:pt x="6905" y="2854"/>
                      <a:pt x="6620" y="2791"/>
                      <a:pt x="6461" y="2538"/>
                    </a:cubicBezTo>
                    <a:cubicBezTo>
                      <a:pt x="6461" y="2506"/>
                      <a:pt x="6430" y="2443"/>
                      <a:pt x="6398" y="2411"/>
                    </a:cubicBezTo>
                    <a:cubicBezTo>
                      <a:pt x="6271" y="2126"/>
                      <a:pt x="6366" y="1873"/>
                      <a:pt x="6525" y="1619"/>
                    </a:cubicBezTo>
                    <a:cubicBezTo>
                      <a:pt x="6683" y="1398"/>
                      <a:pt x="6778" y="1239"/>
                      <a:pt x="6620" y="1113"/>
                    </a:cubicBezTo>
                    <a:cubicBezTo>
                      <a:pt x="6461" y="986"/>
                      <a:pt x="6556" y="1081"/>
                      <a:pt x="6303" y="859"/>
                    </a:cubicBezTo>
                    <a:cubicBezTo>
                      <a:pt x="6018" y="669"/>
                      <a:pt x="6145" y="732"/>
                      <a:pt x="5986" y="606"/>
                    </a:cubicBezTo>
                    <a:cubicBezTo>
                      <a:pt x="5934" y="571"/>
                      <a:pt x="5890" y="555"/>
                      <a:pt x="5847" y="555"/>
                    </a:cubicBezTo>
                    <a:cubicBezTo>
                      <a:pt x="5735" y="555"/>
                      <a:pt x="5641" y="666"/>
                      <a:pt x="5480" y="827"/>
                    </a:cubicBezTo>
                    <a:cubicBezTo>
                      <a:pt x="5319" y="988"/>
                      <a:pt x="5135" y="1127"/>
                      <a:pt x="4909" y="1127"/>
                    </a:cubicBezTo>
                    <a:cubicBezTo>
                      <a:pt x="4869" y="1127"/>
                      <a:pt x="4827" y="1122"/>
                      <a:pt x="4783" y="1113"/>
                    </a:cubicBezTo>
                    <a:cubicBezTo>
                      <a:pt x="4720" y="1081"/>
                      <a:pt x="4688" y="1081"/>
                      <a:pt x="4625" y="1049"/>
                    </a:cubicBezTo>
                    <a:cubicBezTo>
                      <a:pt x="4340" y="954"/>
                      <a:pt x="4213" y="701"/>
                      <a:pt x="4181" y="416"/>
                    </a:cubicBezTo>
                    <a:cubicBezTo>
                      <a:pt x="4123" y="155"/>
                      <a:pt x="4092" y="0"/>
                      <a:pt x="3917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3573798" y="1582520"/>
                <a:ext cx="259666" cy="257720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8079" extrusionOk="0">
                    <a:moveTo>
                      <a:pt x="4086" y="2917"/>
                    </a:moveTo>
                    <a:cubicBezTo>
                      <a:pt x="4340" y="2917"/>
                      <a:pt x="4593" y="3012"/>
                      <a:pt x="4783" y="3170"/>
                    </a:cubicBezTo>
                    <a:cubicBezTo>
                      <a:pt x="5036" y="3360"/>
                      <a:pt x="5163" y="3613"/>
                      <a:pt x="5195" y="3930"/>
                    </a:cubicBezTo>
                    <a:cubicBezTo>
                      <a:pt x="5226" y="4215"/>
                      <a:pt x="5163" y="4532"/>
                      <a:pt x="4973" y="4753"/>
                    </a:cubicBezTo>
                    <a:cubicBezTo>
                      <a:pt x="4783" y="4975"/>
                      <a:pt x="4498" y="5133"/>
                      <a:pt x="4213" y="5165"/>
                    </a:cubicBezTo>
                    <a:cubicBezTo>
                      <a:pt x="4172" y="5169"/>
                      <a:pt x="4132" y="5171"/>
                      <a:pt x="4093" y="5171"/>
                    </a:cubicBezTo>
                    <a:cubicBezTo>
                      <a:pt x="3512" y="5171"/>
                      <a:pt x="3035" y="4747"/>
                      <a:pt x="2946" y="4183"/>
                    </a:cubicBezTo>
                    <a:cubicBezTo>
                      <a:pt x="2883" y="3550"/>
                      <a:pt x="3326" y="2980"/>
                      <a:pt x="3960" y="2917"/>
                    </a:cubicBezTo>
                    <a:close/>
                    <a:moveTo>
                      <a:pt x="4068" y="2594"/>
                    </a:moveTo>
                    <a:cubicBezTo>
                      <a:pt x="4021" y="2594"/>
                      <a:pt x="3975" y="2596"/>
                      <a:pt x="3928" y="2600"/>
                    </a:cubicBezTo>
                    <a:cubicBezTo>
                      <a:pt x="3136" y="2695"/>
                      <a:pt x="2534" y="3423"/>
                      <a:pt x="2629" y="4215"/>
                    </a:cubicBezTo>
                    <a:cubicBezTo>
                      <a:pt x="2724" y="4943"/>
                      <a:pt x="3358" y="5482"/>
                      <a:pt x="4086" y="5482"/>
                    </a:cubicBezTo>
                    <a:lnTo>
                      <a:pt x="4245" y="5482"/>
                    </a:lnTo>
                    <a:cubicBezTo>
                      <a:pt x="4625" y="5450"/>
                      <a:pt x="4973" y="5260"/>
                      <a:pt x="5226" y="4943"/>
                    </a:cubicBezTo>
                    <a:cubicBezTo>
                      <a:pt x="5448" y="4658"/>
                      <a:pt x="5575" y="4278"/>
                      <a:pt x="5511" y="3898"/>
                    </a:cubicBezTo>
                    <a:cubicBezTo>
                      <a:pt x="5480" y="3487"/>
                      <a:pt x="5290" y="3138"/>
                      <a:pt x="4973" y="2917"/>
                    </a:cubicBezTo>
                    <a:cubicBezTo>
                      <a:pt x="4723" y="2694"/>
                      <a:pt x="4400" y="2594"/>
                      <a:pt x="4068" y="2594"/>
                    </a:cubicBezTo>
                    <a:close/>
                    <a:moveTo>
                      <a:pt x="4118" y="351"/>
                    </a:moveTo>
                    <a:cubicBezTo>
                      <a:pt x="4150" y="383"/>
                      <a:pt x="4181" y="510"/>
                      <a:pt x="4213" y="636"/>
                    </a:cubicBezTo>
                    <a:cubicBezTo>
                      <a:pt x="4245" y="795"/>
                      <a:pt x="4340" y="1238"/>
                      <a:pt x="4751" y="1397"/>
                    </a:cubicBezTo>
                    <a:lnTo>
                      <a:pt x="4783" y="1397"/>
                    </a:lnTo>
                    <a:cubicBezTo>
                      <a:pt x="4846" y="1428"/>
                      <a:pt x="4878" y="1428"/>
                      <a:pt x="4941" y="1460"/>
                    </a:cubicBezTo>
                    <a:cubicBezTo>
                      <a:pt x="4994" y="1471"/>
                      <a:pt x="5044" y="1476"/>
                      <a:pt x="5093" y="1476"/>
                    </a:cubicBezTo>
                    <a:cubicBezTo>
                      <a:pt x="5457" y="1476"/>
                      <a:pt x="5716" y="1195"/>
                      <a:pt x="5828" y="1112"/>
                    </a:cubicBezTo>
                    <a:cubicBezTo>
                      <a:pt x="5891" y="1016"/>
                      <a:pt x="6018" y="921"/>
                      <a:pt x="6050" y="890"/>
                    </a:cubicBezTo>
                    <a:cubicBezTo>
                      <a:pt x="6050" y="890"/>
                      <a:pt x="6050" y="921"/>
                      <a:pt x="6081" y="921"/>
                    </a:cubicBezTo>
                    <a:lnTo>
                      <a:pt x="6335" y="1112"/>
                    </a:lnTo>
                    <a:lnTo>
                      <a:pt x="6335" y="1143"/>
                    </a:lnTo>
                    <a:lnTo>
                      <a:pt x="6715" y="1428"/>
                    </a:lnTo>
                    <a:cubicBezTo>
                      <a:pt x="6746" y="1460"/>
                      <a:pt x="6746" y="1460"/>
                      <a:pt x="6746" y="1460"/>
                    </a:cubicBezTo>
                    <a:cubicBezTo>
                      <a:pt x="6746" y="1492"/>
                      <a:pt x="6651" y="1618"/>
                      <a:pt x="6588" y="1713"/>
                    </a:cubicBezTo>
                    <a:cubicBezTo>
                      <a:pt x="6493" y="1840"/>
                      <a:pt x="6240" y="2220"/>
                      <a:pt x="6430" y="2632"/>
                    </a:cubicBezTo>
                    <a:lnTo>
                      <a:pt x="6461" y="2663"/>
                    </a:lnTo>
                    <a:cubicBezTo>
                      <a:pt x="6493" y="2695"/>
                      <a:pt x="6493" y="2727"/>
                      <a:pt x="6525" y="2758"/>
                    </a:cubicBezTo>
                    <a:lnTo>
                      <a:pt x="6525" y="2790"/>
                    </a:lnTo>
                    <a:cubicBezTo>
                      <a:pt x="6698" y="3112"/>
                      <a:pt x="7027" y="3182"/>
                      <a:pt x="7238" y="3182"/>
                    </a:cubicBezTo>
                    <a:cubicBezTo>
                      <a:pt x="7296" y="3182"/>
                      <a:pt x="7345" y="3177"/>
                      <a:pt x="7380" y="3170"/>
                    </a:cubicBezTo>
                    <a:cubicBezTo>
                      <a:pt x="7506" y="3170"/>
                      <a:pt x="7665" y="3170"/>
                      <a:pt x="7696" y="3202"/>
                    </a:cubicBezTo>
                    <a:cubicBezTo>
                      <a:pt x="7696" y="3202"/>
                      <a:pt x="7696" y="3202"/>
                      <a:pt x="7696" y="3233"/>
                    </a:cubicBezTo>
                    <a:lnTo>
                      <a:pt x="7791" y="4057"/>
                    </a:lnTo>
                    <a:cubicBezTo>
                      <a:pt x="7791" y="4088"/>
                      <a:pt x="7791" y="4088"/>
                      <a:pt x="7791" y="4088"/>
                    </a:cubicBezTo>
                    <a:cubicBezTo>
                      <a:pt x="7760" y="4120"/>
                      <a:pt x="7601" y="4152"/>
                      <a:pt x="7506" y="4183"/>
                    </a:cubicBezTo>
                    <a:cubicBezTo>
                      <a:pt x="7348" y="4183"/>
                      <a:pt x="6905" y="4278"/>
                      <a:pt x="6746" y="4722"/>
                    </a:cubicBezTo>
                    <a:lnTo>
                      <a:pt x="6746" y="4753"/>
                    </a:lnTo>
                    <a:cubicBezTo>
                      <a:pt x="6715" y="4785"/>
                      <a:pt x="6715" y="4848"/>
                      <a:pt x="6683" y="4912"/>
                    </a:cubicBezTo>
                    <a:cubicBezTo>
                      <a:pt x="6556" y="5355"/>
                      <a:pt x="6905" y="5672"/>
                      <a:pt x="7031" y="5767"/>
                    </a:cubicBezTo>
                    <a:cubicBezTo>
                      <a:pt x="7095" y="5862"/>
                      <a:pt x="7221" y="5957"/>
                      <a:pt x="7221" y="5989"/>
                    </a:cubicBezTo>
                    <a:cubicBezTo>
                      <a:pt x="7221" y="5989"/>
                      <a:pt x="7221" y="6020"/>
                      <a:pt x="7221" y="6020"/>
                    </a:cubicBezTo>
                    <a:lnTo>
                      <a:pt x="6683" y="6654"/>
                    </a:lnTo>
                    <a:cubicBezTo>
                      <a:pt x="6683" y="6685"/>
                      <a:pt x="6683" y="6685"/>
                      <a:pt x="6683" y="6685"/>
                    </a:cubicBezTo>
                    <a:cubicBezTo>
                      <a:pt x="6620" y="6685"/>
                      <a:pt x="6493" y="6622"/>
                      <a:pt x="6398" y="6527"/>
                    </a:cubicBezTo>
                    <a:cubicBezTo>
                      <a:pt x="6305" y="6480"/>
                      <a:pt x="6074" y="6331"/>
                      <a:pt x="5808" y="6331"/>
                    </a:cubicBezTo>
                    <a:cubicBezTo>
                      <a:pt x="5712" y="6331"/>
                      <a:pt x="5612" y="6350"/>
                      <a:pt x="5511" y="6400"/>
                    </a:cubicBezTo>
                    <a:lnTo>
                      <a:pt x="5448" y="6400"/>
                    </a:lnTo>
                    <a:cubicBezTo>
                      <a:pt x="5416" y="6432"/>
                      <a:pt x="5385" y="6464"/>
                      <a:pt x="5321" y="6495"/>
                    </a:cubicBezTo>
                    <a:cubicBezTo>
                      <a:pt x="4910" y="6717"/>
                      <a:pt x="4941" y="7192"/>
                      <a:pt x="4941" y="7350"/>
                    </a:cubicBezTo>
                    <a:cubicBezTo>
                      <a:pt x="4941" y="7477"/>
                      <a:pt x="4941" y="7635"/>
                      <a:pt x="4910" y="7667"/>
                    </a:cubicBezTo>
                    <a:lnTo>
                      <a:pt x="4878" y="7667"/>
                    </a:lnTo>
                    <a:lnTo>
                      <a:pt x="4086" y="7762"/>
                    </a:lnTo>
                    <a:lnTo>
                      <a:pt x="4055" y="7762"/>
                    </a:lnTo>
                    <a:cubicBezTo>
                      <a:pt x="4023" y="7730"/>
                      <a:pt x="3991" y="7572"/>
                      <a:pt x="3960" y="7477"/>
                    </a:cubicBezTo>
                    <a:cubicBezTo>
                      <a:pt x="3928" y="7319"/>
                      <a:pt x="3833" y="6875"/>
                      <a:pt x="3421" y="6717"/>
                    </a:cubicBezTo>
                    <a:lnTo>
                      <a:pt x="3389" y="6717"/>
                    </a:lnTo>
                    <a:cubicBezTo>
                      <a:pt x="3326" y="6685"/>
                      <a:pt x="3294" y="6685"/>
                      <a:pt x="3231" y="6654"/>
                    </a:cubicBezTo>
                    <a:cubicBezTo>
                      <a:pt x="3175" y="6641"/>
                      <a:pt x="3120" y="6636"/>
                      <a:pt x="3068" y="6636"/>
                    </a:cubicBezTo>
                    <a:cubicBezTo>
                      <a:pt x="2710" y="6636"/>
                      <a:pt x="2455" y="6891"/>
                      <a:pt x="2344" y="7002"/>
                    </a:cubicBezTo>
                    <a:cubicBezTo>
                      <a:pt x="2281" y="7097"/>
                      <a:pt x="2154" y="7192"/>
                      <a:pt x="2123" y="7192"/>
                    </a:cubicBezTo>
                    <a:lnTo>
                      <a:pt x="2091" y="7192"/>
                    </a:lnTo>
                    <a:lnTo>
                      <a:pt x="1806" y="6970"/>
                    </a:lnTo>
                    <a:lnTo>
                      <a:pt x="1806" y="6907"/>
                    </a:lnTo>
                    <a:lnTo>
                      <a:pt x="1743" y="6907"/>
                    </a:lnTo>
                    <a:lnTo>
                      <a:pt x="1458" y="6685"/>
                    </a:lnTo>
                    <a:cubicBezTo>
                      <a:pt x="1426" y="6654"/>
                      <a:pt x="1426" y="6654"/>
                      <a:pt x="1426" y="6654"/>
                    </a:cubicBezTo>
                    <a:cubicBezTo>
                      <a:pt x="1426" y="6622"/>
                      <a:pt x="1521" y="6464"/>
                      <a:pt x="1584" y="6369"/>
                    </a:cubicBezTo>
                    <a:cubicBezTo>
                      <a:pt x="1679" y="6242"/>
                      <a:pt x="1933" y="5894"/>
                      <a:pt x="1743" y="5482"/>
                    </a:cubicBezTo>
                    <a:lnTo>
                      <a:pt x="1711" y="5450"/>
                    </a:lnTo>
                    <a:cubicBezTo>
                      <a:pt x="1679" y="5387"/>
                      <a:pt x="1679" y="5355"/>
                      <a:pt x="1648" y="5292"/>
                    </a:cubicBezTo>
                    <a:cubicBezTo>
                      <a:pt x="1394" y="4912"/>
                      <a:pt x="951" y="4912"/>
                      <a:pt x="793" y="4912"/>
                    </a:cubicBezTo>
                    <a:lnTo>
                      <a:pt x="476" y="4912"/>
                    </a:lnTo>
                    <a:cubicBezTo>
                      <a:pt x="476" y="4912"/>
                      <a:pt x="476" y="4880"/>
                      <a:pt x="476" y="4848"/>
                    </a:cubicBezTo>
                    <a:lnTo>
                      <a:pt x="381" y="4057"/>
                    </a:lnTo>
                    <a:cubicBezTo>
                      <a:pt x="381" y="4025"/>
                      <a:pt x="381" y="4025"/>
                      <a:pt x="381" y="4025"/>
                    </a:cubicBezTo>
                    <a:cubicBezTo>
                      <a:pt x="413" y="3993"/>
                      <a:pt x="571" y="3962"/>
                      <a:pt x="666" y="3930"/>
                    </a:cubicBezTo>
                    <a:cubicBezTo>
                      <a:pt x="824" y="3898"/>
                      <a:pt x="1268" y="3803"/>
                      <a:pt x="1426" y="3392"/>
                    </a:cubicBezTo>
                    <a:lnTo>
                      <a:pt x="1426" y="3360"/>
                    </a:lnTo>
                    <a:cubicBezTo>
                      <a:pt x="1458" y="3297"/>
                      <a:pt x="1458" y="3233"/>
                      <a:pt x="1489" y="3202"/>
                    </a:cubicBezTo>
                    <a:cubicBezTo>
                      <a:pt x="1584" y="2758"/>
                      <a:pt x="1268" y="2442"/>
                      <a:pt x="1141" y="2315"/>
                    </a:cubicBezTo>
                    <a:cubicBezTo>
                      <a:pt x="1078" y="2252"/>
                      <a:pt x="951" y="2125"/>
                      <a:pt x="951" y="2093"/>
                    </a:cubicBezTo>
                    <a:cubicBezTo>
                      <a:pt x="951" y="2093"/>
                      <a:pt x="951" y="2093"/>
                      <a:pt x="951" y="2062"/>
                    </a:cubicBezTo>
                    <a:lnTo>
                      <a:pt x="1489" y="1428"/>
                    </a:lnTo>
                    <a:cubicBezTo>
                      <a:pt x="1489" y="1397"/>
                      <a:pt x="1489" y="1397"/>
                      <a:pt x="1489" y="1397"/>
                    </a:cubicBezTo>
                    <a:cubicBezTo>
                      <a:pt x="1521" y="1397"/>
                      <a:pt x="1679" y="1492"/>
                      <a:pt x="1774" y="1555"/>
                    </a:cubicBezTo>
                    <a:cubicBezTo>
                      <a:pt x="1864" y="1622"/>
                      <a:pt x="2083" y="1770"/>
                      <a:pt x="2338" y="1770"/>
                    </a:cubicBezTo>
                    <a:cubicBezTo>
                      <a:pt x="2441" y="1770"/>
                      <a:pt x="2551" y="1746"/>
                      <a:pt x="2661" y="1682"/>
                    </a:cubicBezTo>
                    <a:lnTo>
                      <a:pt x="2693" y="1682"/>
                    </a:lnTo>
                    <a:cubicBezTo>
                      <a:pt x="2756" y="1650"/>
                      <a:pt x="2788" y="1618"/>
                      <a:pt x="2851" y="1618"/>
                    </a:cubicBezTo>
                    <a:cubicBezTo>
                      <a:pt x="3231" y="1365"/>
                      <a:pt x="3231" y="890"/>
                      <a:pt x="3231" y="731"/>
                    </a:cubicBezTo>
                    <a:cubicBezTo>
                      <a:pt x="3231" y="636"/>
                      <a:pt x="3231" y="478"/>
                      <a:pt x="3231" y="446"/>
                    </a:cubicBezTo>
                    <a:lnTo>
                      <a:pt x="3294" y="446"/>
                    </a:lnTo>
                    <a:lnTo>
                      <a:pt x="4086" y="351"/>
                    </a:lnTo>
                    <a:close/>
                    <a:moveTo>
                      <a:pt x="4101" y="1"/>
                    </a:moveTo>
                    <a:cubicBezTo>
                      <a:pt x="4086" y="1"/>
                      <a:pt x="4071" y="2"/>
                      <a:pt x="4055" y="3"/>
                    </a:cubicBezTo>
                    <a:lnTo>
                      <a:pt x="3231" y="98"/>
                    </a:lnTo>
                    <a:cubicBezTo>
                      <a:pt x="2883" y="161"/>
                      <a:pt x="2883" y="446"/>
                      <a:pt x="2883" y="763"/>
                    </a:cubicBezTo>
                    <a:cubicBezTo>
                      <a:pt x="2914" y="1048"/>
                      <a:pt x="2851" y="1238"/>
                      <a:pt x="2693" y="1302"/>
                    </a:cubicBezTo>
                    <a:cubicBezTo>
                      <a:pt x="2661" y="1333"/>
                      <a:pt x="2598" y="1365"/>
                      <a:pt x="2566" y="1397"/>
                    </a:cubicBezTo>
                    <a:lnTo>
                      <a:pt x="2534" y="1397"/>
                    </a:lnTo>
                    <a:cubicBezTo>
                      <a:pt x="2478" y="1431"/>
                      <a:pt x="2417" y="1448"/>
                      <a:pt x="2350" y="1448"/>
                    </a:cubicBezTo>
                    <a:cubicBezTo>
                      <a:pt x="2232" y="1448"/>
                      <a:pt x="2095" y="1392"/>
                      <a:pt x="1933" y="1270"/>
                    </a:cubicBezTo>
                    <a:cubicBezTo>
                      <a:pt x="1776" y="1172"/>
                      <a:pt x="1618" y="1073"/>
                      <a:pt x="1469" y="1073"/>
                    </a:cubicBezTo>
                    <a:cubicBezTo>
                      <a:pt x="1377" y="1073"/>
                      <a:pt x="1289" y="1110"/>
                      <a:pt x="1204" y="1207"/>
                    </a:cubicBezTo>
                    <a:lnTo>
                      <a:pt x="698" y="1872"/>
                    </a:lnTo>
                    <a:cubicBezTo>
                      <a:pt x="476" y="2125"/>
                      <a:pt x="698" y="2347"/>
                      <a:pt x="919" y="2568"/>
                    </a:cubicBezTo>
                    <a:cubicBezTo>
                      <a:pt x="1141" y="2758"/>
                      <a:pt x="1204" y="2917"/>
                      <a:pt x="1173" y="3107"/>
                    </a:cubicBezTo>
                    <a:cubicBezTo>
                      <a:pt x="1141" y="3138"/>
                      <a:pt x="1141" y="3202"/>
                      <a:pt x="1141" y="3233"/>
                    </a:cubicBezTo>
                    <a:lnTo>
                      <a:pt x="1109" y="3265"/>
                    </a:lnTo>
                    <a:cubicBezTo>
                      <a:pt x="1046" y="3455"/>
                      <a:pt x="888" y="3550"/>
                      <a:pt x="603" y="3613"/>
                    </a:cubicBezTo>
                    <a:cubicBezTo>
                      <a:pt x="318" y="3677"/>
                      <a:pt x="1" y="3708"/>
                      <a:pt x="64" y="4088"/>
                    </a:cubicBezTo>
                    <a:lnTo>
                      <a:pt x="159" y="4880"/>
                    </a:lnTo>
                    <a:cubicBezTo>
                      <a:pt x="191" y="5228"/>
                      <a:pt x="476" y="5228"/>
                      <a:pt x="793" y="5228"/>
                    </a:cubicBezTo>
                    <a:cubicBezTo>
                      <a:pt x="1078" y="5228"/>
                      <a:pt x="1268" y="5292"/>
                      <a:pt x="1363" y="5450"/>
                    </a:cubicBezTo>
                    <a:cubicBezTo>
                      <a:pt x="1363" y="5482"/>
                      <a:pt x="1394" y="5513"/>
                      <a:pt x="1426" y="5577"/>
                    </a:cubicBezTo>
                    <a:cubicBezTo>
                      <a:pt x="1521" y="5767"/>
                      <a:pt x="1489" y="5925"/>
                      <a:pt x="1299" y="6179"/>
                    </a:cubicBezTo>
                    <a:cubicBezTo>
                      <a:pt x="1141" y="6432"/>
                      <a:pt x="983" y="6685"/>
                      <a:pt x="1268" y="6939"/>
                    </a:cubicBezTo>
                    <a:lnTo>
                      <a:pt x="1901" y="7414"/>
                    </a:lnTo>
                    <a:cubicBezTo>
                      <a:pt x="1985" y="7479"/>
                      <a:pt x="2060" y="7505"/>
                      <a:pt x="2130" y="7505"/>
                    </a:cubicBezTo>
                    <a:cubicBezTo>
                      <a:pt x="2300" y="7505"/>
                      <a:pt x="2441" y="7349"/>
                      <a:pt x="2598" y="7192"/>
                    </a:cubicBezTo>
                    <a:cubicBezTo>
                      <a:pt x="2748" y="7042"/>
                      <a:pt x="2898" y="6951"/>
                      <a:pt x="3033" y="6951"/>
                    </a:cubicBezTo>
                    <a:cubicBezTo>
                      <a:pt x="3069" y="6951"/>
                      <a:pt x="3103" y="6957"/>
                      <a:pt x="3136" y="6970"/>
                    </a:cubicBezTo>
                    <a:cubicBezTo>
                      <a:pt x="3168" y="6970"/>
                      <a:pt x="3231" y="7002"/>
                      <a:pt x="3263" y="7002"/>
                    </a:cubicBezTo>
                    <a:lnTo>
                      <a:pt x="3294" y="7002"/>
                    </a:lnTo>
                    <a:cubicBezTo>
                      <a:pt x="3484" y="7065"/>
                      <a:pt x="3579" y="7224"/>
                      <a:pt x="3643" y="7509"/>
                    </a:cubicBezTo>
                    <a:cubicBezTo>
                      <a:pt x="3706" y="7794"/>
                      <a:pt x="3738" y="8079"/>
                      <a:pt x="4055" y="8079"/>
                    </a:cubicBezTo>
                    <a:lnTo>
                      <a:pt x="4118" y="8079"/>
                    </a:lnTo>
                    <a:lnTo>
                      <a:pt x="4910" y="7984"/>
                    </a:lnTo>
                    <a:cubicBezTo>
                      <a:pt x="5290" y="7920"/>
                      <a:pt x="5258" y="7635"/>
                      <a:pt x="5258" y="7319"/>
                    </a:cubicBezTo>
                    <a:cubicBezTo>
                      <a:pt x="5258" y="7034"/>
                      <a:pt x="5321" y="6844"/>
                      <a:pt x="5480" y="6780"/>
                    </a:cubicBezTo>
                    <a:cubicBezTo>
                      <a:pt x="5511" y="6749"/>
                      <a:pt x="5575" y="6717"/>
                      <a:pt x="5606" y="6685"/>
                    </a:cubicBezTo>
                    <a:cubicBezTo>
                      <a:pt x="5667" y="6655"/>
                      <a:pt x="5728" y="6641"/>
                      <a:pt x="5791" y="6641"/>
                    </a:cubicBezTo>
                    <a:cubicBezTo>
                      <a:pt x="5925" y="6641"/>
                      <a:pt x="6068" y="6704"/>
                      <a:pt x="6240" y="6812"/>
                    </a:cubicBezTo>
                    <a:cubicBezTo>
                      <a:pt x="6377" y="6910"/>
                      <a:pt x="6527" y="7008"/>
                      <a:pt x="6674" y="7008"/>
                    </a:cubicBezTo>
                    <a:cubicBezTo>
                      <a:pt x="6763" y="7008"/>
                      <a:pt x="6852" y="6971"/>
                      <a:pt x="6936" y="6875"/>
                    </a:cubicBezTo>
                    <a:lnTo>
                      <a:pt x="7443" y="6242"/>
                    </a:lnTo>
                    <a:cubicBezTo>
                      <a:pt x="7665" y="5957"/>
                      <a:pt x="7443" y="5735"/>
                      <a:pt x="7221" y="5545"/>
                    </a:cubicBezTo>
                    <a:cubicBezTo>
                      <a:pt x="7031" y="5323"/>
                      <a:pt x="6936" y="5165"/>
                      <a:pt x="7000" y="4975"/>
                    </a:cubicBezTo>
                    <a:cubicBezTo>
                      <a:pt x="7000" y="4943"/>
                      <a:pt x="7031" y="4880"/>
                      <a:pt x="7031" y="4848"/>
                    </a:cubicBezTo>
                    <a:lnTo>
                      <a:pt x="7031" y="4817"/>
                    </a:lnTo>
                    <a:cubicBezTo>
                      <a:pt x="7095" y="4658"/>
                      <a:pt x="7253" y="4532"/>
                      <a:pt x="7570" y="4468"/>
                    </a:cubicBezTo>
                    <a:cubicBezTo>
                      <a:pt x="7855" y="4437"/>
                      <a:pt x="8140" y="4373"/>
                      <a:pt x="8108" y="4025"/>
                    </a:cubicBezTo>
                    <a:lnTo>
                      <a:pt x="8013" y="3202"/>
                    </a:lnTo>
                    <a:cubicBezTo>
                      <a:pt x="7981" y="2853"/>
                      <a:pt x="7665" y="2853"/>
                      <a:pt x="7380" y="2853"/>
                    </a:cubicBezTo>
                    <a:cubicBezTo>
                      <a:pt x="7339" y="2857"/>
                      <a:pt x="7301" y="2859"/>
                      <a:pt x="7265" y="2859"/>
                    </a:cubicBezTo>
                    <a:cubicBezTo>
                      <a:pt x="7023" y="2859"/>
                      <a:pt x="6892" y="2770"/>
                      <a:pt x="6810" y="2632"/>
                    </a:cubicBezTo>
                    <a:cubicBezTo>
                      <a:pt x="6778" y="2600"/>
                      <a:pt x="6746" y="2568"/>
                      <a:pt x="6746" y="2537"/>
                    </a:cubicBezTo>
                    <a:lnTo>
                      <a:pt x="6715" y="2505"/>
                    </a:lnTo>
                    <a:cubicBezTo>
                      <a:pt x="6651" y="2347"/>
                      <a:pt x="6683" y="2157"/>
                      <a:pt x="6841" y="1903"/>
                    </a:cubicBezTo>
                    <a:cubicBezTo>
                      <a:pt x="7000" y="1650"/>
                      <a:pt x="7190" y="1397"/>
                      <a:pt x="6905" y="1175"/>
                    </a:cubicBezTo>
                    <a:lnTo>
                      <a:pt x="6651" y="953"/>
                    </a:lnTo>
                    <a:lnTo>
                      <a:pt x="6651" y="921"/>
                    </a:lnTo>
                    <a:lnTo>
                      <a:pt x="6556" y="890"/>
                    </a:lnTo>
                    <a:lnTo>
                      <a:pt x="6271" y="668"/>
                    </a:lnTo>
                    <a:cubicBezTo>
                      <a:pt x="6188" y="603"/>
                      <a:pt x="6110" y="576"/>
                      <a:pt x="6036" y="576"/>
                    </a:cubicBezTo>
                    <a:cubicBezTo>
                      <a:pt x="5859" y="576"/>
                      <a:pt x="5709" y="733"/>
                      <a:pt x="5575" y="890"/>
                    </a:cubicBezTo>
                    <a:cubicBezTo>
                      <a:pt x="5388" y="1076"/>
                      <a:pt x="5246" y="1151"/>
                      <a:pt x="5093" y="1151"/>
                    </a:cubicBezTo>
                    <a:cubicBezTo>
                      <a:pt x="5064" y="1151"/>
                      <a:pt x="5035" y="1148"/>
                      <a:pt x="5005" y="1143"/>
                    </a:cubicBezTo>
                    <a:cubicBezTo>
                      <a:pt x="4973" y="1112"/>
                      <a:pt x="4941" y="1112"/>
                      <a:pt x="4878" y="1080"/>
                    </a:cubicBezTo>
                    <a:lnTo>
                      <a:pt x="4846" y="1080"/>
                    </a:lnTo>
                    <a:cubicBezTo>
                      <a:pt x="4688" y="1016"/>
                      <a:pt x="4561" y="858"/>
                      <a:pt x="4530" y="573"/>
                    </a:cubicBezTo>
                    <a:cubicBezTo>
                      <a:pt x="4469" y="301"/>
                      <a:pt x="4409" y="1"/>
                      <a:pt x="4101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7" name="Google Shape;1577;p35"/>
            <p:cNvSpPr/>
            <p:nvPr/>
          </p:nvSpPr>
          <p:spPr>
            <a:xfrm>
              <a:off x="3316205" y="1833127"/>
              <a:ext cx="210157" cy="156629"/>
            </a:xfrm>
            <a:custGeom>
              <a:avLst/>
              <a:gdLst/>
              <a:ahLst/>
              <a:cxnLst/>
              <a:rect l="l" t="t" r="r" b="b"/>
              <a:pathLst>
                <a:path w="6588" h="4910" extrusionOk="0">
                  <a:moveTo>
                    <a:pt x="6397" y="1"/>
                  </a:moveTo>
                  <a:lnTo>
                    <a:pt x="6271" y="96"/>
                  </a:lnTo>
                  <a:lnTo>
                    <a:pt x="6461" y="349"/>
                  </a:lnTo>
                  <a:lnTo>
                    <a:pt x="6587" y="254"/>
                  </a:lnTo>
                  <a:lnTo>
                    <a:pt x="6397" y="1"/>
                  </a:lnTo>
                  <a:close/>
                  <a:moveTo>
                    <a:pt x="5732" y="476"/>
                  </a:moveTo>
                  <a:lnTo>
                    <a:pt x="5226" y="856"/>
                  </a:lnTo>
                  <a:lnTo>
                    <a:pt x="5416" y="1109"/>
                  </a:lnTo>
                  <a:lnTo>
                    <a:pt x="5922" y="729"/>
                  </a:lnTo>
                  <a:lnTo>
                    <a:pt x="5732" y="476"/>
                  </a:lnTo>
                  <a:close/>
                  <a:moveTo>
                    <a:pt x="4687" y="1236"/>
                  </a:moveTo>
                  <a:lnTo>
                    <a:pt x="4181" y="1616"/>
                  </a:lnTo>
                  <a:lnTo>
                    <a:pt x="4371" y="1869"/>
                  </a:lnTo>
                  <a:lnTo>
                    <a:pt x="4877" y="1489"/>
                  </a:lnTo>
                  <a:lnTo>
                    <a:pt x="4687" y="1236"/>
                  </a:lnTo>
                  <a:close/>
                  <a:moveTo>
                    <a:pt x="3642" y="1996"/>
                  </a:moveTo>
                  <a:lnTo>
                    <a:pt x="3136" y="2376"/>
                  </a:lnTo>
                  <a:lnTo>
                    <a:pt x="3326" y="2629"/>
                  </a:lnTo>
                  <a:lnTo>
                    <a:pt x="3832" y="2249"/>
                  </a:lnTo>
                  <a:lnTo>
                    <a:pt x="3642" y="1996"/>
                  </a:lnTo>
                  <a:close/>
                  <a:moveTo>
                    <a:pt x="2597" y="2756"/>
                  </a:moveTo>
                  <a:lnTo>
                    <a:pt x="2090" y="3136"/>
                  </a:lnTo>
                  <a:lnTo>
                    <a:pt x="2280" y="3390"/>
                  </a:lnTo>
                  <a:lnTo>
                    <a:pt x="2787" y="3010"/>
                  </a:lnTo>
                  <a:lnTo>
                    <a:pt x="2597" y="2756"/>
                  </a:lnTo>
                  <a:close/>
                  <a:moveTo>
                    <a:pt x="1552" y="3516"/>
                  </a:moveTo>
                  <a:lnTo>
                    <a:pt x="1045" y="3896"/>
                  </a:lnTo>
                  <a:lnTo>
                    <a:pt x="1235" y="4150"/>
                  </a:lnTo>
                  <a:lnTo>
                    <a:pt x="1774" y="3770"/>
                  </a:lnTo>
                  <a:lnTo>
                    <a:pt x="1552" y="3516"/>
                  </a:lnTo>
                  <a:close/>
                  <a:moveTo>
                    <a:pt x="539" y="4245"/>
                  </a:moveTo>
                  <a:lnTo>
                    <a:pt x="0" y="4625"/>
                  </a:lnTo>
                  <a:lnTo>
                    <a:pt x="190" y="4910"/>
                  </a:lnTo>
                  <a:lnTo>
                    <a:pt x="729" y="4530"/>
                  </a:lnTo>
                  <a:lnTo>
                    <a:pt x="539" y="4245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243312" y="962320"/>
              <a:ext cx="421303" cy="421303"/>
            </a:xfrm>
            <a:custGeom>
              <a:avLst/>
              <a:gdLst/>
              <a:ahLst/>
              <a:cxnLst/>
              <a:rect l="l" t="t" r="r" b="b"/>
              <a:pathLst>
                <a:path w="13207" h="13207" extrusionOk="0">
                  <a:moveTo>
                    <a:pt x="6493" y="0"/>
                  </a:moveTo>
                  <a:cubicBezTo>
                    <a:pt x="6271" y="0"/>
                    <a:pt x="6050" y="0"/>
                    <a:pt x="5828" y="32"/>
                  </a:cubicBezTo>
                  <a:lnTo>
                    <a:pt x="5891" y="349"/>
                  </a:lnTo>
                  <a:cubicBezTo>
                    <a:pt x="6081" y="317"/>
                    <a:pt x="6303" y="317"/>
                    <a:pt x="6493" y="317"/>
                  </a:cubicBezTo>
                  <a:lnTo>
                    <a:pt x="6493" y="0"/>
                  </a:lnTo>
                  <a:close/>
                  <a:moveTo>
                    <a:pt x="7158" y="32"/>
                  </a:moveTo>
                  <a:lnTo>
                    <a:pt x="7126" y="349"/>
                  </a:lnTo>
                  <a:cubicBezTo>
                    <a:pt x="7348" y="349"/>
                    <a:pt x="7538" y="380"/>
                    <a:pt x="7760" y="412"/>
                  </a:cubicBezTo>
                  <a:lnTo>
                    <a:pt x="7823" y="95"/>
                  </a:lnTo>
                  <a:cubicBezTo>
                    <a:pt x="7601" y="64"/>
                    <a:pt x="7380" y="32"/>
                    <a:pt x="7158" y="32"/>
                  </a:cubicBezTo>
                  <a:close/>
                  <a:moveTo>
                    <a:pt x="5194" y="159"/>
                  </a:moveTo>
                  <a:cubicBezTo>
                    <a:pt x="4973" y="190"/>
                    <a:pt x="4751" y="254"/>
                    <a:pt x="4561" y="317"/>
                  </a:cubicBezTo>
                  <a:lnTo>
                    <a:pt x="4656" y="634"/>
                  </a:lnTo>
                  <a:cubicBezTo>
                    <a:pt x="4846" y="570"/>
                    <a:pt x="5036" y="507"/>
                    <a:pt x="5258" y="444"/>
                  </a:cubicBezTo>
                  <a:lnTo>
                    <a:pt x="5194" y="159"/>
                  </a:lnTo>
                  <a:close/>
                  <a:moveTo>
                    <a:pt x="8456" y="254"/>
                  </a:moveTo>
                  <a:lnTo>
                    <a:pt x="8361" y="570"/>
                  </a:lnTo>
                  <a:cubicBezTo>
                    <a:pt x="8551" y="634"/>
                    <a:pt x="8773" y="697"/>
                    <a:pt x="8963" y="760"/>
                  </a:cubicBezTo>
                  <a:lnTo>
                    <a:pt x="9090" y="475"/>
                  </a:lnTo>
                  <a:cubicBezTo>
                    <a:pt x="8868" y="380"/>
                    <a:pt x="8678" y="317"/>
                    <a:pt x="8456" y="254"/>
                  </a:cubicBezTo>
                  <a:close/>
                  <a:moveTo>
                    <a:pt x="3928" y="539"/>
                  </a:moveTo>
                  <a:cubicBezTo>
                    <a:pt x="3738" y="634"/>
                    <a:pt x="3548" y="729"/>
                    <a:pt x="3358" y="855"/>
                  </a:cubicBezTo>
                  <a:lnTo>
                    <a:pt x="3516" y="1140"/>
                  </a:lnTo>
                  <a:cubicBezTo>
                    <a:pt x="3674" y="1014"/>
                    <a:pt x="3864" y="919"/>
                    <a:pt x="4054" y="855"/>
                  </a:cubicBezTo>
                  <a:lnTo>
                    <a:pt x="3928" y="539"/>
                  </a:lnTo>
                  <a:close/>
                  <a:moveTo>
                    <a:pt x="9660" y="760"/>
                  </a:moveTo>
                  <a:lnTo>
                    <a:pt x="9533" y="1045"/>
                  </a:lnTo>
                  <a:cubicBezTo>
                    <a:pt x="9723" y="1140"/>
                    <a:pt x="9881" y="1235"/>
                    <a:pt x="10071" y="1362"/>
                  </a:cubicBezTo>
                  <a:lnTo>
                    <a:pt x="10230" y="1077"/>
                  </a:lnTo>
                  <a:cubicBezTo>
                    <a:pt x="10071" y="982"/>
                    <a:pt x="9881" y="855"/>
                    <a:pt x="9660" y="760"/>
                  </a:cubicBezTo>
                  <a:close/>
                  <a:moveTo>
                    <a:pt x="2788" y="1204"/>
                  </a:moveTo>
                  <a:cubicBezTo>
                    <a:pt x="2598" y="1330"/>
                    <a:pt x="2439" y="1457"/>
                    <a:pt x="2281" y="1584"/>
                  </a:cubicBezTo>
                  <a:lnTo>
                    <a:pt x="2471" y="1837"/>
                  </a:lnTo>
                  <a:cubicBezTo>
                    <a:pt x="2629" y="1711"/>
                    <a:pt x="2788" y="1584"/>
                    <a:pt x="2978" y="1457"/>
                  </a:cubicBezTo>
                  <a:lnTo>
                    <a:pt x="2788" y="1204"/>
                  </a:lnTo>
                  <a:close/>
                  <a:moveTo>
                    <a:pt x="10768" y="1489"/>
                  </a:moveTo>
                  <a:lnTo>
                    <a:pt x="10578" y="1742"/>
                  </a:lnTo>
                  <a:cubicBezTo>
                    <a:pt x="10737" y="1869"/>
                    <a:pt x="10895" y="1996"/>
                    <a:pt x="11022" y="2154"/>
                  </a:cubicBezTo>
                  <a:lnTo>
                    <a:pt x="11275" y="1932"/>
                  </a:lnTo>
                  <a:cubicBezTo>
                    <a:pt x="11117" y="1774"/>
                    <a:pt x="10927" y="1616"/>
                    <a:pt x="10768" y="1489"/>
                  </a:cubicBezTo>
                  <a:close/>
                  <a:moveTo>
                    <a:pt x="1774" y="2059"/>
                  </a:moveTo>
                  <a:cubicBezTo>
                    <a:pt x="1648" y="2217"/>
                    <a:pt x="1489" y="2376"/>
                    <a:pt x="1363" y="2566"/>
                  </a:cubicBezTo>
                  <a:lnTo>
                    <a:pt x="1616" y="2756"/>
                  </a:lnTo>
                  <a:cubicBezTo>
                    <a:pt x="1743" y="2597"/>
                    <a:pt x="1869" y="2439"/>
                    <a:pt x="2028" y="2281"/>
                  </a:cubicBezTo>
                  <a:lnTo>
                    <a:pt x="1774" y="2059"/>
                  </a:lnTo>
                  <a:close/>
                  <a:moveTo>
                    <a:pt x="11718" y="2407"/>
                  </a:moveTo>
                  <a:lnTo>
                    <a:pt x="11465" y="2629"/>
                  </a:lnTo>
                  <a:cubicBezTo>
                    <a:pt x="11592" y="2787"/>
                    <a:pt x="11718" y="2946"/>
                    <a:pt x="11845" y="3136"/>
                  </a:cubicBezTo>
                  <a:lnTo>
                    <a:pt x="12098" y="2946"/>
                  </a:lnTo>
                  <a:cubicBezTo>
                    <a:pt x="11972" y="2756"/>
                    <a:pt x="11845" y="2597"/>
                    <a:pt x="11718" y="2407"/>
                  </a:cubicBezTo>
                  <a:close/>
                  <a:moveTo>
                    <a:pt x="982" y="3104"/>
                  </a:moveTo>
                  <a:cubicBezTo>
                    <a:pt x="856" y="3294"/>
                    <a:pt x="761" y="3484"/>
                    <a:pt x="666" y="3674"/>
                  </a:cubicBezTo>
                  <a:lnTo>
                    <a:pt x="951" y="3832"/>
                  </a:lnTo>
                  <a:cubicBezTo>
                    <a:pt x="1046" y="3642"/>
                    <a:pt x="1141" y="3452"/>
                    <a:pt x="1267" y="3262"/>
                  </a:cubicBezTo>
                  <a:lnTo>
                    <a:pt x="982" y="3104"/>
                  </a:lnTo>
                  <a:close/>
                  <a:moveTo>
                    <a:pt x="12447" y="3516"/>
                  </a:moveTo>
                  <a:lnTo>
                    <a:pt x="12162" y="3674"/>
                  </a:lnTo>
                  <a:cubicBezTo>
                    <a:pt x="12257" y="3864"/>
                    <a:pt x="12352" y="4054"/>
                    <a:pt x="12415" y="4244"/>
                  </a:cubicBezTo>
                  <a:lnTo>
                    <a:pt x="12700" y="4117"/>
                  </a:lnTo>
                  <a:cubicBezTo>
                    <a:pt x="12637" y="3896"/>
                    <a:pt x="12542" y="3706"/>
                    <a:pt x="12447" y="3516"/>
                  </a:cubicBezTo>
                  <a:close/>
                  <a:moveTo>
                    <a:pt x="412" y="4276"/>
                  </a:moveTo>
                  <a:cubicBezTo>
                    <a:pt x="317" y="4497"/>
                    <a:pt x="254" y="4719"/>
                    <a:pt x="191" y="4909"/>
                  </a:cubicBezTo>
                  <a:lnTo>
                    <a:pt x="507" y="5004"/>
                  </a:lnTo>
                  <a:cubicBezTo>
                    <a:pt x="571" y="4814"/>
                    <a:pt x="634" y="4592"/>
                    <a:pt x="697" y="4402"/>
                  </a:cubicBezTo>
                  <a:lnTo>
                    <a:pt x="412" y="4276"/>
                  </a:lnTo>
                  <a:close/>
                  <a:moveTo>
                    <a:pt x="12922" y="4751"/>
                  </a:moveTo>
                  <a:lnTo>
                    <a:pt x="12637" y="4814"/>
                  </a:lnTo>
                  <a:cubicBezTo>
                    <a:pt x="12668" y="5036"/>
                    <a:pt x="12732" y="5226"/>
                    <a:pt x="12763" y="5447"/>
                  </a:cubicBezTo>
                  <a:lnTo>
                    <a:pt x="13080" y="5384"/>
                  </a:lnTo>
                  <a:cubicBezTo>
                    <a:pt x="13048" y="5162"/>
                    <a:pt x="12985" y="4941"/>
                    <a:pt x="12922" y="4751"/>
                  </a:cubicBezTo>
                  <a:close/>
                  <a:moveTo>
                    <a:pt x="64" y="5574"/>
                  </a:moveTo>
                  <a:cubicBezTo>
                    <a:pt x="32" y="5764"/>
                    <a:pt x="1" y="5986"/>
                    <a:pt x="1" y="6207"/>
                  </a:cubicBezTo>
                  <a:lnTo>
                    <a:pt x="317" y="6239"/>
                  </a:lnTo>
                  <a:cubicBezTo>
                    <a:pt x="317" y="6017"/>
                    <a:pt x="349" y="5827"/>
                    <a:pt x="381" y="5606"/>
                  </a:cubicBezTo>
                  <a:lnTo>
                    <a:pt x="64" y="5574"/>
                  </a:lnTo>
                  <a:close/>
                  <a:moveTo>
                    <a:pt x="13175" y="6017"/>
                  </a:moveTo>
                  <a:lnTo>
                    <a:pt x="12858" y="6049"/>
                  </a:lnTo>
                  <a:cubicBezTo>
                    <a:pt x="12858" y="6239"/>
                    <a:pt x="12890" y="6429"/>
                    <a:pt x="12890" y="6588"/>
                  </a:cubicBezTo>
                  <a:cubicBezTo>
                    <a:pt x="12890" y="6809"/>
                    <a:pt x="12858" y="7031"/>
                    <a:pt x="12858" y="7221"/>
                  </a:cubicBezTo>
                  <a:lnTo>
                    <a:pt x="13175" y="7253"/>
                  </a:lnTo>
                  <a:cubicBezTo>
                    <a:pt x="13175" y="7031"/>
                    <a:pt x="13207" y="6809"/>
                    <a:pt x="13207" y="6588"/>
                  </a:cubicBezTo>
                  <a:cubicBezTo>
                    <a:pt x="13207" y="6398"/>
                    <a:pt x="13175" y="6207"/>
                    <a:pt x="13175" y="6017"/>
                  </a:cubicBezTo>
                  <a:close/>
                  <a:moveTo>
                    <a:pt x="1" y="6873"/>
                  </a:moveTo>
                  <a:cubicBezTo>
                    <a:pt x="1" y="7094"/>
                    <a:pt x="32" y="7316"/>
                    <a:pt x="64" y="7538"/>
                  </a:cubicBezTo>
                  <a:lnTo>
                    <a:pt x="381" y="7506"/>
                  </a:lnTo>
                  <a:cubicBezTo>
                    <a:pt x="349" y="7284"/>
                    <a:pt x="317" y="7063"/>
                    <a:pt x="317" y="6873"/>
                  </a:cubicBezTo>
                  <a:close/>
                  <a:moveTo>
                    <a:pt x="12763" y="7854"/>
                  </a:moveTo>
                  <a:cubicBezTo>
                    <a:pt x="12700" y="8044"/>
                    <a:pt x="12668" y="8266"/>
                    <a:pt x="12605" y="8456"/>
                  </a:cubicBezTo>
                  <a:lnTo>
                    <a:pt x="12890" y="8551"/>
                  </a:lnTo>
                  <a:cubicBezTo>
                    <a:pt x="12953" y="8329"/>
                    <a:pt x="13017" y="8108"/>
                    <a:pt x="13080" y="7918"/>
                  </a:cubicBezTo>
                  <a:lnTo>
                    <a:pt x="12763" y="7854"/>
                  </a:lnTo>
                  <a:close/>
                  <a:moveTo>
                    <a:pt x="476" y="8108"/>
                  </a:moveTo>
                  <a:lnTo>
                    <a:pt x="191" y="8171"/>
                  </a:lnTo>
                  <a:cubicBezTo>
                    <a:pt x="222" y="8393"/>
                    <a:pt x="286" y="8614"/>
                    <a:pt x="381" y="8804"/>
                  </a:cubicBezTo>
                  <a:lnTo>
                    <a:pt x="666" y="8709"/>
                  </a:lnTo>
                  <a:cubicBezTo>
                    <a:pt x="602" y="8519"/>
                    <a:pt x="539" y="8298"/>
                    <a:pt x="476" y="8108"/>
                  </a:cubicBezTo>
                  <a:close/>
                  <a:moveTo>
                    <a:pt x="12383" y="9026"/>
                  </a:moveTo>
                  <a:cubicBezTo>
                    <a:pt x="12288" y="9248"/>
                    <a:pt x="12193" y="9438"/>
                    <a:pt x="12098" y="9596"/>
                  </a:cubicBezTo>
                  <a:lnTo>
                    <a:pt x="12383" y="9754"/>
                  </a:lnTo>
                  <a:cubicBezTo>
                    <a:pt x="12510" y="9564"/>
                    <a:pt x="12605" y="9374"/>
                    <a:pt x="12668" y="9153"/>
                  </a:cubicBezTo>
                  <a:lnTo>
                    <a:pt x="12383" y="9026"/>
                  </a:lnTo>
                  <a:close/>
                  <a:moveTo>
                    <a:pt x="919" y="9279"/>
                  </a:moveTo>
                  <a:lnTo>
                    <a:pt x="634" y="9438"/>
                  </a:lnTo>
                  <a:cubicBezTo>
                    <a:pt x="729" y="9628"/>
                    <a:pt x="824" y="9818"/>
                    <a:pt x="919" y="10008"/>
                  </a:cubicBezTo>
                  <a:lnTo>
                    <a:pt x="1204" y="9849"/>
                  </a:lnTo>
                  <a:cubicBezTo>
                    <a:pt x="1109" y="9659"/>
                    <a:pt x="1014" y="9469"/>
                    <a:pt x="919" y="9279"/>
                  </a:cubicBezTo>
                  <a:close/>
                  <a:moveTo>
                    <a:pt x="11782" y="10134"/>
                  </a:moveTo>
                  <a:cubicBezTo>
                    <a:pt x="11655" y="10324"/>
                    <a:pt x="11528" y="10483"/>
                    <a:pt x="11402" y="10641"/>
                  </a:cubicBezTo>
                  <a:lnTo>
                    <a:pt x="11655" y="10863"/>
                  </a:lnTo>
                  <a:cubicBezTo>
                    <a:pt x="11782" y="10673"/>
                    <a:pt x="11908" y="10514"/>
                    <a:pt x="12035" y="10324"/>
                  </a:cubicBezTo>
                  <a:lnTo>
                    <a:pt x="11782" y="10134"/>
                  </a:lnTo>
                  <a:close/>
                  <a:moveTo>
                    <a:pt x="1553" y="10356"/>
                  </a:moveTo>
                  <a:lnTo>
                    <a:pt x="1299" y="10546"/>
                  </a:lnTo>
                  <a:cubicBezTo>
                    <a:pt x="1426" y="10736"/>
                    <a:pt x="1584" y="10894"/>
                    <a:pt x="1711" y="11053"/>
                  </a:cubicBezTo>
                  <a:lnTo>
                    <a:pt x="1964" y="10831"/>
                  </a:lnTo>
                  <a:cubicBezTo>
                    <a:pt x="1806" y="10704"/>
                    <a:pt x="1679" y="10514"/>
                    <a:pt x="1553" y="10356"/>
                  </a:cubicBezTo>
                  <a:close/>
                  <a:moveTo>
                    <a:pt x="10958" y="11116"/>
                  </a:moveTo>
                  <a:cubicBezTo>
                    <a:pt x="10832" y="11243"/>
                    <a:pt x="10673" y="11401"/>
                    <a:pt x="10483" y="11528"/>
                  </a:cubicBezTo>
                  <a:lnTo>
                    <a:pt x="10705" y="11781"/>
                  </a:lnTo>
                  <a:cubicBezTo>
                    <a:pt x="10863" y="11623"/>
                    <a:pt x="11053" y="11496"/>
                    <a:pt x="11180" y="11338"/>
                  </a:cubicBezTo>
                  <a:lnTo>
                    <a:pt x="10958" y="11116"/>
                  </a:lnTo>
                  <a:close/>
                  <a:moveTo>
                    <a:pt x="2408" y="11275"/>
                  </a:moveTo>
                  <a:lnTo>
                    <a:pt x="2186" y="11528"/>
                  </a:lnTo>
                  <a:cubicBezTo>
                    <a:pt x="2344" y="11655"/>
                    <a:pt x="2534" y="11813"/>
                    <a:pt x="2724" y="11940"/>
                  </a:cubicBezTo>
                  <a:lnTo>
                    <a:pt x="2883" y="11686"/>
                  </a:lnTo>
                  <a:cubicBezTo>
                    <a:pt x="2724" y="11560"/>
                    <a:pt x="2566" y="11433"/>
                    <a:pt x="2408" y="11275"/>
                  </a:cubicBezTo>
                  <a:close/>
                  <a:moveTo>
                    <a:pt x="9976" y="11876"/>
                  </a:moveTo>
                  <a:cubicBezTo>
                    <a:pt x="9818" y="12003"/>
                    <a:pt x="9628" y="12098"/>
                    <a:pt x="9438" y="12193"/>
                  </a:cubicBezTo>
                  <a:lnTo>
                    <a:pt x="9596" y="12478"/>
                  </a:lnTo>
                  <a:cubicBezTo>
                    <a:pt x="9786" y="12383"/>
                    <a:pt x="9976" y="12288"/>
                    <a:pt x="10167" y="12161"/>
                  </a:cubicBezTo>
                  <a:lnTo>
                    <a:pt x="9976" y="11876"/>
                  </a:lnTo>
                  <a:close/>
                  <a:moveTo>
                    <a:pt x="3421" y="12035"/>
                  </a:moveTo>
                  <a:lnTo>
                    <a:pt x="3263" y="12288"/>
                  </a:lnTo>
                  <a:cubicBezTo>
                    <a:pt x="3453" y="12415"/>
                    <a:pt x="3643" y="12510"/>
                    <a:pt x="3833" y="12605"/>
                  </a:cubicBezTo>
                  <a:lnTo>
                    <a:pt x="3991" y="12320"/>
                  </a:lnTo>
                  <a:cubicBezTo>
                    <a:pt x="3801" y="12225"/>
                    <a:pt x="3611" y="12130"/>
                    <a:pt x="3421" y="12035"/>
                  </a:cubicBezTo>
                  <a:close/>
                  <a:moveTo>
                    <a:pt x="8868" y="12446"/>
                  </a:moveTo>
                  <a:cubicBezTo>
                    <a:pt x="8678" y="12541"/>
                    <a:pt x="8488" y="12605"/>
                    <a:pt x="8266" y="12668"/>
                  </a:cubicBezTo>
                  <a:lnTo>
                    <a:pt x="8361" y="12953"/>
                  </a:lnTo>
                  <a:cubicBezTo>
                    <a:pt x="8583" y="12890"/>
                    <a:pt x="8773" y="12826"/>
                    <a:pt x="8995" y="12763"/>
                  </a:cubicBezTo>
                  <a:lnTo>
                    <a:pt x="8868" y="12446"/>
                  </a:lnTo>
                  <a:close/>
                  <a:moveTo>
                    <a:pt x="4561" y="12541"/>
                  </a:moveTo>
                  <a:lnTo>
                    <a:pt x="4466" y="12858"/>
                  </a:lnTo>
                  <a:cubicBezTo>
                    <a:pt x="4656" y="12921"/>
                    <a:pt x="4878" y="12985"/>
                    <a:pt x="5099" y="13048"/>
                  </a:cubicBezTo>
                  <a:lnTo>
                    <a:pt x="5163" y="12731"/>
                  </a:lnTo>
                  <a:cubicBezTo>
                    <a:pt x="4973" y="12668"/>
                    <a:pt x="4751" y="12605"/>
                    <a:pt x="4561" y="12541"/>
                  </a:cubicBezTo>
                  <a:close/>
                  <a:moveTo>
                    <a:pt x="7665" y="12795"/>
                  </a:moveTo>
                  <a:cubicBezTo>
                    <a:pt x="7443" y="12826"/>
                    <a:pt x="7253" y="12858"/>
                    <a:pt x="7031" y="12858"/>
                  </a:cubicBezTo>
                  <a:lnTo>
                    <a:pt x="7063" y="13175"/>
                  </a:lnTo>
                  <a:cubicBezTo>
                    <a:pt x="7285" y="13175"/>
                    <a:pt x="7506" y="13143"/>
                    <a:pt x="7696" y="13111"/>
                  </a:cubicBezTo>
                  <a:lnTo>
                    <a:pt x="7665" y="12795"/>
                  </a:lnTo>
                  <a:close/>
                  <a:moveTo>
                    <a:pt x="5796" y="12826"/>
                  </a:moveTo>
                  <a:lnTo>
                    <a:pt x="5733" y="13143"/>
                  </a:lnTo>
                  <a:cubicBezTo>
                    <a:pt x="5955" y="13175"/>
                    <a:pt x="6176" y="13206"/>
                    <a:pt x="6398" y="13206"/>
                  </a:cubicBezTo>
                  <a:lnTo>
                    <a:pt x="6398" y="12890"/>
                  </a:lnTo>
                  <a:cubicBezTo>
                    <a:pt x="6208" y="12858"/>
                    <a:pt x="5986" y="12858"/>
                    <a:pt x="5796" y="12826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35"/>
            <p:cNvGrpSpPr/>
            <p:nvPr/>
          </p:nvGrpSpPr>
          <p:grpSpPr>
            <a:xfrm>
              <a:off x="2325136" y="1073428"/>
              <a:ext cx="251595" cy="204128"/>
              <a:chOff x="2325136" y="1073428"/>
              <a:chExt cx="251595" cy="204128"/>
            </a:xfrm>
          </p:grpSpPr>
          <p:sp>
            <p:nvSpPr>
              <p:cNvPr id="1580" name="Google Shape;1580;p35"/>
              <p:cNvSpPr/>
              <p:nvPr/>
            </p:nvSpPr>
            <p:spPr>
              <a:xfrm>
                <a:off x="2325136" y="1073428"/>
                <a:ext cx="251595" cy="203107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6367" extrusionOk="0">
                    <a:moveTo>
                      <a:pt x="1" y="1"/>
                    </a:moveTo>
                    <a:lnTo>
                      <a:pt x="1" y="6366"/>
                    </a:lnTo>
                    <a:lnTo>
                      <a:pt x="7887" y="6366"/>
                    </a:lnTo>
                    <a:lnTo>
                      <a:pt x="7887" y="6050"/>
                    </a:lnTo>
                    <a:lnTo>
                      <a:pt x="318" y="6050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61534" y="1206802"/>
                <a:ext cx="40417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059" extrusionOk="0">
                    <a:moveTo>
                      <a:pt x="0" y="0"/>
                    </a:moveTo>
                    <a:lnTo>
                      <a:pt x="0" y="2059"/>
                    </a:lnTo>
                    <a:lnTo>
                      <a:pt x="1267" y="2059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55441" y="1201730"/>
                <a:ext cx="51582" cy="75826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377" extrusionOk="0">
                    <a:moveTo>
                      <a:pt x="1299" y="318"/>
                    </a:moveTo>
                    <a:lnTo>
                      <a:pt x="1299" y="2059"/>
                    </a:lnTo>
                    <a:lnTo>
                      <a:pt x="349" y="2059"/>
                    </a:lnTo>
                    <a:lnTo>
                      <a:pt x="349" y="318"/>
                    </a:lnTo>
                    <a:close/>
                    <a:moveTo>
                      <a:pt x="1" y="1"/>
                    </a:moveTo>
                    <a:lnTo>
                      <a:pt x="1" y="2376"/>
                    </a:lnTo>
                    <a:lnTo>
                      <a:pt x="1616" y="2376"/>
                    </a:lnTo>
                    <a:lnTo>
                      <a:pt x="1616" y="1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504988" y="1123958"/>
                <a:ext cx="41438" cy="148526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4656" extrusionOk="0">
                    <a:moveTo>
                      <a:pt x="0" y="0"/>
                    </a:moveTo>
                    <a:lnTo>
                      <a:pt x="0" y="4656"/>
                    </a:lnTo>
                    <a:lnTo>
                      <a:pt x="1298" y="465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499916" y="1118917"/>
                <a:ext cx="51550" cy="15863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4973" extrusionOk="0">
                    <a:moveTo>
                      <a:pt x="1299" y="348"/>
                    </a:moveTo>
                    <a:lnTo>
                      <a:pt x="1299" y="4655"/>
                    </a:lnTo>
                    <a:lnTo>
                      <a:pt x="317" y="4655"/>
                    </a:lnTo>
                    <a:lnTo>
                      <a:pt x="317" y="348"/>
                    </a:lnTo>
                    <a:close/>
                    <a:moveTo>
                      <a:pt x="1" y="0"/>
                    </a:moveTo>
                    <a:lnTo>
                      <a:pt x="1" y="4972"/>
                    </a:lnTo>
                    <a:lnTo>
                      <a:pt x="1616" y="4972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433245" y="1165364"/>
                <a:ext cx="40449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3358" extrusionOk="0">
                    <a:moveTo>
                      <a:pt x="1" y="1"/>
                    </a:moveTo>
                    <a:lnTo>
                      <a:pt x="1" y="3358"/>
                    </a:lnTo>
                    <a:lnTo>
                      <a:pt x="1267" y="335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428205" y="1160324"/>
                <a:ext cx="51550" cy="117233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675" extrusionOk="0">
                    <a:moveTo>
                      <a:pt x="1267" y="317"/>
                    </a:moveTo>
                    <a:lnTo>
                      <a:pt x="1267" y="3357"/>
                    </a:lnTo>
                    <a:lnTo>
                      <a:pt x="317" y="3357"/>
                    </a:lnTo>
                    <a:lnTo>
                      <a:pt x="317" y="317"/>
                    </a:lnTo>
                    <a:close/>
                    <a:moveTo>
                      <a:pt x="0" y="0"/>
                    </a:moveTo>
                    <a:lnTo>
                      <a:pt x="0" y="3674"/>
                    </a:lnTo>
                    <a:lnTo>
                      <a:pt x="1615" y="3674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7" name="Google Shape;1587;p35"/>
            <p:cNvSpPr/>
            <p:nvPr/>
          </p:nvSpPr>
          <p:spPr>
            <a:xfrm>
              <a:off x="2448397" y="1397723"/>
              <a:ext cx="10144" cy="266748"/>
            </a:xfrm>
            <a:custGeom>
              <a:avLst/>
              <a:gdLst/>
              <a:ahLst/>
              <a:cxnLst/>
              <a:rect l="l" t="t" r="r" b="b"/>
              <a:pathLst>
                <a:path w="318" h="8362" extrusionOk="0">
                  <a:moveTo>
                    <a:pt x="1" y="1"/>
                  </a:moveTo>
                  <a:lnTo>
                    <a:pt x="1" y="634"/>
                  </a:lnTo>
                  <a:lnTo>
                    <a:pt x="317" y="634"/>
                  </a:lnTo>
                  <a:lnTo>
                    <a:pt x="317" y="1"/>
                  </a:lnTo>
                  <a:close/>
                  <a:moveTo>
                    <a:pt x="1" y="1299"/>
                  </a:moveTo>
                  <a:lnTo>
                    <a:pt x="1" y="1932"/>
                  </a:lnTo>
                  <a:lnTo>
                    <a:pt x="317" y="1932"/>
                  </a:lnTo>
                  <a:lnTo>
                    <a:pt x="317" y="1299"/>
                  </a:lnTo>
                  <a:close/>
                  <a:moveTo>
                    <a:pt x="1" y="2566"/>
                  </a:moveTo>
                  <a:lnTo>
                    <a:pt x="1" y="3231"/>
                  </a:lnTo>
                  <a:lnTo>
                    <a:pt x="317" y="3231"/>
                  </a:lnTo>
                  <a:lnTo>
                    <a:pt x="317" y="2566"/>
                  </a:lnTo>
                  <a:close/>
                  <a:moveTo>
                    <a:pt x="1" y="3864"/>
                  </a:moveTo>
                  <a:lnTo>
                    <a:pt x="1" y="4498"/>
                  </a:lnTo>
                  <a:lnTo>
                    <a:pt x="317" y="4498"/>
                  </a:lnTo>
                  <a:lnTo>
                    <a:pt x="317" y="3864"/>
                  </a:lnTo>
                  <a:close/>
                  <a:moveTo>
                    <a:pt x="1" y="5163"/>
                  </a:moveTo>
                  <a:lnTo>
                    <a:pt x="1" y="5796"/>
                  </a:lnTo>
                  <a:lnTo>
                    <a:pt x="317" y="5796"/>
                  </a:lnTo>
                  <a:lnTo>
                    <a:pt x="317" y="5163"/>
                  </a:lnTo>
                  <a:close/>
                  <a:moveTo>
                    <a:pt x="1" y="6429"/>
                  </a:moveTo>
                  <a:lnTo>
                    <a:pt x="1" y="7095"/>
                  </a:lnTo>
                  <a:lnTo>
                    <a:pt x="317" y="7095"/>
                  </a:lnTo>
                  <a:lnTo>
                    <a:pt x="317" y="6429"/>
                  </a:lnTo>
                  <a:close/>
                  <a:moveTo>
                    <a:pt x="1" y="7728"/>
                  </a:moveTo>
                  <a:lnTo>
                    <a:pt x="1" y="8361"/>
                  </a:lnTo>
                  <a:lnTo>
                    <a:pt x="317" y="8361"/>
                  </a:lnTo>
                  <a:lnTo>
                    <a:pt x="317" y="7728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35"/>
          <p:cNvSpPr txBox="1"/>
          <p:nvPr/>
        </p:nvSpPr>
        <p:spPr>
          <a:xfrm>
            <a:off x="4767426" y="388913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9" name="Google Shape;1589;p35"/>
          <p:cNvSpPr txBox="1"/>
          <p:nvPr/>
        </p:nvSpPr>
        <p:spPr>
          <a:xfrm>
            <a:off x="4767426" y="414983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35"/>
          <p:cNvSpPr txBox="1"/>
          <p:nvPr/>
        </p:nvSpPr>
        <p:spPr>
          <a:xfrm>
            <a:off x="4767414" y="250626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525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solidFill>
                <a:srgbClr val="2525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1" name="Google Shape;1591;p35"/>
          <p:cNvSpPr txBox="1"/>
          <p:nvPr/>
        </p:nvSpPr>
        <p:spPr>
          <a:xfrm>
            <a:off x="4767414" y="276696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35"/>
          <p:cNvSpPr txBox="1"/>
          <p:nvPr/>
        </p:nvSpPr>
        <p:spPr>
          <a:xfrm>
            <a:off x="4767425" y="121788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3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3" name="Google Shape;1593;p35"/>
          <p:cNvSpPr txBox="1"/>
          <p:nvPr/>
        </p:nvSpPr>
        <p:spPr>
          <a:xfrm>
            <a:off x="4767425" y="147858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35"/>
          <p:cNvSpPr txBox="1"/>
          <p:nvPr/>
        </p:nvSpPr>
        <p:spPr>
          <a:xfrm>
            <a:off x="6670325" y="31977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5" name="Google Shape;1595;p35"/>
          <p:cNvSpPr txBox="1"/>
          <p:nvPr/>
        </p:nvSpPr>
        <p:spPr>
          <a:xfrm>
            <a:off x="6670325" y="345840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35"/>
          <p:cNvSpPr txBox="1"/>
          <p:nvPr/>
        </p:nvSpPr>
        <p:spPr>
          <a:xfrm>
            <a:off x="6670313" y="18620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9C9C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solidFill>
                <a:srgbClr val="C9C9C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7" name="Google Shape;1597;p35"/>
          <p:cNvSpPr txBox="1"/>
          <p:nvPr/>
        </p:nvSpPr>
        <p:spPr>
          <a:xfrm>
            <a:off x="6670313" y="212277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SemiBold"/>
                <a:ea typeface="Fira Sans SemiBold"/>
                <a:cs typeface="Fira Sans SemiBold"/>
                <a:sym typeface="Fira Sans SemiBold"/>
              </a:rPr>
              <a:t>Creativity Infographics</a:t>
            </a:r>
            <a:endParaRPr sz="2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03" name="Google Shape;1603;p36"/>
          <p:cNvSpPr/>
          <p:nvPr/>
        </p:nvSpPr>
        <p:spPr>
          <a:xfrm>
            <a:off x="3712234" y="2039312"/>
            <a:ext cx="1723352" cy="1836133"/>
          </a:xfrm>
          <a:custGeom>
            <a:avLst/>
            <a:gdLst/>
            <a:ahLst/>
            <a:cxnLst/>
            <a:rect l="l" t="t" r="r" b="b"/>
            <a:pathLst>
              <a:path w="57164" h="60905" extrusionOk="0">
                <a:moveTo>
                  <a:pt x="28698" y="0"/>
                </a:moveTo>
                <a:cubicBezTo>
                  <a:pt x="28214" y="0"/>
                  <a:pt x="27726" y="12"/>
                  <a:pt x="27236" y="37"/>
                </a:cubicBezTo>
                <a:cubicBezTo>
                  <a:pt x="12605" y="670"/>
                  <a:pt x="634" y="13053"/>
                  <a:pt x="223" y="27684"/>
                </a:cubicBezTo>
                <a:cubicBezTo>
                  <a:pt x="1" y="36773"/>
                  <a:pt x="3928" y="44817"/>
                  <a:pt x="10325" y="50169"/>
                </a:cubicBezTo>
                <a:cubicBezTo>
                  <a:pt x="13840" y="53082"/>
                  <a:pt x="16311" y="56787"/>
                  <a:pt x="17546" y="60904"/>
                </a:cubicBezTo>
                <a:lnTo>
                  <a:pt x="40031" y="60904"/>
                </a:lnTo>
                <a:cubicBezTo>
                  <a:pt x="41266" y="56787"/>
                  <a:pt x="43736" y="53050"/>
                  <a:pt x="47061" y="50169"/>
                </a:cubicBezTo>
                <a:cubicBezTo>
                  <a:pt x="53237" y="45007"/>
                  <a:pt x="57164" y="37184"/>
                  <a:pt x="57164" y="28507"/>
                </a:cubicBezTo>
                <a:cubicBezTo>
                  <a:pt x="57164" y="12897"/>
                  <a:pt x="44522" y="0"/>
                  <a:pt x="28698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6"/>
          <p:cNvSpPr/>
          <p:nvPr/>
        </p:nvSpPr>
        <p:spPr>
          <a:xfrm>
            <a:off x="4765317" y="2215283"/>
            <a:ext cx="510819" cy="560291"/>
          </a:xfrm>
          <a:custGeom>
            <a:avLst/>
            <a:gdLst/>
            <a:ahLst/>
            <a:cxnLst/>
            <a:rect l="l" t="t" r="r" b="b"/>
            <a:pathLst>
              <a:path w="16944" h="18585" extrusionOk="0">
                <a:moveTo>
                  <a:pt x="2205" y="0"/>
                </a:moveTo>
                <a:cubicBezTo>
                  <a:pt x="1467" y="0"/>
                  <a:pt x="752" y="433"/>
                  <a:pt x="444" y="1167"/>
                </a:cubicBezTo>
                <a:cubicBezTo>
                  <a:pt x="1" y="2149"/>
                  <a:pt x="476" y="3289"/>
                  <a:pt x="1458" y="3700"/>
                </a:cubicBezTo>
                <a:cubicBezTo>
                  <a:pt x="7158" y="6107"/>
                  <a:pt x="11433" y="11143"/>
                  <a:pt x="12954" y="17128"/>
                </a:cubicBezTo>
                <a:cubicBezTo>
                  <a:pt x="13175" y="18015"/>
                  <a:pt x="13967" y="18585"/>
                  <a:pt x="14822" y="18585"/>
                </a:cubicBezTo>
                <a:cubicBezTo>
                  <a:pt x="14980" y="18585"/>
                  <a:pt x="15139" y="18585"/>
                  <a:pt x="15297" y="18521"/>
                </a:cubicBezTo>
                <a:cubicBezTo>
                  <a:pt x="16311" y="18268"/>
                  <a:pt x="16944" y="17223"/>
                  <a:pt x="16691" y="16210"/>
                </a:cubicBezTo>
                <a:cubicBezTo>
                  <a:pt x="14885" y="9021"/>
                  <a:pt x="9755" y="3035"/>
                  <a:pt x="2946" y="153"/>
                </a:cubicBezTo>
                <a:cubicBezTo>
                  <a:pt x="2706" y="50"/>
                  <a:pt x="2454" y="0"/>
                  <a:pt x="22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6"/>
          <p:cNvSpPr/>
          <p:nvPr/>
        </p:nvSpPr>
        <p:spPr>
          <a:xfrm>
            <a:off x="3712234" y="2040398"/>
            <a:ext cx="821127" cy="1835048"/>
          </a:xfrm>
          <a:custGeom>
            <a:avLst/>
            <a:gdLst/>
            <a:ahLst/>
            <a:cxnLst/>
            <a:rect l="l" t="t" r="r" b="b"/>
            <a:pathLst>
              <a:path w="27237" h="60869" extrusionOk="0">
                <a:moveTo>
                  <a:pt x="27236" y="1"/>
                </a:moveTo>
                <a:cubicBezTo>
                  <a:pt x="12605" y="634"/>
                  <a:pt x="634" y="13017"/>
                  <a:pt x="223" y="27648"/>
                </a:cubicBezTo>
                <a:cubicBezTo>
                  <a:pt x="1" y="36737"/>
                  <a:pt x="3928" y="44781"/>
                  <a:pt x="10325" y="50133"/>
                </a:cubicBezTo>
                <a:cubicBezTo>
                  <a:pt x="13840" y="53014"/>
                  <a:pt x="16311" y="56751"/>
                  <a:pt x="17546" y="60868"/>
                </a:cubicBezTo>
                <a:lnTo>
                  <a:pt x="27236" y="60647"/>
                </a:lnTo>
                <a:lnTo>
                  <a:pt x="27236" y="1"/>
                </a:lnTo>
                <a:close/>
              </a:path>
            </a:pathLst>
          </a:custGeom>
          <a:solidFill>
            <a:srgbClr val="43BF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5700010" y="3154107"/>
            <a:ext cx="37292" cy="61621"/>
          </a:xfrm>
          <a:custGeom>
            <a:avLst/>
            <a:gdLst/>
            <a:ahLst/>
            <a:cxnLst/>
            <a:rect l="l" t="t" r="r" b="b"/>
            <a:pathLst>
              <a:path w="1237" h="2044" extrusionOk="0">
                <a:moveTo>
                  <a:pt x="804" y="0"/>
                </a:moveTo>
                <a:cubicBezTo>
                  <a:pt x="625" y="0"/>
                  <a:pt x="465" y="118"/>
                  <a:pt x="413" y="301"/>
                </a:cubicBezTo>
                <a:cubicBezTo>
                  <a:pt x="318" y="713"/>
                  <a:pt x="191" y="1125"/>
                  <a:pt x="64" y="1536"/>
                </a:cubicBezTo>
                <a:cubicBezTo>
                  <a:pt x="1" y="1758"/>
                  <a:pt x="128" y="1980"/>
                  <a:pt x="349" y="2043"/>
                </a:cubicBezTo>
                <a:lnTo>
                  <a:pt x="444" y="2043"/>
                </a:lnTo>
                <a:cubicBezTo>
                  <a:pt x="634" y="2043"/>
                  <a:pt x="793" y="1948"/>
                  <a:pt x="824" y="1758"/>
                </a:cubicBezTo>
                <a:cubicBezTo>
                  <a:pt x="951" y="1346"/>
                  <a:pt x="1078" y="903"/>
                  <a:pt x="1173" y="491"/>
                </a:cubicBezTo>
                <a:cubicBezTo>
                  <a:pt x="1236" y="270"/>
                  <a:pt x="1109" y="48"/>
                  <a:pt x="919" y="16"/>
                </a:cubicBezTo>
                <a:cubicBezTo>
                  <a:pt x="881" y="5"/>
                  <a:pt x="842" y="0"/>
                  <a:pt x="804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5481380" y="3265713"/>
            <a:ext cx="220589" cy="359599"/>
          </a:xfrm>
          <a:custGeom>
            <a:avLst/>
            <a:gdLst/>
            <a:ahLst/>
            <a:cxnLst/>
            <a:rect l="l" t="t" r="r" b="b"/>
            <a:pathLst>
              <a:path w="7317" h="11928" extrusionOk="0">
                <a:moveTo>
                  <a:pt x="6878" y="0"/>
                </a:moveTo>
                <a:cubicBezTo>
                  <a:pt x="6723" y="0"/>
                  <a:pt x="6568" y="91"/>
                  <a:pt x="6493" y="241"/>
                </a:cubicBezTo>
                <a:cubicBezTo>
                  <a:pt x="6208" y="1065"/>
                  <a:pt x="5860" y="1856"/>
                  <a:pt x="5511" y="2616"/>
                </a:cubicBezTo>
                <a:cubicBezTo>
                  <a:pt x="5448" y="2806"/>
                  <a:pt x="5511" y="3060"/>
                  <a:pt x="5733" y="3155"/>
                </a:cubicBezTo>
                <a:cubicBezTo>
                  <a:pt x="5765" y="3155"/>
                  <a:pt x="5828" y="3186"/>
                  <a:pt x="5891" y="3186"/>
                </a:cubicBezTo>
                <a:cubicBezTo>
                  <a:pt x="6050" y="3186"/>
                  <a:pt x="6176" y="3091"/>
                  <a:pt x="6240" y="2933"/>
                </a:cubicBezTo>
                <a:cubicBezTo>
                  <a:pt x="6620" y="2141"/>
                  <a:pt x="6936" y="1350"/>
                  <a:pt x="7253" y="526"/>
                </a:cubicBezTo>
                <a:cubicBezTo>
                  <a:pt x="7316" y="336"/>
                  <a:pt x="7221" y="83"/>
                  <a:pt x="7000" y="20"/>
                </a:cubicBezTo>
                <a:cubicBezTo>
                  <a:pt x="6960" y="6"/>
                  <a:pt x="6919" y="0"/>
                  <a:pt x="6878" y="0"/>
                </a:cubicBezTo>
                <a:close/>
                <a:moveTo>
                  <a:pt x="4753" y="4695"/>
                </a:moveTo>
                <a:cubicBezTo>
                  <a:pt x="4609" y="4695"/>
                  <a:pt x="4468" y="4765"/>
                  <a:pt x="4403" y="4897"/>
                </a:cubicBezTo>
                <a:cubicBezTo>
                  <a:pt x="3991" y="5657"/>
                  <a:pt x="3579" y="6417"/>
                  <a:pt x="3136" y="7113"/>
                </a:cubicBezTo>
                <a:cubicBezTo>
                  <a:pt x="3009" y="7303"/>
                  <a:pt x="3073" y="7557"/>
                  <a:pt x="3263" y="7683"/>
                </a:cubicBezTo>
                <a:cubicBezTo>
                  <a:pt x="3326" y="7715"/>
                  <a:pt x="3389" y="7715"/>
                  <a:pt x="3453" y="7715"/>
                </a:cubicBezTo>
                <a:cubicBezTo>
                  <a:pt x="3579" y="7715"/>
                  <a:pt x="3706" y="7652"/>
                  <a:pt x="3801" y="7557"/>
                </a:cubicBezTo>
                <a:cubicBezTo>
                  <a:pt x="4244" y="6797"/>
                  <a:pt x="4688" y="6037"/>
                  <a:pt x="5099" y="5277"/>
                </a:cubicBezTo>
                <a:cubicBezTo>
                  <a:pt x="5194" y="5087"/>
                  <a:pt x="5131" y="4865"/>
                  <a:pt x="4941" y="4738"/>
                </a:cubicBezTo>
                <a:cubicBezTo>
                  <a:pt x="4882" y="4709"/>
                  <a:pt x="4817" y="4695"/>
                  <a:pt x="4753" y="4695"/>
                </a:cubicBezTo>
                <a:close/>
                <a:moveTo>
                  <a:pt x="2017" y="9094"/>
                </a:moveTo>
                <a:cubicBezTo>
                  <a:pt x="1901" y="9094"/>
                  <a:pt x="1785" y="9143"/>
                  <a:pt x="1711" y="9235"/>
                </a:cubicBezTo>
                <a:cubicBezTo>
                  <a:pt x="1204" y="9932"/>
                  <a:pt x="697" y="10629"/>
                  <a:pt x="159" y="11262"/>
                </a:cubicBezTo>
                <a:cubicBezTo>
                  <a:pt x="1" y="11452"/>
                  <a:pt x="32" y="11705"/>
                  <a:pt x="191" y="11832"/>
                </a:cubicBezTo>
                <a:cubicBezTo>
                  <a:pt x="286" y="11895"/>
                  <a:pt x="381" y="11927"/>
                  <a:pt x="444" y="11927"/>
                </a:cubicBezTo>
                <a:cubicBezTo>
                  <a:pt x="571" y="11927"/>
                  <a:pt x="666" y="11864"/>
                  <a:pt x="761" y="11769"/>
                </a:cubicBezTo>
                <a:cubicBezTo>
                  <a:pt x="1299" y="11104"/>
                  <a:pt x="1838" y="10407"/>
                  <a:pt x="2344" y="9710"/>
                </a:cubicBezTo>
                <a:cubicBezTo>
                  <a:pt x="2471" y="9520"/>
                  <a:pt x="2439" y="9299"/>
                  <a:pt x="2249" y="9172"/>
                </a:cubicBezTo>
                <a:cubicBezTo>
                  <a:pt x="2183" y="9119"/>
                  <a:pt x="2101" y="9094"/>
                  <a:pt x="2017" y="9094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403087" y="3659891"/>
            <a:ext cx="53512" cy="52276"/>
          </a:xfrm>
          <a:custGeom>
            <a:avLst/>
            <a:gdLst/>
            <a:ahLst/>
            <a:cxnLst/>
            <a:rect l="l" t="t" r="r" b="b"/>
            <a:pathLst>
              <a:path w="1775" h="1734" extrusionOk="0">
                <a:moveTo>
                  <a:pt x="1331" y="0"/>
                </a:moveTo>
                <a:cubicBezTo>
                  <a:pt x="1228" y="0"/>
                  <a:pt x="1125" y="40"/>
                  <a:pt x="1046" y="119"/>
                </a:cubicBezTo>
                <a:cubicBezTo>
                  <a:pt x="761" y="436"/>
                  <a:pt x="444" y="752"/>
                  <a:pt x="159" y="1069"/>
                </a:cubicBezTo>
                <a:cubicBezTo>
                  <a:pt x="1" y="1227"/>
                  <a:pt x="1" y="1481"/>
                  <a:pt x="159" y="1607"/>
                </a:cubicBezTo>
                <a:cubicBezTo>
                  <a:pt x="223" y="1702"/>
                  <a:pt x="318" y="1734"/>
                  <a:pt x="444" y="1734"/>
                </a:cubicBezTo>
                <a:cubicBezTo>
                  <a:pt x="539" y="1734"/>
                  <a:pt x="634" y="1702"/>
                  <a:pt x="729" y="1607"/>
                </a:cubicBezTo>
                <a:cubicBezTo>
                  <a:pt x="1014" y="1291"/>
                  <a:pt x="1331" y="974"/>
                  <a:pt x="1648" y="657"/>
                </a:cubicBezTo>
                <a:cubicBezTo>
                  <a:pt x="1774" y="499"/>
                  <a:pt x="1774" y="246"/>
                  <a:pt x="1616" y="119"/>
                </a:cubicBezTo>
                <a:cubicBezTo>
                  <a:pt x="1537" y="40"/>
                  <a:pt x="1434" y="0"/>
                  <a:pt x="1331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5547252" y="2185437"/>
            <a:ext cx="48749" cy="57401"/>
          </a:xfrm>
          <a:custGeom>
            <a:avLst/>
            <a:gdLst/>
            <a:ahLst/>
            <a:cxnLst/>
            <a:rect l="l" t="t" r="r" b="b"/>
            <a:pathLst>
              <a:path w="1617" h="1904" extrusionOk="0">
                <a:moveTo>
                  <a:pt x="440" y="1"/>
                </a:moveTo>
                <a:cubicBezTo>
                  <a:pt x="365" y="1"/>
                  <a:pt x="290" y="22"/>
                  <a:pt x="223" y="67"/>
                </a:cubicBezTo>
                <a:cubicBezTo>
                  <a:pt x="64" y="193"/>
                  <a:pt x="1" y="447"/>
                  <a:pt x="128" y="637"/>
                </a:cubicBezTo>
                <a:cubicBezTo>
                  <a:pt x="381" y="985"/>
                  <a:pt x="603" y="1333"/>
                  <a:pt x="824" y="1714"/>
                </a:cubicBezTo>
                <a:cubicBezTo>
                  <a:pt x="919" y="1840"/>
                  <a:pt x="1046" y="1904"/>
                  <a:pt x="1173" y="1904"/>
                </a:cubicBezTo>
                <a:cubicBezTo>
                  <a:pt x="1236" y="1904"/>
                  <a:pt x="1331" y="1872"/>
                  <a:pt x="1394" y="1840"/>
                </a:cubicBezTo>
                <a:cubicBezTo>
                  <a:pt x="1553" y="1714"/>
                  <a:pt x="1616" y="1460"/>
                  <a:pt x="1489" y="1302"/>
                </a:cubicBezTo>
                <a:cubicBezTo>
                  <a:pt x="1268" y="922"/>
                  <a:pt x="1014" y="542"/>
                  <a:pt x="793" y="193"/>
                </a:cubicBezTo>
                <a:cubicBezTo>
                  <a:pt x="711" y="71"/>
                  <a:pt x="576" y="1"/>
                  <a:pt x="440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5608361" y="2285406"/>
            <a:ext cx="167108" cy="698307"/>
          </a:xfrm>
          <a:custGeom>
            <a:avLst/>
            <a:gdLst/>
            <a:ahLst/>
            <a:cxnLst/>
            <a:rect l="l" t="t" r="r" b="b"/>
            <a:pathLst>
              <a:path w="5543" h="23163" extrusionOk="0">
                <a:moveTo>
                  <a:pt x="442" y="1"/>
                </a:moveTo>
                <a:cubicBezTo>
                  <a:pt x="378" y="1"/>
                  <a:pt x="313" y="15"/>
                  <a:pt x="254" y="44"/>
                </a:cubicBezTo>
                <a:cubicBezTo>
                  <a:pt x="64" y="171"/>
                  <a:pt x="1" y="393"/>
                  <a:pt x="96" y="583"/>
                </a:cubicBezTo>
                <a:cubicBezTo>
                  <a:pt x="507" y="1343"/>
                  <a:pt x="887" y="2103"/>
                  <a:pt x="1236" y="2863"/>
                </a:cubicBezTo>
                <a:cubicBezTo>
                  <a:pt x="1299" y="3021"/>
                  <a:pt x="1458" y="3116"/>
                  <a:pt x="1584" y="3116"/>
                </a:cubicBezTo>
                <a:cubicBezTo>
                  <a:pt x="1648" y="3116"/>
                  <a:pt x="1711" y="3085"/>
                  <a:pt x="1743" y="3085"/>
                </a:cubicBezTo>
                <a:cubicBezTo>
                  <a:pt x="1964" y="2990"/>
                  <a:pt x="2059" y="2736"/>
                  <a:pt x="1964" y="2546"/>
                </a:cubicBezTo>
                <a:cubicBezTo>
                  <a:pt x="1584" y="1754"/>
                  <a:pt x="1204" y="963"/>
                  <a:pt x="792" y="203"/>
                </a:cubicBezTo>
                <a:cubicBezTo>
                  <a:pt x="727" y="71"/>
                  <a:pt x="586" y="1"/>
                  <a:pt x="442" y="1"/>
                </a:cubicBezTo>
                <a:close/>
                <a:moveTo>
                  <a:pt x="2574" y="4680"/>
                </a:moveTo>
                <a:cubicBezTo>
                  <a:pt x="2530" y="4680"/>
                  <a:pt x="2485" y="4687"/>
                  <a:pt x="2439" y="4700"/>
                </a:cubicBezTo>
                <a:cubicBezTo>
                  <a:pt x="2249" y="4795"/>
                  <a:pt x="2123" y="5016"/>
                  <a:pt x="2218" y="5206"/>
                </a:cubicBezTo>
                <a:cubicBezTo>
                  <a:pt x="2503" y="5998"/>
                  <a:pt x="2788" y="6821"/>
                  <a:pt x="3041" y="7645"/>
                </a:cubicBezTo>
                <a:cubicBezTo>
                  <a:pt x="3104" y="7803"/>
                  <a:pt x="3263" y="7898"/>
                  <a:pt x="3421" y="7898"/>
                </a:cubicBezTo>
                <a:lnTo>
                  <a:pt x="3548" y="7898"/>
                </a:lnTo>
                <a:cubicBezTo>
                  <a:pt x="3738" y="7835"/>
                  <a:pt x="3864" y="7613"/>
                  <a:pt x="3801" y="7391"/>
                </a:cubicBezTo>
                <a:cubicBezTo>
                  <a:pt x="3548" y="6568"/>
                  <a:pt x="3263" y="5745"/>
                  <a:pt x="2946" y="4953"/>
                </a:cubicBezTo>
                <a:cubicBezTo>
                  <a:pt x="2896" y="4777"/>
                  <a:pt x="2745" y="4680"/>
                  <a:pt x="2574" y="4680"/>
                </a:cubicBezTo>
                <a:close/>
                <a:moveTo>
                  <a:pt x="4059" y="9603"/>
                </a:moveTo>
                <a:cubicBezTo>
                  <a:pt x="4037" y="9603"/>
                  <a:pt x="4014" y="9605"/>
                  <a:pt x="3991" y="9608"/>
                </a:cubicBezTo>
                <a:cubicBezTo>
                  <a:pt x="3801" y="9672"/>
                  <a:pt x="3674" y="9862"/>
                  <a:pt x="3706" y="10083"/>
                </a:cubicBezTo>
                <a:cubicBezTo>
                  <a:pt x="3896" y="10907"/>
                  <a:pt x="4086" y="11762"/>
                  <a:pt x="4213" y="12585"/>
                </a:cubicBezTo>
                <a:cubicBezTo>
                  <a:pt x="4244" y="12775"/>
                  <a:pt x="4434" y="12902"/>
                  <a:pt x="4624" y="12902"/>
                </a:cubicBezTo>
                <a:lnTo>
                  <a:pt x="4656" y="12902"/>
                </a:lnTo>
                <a:cubicBezTo>
                  <a:pt x="4878" y="12870"/>
                  <a:pt x="5036" y="12680"/>
                  <a:pt x="5004" y="12459"/>
                </a:cubicBezTo>
                <a:cubicBezTo>
                  <a:pt x="4846" y="11603"/>
                  <a:pt x="4688" y="10748"/>
                  <a:pt x="4466" y="9893"/>
                </a:cubicBezTo>
                <a:cubicBezTo>
                  <a:pt x="4438" y="9723"/>
                  <a:pt x="4256" y="9603"/>
                  <a:pt x="4059" y="9603"/>
                </a:cubicBezTo>
                <a:close/>
                <a:moveTo>
                  <a:pt x="4909" y="14675"/>
                </a:moveTo>
                <a:cubicBezTo>
                  <a:pt x="4688" y="14707"/>
                  <a:pt x="4529" y="14897"/>
                  <a:pt x="4561" y="15119"/>
                </a:cubicBezTo>
                <a:cubicBezTo>
                  <a:pt x="4656" y="15942"/>
                  <a:pt x="4688" y="16797"/>
                  <a:pt x="4719" y="17652"/>
                </a:cubicBezTo>
                <a:cubicBezTo>
                  <a:pt x="4751" y="17874"/>
                  <a:pt x="4909" y="18032"/>
                  <a:pt x="5131" y="18032"/>
                </a:cubicBezTo>
                <a:cubicBezTo>
                  <a:pt x="5353" y="18032"/>
                  <a:pt x="5543" y="17842"/>
                  <a:pt x="5511" y="17621"/>
                </a:cubicBezTo>
                <a:cubicBezTo>
                  <a:pt x="5480" y="16765"/>
                  <a:pt x="5448" y="15879"/>
                  <a:pt x="5353" y="15024"/>
                </a:cubicBezTo>
                <a:cubicBezTo>
                  <a:pt x="5321" y="14802"/>
                  <a:pt x="5131" y="14675"/>
                  <a:pt x="4909" y="14675"/>
                </a:cubicBezTo>
                <a:close/>
                <a:moveTo>
                  <a:pt x="5131" y="19806"/>
                </a:moveTo>
                <a:cubicBezTo>
                  <a:pt x="4941" y="19806"/>
                  <a:pt x="4751" y="19996"/>
                  <a:pt x="4751" y="20217"/>
                </a:cubicBezTo>
                <a:cubicBezTo>
                  <a:pt x="4719" y="21041"/>
                  <a:pt x="4688" y="21896"/>
                  <a:pt x="4593" y="22751"/>
                </a:cubicBezTo>
                <a:cubicBezTo>
                  <a:pt x="4561" y="22973"/>
                  <a:pt x="4719" y="23163"/>
                  <a:pt x="4941" y="23163"/>
                </a:cubicBezTo>
                <a:lnTo>
                  <a:pt x="4973" y="23163"/>
                </a:lnTo>
                <a:cubicBezTo>
                  <a:pt x="5194" y="23163"/>
                  <a:pt x="5353" y="23036"/>
                  <a:pt x="5384" y="22814"/>
                </a:cubicBezTo>
                <a:cubicBezTo>
                  <a:pt x="5480" y="21959"/>
                  <a:pt x="5511" y="21104"/>
                  <a:pt x="5543" y="20217"/>
                </a:cubicBezTo>
                <a:cubicBezTo>
                  <a:pt x="5543" y="19996"/>
                  <a:pt x="5384" y="19837"/>
                  <a:pt x="5163" y="19806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5728680" y="3037677"/>
            <a:ext cx="33434" cy="62526"/>
          </a:xfrm>
          <a:custGeom>
            <a:avLst/>
            <a:gdLst/>
            <a:ahLst/>
            <a:cxnLst/>
            <a:rect l="l" t="t" r="r" b="b"/>
            <a:pathLst>
              <a:path w="1109" h="2074" extrusionOk="0">
                <a:moveTo>
                  <a:pt x="631" y="1"/>
                </a:moveTo>
                <a:cubicBezTo>
                  <a:pt x="453" y="1"/>
                  <a:pt x="312" y="143"/>
                  <a:pt x="285" y="331"/>
                </a:cubicBezTo>
                <a:cubicBezTo>
                  <a:pt x="222" y="743"/>
                  <a:pt x="127" y="1186"/>
                  <a:pt x="63" y="1598"/>
                </a:cubicBezTo>
                <a:cubicBezTo>
                  <a:pt x="0" y="1820"/>
                  <a:pt x="158" y="2042"/>
                  <a:pt x="380" y="2073"/>
                </a:cubicBezTo>
                <a:lnTo>
                  <a:pt x="443" y="2073"/>
                </a:lnTo>
                <a:cubicBezTo>
                  <a:pt x="633" y="2073"/>
                  <a:pt x="792" y="1947"/>
                  <a:pt x="823" y="1757"/>
                </a:cubicBezTo>
                <a:cubicBezTo>
                  <a:pt x="918" y="1313"/>
                  <a:pt x="982" y="870"/>
                  <a:pt x="1045" y="458"/>
                </a:cubicBezTo>
                <a:cubicBezTo>
                  <a:pt x="1108" y="236"/>
                  <a:pt x="950" y="46"/>
                  <a:pt x="728" y="15"/>
                </a:cubicBezTo>
                <a:cubicBezTo>
                  <a:pt x="695" y="5"/>
                  <a:pt x="662" y="1"/>
                  <a:pt x="631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36"/>
          <p:cNvSpPr/>
          <p:nvPr/>
        </p:nvSpPr>
        <p:spPr>
          <a:xfrm>
            <a:off x="4650756" y="1665182"/>
            <a:ext cx="896526" cy="506056"/>
          </a:xfrm>
          <a:custGeom>
            <a:avLst/>
            <a:gdLst/>
            <a:ahLst/>
            <a:cxnLst/>
            <a:rect l="l" t="t" r="r" b="b"/>
            <a:pathLst>
              <a:path w="29738" h="16786" extrusionOk="0">
                <a:moveTo>
                  <a:pt x="444" y="1"/>
                </a:moveTo>
                <a:cubicBezTo>
                  <a:pt x="254" y="1"/>
                  <a:pt x="32" y="159"/>
                  <a:pt x="32" y="381"/>
                </a:cubicBezTo>
                <a:cubicBezTo>
                  <a:pt x="1" y="603"/>
                  <a:pt x="191" y="793"/>
                  <a:pt x="412" y="793"/>
                </a:cubicBezTo>
                <a:cubicBezTo>
                  <a:pt x="1267" y="856"/>
                  <a:pt x="2123" y="951"/>
                  <a:pt x="2978" y="1078"/>
                </a:cubicBezTo>
                <a:lnTo>
                  <a:pt x="3041" y="1078"/>
                </a:lnTo>
                <a:cubicBezTo>
                  <a:pt x="3231" y="1078"/>
                  <a:pt x="3389" y="951"/>
                  <a:pt x="3421" y="729"/>
                </a:cubicBezTo>
                <a:cubicBezTo>
                  <a:pt x="3453" y="508"/>
                  <a:pt x="3294" y="318"/>
                  <a:pt x="3073" y="286"/>
                </a:cubicBezTo>
                <a:cubicBezTo>
                  <a:pt x="2218" y="159"/>
                  <a:pt x="1331" y="64"/>
                  <a:pt x="444" y="1"/>
                </a:cubicBezTo>
                <a:close/>
                <a:moveTo>
                  <a:pt x="5633" y="724"/>
                </a:moveTo>
                <a:cubicBezTo>
                  <a:pt x="5436" y="724"/>
                  <a:pt x="5255" y="847"/>
                  <a:pt x="5226" y="1046"/>
                </a:cubicBezTo>
                <a:cubicBezTo>
                  <a:pt x="5194" y="1268"/>
                  <a:pt x="5321" y="1489"/>
                  <a:pt x="5543" y="1521"/>
                </a:cubicBezTo>
                <a:cubicBezTo>
                  <a:pt x="6366" y="1711"/>
                  <a:pt x="7221" y="1901"/>
                  <a:pt x="8045" y="2123"/>
                </a:cubicBezTo>
                <a:cubicBezTo>
                  <a:pt x="8076" y="2154"/>
                  <a:pt x="8108" y="2154"/>
                  <a:pt x="8171" y="2154"/>
                </a:cubicBezTo>
                <a:cubicBezTo>
                  <a:pt x="8330" y="2154"/>
                  <a:pt x="8488" y="2028"/>
                  <a:pt x="8520" y="1838"/>
                </a:cubicBezTo>
                <a:cubicBezTo>
                  <a:pt x="8583" y="1648"/>
                  <a:pt x="8456" y="1426"/>
                  <a:pt x="8266" y="1363"/>
                </a:cubicBezTo>
                <a:cubicBezTo>
                  <a:pt x="7411" y="1141"/>
                  <a:pt x="6556" y="919"/>
                  <a:pt x="5701" y="729"/>
                </a:cubicBezTo>
                <a:cubicBezTo>
                  <a:pt x="5678" y="726"/>
                  <a:pt x="5656" y="724"/>
                  <a:pt x="5633" y="724"/>
                </a:cubicBezTo>
                <a:close/>
                <a:moveTo>
                  <a:pt x="10683" y="2138"/>
                </a:moveTo>
                <a:cubicBezTo>
                  <a:pt x="10505" y="2138"/>
                  <a:pt x="10345" y="2251"/>
                  <a:pt x="10293" y="2408"/>
                </a:cubicBezTo>
                <a:cubicBezTo>
                  <a:pt x="10198" y="2629"/>
                  <a:pt x="10325" y="2851"/>
                  <a:pt x="10515" y="2914"/>
                </a:cubicBezTo>
                <a:cubicBezTo>
                  <a:pt x="11338" y="3199"/>
                  <a:pt x="12162" y="3516"/>
                  <a:pt x="12953" y="3864"/>
                </a:cubicBezTo>
                <a:cubicBezTo>
                  <a:pt x="12985" y="3864"/>
                  <a:pt x="13048" y="3896"/>
                  <a:pt x="13080" y="3896"/>
                </a:cubicBezTo>
                <a:cubicBezTo>
                  <a:pt x="13238" y="3896"/>
                  <a:pt x="13397" y="3801"/>
                  <a:pt x="13460" y="3643"/>
                </a:cubicBezTo>
                <a:cubicBezTo>
                  <a:pt x="13555" y="3453"/>
                  <a:pt x="13460" y="3231"/>
                  <a:pt x="13238" y="3136"/>
                </a:cubicBezTo>
                <a:cubicBezTo>
                  <a:pt x="12447" y="2788"/>
                  <a:pt x="11623" y="2471"/>
                  <a:pt x="10800" y="2154"/>
                </a:cubicBezTo>
                <a:cubicBezTo>
                  <a:pt x="10761" y="2143"/>
                  <a:pt x="10721" y="2138"/>
                  <a:pt x="10683" y="2138"/>
                </a:cubicBezTo>
                <a:close/>
                <a:moveTo>
                  <a:pt x="15483" y="4207"/>
                </a:moveTo>
                <a:cubicBezTo>
                  <a:pt x="15331" y="4207"/>
                  <a:pt x="15176" y="4295"/>
                  <a:pt x="15107" y="4435"/>
                </a:cubicBezTo>
                <a:cubicBezTo>
                  <a:pt x="15012" y="4625"/>
                  <a:pt x="15075" y="4878"/>
                  <a:pt x="15297" y="4973"/>
                </a:cubicBezTo>
                <a:cubicBezTo>
                  <a:pt x="16057" y="5353"/>
                  <a:pt x="16817" y="5765"/>
                  <a:pt x="17545" y="6208"/>
                </a:cubicBezTo>
                <a:cubicBezTo>
                  <a:pt x="17609" y="6240"/>
                  <a:pt x="17672" y="6271"/>
                  <a:pt x="17767" y="6271"/>
                </a:cubicBezTo>
                <a:cubicBezTo>
                  <a:pt x="17894" y="6271"/>
                  <a:pt x="18020" y="6208"/>
                  <a:pt x="18084" y="6081"/>
                </a:cubicBezTo>
                <a:cubicBezTo>
                  <a:pt x="18210" y="5891"/>
                  <a:pt x="18147" y="5638"/>
                  <a:pt x="17957" y="5543"/>
                </a:cubicBezTo>
                <a:cubicBezTo>
                  <a:pt x="17197" y="5100"/>
                  <a:pt x="16437" y="4656"/>
                  <a:pt x="15645" y="4244"/>
                </a:cubicBezTo>
                <a:cubicBezTo>
                  <a:pt x="15594" y="4219"/>
                  <a:pt x="15539" y="4207"/>
                  <a:pt x="15483" y="4207"/>
                </a:cubicBezTo>
                <a:close/>
                <a:moveTo>
                  <a:pt x="19972" y="6901"/>
                </a:moveTo>
                <a:cubicBezTo>
                  <a:pt x="19847" y="6901"/>
                  <a:pt x="19716" y="6963"/>
                  <a:pt x="19635" y="7063"/>
                </a:cubicBezTo>
                <a:cubicBezTo>
                  <a:pt x="19509" y="7253"/>
                  <a:pt x="19540" y="7506"/>
                  <a:pt x="19731" y="7633"/>
                </a:cubicBezTo>
                <a:cubicBezTo>
                  <a:pt x="20427" y="8108"/>
                  <a:pt x="21124" y="8646"/>
                  <a:pt x="21821" y="9153"/>
                </a:cubicBezTo>
                <a:cubicBezTo>
                  <a:pt x="21884" y="9217"/>
                  <a:pt x="21979" y="9248"/>
                  <a:pt x="22042" y="9248"/>
                </a:cubicBezTo>
                <a:cubicBezTo>
                  <a:pt x="22169" y="9248"/>
                  <a:pt x="22296" y="9217"/>
                  <a:pt x="22359" y="9121"/>
                </a:cubicBezTo>
                <a:cubicBezTo>
                  <a:pt x="22486" y="8931"/>
                  <a:pt x="22486" y="8678"/>
                  <a:pt x="22296" y="8551"/>
                </a:cubicBezTo>
                <a:cubicBezTo>
                  <a:pt x="21631" y="8013"/>
                  <a:pt x="20902" y="7475"/>
                  <a:pt x="20174" y="6968"/>
                </a:cubicBezTo>
                <a:cubicBezTo>
                  <a:pt x="20116" y="6922"/>
                  <a:pt x="20045" y="6901"/>
                  <a:pt x="19972" y="6901"/>
                </a:cubicBezTo>
                <a:close/>
                <a:moveTo>
                  <a:pt x="24068" y="10157"/>
                </a:moveTo>
                <a:cubicBezTo>
                  <a:pt x="23955" y="10157"/>
                  <a:pt x="23839" y="10206"/>
                  <a:pt x="23752" y="10293"/>
                </a:cubicBezTo>
                <a:cubicBezTo>
                  <a:pt x="23594" y="10452"/>
                  <a:pt x="23626" y="10705"/>
                  <a:pt x="23784" y="10832"/>
                </a:cubicBezTo>
                <a:cubicBezTo>
                  <a:pt x="24418" y="11433"/>
                  <a:pt x="25051" y="12035"/>
                  <a:pt x="25653" y="12668"/>
                </a:cubicBezTo>
                <a:cubicBezTo>
                  <a:pt x="25716" y="12732"/>
                  <a:pt x="25811" y="12763"/>
                  <a:pt x="25938" y="12763"/>
                </a:cubicBezTo>
                <a:cubicBezTo>
                  <a:pt x="26033" y="12763"/>
                  <a:pt x="26128" y="12732"/>
                  <a:pt x="26191" y="12668"/>
                </a:cubicBezTo>
                <a:cubicBezTo>
                  <a:pt x="26349" y="12510"/>
                  <a:pt x="26349" y="12257"/>
                  <a:pt x="26223" y="12098"/>
                </a:cubicBezTo>
                <a:cubicBezTo>
                  <a:pt x="25589" y="11465"/>
                  <a:pt x="24956" y="10863"/>
                  <a:pt x="24323" y="10262"/>
                </a:cubicBezTo>
                <a:cubicBezTo>
                  <a:pt x="24251" y="10190"/>
                  <a:pt x="24161" y="10157"/>
                  <a:pt x="24068" y="10157"/>
                </a:cubicBezTo>
                <a:close/>
                <a:moveTo>
                  <a:pt x="27678" y="13926"/>
                </a:moveTo>
                <a:cubicBezTo>
                  <a:pt x="27588" y="13926"/>
                  <a:pt x="27497" y="13959"/>
                  <a:pt x="27426" y="14030"/>
                </a:cubicBezTo>
                <a:cubicBezTo>
                  <a:pt x="27268" y="14157"/>
                  <a:pt x="27236" y="14410"/>
                  <a:pt x="27363" y="14569"/>
                </a:cubicBezTo>
                <a:cubicBezTo>
                  <a:pt x="27933" y="15234"/>
                  <a:pt x="28471" y="15930"/>
                  <a:pt x="28978" y="16627"/>
                </a:cubicBezTo>
                <a:cubicBezTo>
                  <a:pt x="29041" y="16722"/>
                  <a:pt x="29168" y="16785"/>
                  <a:pt x="29295" y="16785"/>
                </a:cubicBezTo>
                <a:cubicBezTo>
                  <a:pt x="29390" y="16785"/>
                  <a:pt x="29453" y="16754"/>
                  <a:pt x="29516" y="16690"/>
                </a:cubicBezTo>
                <a:cubicBezTo>
                  <a:pt x="29706" y="16564"/>
                  <a:pt x="29738" y="16310"/>
                  <a:pt x="29611" y="16152"/>
                </a:cubicBezTo>
                <a:cubicBezTo>
                  <a:pt x="29105" y="15455"/>
                  <a:pt x="28535" y="14759"/>
                  <a:pt x="27964" y="14062"/>
                </a:cubicBezTo>
                <a:cubicBezTo>
                  <a:pt x="27895" y="13975"/>
                  <a:pt x="27787" y="13926"/>
                  <a:pt x="27678" y="13926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36"/>
          <p:cNvSpPr/>
          <p:nvPr/>
        </p:nvSpPr>
        <p:spPr>
          <a:xfrm>
            <a:off x="3565205" y="2174886"/>
            <a:ext cx="48749" cy="56496"/>
          </a:xfrm>
          <a:custGeom>
            <a:avLst/>
            <a:gdLst/>
            <a:ahLst/>
            <a:cxnLst/>
            <a:rect l="l" t="t" r="r" b="b"/>
            <a:pathLst>
              <a:path w="1617" h="1874" extrusionOk="0">
                <a:moveTo>
                  <a:pt x="1171" y="1"/>
                </a:moveTo>
                <a:cubicBezTo>
                  <a:pt x="1040" y="1"/>
                  <a:pt x="916" y="63"/>
                  <a:pt x="856" y="163"/>
                </a:cubicBezTo>
                <a:cubicBezTo>
                  <a:pt x="603" y="543"/>
                  <a:pt x="349" y="892"/>
                  <a:pt x="96" y="1272"/>
                </a:cubicBezTo>
                <a:cubicBezTo>
                  <a:pt x="1" y="1462"/>
                  <a:pt x="33" y="1683"/>
                  <a:pt x="223" y="1810"/>
                </a:cubicBezTo>
                <a:cubicBezTo>
                  <a:pt x="286" y="1842"/>
                  <a:pt x="381" y="1874"/>
                  <a:pt x="444" y="1874"/>
                </a:cubicBezTo>
                <a:cubicBezTo>
                  <a:pt x="571" y="1874"/>
                  <a:pt x="698" y="1810"/>
                  <a:pt x="761" y="1683"/>
                </a:cubicBezTo>
                <a:cubicBezTo>
                  <a:pt x="1014" y="1335"/>
                  <a:pt x="1236" y="987"/>
                  <a:pt x="1489" y="607"/>
                </a:cubicBezTo>
                <a:cubicBezTo>
                  <a:pt x="1616" y="448"/>
                  <a:pt x="1584" y="195"/>
                  <a:pt x="1394" y="68"/>
                </a:cubicBezTo>
                <a:cubicBezTo>
                  <a:pt x="1325" y="22"/>
                  <a:pt x="1246" y="1"/>
                  <a:pt x="1171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36"/>
          <p:cNvSpPr/>
          <p:nvPr/>
        </p:nvSpPr>
        <p:spPr>
          <a:xfrm>
            <a:off x="3631108" y="1667925"/>
            <a:ext cx="844974" cy="471808"/>
          </a:xfrm>
          <a:custGeom>
            <a:avLst/>
            <a:gdLst/>
            <a:ahLst/>
            <a:cxnLst/>
            <a:rect l="l" t="t" r="r" b="b"/>
            <a:pathLst>
              <a:path w="28028" h="15650" extrusionOk="0">
                <a:moveTo>
                  <a:pt x="27640" y="1"/>
                </a:moveTo>
                <a:cubicBezTo>
                  <a:pt x="27622" y="1"/>
                  <a:pt x="27603" y="2"/>
                  <a:pt x="27584" y="5"/>
                </a:cubicBezTo>
                <a:cubicBezTo>
                  <a:pt x="26760" y="68"/>
                  <a:pt x="25937" y="195"/>
                  <a:pt x="25114" y="322"/>
                </a:cubicBezTo>
                <a:cubicBezTo>
                  <a:pt x="24892" y="353"/>
                  <a:pt x="24765" y="543"/>
                  <a:pt x="24797" y="765"/>
                </a:cubicBezTo>
                <a:cubicBezTo>
                  <a:pt x="24829" y="955"/>
                  <a:pt x="24987" y="1113"/>
                  <a:pt x="25177" y="1113"/>
                </a:cubicBezTo>
                <a:cubicBezTo>
                  <a:pt x="25198" y="1113"/>
                  <a:pt x="25205" y="1099"/>
                  <a:pt x="25217" y="1099"/>
                </a:cubicBezTo>
                <a:cubicBezTo>
                  <a:pt x="25223" y="1099"/>
                  <a:pt x="25230" y="1103"/>
                  <a:pt x="25240" y="1113"/>
                </a:cubicBezTo>
                <a:cubicBezTo>
                  <a:pt x="26032" y="987"/>
                  <a:pt x="26855" y="860"/>
                  <a:pt x="27647" y="797"/>
                </a:cubicBezTo>
                <a:cubicBezTo>
                  <a:pt x="27869" y="765"/>
                  <a:pt x="28027" y="575"/>
                  <a:pt x="27996" y="353"/>
                </a:cubicBezTo>
                <a:cubicBezTo>
                  <a:pt x="27996" y="151"/>
                  <a:pt x="27837" y="1"/>
                  <a:pt x="27640" y="1"/>
                </a:cubicBezTo>
                <a:close/>
                <a:moveTo>
                  <a:pt x="22766" y="760"/>
                </a:moveTo>
                <a:cubicBezTo>
                  <a:pt x="22746" y="760"/>
                  <a:pt x="22726" y="762"/>
                  <a:pt x="22707" y="765"/>
                </a:cubicBezTo>
                <a:cubicBezTo>
                  <a:pt x="21883" y="955"/>
                  <a:pt x="21092" y="1145"/>
                  <a:pt x="20300" y="1398"/>
                </a:cubicBezTo>
                <a:cubicBezTo>
                  <a:pt x="20078" y="1462"/>
                  <a:pt x="19983" y="1683"/>
                  <a:pt x="20015" y="1873"/>
                </a:cubicBezTo>
                <a:cubicBezTo>
                  <a:pt x="20078" y="2063"/>
                  <a:pt x="20237" y="2158"/>
                  <a:pt x="20395" y="2158"/>
                </a:cubicBezTo>
                <a:lnTo>
                  <a:pt x="20522" y="2158"/>
                </a:lnTo>
                <a:cubicBezTo>
                  <a:pt x="21282" y="1937"/>
                  <a:pt x="22073" y="1715"/>
                  <a:pt x="22865" y="1557"/>
                </a:cubicBezTo>
                <a:cubicBezTo>
                  <a:pt x="23087" y="1493"/>
                  <a:pt x="23214" y="1303"/>
                  <a:pt x="23150" y="1082"/>
                </a:cubicBezTo>
                <a:cubicBezTo>
                  <a:pt x="23122" y="883"/>
                  <a:pt x="22940" y="760"/>
                  <a:pt x="22766" y="760"/>
                </a:cubicBezTo>
                <a:close/>
                <a:moveTo>
                  <a:pt x="18078" y="2126"/>
                </a:moveTo>
                <a:cubicBezTo>
                  <a:pt x="18028" y="2126"/>
                  <a:pt x="17977" y="2136"/>
                  <a:pt x="17925" y="2158"/>
                </a:cubicBezTo>
                <a:cubicBezTo>
                  <a:pt x="17165" y="2443"/>
                  <a:pt x="16373" y="2728"/>
                  <a:pt x="15645" y="3045"/>
                </a:cubicBezTo>
                <a:cubicBezTo>
                  <a:pt x="15423" y="3140"/>
                  <a:pt x="15360" y="3362"/>
                  <a:pt x="15423" y="3583"/>
                </a:cubicBezTo>
                <a:cubicBezTo>
                  <a:pt x="15486" y="3710"/>
                  <a:pt x="15645" y="3805"/>
                  <a:pt x="15803" y="3805"/>
                </a:cubicBezTo>
                <a:cubicBezTo>
                  <a:pt x="15866" y="3805"/>
                  <a:pt x="15898" y="3805"/>
                  <a:pt x="15961" y="3773"/>
                </a:cubicBezTo>
                <a:cubicBezTo>
                  <a:pt x="16690" y="3457"/>
                  <a:pt x="17450" y="3172"/>
                  <a:pt x="18210" y="2887"/>
                </a:cubicBezTo>
                <a:cubicBezTo>
                  <a:pt x="18400" y="2823"/>
                  <a:pt x="18527" y="2602"/>
                  <a:pt x="18432" y="2380"/>
                </a:cubicBezTo>
                <a:cubicBezTo>
                  <a:pt x="18383" y="2234"/>
                  <a:pt x="18241" y="2126"/>
                  <a:pt x="18078" y="2126"/>
                </a:cubicBezTo>
                <a:close/>
                <a:moveTo>
                  <a:pt x="13558" y="4053"/>
                </a:moveTo>
                <a:cubicBezTo>
                  <a:pt x="13503" y="4053"/>
                  <a:pt x="13447" y="4065"/>
                  <a:pt x="13396" y="4090"/>
                </a:cubicBezTo>
                <a:cubicBezTo>
                  <a:pt x="12668" y="4470"/>
                  <a:pt x="11939" y="4882"/>
                  <a:pt x="11243" y="5294"/>
                </a:cubicBezTo>
                <a:cubicBezTo>
                  <a:pt x="11053" y="5389"/>
                  <a:pt x="10989" y="5642"/>
                  <a:pt x="11084" y="5832"/>
                </a:cubicBezTo>
                <a:cubicBezTo>
                  <a:pt x="11179" y="5959"/>
                  <a:pt x="11306" y="6022"/>
                  <a:pt x="11433" y="6022"/>
                </a:cubicBezTo>
                <a:cubicBezTo>
                  <a:pt x="11496" y="6022"/>
                  <a:pt x="11591" y="6022"/>
                  <a:pt x="11623" y="5959"/>
                </a:cubicBezTo>
                <a:cubicBezTo>
                  <a:pt x="12319" y="5547"/>
                  <a:pt x="13048" y="5167"/>
                  <a:pt x="13776" y="4819"/>
                </a:cubicBezTo>
                <a:cubicBezTo>
                  <a:pt x="13966" y="4692"/>
                  <a:pt x="14030" y="4470"/>
                  <a:pt x="13935" y="4280"/>
                </a:cubicBezTo>
                <a:cubicBezTo>
                  <a:pt x="13865" y="4141"/>
                  <a:pt x="13711" y="4053"/>
                  <a:pt x="13558" y="4053"/>
                </a:cubicBezTo>
                <a:close/>
                <a:moveTo>
                  <a:pt x="9388" y="6548"/>
                </a:moveTo>
                <a:cubicBezTo>
                  <a:pt x="9310" y="6548"/>
                  <a:pt x="9228" y="6573"/>
                  <a:pt x="9152" y="6624"/>
                </a:cubicBezTo>
                <a:cubicBezTo>
                  <a:pt x="8456" y="7067"/>
                  <a:pt x="7791" y="7542"/>
                  <a:pt x="7126" y="8049"/>
                </a:cubicBezTo>
                <a:cubicBezTo>
                  <a:pt x="6967" y="8175"/>
                  <a:pt x="6936" y="8429"/>
                  <a:pt x="7062" y="8619"/>
                </a:cubicBezTo>
                <a:cubicBezTo>
                  <a:pt x="7157" y="8714"/>
                  <a:pt x="7252" y="8777"/>
                  <a:pt x="7379" y="8777"/>
                </a:cubicBezTo>
                <a:cubicBezTo>
                  <a:pt x="7474" y="8777"/>
                  <a:pt x="7569" y="8745"/>
                  <a:pt x="7632" y="8682"/>
                </a:cubicBezTo>
                <a:cubicBezTo>
                  <a:pt x="8266" y="8207"/>
                  <a:pt x="8931" y="7700"/>
                  <a:pt x="9596" y="7257"/>
                </a:cubicBezTo>
                <a:cubicBezTo>
                  <a:pt x="9786" y="7130"/>
                  <a:pt x="9818" y="6909"/>
                  <a:pt x="9691" y="6719"/>
                </a:cubicBezTo>
                <a:cubicBezTo>
                  <a:pt x="9615" y="6605"/>
                  <a:pt x="9505" y="6548"/>
                  <a:pt x="9388" y="6548"/>
                </a:cubicBezTo>
                <a:close/>
                <a:moveTo>
                  <a:pt x="5493" y="9528"/>
                </a:moveTo>
                <a:cubicBezTo>
                  <a:pt x="5403" y="9528"/>
                  <a:pt x="5311" y="9561"/>
                  <a:pt x="5226" y="9632"/>
                </a:cubicBezTo>
                <a:cubicBezTo>
                  <a:pt x="4624" y="10171"/>
                  <a:pt x="3990" y="10741"/>
                  <a:pt x="3420" y="11311"/>
                </a:cubicBezTo>
                <a:cubicBezTo>
                  <a:pt x="3262" y="11469"/>
                  <a:pt x="3262" y="11722"/>
                  <a:pt x="3420" y="11881"/>
                </a:cubicBezTo>
                <a:cubicBezTo>
                  <a:pt x="3484" y="11944"/>
                  <a:pt x="3610" y="11976"/>
                  <a:pt x="3705" y="11976"/>
                </a:cubicBezTo>
                <a:cubicBezTo>
                  <a:pt x="3800" y="11976"/>
                  <a:pt x="3895" y="11944"/>
                  <a:pt x="3990" y="11881"/>
                </a:cubicBezTo>
                <a:cubicBezTo>
                  <a:pt x="4560" y="11311"/>
                  <a:pt x="5162" y="10741"/>
                  <a:pt x="5764" y="10234"/>
                </a:cubicBezTo>
                <a:cubicBezTo>
                  <a:pt x="5922" y="10076"/>
                  <a:pt x="5922" y="9822"/>
                  <a:pt x="5796" y="9664"/>
                </a:cubicBezTo>
                <a:cubicBezTo>
                  <a:pt x="5709" y="9577"/>
                  <a:pt x="5602" y="9528"/>
                  <a:pt x="5493" y="9528"/>
                </a:cubicBezTo>
                <a:close/>
                <a:moveTo>
                  <a:pt x="2026" y="12980"/>
                </a:moveTo>
                <a:cubicBezTo>
                  <a:pt x="1913" y="12980"/>
                  <a:pt x="1797" y="13029"/>
                  <a:pt x="1710" y="13116"/>
                </a:cubicBezTo>
                <a:cubicBezTo>
                  <a:pt x="1172" y="13717"/>
                  <a:pt x="633" y="14351"/>
                  <a:pt x="127" y="14984"/>
                </a:cubicBezTo>
                <a:cubicBezTo>
                  <a:pt x="0" y="15174"/>
                  <a:pt x="32" y="15428"/>
                  <a:pt x="190" y="15554"/>
                </a:cubicBezTo>
                <a:cubicBezTo>
                  <a:pt x="253" y="15618"/>
                  <a:pt x="348" y="15649"/>
                  <a:pt x="443" y="15649"/>
                </a:cubicBezTo>
                <a:cubicBezTo>
                  <a:pt x="570" y="15649"/>
                  <a:pt x="665" y="15586"/>
                  <a:pt x="760" y="15491"/>
                </a:cubicBezTo>
                <a:cubicBezTo>
                  <a:pt x="1235" y="14858"/>
                  <a:pt x="1774" y="14224"/>
                  <a:pt x="2312" y="13622"/>
                </a:cubicBezTo>
                <a:cubicBezTo>
                  <a:pt x="2439" y="13464"/>
                  <a:pt x="2439" y="13211"/>
                  <a:pt x="2280" y="13084"/>
                </a:cubicBezTo>
                <a:cubicBezTo>
                  <a:pt x="2209" y="13013"/>
                  <a:pt x="2118" y="12980"/>
                  <a:pt x="2026" y="1298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6"/>
          <p:cNvSpPr/>
          <p:nvPr/>
        </p:nvSpPr>
        <p:spPr>
          <a:xfrm>
            <a:off x="4525704" y="1662318"/>
            <a:ext cx="63038" cy="24872"/>
          </a:xfrm>
          <a:custGeom>
            <a:avLst/>
            <a:gdLst/>
            <a:ahLst/>
            <a:cxnLst/>
            <a:rect l="l" t="t" r="r" b="b"/>
            <a:pathLst>
              <a:path w="2091" h="825" extrusionOk="0">
                <a:moveTo>
                  <a:pt x="1710" y="1"/>
                </a:moveTo>
                <a:cubicBezTo>
                  <a:pt x="1267" y="1"/>
                  <a:pt x="823" y="1"/>
                  <a:pt x="380" y="33"/>
                </a:cubicBezTo>
                <a:cubicBezTo>
                  <a:pt x="158" y="33"/>
                  <a:pt x="0" y="223"/>
                  <a:pt x="0" y="444"/>
                </a:cubicBezTo>
                <a:cubicBezTo>
                  <a:pt x="0" y="634"/>
                  <a:pt x="190" y="824"/>
                  <a:pt x="380" y="824"/>
                </a:cubicBezTo>
                <a:lnTo>
                  <a:pt x="412" y="824"/>
                </a:lnTo>
                <a:cubicBezTo>
                  <a:pt x="823" y="824"/>
                  <a:pt x="1267" y="793"/>
                  <a:pt x="1710" y="793"/>
                </a:cubicBezTo>
                <a:cubicBezTo>
                  <a:pt x="1932" y="793"/>
                  <a:pt x="2090" y="634"/>
                  <a:pt x="2090" y="413"/>
                </a:cubicBezTo>
                <a:cubicBezTo>
                  <a:pt x="2090" y="191"/>
                  <a:pt x="1932" y="1"/>
                  <a:pt x="1710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36"/>
          <p:cNvSpPr/>
          <p:nvPr/>
        </p:nvSpPr>
        <p:spPr>
          <a:xfrm>
            <a:off x="3386672" y="2995983"/>
            <a:ext cx="30600" cy="63159"/>
          </a:xfrm>
          <a:custGeom>
            <a:avLst/>
            <a:gdLst/>
            <a:ahLst/>
            <a:cxnLst/>
            <a:rect l="l" t="t" r="r" b="b"/>
            <a:pathLst>
              <a:path w="1015" h="2095" extrusionOk="0">
                <a:moveTo>
                  <a:pt x="437" y="0"/>
                </a:moveTo>
                <a:cubicBezTo>
                  <a:pt x="419" y="0"/>
                  <a:pt x="400" y="2"/>
                  <a:pt x="381" y="4"/>
                </a:cubicBezTo>
                <a:cubicBezTo>
                  <a:pt x="159" y="36"/>
                  <a:pt x="1" y="226"/>
                  <a:pt x="32" y="448"/>
                </a:cubicBezTo>
                <a:cubicBezTo>
                  <a:pt x="64" y="891"/>
                  <a:pt x="128" y="1334"/>
                  <a:pt x="191" y="1778"/>
                </a:cubicBezTo>
                <a:cubicBezTo>
                  <a:pt x="223" y="1968"/>
                  <a:pt x="413" y="2094"/>
                  <a:pt x="603" y="2094"/>
                </a:cubicBezTo>
                <a:lnTo>
                  <a:pt x="666" y="2094"/>
                </a:lnTo>
                <a:cubicBezTo>
                  <a:pt x="888" y="2063"/>
                  <a:pt x="1014" y="1841"/>
                  <a:pt x="983" y="1651"/>
                </a:cubicBezTo>
                <a:cubicBezTo>
                  <a:pt x="919" y="1208"/>
                  <a:pt x="856" y="796"/>
                  <a:pt x="824" y="353"/>
                </a:cubicBezTo>
                <a:cubicBezTo>
                  <a:pt x="795" y="150"/>
                  <a:pt x="634" y="0"/>
                  <a:pt x="437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6"/>
          <p:cNvSpPr/>
          <p:nvPr/>
        </p:nvSpPr>
        <p:spPr>
          <a:xfrm>
            <a:off x="3378080" y="2378200"/>
            <a:ext cx="123213" cy="563517"/>
          </a:xfrm>
          <a:custGeom>
            <a:avLst/>
            <a:gdLst/>
            <a:ahLst/>
            <a:cxnLst/>
            <a:rect l="l" t="t" r="r" b="b"/>
            <a:pathLst>
              <a:path w="4087" h="18692" extrusionOk="0">
                <a:moveTo>
                  <a:pt x="3625" y="1"/>
                </a:moveTo>
                <a:cubicBezTo>
                  <a:pt x="3470" y="1"/>
                  <a:pt x="3332" y="89"/>
                  <a:pt x="3263" y="228"/>
                </a:cubicBezTo>
                <a:cubicBezTo>
                  <a:pt x="2914" y="1052"/>
                  <a:pt x="2598" y="1875"/>
                  <a:pt x="2313" y="2698"/>
                </a:cubicBezTo>
                <a:cubicBezTo>
                  <a:pt x="2218" y="2920"/>
                  <a:pt x="2344" y="3142"/>
                  <a:pt x="2534" y="3205"/>
                </a:cubicBezTo>
                <a:cubicBezTo>
                  <a:pt x="2598" y="3205"/>
                  <a:pt x="2629" y="3237"/>
                  <a:pt x="2661" y="3237"/>
                </a:cubicBezTo>
                <a:cubicBezTo>
                  <a:pt x="2819" y="3237"/>
                  <a:pt x="2978" y="3142"/>
                  <a:pt x="3041" y="2952"/>
                </a:cubicBezTo>
                <a:cubicBezTo>
                  <a:pt x="3326" y="2160"/>
                  <a:pt x="3643" y="1337"/>
                  <a:pt x="3991" y="545"/>
                </a:cubicBezTo>
                <a:cubicBezTo>
                  <a:pt x="4086" y="355"/>
                  <a:pt x="3991" y="102"/>
                  <a:pt x="3801" y="38"/>
                </a:cubicBezTo>
                <a:cubicBezTo>
                  <a:pt x="3742" y="13"/>
                  <a:pt x="3682" y="1"/>
                  <a:pt x="3625" y="1"/>
                </a:cubicBezTo>
                <a:close/>
                <a:moveTo>
                  <a:pt x="1863" y="4931"/>
                </a:moveTo>
                <a:cubicBezTo>
                  <a:pt x="1702" y="4931"/>
                  <a:pt x="1542" y="5049"/>
                  <a:pt x="1489" y="5232"/>
                </a:cubicBezTo>
                <a:cubicBezTo>
                  <a:pt x="1268" y="6087"/>
                  <a:pt x="1046" y="6942"/>
                  <a:pt x="856" y="7797"/>
                </a:cubicBezTo>
                <a:cubicBezTo>
                  <a:pt x="824" y="8019"/>
                  <a:pt x="951" y="8209"/>
                  <a:pt x="1173" y="8272"/>
                </a:cubicBezTo>
                <a:lnTo>
                  <a:pt x="1236" y="8272"/>
                </a:lnTo>
                <a:cubicBezTo>
                  <a:pt x="1426" y="8272"/>
                  <a:pt x="1584" y="8145"/>
                  <a:pt x="1648" y="7955"/>
                </a:cubicBezTo>
                <a:cubicBezTo>
                  <a:pt x="1806" y="7132"/>
                  <a:pt x="2028" y="6277"/>
                  <a:pt x="2249" y="5422"/>
                </a:cubicBezTo>
                <a:cubicBezTo>
                  <a:pt x="2313" y="5232"/>
                  <a:pt x="2186" y="5010"/>
                  <a:pt x="1964" y="4947"/>
                </a:cubicBezTo>
                <a:cubicBezTo>
                  <a:pt x="1931" y="4936"/>
                  <a:pt x="1897" y="4931"/>
                  <a:pt x="1863" y="4931"/>
                </a:cubicBezTo>
                <a:close/>
                <a:moveTo>
                  <a:pt x="789" y="10072"/>
                </a:moveTo>
                <a:cubicBezTo>
                  <a:pt x="597" y="10072"/>
                  <a:pt x="441" y="10195"/>
                  <a:pt x="413" y="10394"/>
                </a:cubicBezTo>
                <a:cubicBezTo>
                  <a:pt x="286" y="11281"/>
                  <a:pt x="191" y="12136"/>
                  <a:pt x="127" y="13022"/>
                </a:cubicBezTo>
                <a:cubicBezTo>
                  <a:pt x="96" y="13244"/>
                  <a:pt x="254" y="13434"/>
                  <a:pt x="476" y="13466"/>
                </a:cubicBezTo>
                <a:lnTo>
                  <a:pt x="508" y="13466"/>
                </a:lnTo>
                <a:cubicBezTo>
                  <a:pt x="729" y="13466"/>
                  <a:pt x="888" y="13307"/>
                  <a:pt x="919" y="13086"/>
                </a:cubicBezTo>
                <a:cubicBezTo>
                  <a:pt x="983" y="12231"/>
                  <a:pt x="1078" y="11376"/>
                  <a:pt x="1204" y="10521"/>
                </a:cubicBezTo>
                <a:cubicBezTo>
                  <a:pt x="1236" y="10299"/>
                  <a:pt x="1078" y="10109"/>
                  <a:pt x="856" y="10077"/>
                </a:cubicBezTo>
                <a:cubicBezTo>
                  <a:pt x="833" y="10074"/>
                  <a:pt x="811" y="10072"/>
                  <a:pt x="789" y="10072"/>
                </a:cubicBezTo>
                <a:close/>
                <a:moveTo>
                  <a:pt x="413" y="15271"/>
                </a:moveTo>
                <a:cubicBezTo>
                  <a:pt x="191" y="15271"/>
                  <a:pt x="1" y="15461"/>
                  <a:pt x="1" y="15683"/>
                </a:cubicBezTo>
                <a:lnTo>
                  <a:pt x="1" y="16031"/>
                </a:lnTo>
                <a:cubicBezTo>
                  <a:pt x="1" y="16791"/>
                  <a:pt x="32" y="17551"/>
                  <a:pt x="64" y="18311"/>
                </a:cubicBezTo>
                <a:cubicBezTo>
                  <a:pt x="96" y="18533"/>
                  <a:pt x="254" y="18691"/>
                  <a:pt x="476" y="18691"/>
                </a:cubicBezTo>
                <a:lnTo>
                  <a:pt x="508" y="18691"/>
                </a:lnTo>
                <a:cubicBezTo>
                  <a:pt x="698" y="18659"/>
                  <a:pt x="888" y="18469"/>
                  <a:pt x="856" y="18279"/>
                </a:cubicBezTo>
                <a:cubicBezTo>
                  <a:pt x="824" y="17519"/>
                  <a:pt x="793" y="16759"/>
                  <a:pt x="793" y="16031"/>
                </a:cubicBezTo>
                <a:lnTo>
                  <a:pt x="793" y="15683"/>
                </a:lnTo>
                <a:cubicBezTo>
                  <a:pt x="793" y="15461"/>
                  <a:pt x="634" y="15271"/>
                  <a:pt x="413" y="1527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36"/>
          <p:cNvSpPr/>
          <p:nvPr/>
        </p:nvSpPr>
        <p:spPr>
          <a:xfrm>
            <a:off x="3507925" y="2272051"/>
            <a:ext cx="45854" cy="58637"/>
          </a:xfrm>
          <a:custGeom>
            <a:avLst/>
            <a:gdLst/>
            <a:ahLst/>
            <a:cxnLst/>
            <a:rect l="l" t="t" r="r" b="b"/>
            <a:pathLst>
              <a:path w="1521" h="1945" extrusionOk="0">
                <a:moveTo>
                  <a:pt x="1079" y="0"/>
                </a:moveTo>
                <a:cubicBezTo>
                  <a:pt x="936" y="0"/>
                  <a:pt x="795" y="71"/>
                  <a:pt x="729" y="202"/>
                </a:cubicBezTo>
                <a:cubicBezTo>
                  <a:pt x="508" y="582"/>
                  <a:pt x="286" y="962"/>
                  <a:pt x="96" y="1374"/>
                </a:cubicBezTo>
                <a:cubicBezTo>
                  <a:pt x="1" y="1564"/>
                  <a:pt x="64" y="1817"/>
                  <a:pt x="254" y="1912"/>
                </a:cubicBezTo>
                <a:cubicBezTo>
                  <a:pt x="317" y="1944"/>
                  <a:pt x="381" y="1944"/>
                  <a:pt x="444" y="1944"/>
                </a:cubicBezTo>
                <a:cubicBezTo>
                  <a:pt x="571" y="1944"/>
                  <a:pt x="729" y="1881"/>
                  <a:pt x="793" y="1722"/>
                </a:cubicBezTo>
                <a:cubicBezTo>
                  <a:pt x="983" y="1342"/>
                  <a:pt x="1204" y="962"/>
                  <a:pt x="1394" y="582"/>
                </a:cubicBezTo>
                <a:cubicBezTo>
                  <a:pt x="1521" y="392"/>
                  <a:pt x="1458" y="171"/>
                  <a:pt x="1268" y="44"/>
                </a:cubicBezTo>
                <a:cubicBezTo>
                  <a:pt x="1209" y="15"/>
                  <a:pt x="1144" y="0"/>
                  <a:pt x="1079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6"/>
          <p:cNvSpPr/>
          <p:nvPr/>
        </p:nvSpPr>
        <p:spPr>
          <a:xfrm>
            <a:off x="3696980" y="3659891"/>
            <a:ext cx="54446" cy="52276"/>
          </a:xfrm>
          <a:custGeom>
            <a:avLst/>
            <a:gdLst/>
            <a:ahLst/>
            <a:cxnLst/>
            <a:rect l="l" t="t" r="r" b="b"/>
            <a:pathLst>
              <a:path w="1806" h="1734" extrusionOk="0">
                <a:moveTo>
                  <a:pt x="471" y="0"/>
                </a:moveTo>
                <a:cubicBezTo>
                  <a:pt x="372" y="0"/>
                  <a:pt x="269" y="40"/>
                  <a:pt x="190" y="119"/>
                </a:cubicBezTo>
                <a:cubicBezTo>
                  <a:pt x="32" y="246"/>
                  <a:pt x="0" y="531"/>
                  <a:pt x="159" y="689"/>
                </a:cubicBezTo>
                <a:cubicBezTo>
                  <a:pt x="475" y="1006"/>
                  <a:pt x="760" y="1322"/>
                  <a:pt x="1077" y="1607"/>
                </a:cubicBezTo>
                <a:cubicBezTo>
                  <a:pt x="1172" y="1702"/>
                  <a:pt x="1267" y="1734"/>
                  <a:pt x="1362" y="1734"/>
                </a:cubicBezTo>
                <a:cubicBezTo>
                  <a:pt x="1457" y="1734"/>
                  <a:pt x="1552" y="1702"/>
                  <a:pt x="1647" y="1639"/>
                </a:cubicBezTo>
                <a:cubicBezTo>
                  <a:pt x="1805" y="1481"/>
                  <a:pt x="1805" y="1227"/>
                  <a:pt x="1647" y="1069"/>
                </a:cubicBezTo>
                <a:cubicBezTo>
                  <a:pt x="1330" y="752"/>
                  <a:pt x="1045" y="467"/>
                  <a:pt x="729" y="119"/>
                </a:cubicBezTo>
                <a:cubicBezTo>
                  <a:pt x="665" y="40"/>
                  <a:pt x="570" y="0"/>
                  <a:pt x="471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6"/>
          <p:cNvSpPr/>
          <p:nvPr/>
        </p:nvSpPr>
        <p:spPr>
          <a:xfrm>
            <a:off x="3439189" y="3228571"/>
            <a:ext cx="229181" cy="391948"/>
          </a:xfrm>
          <a:custGeom>
            <a:avLst/>
            <a:gdLst/>
            <a:ahLst/>
            <a:cxnLst/>
            <a:rect l="l" t="t" r="r" b="b"/>
            <a:pathLst>
              <a:path w="7602" h="13001" extrusionOk="0">
                <a:moveTo>
                  <a:pt x="420" y="0"/>
                </a:moveTo>
                <a:cubicBezTo>
                  <a:pt x="386" y="0"/>
                  <a:pt x="351" y="5"/>
                  <a:pt x="317" y="16"/>
                </a:cubicBezTo>
                <a:cubicBezTo>
                  <a:pt x="96" y="112"/>
                  <a:pt x="1" y="333"/>
                  <a:pt x="64" y="523"/>
                </a:cubicBezTo>
                <a:cubicBezTo>
                  <a:pt x="349" y="1410"/>
                  <a:pt x="697" y="2297"/>
                  <a:pt x="1046" y="3183"/>
                </a:cubicBezTo>
                <a:cubicBezTo>
                  <a:pt x="1109" y="3342"/>
                  <a:pt x="1267" y="3405"/>
                  <a:pt x="1426" y="3405"/>
                </a:cubicBezTo>
                <a:lnTo>
                  <a:pt x="1584" y="3405"/>
                </a:lnTo>
                <a:cubicBezTo>
                  <a:pt x="1774" y="3310"/>
                  <a:pt x="1869" y="3057"/>
                  <a:pt x="1806" y="2867"/>
                </a:cubicBezTo>
                <a:cubicBezTo>
                  <a:pt x="1426" y="2012"/>
                  <a:pt x="1109" y="1157"/>
                  <a:pt x="824" y="270"/>
                </a:cubicBezTo>
                <a:cubicBezTo>
                  <a:pt x="746" y="113"/>
                  <a:pt x="582" y="0"/>
                  <a:pt x="420" y="0"/>
                </a:cubicBezTo>
                <a:close/>
                <a:moveTo>
                  <a:pt x="2604" y="5167"/>
                </a:moveTo>
                <a:cubicBezTo>
                  <a:pt x="2540" y="5167"/>
                  <a:pt x="2474" y="5182"/>
                  <a:pt x="2407" y="5210"/>
                </a:cubicBezTo>
                <a:cubicBezTo>
                  <a:pt x="2217" y="5305"/>
                  <a:pt x="2154" y="5559"/>
                  <a:pt x="2249" y="5749"/>
                </a:cubicBezTo>
                <a:cubicBezTo>
                  <a:pt x="2661" y="6572"/>
                  <a:pt x="3136" y="7395"/>
                  <a:pt x="3611" y="8219"/>
                </a:cubicBezTo>
                <a:cubicBezTo>
                  <a:pt x="3674" y="8345"/>
                  <a:pt x="3833" y="8409"/>
                  <a:pt x="3959" y="8409"/>
                </a:cubicBezTo>
                <a:cubicBezTo>
                  <a:pt x="4023" y="8409"/>
                  <a:pt x="4086" y="8409"/>
                  <a:pt x="4149" y="8345"/>
                </a:cubicBezTo>
                <a:cubicBezTo>
                  <a:pt x="4339" y="8250"/>
                  <a:pt x="4403" y="7997"/>
                  <a:pt x="4276" y="7807"/>
                </a:cubicBezTo>
                <a:cubicBezTo>
                  <a:pt x="3801" y="7015"/>
                  <a:pt x="3358" y="6192"/>
                  <a:pt x="2946" y="5400"/>
                </a:cubicBezTo>
                <a:cubicBezTo>
                  <a:pt x="2879" y="5245"/>
                  <a:pt x="2751" y="5167"/>
                  <a:pt x="2604" y="5167"/>
                </a:cubicBezTo>
                <a:close/>
                <a:moveTo>
                  <a:pt x="5479" y="9980"/>
                </a:moveTo>
                <a:cubicBezTo>
                  <a:pt x="5400" y="9980"/>
                  <a:pt x="5321" y="10005"/>
                  <a:pt x="5258" y="10056"/>
                </a:cubicBezTo>
                <a:cubicBezTo>
                  <a:pt x="5068" y="10151"/>
                  <a:pt x="5036" y="10404"/>
                  <a:pt x="5163" y="10594"/>
                </a:cubicBezTo>
                <a:cubicBezTo>
                  <a:pt x="5701" y="11354"/>
                  <a:pt x="6271" y="12114"/>
                  <a:pt x="6841" y="12842"/>
                </a:cubicBezTo>
                <a:cubicBezTo>
                  <a:pt x="6936" y="12937"/>
                  <a:pt x="7031" y="13001"/>
                  <a:pt x="7158" y="13001"/>
                </a:cubicBezTo>
                <a:cubicBezTo>
                  <a:pt x="7253" y="13001"/>
                  <a:pt x="7348" y="12969"/>
                  <a:pt x="7411" y="12906"/>
                </a:cubicBezTo>
                <a:cubicBezTo>
                  <a:pt x="7570" y="12779"/>
                  <a:pt x="7601" y="12526"/>
                  <a:pt x="7475" y="12367"/>
                </a:cubicBezTo>
                <a:cubicBezTo>
                  <a:pt x="6873" y="11639"/>
                  <a:pt x="6334" y="10911"/>
                  <a:pt x="5796" y="10151"/>
                </a:cubicBezTo>
                <a:cubicBezTo>
                  <a:pt x="5720" y="10037"/>
                  <a:pt x="5598" y="9980"/>
                  <a:pt x="5479" y="998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6"/>
          <p:cNvSpPr/>
          <p:nvPr/>
        </p:nvSpPr>
        <p:spPr>
          <a:xfrm>
            <a:off x="3405785" y="3109579"/>
            <a:ext cx="35333" cy="62224"/>
          </a:xfrm>
          <a:custGeom>
            <a:avLst/>
            <a:gdLst/>
            <a:ahLst/>
            <a:cxnLst/>
            <a:rect l="l" t="t" r="r" b="b"/>
            <a:pathLst>
              <a:path w="1172" h="2064" extrusionOk="0">
                <a:moveTo>
                  <a:pt x="415" y="0"/>
                </a:moveTo>
                <a:cubicBezTo>
                  <a:pt x="393" y="0"/>
                  <a:pt x="371" y="2"/>
                  <a:pt x="349" y="5"/>
                </a:cubicBezTo>
                <a:cubicBezTo>
                  <a:pt x="127" y="68"/>
                  <a:pt x="0" y="258"/>
                  <a:pt x="64" y="480"/>
                </a:cubicBezTo>
                <a:cubicBezTo>
                  <a:pt x="127" y="923"/>
                  <a:pt x="254" y="1335"/>
                  <a:pt x="349" y="1778"/>
                </a:cubicBezTo>
                <a:cubicBezTo>
                  <a:pt x="412" y="1937"/>
                  <a:pt x="570" y="2063"/>
                  <a:pt x="729" y="2063"/>
                </a:cubicBezTo>
                <a:lnTo>
                  <a:pt x="824" y="2063"/>
                </a:lnTo>
                <a:cubicBezTo>
                  <a:pt x="1045" y="2000"/>
                  <a:pt x="1172" y="1778"/>
                  <a:pt x="1140" y="1557"/>
                </a:cubicBezTo>
                <a:cubicBezTo>
                  <a:pt x="1014" y="1145"/>
                  <a:pt x="919" y="733"/>
                  <a:pt x="824" y="322"/>
                </a:cubicBezTo>
                <a:cubicBezTo>
                  <a:pt x="767" y="123"/>
                  <a:pt x="608" y="0"/>
                  <a:pt x="415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6"/>
          <p:cNvSpPr/>
          <p:nvPr/>
        </p:nvSpPr>
        <p:spPr>
          <a:xfrm>
            <a:off x="3272111" y="3554224"/>
            <a:ext cx="222489" cy="157008"/>
          </a:xfrm>
          <a:custGeom>
            <a:avLst/>
            <a:gdLst/>
            <a:ahLst/>
            <a:cxnLst/>
            <a:rect l="l" t="t" r="r" b="b"/>
            <a:pathLst>
              <a:path w="7380" h="5208" extrusionOk="0">
                <a:moveTo>
                  <a:pt x="6961" y="1"/>
                </a:moveTo>
                <a:cubicBezTo>
                  <a:pt x="6877" y="1"/>
                  <a:pt x="6790" y="26"/>
                  <a:pt x="6714" y="77"/>
                </a:cubicBezTo>
                <a:lnTo>
                  <a:pt x="4561" y="1534"/>
                </a:lnTo>
                <a:cubicBezTo>
                  <a:pt x="4371" y="1660"/>
                  <a:pt x="4339" y="1914"/>
                  <a:pt x="4466" y="2104"/>
                </a:cubicBezTo>
                <a:cubicBezTo>
                  <a:pt x="4529" y="2199"/>
                  <a:pt x="4656" y="2262"/>
                  <a:pt x="4783" y="2262"/>
                </a:cubicBezTo>
                <a:cubicBezTo>
                  <a:pt x="4846" y="2262"/>
                  <a:pt x="4941" y="2262"/>
                  <a:pt x="5004" y="2199"/>
                </a:cubicBezTo>
                <a:lnTo>
                  <a:pt x="7158" y="710"/>
                </a:lnTo>
                <a:cubicBezTo>
                  <a:pt x="7348" y="584"/>
                  <a:pt x="7379" y="362"/>
                  <a:pt x="7284" y="172"/>
                </a:cubicBezTo>
                <a:cubicBezTo>
                  <a:pt x="7208" y="58"/>
                  <a:pt x="7087" y="1"/>
                  <a:pt x="6961" y="1"/>
                </a:cubicBezTo>
                <a:close/>
                <a:moveTo>
                  <a:pt x="2601" y="2955"/>
                </a:moveTo>
                <a:cubicBezTo>
                  <a:pt x="2524" y="2955"/>
                  <a:pt x="2445" y="2976"/>
                  <a:pt x="2376" y="3022"/>
                </a:cubicBezTo>
                <a:lnTo>
                  <a:pt x="222" y="4479"/>
                </a:lnTo>
                <a:cubicBezTo>
                  <a:pt x="32" y="4606"/>
                  <a:pt x="1" y="4859"/>
                  <a:pt x="127" y="5049"/>
                </a:cubicBezTo>
                <a:cubicBezTo>
                  <a:pt x="191" y="5144"/>
                  <a:pt x="317" y="5207"/>
                  <a:pt x="444" y="5207"/>
                </a:cubicBezTo>
                <a:cubicBezTo>
                  <a:pt x="539" y="5207"/>
                  <a:pt x="602" y="5207"/>
                  <a:pt x="666" y="5144"/>
                </a:cubicBezTo>
                <a:lnTo>
                  <a:pt x="2851" y="3656"/>
                </a:lnTo>
                <a:cubicBezTo>
                  <a:pt x="3009" y="3561"/>
                  <a:pt x="3072" y="3307"/>
                  <a:pt x="2946" y="3117"/>
                </a:cubicBezTo>
                <a:cubicBezTo>
                  <a:pt x="2866" y="3017"/>
                  <a:pt x="2735" y="2955"/>
                  <a:pt x="2601" y="2955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6"/>
          <p:cNvSpPr/>
          <p:nvPr/>
        </p:nvSpPr>
        <p:spPr>
          <a:xfrm>
            <a:off x="3063973" y="2560231"/>
            <a:ext cx="256857" cy="79770"/>
          </a:xfrm>
          <a:custGeom>
            <a:avLst/>
            <a:gdLst/>
            <a:ahLst/>
            <a:cxnLst/>
            <a:rect l="l" t="t" r="r" b="b"/>
            <a:pathLst>
              <a:path w="8520" h="2646" extrusionOk="0">
                <a:moveTo>
                  <a:pt x="427" y="1"/>
                </a:moveTo>
                <a:cubicBezTo>
                  <a:pt x="255" y="1"/>
                  <a:pt x="116" y="119"/>
                  <a:pt x="64" y="302"/>
                </a:cubicBezTo>
                <a:cubicBezTo>
                  <a:pt x="1" y="524"/>
                  <a:pt x="127" y="714"/>
                  <a:pt x="349" y="777"/>
                </a:cubicBezTo>
                <a:lnTo>
                  <a:pt x="2883" y="1411"/>
                </a:lnTo>
                <a:lnTo>
                  <a:pt x="2978" y="1411"/>
                </a:lnTo>
                <a:cubicBezTo>
                  <a:pt x="3168" y="1411"/>
                  <a:pt x="3326" y="1284"/>
                  <a:pt x="3389" y="1094"/>
                </a:cubicBezTo>
                <a:cubicBezTo>
                  <a:pt x="3421" y="904"/>
                  <a:pt x="3294" y="682"/>
                  <a:pt x="3073" y="619"/>
                </a:cubicBezTo>
                <a:lnTo>
                  <a:pt x="539" y="17"/>
                </a:lnTo>
                <a:cubicBezTo>
                  <a:pt x="500" y="6"/>
                  <a:pt x="463" y="1"/>
                  <a:pt x="427" y="1"/>
                </a:cubicBezTo>
                <a:close/>
                <a:moveTo>
                  <a:pt x="5523" y="1236"/>
                </a:moveTo>
                <a:cubicBezTo>
                  <a:pt x="5345" y="1236"/>
                  <a:pt x="5189" y="1354"/>
                  <a:pt x="5163" y="1537"/>
                </a:cubicBezTo>
                <a:cubicBezTo>
                  <a:pt x="5099" y="1759"/>
                  <a:pt x="5226" y="1981"/>
                  <a:pt x="5448" y="2012"/>
                </a:cubicBezTo>
                <a:lnTo>
                  <a:pt x="7981" y="2646"/>
                </a:lnTo>
                <a:lnTo>
                  <a:pt x="8076" y="2646"/>
                </a:lnTo>
                <a:cubicBezTo>
                  <a:pt x="8266" y="2646"/>
                  <a:pt x="8425" y="2519"/>
                  <a:pt x="8456" y="2361"/>
                </a:cubicBezTo>
                <a:cubicBezTo>
                  <a:pt x="8520" y="2139"/>
                  <a:pt x="8393" y="1917"/>
                  <a:pt x="8171" y="1886"/>
                </a:cubicBezTo>
                <a:lnTo>
                  <a:pt x="5638" y="1252"/>
                </a:lnTo>
                <a:cubicBezTo>
                  <a:pt x="5599" y="1241"/>
                  <a:pt x="5561" y="1236"/>
                  <a:pt x="5523" y="1236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6"/>
          <p:cNvSpPr/>
          <p:nvPr/>
        </p:nvSpPr>
        <p:spPr>
          <a:xfrm>
            <a:off x="3685524" y="1626744"/>
            <a:ext cx="178564" cy="205546"/>
          </a:xfrm>
          <a:custGeom>
            <a:avLst/>
            <a:gdLst/>
            <a:ahLst/>
            <a:cxnLst/>
            <a:rect l="l" t="t" r="r" b="b"/>
            <a:pathLst>
              <a:path w="5923" h="6818" extrusionOk="0">
                <a:moveTo>
                  <a:pt x="442" y="0"/>
                </a:moveTo>
                <a:cubicBezTo>
                  <a:pt x="352" y="0"/>
                  <a:pt x="262" y="33"/>
                  <a:pt x="190" y="104"/>
                </a:cubicBezTo>
                <a:cubicBezTo>
                  <a:pt x="0" y="231"/>
                  <a:pt x="0" y="484"/>
                  <a:pt x="127" y="642"/>
                </a:cubicBezTo>
                <a:lnTo>
                  <a:pt x="1805" y="2669"/>
                </a:lnTo>
                <a:cubicBezTo>
                  <a:pt x="1900" y="2764"/>
                  <a:pt x="1995" y="2796"/>
                  <a:pt x="2122" y="2796"/>
                </a:cubicBezTo>
                <a:cubicBezTo>
                  <a:pt x="2185" y="2796"/>
                  <a:pt x="2280" y="2764"/>
                  <a:pt x="2375" y="2701"/>
                </a:cubicBezTo>
                <a:cubicBezTo>
                  <a:pt x="2534" y="2574"/>
                  <a:pt x="2565" y="2321"/>
                  <a:pt x="2407" y="2163"/>
                </a:cubicBezTo>
                <a:lnTo>
                  <a:pt x="729" y="136"/>
                </a:lnTo>
                <a:cubicBezTo>
                  <a:pt x="659" y="49"/>
                  <a:pt x="551" y="0"/>
                  <a:pt x="442" y="0"/>
                </a:cubicBezTo>
                <a:close/>
                <a:moveTo>
                  <a:pt x="3779" y="4016"/>
                </a:moveTo>
                <a:cubicBezTo>
                  <a:pt x="3696" y="4016"/>
                  <a:pt x="3613" y="4042"/>
                  <a:pt x="3547" y="4094"/>
                </a:cubicBezTo>
                <a:cubicBezTo>
                  <a:pt x="3357" y="4253"/>
                  <a:pt x="3357" y="4506"/>
                  <a:pt x="3484" y="4664"/>
                </a:cubicBezTo>
                <a:lnTo>
                  <a:pt x="5162" y="6660"/>
                </a:lnTo>
                <a:cubicBezTo>
                  <a:pt x="5257" y="6755"/>
                  <a:pt x="5352" y="6818"/>
                  <a:pt x="5479" y="6818"/>
                </a:cubicBezTo>
                <a:cubicBezTo>
                  <a:pt x="5574" y="6818"/>
                  <a:pt x="5637" y="6786"/>
                  <a:pt x="5732" y="6723"/>
                </a:cubicBezTo>
                <a:cubicBezTo>
                  <a:pt x="5891" y="6565"/>
                  <a:pt x="5922" y="6343"/>
                  <a:pt x="5764" y="6153"/>
                </a:cubicBezTo>
                <a:lnTo>
                  <a:pt x="4086" y="4158"/>
                </a:lnTo>
                <a:cubicBezTo>
                  <a:pt x="4012" y="4065"/>
                  <a:pt x="3895" y="4016"/>
                  <a:pt x="3779" y="4016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6"/>
          <p:cNvSpPr/>
          <p:nvPr/>
        </p:nvSpPr>
        <p:spPr>
          <a:xfrm>
            <a:off x="5339144" y="1636180"/>
            <a:ext cx="169972" cy="213294"/>
          </a:xfrm>
          <a:custGeom>
            <a:avLst/>
            <a:gdLst/>
            <a:ahLst/>
            <a:cxnLst/>
            <a:rect l="l" t="t" r="r" b="b"/>
            <a:pathLst>
              <a:path w="5638" h="7075" extrusionOk="0">
                <a:moveTo>
                  <a:pt x="5180" y="0"/>
                </a:moveTo>
                <a:cubicBezTo>
                  <a:pt x="5063" y="0"/>
                  <a:pt x="4953" y="57"/>
                  <a:pt x="4877" y="171"/>
                </a:cubicBezTo>
                <a:lnTo>
                  <a:pt x="3294" y="2261"/>
                </a:lnTo>
                <a:cubicBezTo>
                  <a:pt x="3135" y="2420"/>
                  <a:pt x="3199" y="2673"/>
                  <a:pt x="3357" y="2800"/>
                </a:cubicBezTo>
                <a:cubicBezTo>
                  <a:pt x="3420" y="2863"/>
                  <a:pt x="3515" y="2895"/>
                  <a:pt x="3610" y="2895"/>
                </a:cubicBezTo>
                <a:cubicBezTo>
                  <a:pt x="3705" y="2895"/>
                  <a:pt x="3832" y="2831"/>
                  <a:pt x="3895" y="2736"/>
                </a:cubicBezTo>
                <a:lnTo>
                  <a:pt x="5479" y="646"/>
                </a:lnTo>
                <a:cubicBezTo>
                  <a:pt x="5637" y="456"/>
                  <a:pt x="5574" y="203"/>
                  <a:pt x="5415" y="76"/>
                </a:cubicBezTo>
                <a:cubicBezTo>
                  <a:pt x="5339" y="25"/>
                  <a:pt x="5258" y="0"/>
                  <a:pt x="5180" y="0"/>
                </a:cubicBezTo>
                <a:close/>
                <a:moveTo>
                  <a:pt x="2027" y="4180"/>
                </a:moveTo>
                <a:cubicBezTo>
                  <a:pt x="1908" y="4180"/>
                  <a:pt x="1786" y="4237"/>
                  <a:pt x="1710" y="4351"/>
                </a:cubicBezTo>
                <a:lnTo>
                  <a:pt x="127" y="6442"/>
                </a:lnTo>
                <a:cubicBezTo>
                  <a:pt x="0" y="6600"/>
                  <a:pt x="32" y="6853"/>
                  <a:pt x="190" y="6980"/>
                </a:cubicBezTo>
                <a:cubicBezTo>
                  <a:pt x="285" y="7043"/>
                  <a:pt x="348" y="7075"/>
                  <a:pt x="443" y="7075"/>
                </a:cubicBezTo>
                <a:cubicBezTo>
                  <a:pt x="570" y="7075"/>
                  <a:pt x="665" y="7012"/>
                  <a:pt x="760" y="6917"/>
                </a:cubicBezTo>
                <a:lnTo>
                  <a:pt x="2344" y="4826"/>
                </a:lnTo>
                <a:cubicBezTo>
                  <a:pt x="2470" y="4636"/>
                  <a:pt x="2439" y="4383"/>
                  <a:pt x="2249" y="4256"/>
                </a:cubicBezTo>
                <a:cubicBezTo>
                  <a:pt x="2185" y="4206"/>
                  <a:pt x="2107" y="4180"/>
                  <a:pt x="2027" y="418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6"/>
          <p:cNvSpPr/>
          <p:nvPr/>
        </p:nvSpPr>
        <p:spPr>
          <a:xfrm>
            <a:off x="5806008" y="2566924"/>
            <a:ext cx="255892" cy="81670"/>
          </a:xfrm>
          <a:custGeom>
            <a:avLst/>
            <a:gdLst/>
            <a:ahLst/>
            <a:cxnLst/>
            <a:rect l="l" t="t" r="r" b="b"/>
            <a:pathLst>
              <a:path w="8488" h="2709" extrusionOk="0">
                <a:moveTo>
                  <a:pt x="8082" y="1"/>
                </a:moveTo>
                <a:cubicBezTo>
                  <a:pt x="8048" y="1"/>
                  <a:pt x="8014" y="6"/>
                  <a:pt x="7981" y="17"/>
                </a:cubicBezTo>
                <a:lnTo>
                  <a:pt x="5416" y="650"/>
                </a:lnTo>
                <a:cubicBezTo>
                  <a:pt x="5226" y="714"/>
                  <a:pt x="5099" y="904"/>
                  <a:pt x="5131" y="1125"/>
                </a:cubicBezTo>
                <a:cubicBezTo>
                  <a:pt x="5194" y="1315"/>
                  <a:pt x="5352" y="1442"/>
                  <a:pt x="5511" y="1442"/>
                </a:cubicBezTo>
                <a:cubicBezTo>
                  <a:pt x="5542" y="1442"/>
                  <a:pt x="5574" y="1410"/>
                  <a:pt x="5606" y="1410"/>
                </a:cubicBezTo>
                <a:lnTo>
                  <a:pt x="8171" y="777"/>
                </a:lnTo>
                <a:cubicBezTo>
                  <a:pt x="8361" y="714"/>
                  <a:pt x="8488" y="524"/>
                  <a:pt x="8456" y="302"/>
                </a:cubicBezTo>
                <a:cubicBezTo>
                  <a:pt x="8404" y="119"/>
                  <a:pt x="8243" y="1"/>
                  <a:pt x="8082" y="1"/>
                </a:cubicBezTo>
                <a:close/>
                <a:moveTo>
                  <a:pt x="2951" y="1279"/>
                </a:moveTo>
                <a:cubicBezTo>
                  <a:pt x="2928" y="1279"/>
                  <a:pt x="2905" y="1280"/>
                  <a:pt x="2882" y="1284"/>
                </a:cubicBezTo>
                <a:lnTo>
                  <a:pt x="349" y="1917"/>
                </a:lnTo>
                <a:cubicBezTo>
                  <a:pt x="127" y="1980"/>
                  <a:pt x="0" y="2202"/>
                  <a:pt x="64" y="2424"/>
                </a:cubicBezTo>
                <a:cubicBezTo>
                  <a:pt x="95" y="2582"/>
                  <a:pt x="254" y="2709"/>
                  <a:pt x="444" y="2709"/>
                </a:cubicBezTo>
                <a:lnTo>
                  <a:pt x="539" y="2709"/>
                </a:lnTo>
                <a:lnTo>
                  <a:pt x="3072" y="2044"/>
                </a:lnTo>
                <a:cubicBezTo>
                  <a:pt x="3294" y="2012"/>
                  <a:pt x="3421" y="1790"/>
                  <a:pt x="3357" y="1569"/>
                </a:cubicBezTo>
                <a:cubicBezTo>
                  <a:pt x="3329" y="1398"/>
                  <a:pt x="3148" y="1279"/>
                  <a:pt x="2951" y="1279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36"/>
          <p:cNvSpPr/>
          <p:nvPr/>
        </p:nvSpPr>
        <p:spPr>
          <a:xfrm>
            <a:off x="5647523" y="3564987"/>
            <a:ext cx="226287" cy="151974"/>
          </a:xfrm>
          <a:custGeom>
            <a:avLst/>
            <a:gdLst/>
            <a:ahLst/>
            <a:cxnLst/>
            <a:rect l="l" t="t" r="r" b="b"/>
            <a:pathLst>
              <a:path w="7506" h="5041" extrusionOk="0">
                <a:moveTo>
                  <a:pt x="440" y="1"/>
                </a:moveTo>
                <a:cubicBezTo>
                  <a:pt x="306" y="1"/>
                  <a:pt x="175" y="63"/>
                  <a:pt x="95" y="163"/>
                </a:cubicBezTo>
                <a:cubicBezTo>
                  <a:pt x="0" y="353"/>
                  <a:pt x="64" y="607"/>
                  <a:pt x="222" y="733"/>
                </a:cubicBezTo>
                <a:lnTo>
                  <a:pt x="2439" y="2127"/>
                </a:lnTo>
                <a:cubicBezTo>
                  <a:pt x="2502" y="2190"/>
                  <a:pt x="2565" y="2222"/>
                  <a:pt x="2660" y="2222"/>
                </a:cubicBezTo>
                <a:cubicBezTo>
                  <a:pt x="2787" y="2222"/>
                  <a:pt x="2914" y="2127"/>
                  <a:pt x="2977" y="2032"/>
                </a:cubicBezTo>
                <a:cubicBezTo>
                  <a:pt x="3104" y="1842"/>
                  <a:pt x="3040" y="1588"/>
                  <a:pt x="2850" y="1462"/>
                </a:cubicBezTo>
                <a:lnTo>
                  <a:pt x="665" y="68"/>
                </a:lnTo>
                <a:cubicBezTo>
                  <a:pt x="595" y="22"/>
                  <a:pt x="517" y="1"/>
                  <a:pt x="440" y="1"/>
                </a:cubicBezTo>
                <a:close/>
                <a:moveTo>
                  <a:pt x="4847" y="2835"/>
                </a:moveTo>
                <a:cubicBezTo>
                  <a:pt x="4712" y="2835"/>
                  <a:pt x="4578" y="2892"/>
                  <a:pt x="4497" y="3013"/>
                </a:cubicBezTo>
                <a:cubicBezTo>
                  <a:pt x="4402" y="3204"/>
                  <a:pt x="4434" y="3457"/>
                  <a:pt x="4624" y="3552"/>
                </a:cubicBezTo>
                <a:lnTo>
                  <a:pt x="6841" y="4977"/>
                </a:lnTo>
                <a:cubicBezTo>
                  <a:pt x="6904" y="5040"/>
                  <a:pt x="6967" y="5040"/>
                  <a:pt x="7031" y="5040"/>
                </a:cubicBezTo>
                <a:cubicBezTo>
                  <a:pt x="7189" y="5040"/>
                  <a:pt x="7316" y="4977"/>
                  <a:pt x="7379" y="4850"/>
                </a:cubicBezTo>
                <a:cubicBezTo>
                  <a:pt x="7506" y="4692"/>
                  <a:pt x="7442" y="4439"/>
                  <a:pt x="7252" y="4312"/>
                </a:cubicBezTo>
                <a:lnTo>
                  <a:pt x="5067" y="2887"/>
                </a:lnTo>
                <a:cubicBezTo>
                  <a:pt x="4999" y="2853"/>
                  <a:pt x="4923" y="2835"/>
                  <a:pt x="4847" y="2835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36"/>
          <p:cNvSpPr/>
          <p:nvPr/>
        </p:nvSpPr>
        <p:spPr>
          <a:xfrm>
            <a:off x="4241172" y="2854802"/>
            <a:ext cx="677897" cy="1033064"/>
          </a:xfrm>
          <a:custGeom>
            <a:avLst/>
            <a:gdLst/>
            <a:ahLst/>
            <a:cxnLst/>
            <a:rect l="l" t="t" r="r" b="b"/>
            <a:pathLst>
              <a:path w="22486" h="34267" extrusionOk="0">
                <a:moveTo>
                  <a:pt x="7221" y="0"/>
                </a:moveTo>
                <a:cubicBezTo>
                  <a:pt x="6208" y="0"/>
                  <a:pt x="5163" y="412"/>
                  <a:pt x="4529" y="1267"/>
                </a:cubicBezTo>
                <a:cubicBezTo>
                  <a:pt x="4118" y="1679"/>
                  <a:pt x="3516" y="1869"/>
                  <a:pt x="2883" y="1869"/>
                </a:cubicBezTo>
                <a:cubicBezTo>
                  <a:pt x="2471" y="1869"/>
                  <a:pt x="1869" y="1679"/>
                  <a:pt x="1647" y="1267"/>
                </a:cubicBezTo>
                <a:cubicBezTo>
                  <a:pt x="1512" y="1109"/>
                  <a:pt x="1264" y="967"/>
                  <a:pt x="984" y="967"/>
                </a:cubicBezTo>
                <a:cubicBezTo>
                  <a:pt x="871" y="967"/>
                  <a:pt x="753" y="991"/>
                  <a:pt x="634" y="1045"/>
                </a:cubicBezTo>
                <a:cubicBezTo>
                  <a:pt x="222" y="1267"/>
                  <a:pt x="1" y="1679"/>
                  <a:pt x="222" y="2090"/>
                </a:cubicBezTo>
                <a:lnTo>
                  <a:pt x="8456" y="34266"/>
                </a:lnTo>
                <a:lnTo>
                  <a:pt x="10325" y="34266"/>
                </a:lnTo>
                <a:lnTo>
                  <a:pt x="2059" y="3516"/>
                </a:lnTo>
                <a:lnTo>
                  <a:pt x="2693" y="3516"/>
                </a:lnTo>
                <a:cubicBezTo>
                  <a:pt x="3706" y="3516"/>
                  <a:pt x="4751" y="3104"/>
                  <a:pt x="5574" y="2280"/>
                </a:cubicBezTo>
                <a:cubicBezTo>
                  <a:pt x="5986" y="1869"/>
                  <a:pt x="6398" y="1679"/>
                  <a:pt x="7031" y="1679"/>
                </a:cubicBezTo>
                <a:cubicBezTo>
                  <a:pt x="7633" y="1679"/>
                  <a:pt x="8045" y="1869"/>
                  <a:pt x="8456" y="2280"/>
                </a:cubicBezTo>
                <a:cubicBezTo>
                  <a:pt x="9185" y="3104"/>
                  <a:pt x="10166" y="3516"/>
                  <a:pt x="11148" y="3516"/>
                </a:cubicBezTo>
                <a:cubicBezTo>
                  <a:pt x="12130" y="3516"/>
                  <a:pt x="13112" y="3104"/>
                  <a:pt x="13840" y="2280"/>
                </a:cubicBezTo>
                <a:cubicBezTo>
                  <a:pt x="14252" y="1869"/>
                  <a:pt x="14663" y="1679"/>
                  <a:pt x="15265" y="1679"/>
                </a:cubicBezTo>
                <a:cubicBezTo>
                  <a:pt x="15677" y="1679"/>
                  <a:pt x="16310" y="1869"/>
                  <a:pt x="16722" y="2280"/>
                </a:cubicBezTo>
                <a:cubicBezTo>
                  <a:pt x="17545" y="3104"/>
                  <a:pt x="18369" y="3516"/>
                  <a:pt x="19604" y="3516"/>
                </a:cubicBezTo>
                <a:lnTo>
                  <a:pt x="20206" y="3516"/>
                </a:lnTo>
                <a:lnTo>
                  <a:pt x="12162" y="34266"/>
                </a:lnTo>
                <a:lnTo>
                  <a:pt x="14030" y="34266"/>
                </a:lnTo>
                <a:lnTo>
                  <a:pt x="22486" y="2090"/>
                </a:lnTo>
                <a:cubicBezTo>
                  <a:pt x="22486" y="1679"/>
                  <a:pt x="22486" y="1267"/>
                  <a:pt x="22074" y="1045"/>
                </a:cubicBezTo>
                <a:cubicBezTo>
                  <a:pt x="21955" y="991"/>
                  <a:pt x="21837" y="967"/>
                  <a:pt x="21723" y="967"/>
                </a:cubicBezTo>
                <a:cubicBezTo>
                  <a:pt x="21441" y="967"/>
                  <a:pt x="21187" y="1109"/>
                  <a:pt x="21029" y="1267"/>
                </a:cubicBezTo>
                <a:cubicBezTo>
                  <a:pt x="20617" y="1679"/>
                  <a:pt x="20206" y="1869"/>
                  <a:pt x="19794" y="1869"/>
                </a:cubicBezTo>
                <a:cubicBezTo>
                  <a:pt x="19192" y="1869"/>
                  <a:pt x="18780" y="1679"/>
                  <a:pt x="18147" y="1267"/>
                </a:cubicBezTo>
                <a:cubicBezTo>
                  <a:pt x="17324" y="444"/>
                  <a:pt x="16500" y="0"/>
                  <a:pt x="15487" y="0"/>
                </a:cubicBezTo>
                <a:cubicBezTo>
                  <a:pt x="14442" y="0"/>
                  <a:pt x="13618" y="412"/>
                  <a:pt x="12795" y="1267"/>
                </a:cubicBezTo>
                <a:cubicBezTo>
                  <a:pt x="12383" y="1679"/>
                  <a:pt x="11869" y="1885"/>
                  <a:pt x="11354" y="1885"/>
                </a:cubicBezTo>
                <a:cubicBezTo>
                  <a:pt x="10839" y="1885"/>
                  <a:pt x="10325" y="1679"/>
                  <a:pt x="9913" y="1267"/>
                </a:cubicBezTo>
                <a:cubicBezTo>
                  <a:pt x="9280" y="444"/>
                  <a:pt x="8266" y="0"/>
                  <a:pt x="72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6"/>
          <p:cNvSpPr/>
          <p:nvPr/>
        </p:nvSpPr>
        <p:spPr>
          <a:xfrm>
            <a:off x="4384403" y="4605799"/>
            <a:ext cx="385737" cy="130810"/>
          </a:xfrm>
          <a:custGeom>
            <a:avLst/>
            <a:gdLst/>
            <a:ahLst/>
            <a:cxnLst/>
            <a:rect l="l" t="t" r="r" b="b"/>
            <a:pathLst>
              <a:path w="12795" h="4339" extrusionOk="0">
                <a:moveTo>
                  <a:pt x="0" y="0"/>
                </a:moveTo>
                <a:cubicBezTo>
                  <a:pt x="1045" y="2502"/>
                  <a:pt x="3515" y="4339"/>
                  <a:pt x="6397" y="4339"/>
                </a:cubicBezTo>
                <a:cubicBezTo>
                  <a:pt x="9279" y="4339"/>
                  <a:pt x="11749" y="2502"/>
                  <a:pt x="12794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36"/>
          <p:cNvSpPr/>
          <p:nvPr/>
        </p:nvSpPr>
        <p:spPr>
          <a:xfrm>
            <a:off x="4241172" y="3868723"/>
            <a:ext cx="677897" cy="737106"/>
          </a:xfrm>
          <a:custGeom>
            <a:avLst/>
            <a:gdLst/>
            <a:ahLst/>
            <a:cxnLst/>
            <a:rect l="l" t="t" r="r" b="b"/>
            <a:pathLst>
              <a:path w="22486" h="24450" extrusionOk="0">
                <a:moveTo>
                  <a:pt x="1" y="1"/>
                </a:moveTo>
                <a:lnTo>
                  <a:pt x="1" y="20744"/>
                </a:lnTo>
                <a:cubicBezTo>
                  <a:pt x="1" y="22802"/>
                  <a:pt x="1647" y="24449"/>
                  <a:pt x="3706" y="24449"/>
                </a:cubicBezTo>
                <a:lnTo>
                  <a:pt x="18780" y="24449"/>
                </a:lnTo>
                <a:cubicBezTo>
                  <a:pt x="20839" y="24449"/>
                  <a:pt x="22486" y="22802"/>
                  <a:pt x="22486" y="20744"/>
                </a:cubicBezTo>
                <a:lnTo>
                  <a:pt x="22486" y="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36"/>
          <p:cNvSpPr/>
          <p:nvPr/>
        </p:nvSpPr>
        <p:spPr>
          <a:xfrm>
            <a:off x="4173401" y="3868723"/>
            <a:ext cx="408649" cy="867886"/>
          </a:xfrm>
          <a:custGeom>
            <a:avLst/>
            <a:gdLst/>
            <a:ahLst/>
            <a:cxnLst/>
            <a:rect l="l" t="t" r="r" b="b"/>
            <a:pathLst>
              <a:path w="13555" h="28788" extrusionOk="0">
                <a:moveTo>
                  <a:pt x="2249" y="1"/>
                </a:moveTo>
                <a:lnTo>
                  <a:pt x="2249" y="5574"/>
                </a:lnTo>
                <a:cubicBezTo>
                  <a:pt x="1014" y="5574"/>
                  <a:pt x="0" y="6619"/>
                  <a:pt x="0" y="7855"/>
                </a:cubicBezTo>
                <a:cubicBezTo>
                  <a:pt x="0" y="9090"/>
                  <a:pt x="1014" y="10135"/>
                  <a:pt x="2249" y="10135"/>
                </a:cubicBezTo>
                <a:lnTo>
                  <a:pt x="2249" y="15012"/>
                </a:lnTo>
                <a:cubicBezTo>
                  <a:pt x="1014" y="15012"/>
                  <a:pt x="0" y="16057"/>
                  <a:pt x="0" y="17292"/>
                </a:cubicBezTo>
                <a:cubicBezTo>
                  <a:pt x="0" y="18527"/>
                  <a:pt x="1014" y="19540"/>
                  <a:pt x="2249" y="19540"/>
                </a:cubicBezTo>
                <a:lnTo>
                  <a:pt x="2249" y="20744"/>
                </a:lnTo>
                <a:cubicBezTo>
                  <a:pt x="2249" y="22802"/>
                  <a:pt x="3895" y="24449"/>
                  <a:pt x="5954" y="24449"/>
                </a:cubicBezTo>
                <a:lnTo>
                  <a:pt x="6999" y="24449"/>
                </a:lnTo>
                <a:cubicBezTo>
                  <a:pt x="8044" y="26951"/>
                  <a:pt x="10514" y="28788"/>
                  <a:pt x="13396" y="28788"/>
                </a:cubicBezTo>
                <a:lnTo>
                  <a:pt x="13459" y="24449"/>
                </a:lnTo>
                <a:lnTo>
                  <a:pt x="13491" y="24449"/>
                </a:lnTo>
                <a:lnTo>
                  <a:pt x="13555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36"/>
          <p:cNvSpPr/>
          <p:nvPr/>
        </p:nvSpPr>
        <p:spPr>
          <a:xfrm>
            <a:off x="4173401" y="4036765"/>
            <a:ext cx="807742" cy="137503"/>
          </a:xfrm>
          <a:custGeom>
            <a:avLst/>
            <a:gdLst/>
            <a:ahLst/>
            <a:cxnLst/>
            <a:rect l="l" t="t" r="r" b="b"/>
            <a:pathLst>
              <a:path w="26793" h="4561" extrusionOk="0">
                <a:moveTo>
                  <a:pt x="2249" y="0"/>
                </a:moveTo>
                <a:cubicBezTo>
                  <a:pt x="1014" y="0"/>
                  <a:pt x="0" y="1045"/>
                  <a:pt x="0" y="2281"/>
                </a:cubicBezTo>
                <a:cubicBezTo>
                  <a:pt x="0" y="3516"/>
                  <a:pt x="1014" y="4561"/>
                  <a:pt x="2249" y="4561"/>
                </a:cubicBezTo>
                <a:lnTo>
                  <a:pt x="24544" y="4561"/>
                </a:lnTo>
                <a:cubicBezTo>
                  <a:pt x="25779" y="4561"/>
                  <a:pt x="26792" y="3516"/>
                  <a:pt x="26792" y="2281"/>
                </a:cubicBezTo>
                <a:cubicBezTo>
                  <a:pt x="26792" y="1045"/>
                  <a:pt x="25779" y="0"/>
                  <a:pt x="24544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36"/>
          <p:cNvSpPr/>
          <p:nvPr/>
        </p:nvSpPr>
        <p:spPr>
          <a:xfrm>
            <a:off x="4173401" y="4321267"/>
            <a:ext cx="807742" cy="137533"/>
          </a:xfrm>
          <a:custGeom>
            <a:avLst/>
            <a:gdLst/>
            <a:ahLst/>
            <a:cxnLst/>
            <a:rect l="l" t="t" r="r" b="b"/>
            <a:pathLst>
              <a:path w="26793" h="4562" extrusionOk="0">
                <a:moveTo>
                  <a:pt x="2249" y="1"/>
                </a:moveTo>
                <a:cubicBezTo>
                  <a:pt x="1014" y="1"/>
                  <a:pt x="0" y="1046"/>
                  <a:pt x="0" y="2281"/>
                </a:cubicBezTo>
                <a:cubicBezTo>
                  <a:pt x="0" y="3516"/>
                  <a:pt x="1014" y="4561"/>
                  <a:pt x="2249" y="4561"/>
                </a:cubicBezTo>
                <a:lnTo>
                  <a:pt x="24544" y="4561"/>
                </a:lnTo>
                <a:cubicBezTo>
                  <a:pt x="25779" y="4561"/>
                  <a:pt x="26792" y="3516"/>
                  <a:pt x="26792" y="2281"/>
                </a:cubicBezTo>
                <a:cubicBezTo>
                  <a:pt x="26792" y="1046"/>
                  <a:pt x="25779" y="1"/>
                  <a:pt x="24544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4" name="Google Shape;1634;p36"/>
          <p:cNvGrpSpPr/>
          <p:nvPr/>
        </p:nvGrpSpPr>
        <p:grpSpPr>
          <a:xfrm>
            <a:off x="2773743" y="3631944"/>
            <a:ext cx="528003" cy="528003"/>
            <a:chOff x="2773743" y="3631944"/>
            <a:chExt cx="528003" cy="528003"/>
          </a:xfrm>
        </p:grpSpPr>
        <p:sp>
          <p:nvSpPr>
            <p:cNvPr id="1635" name="Google Shape;1635;p36"/>
            <p:cNvSpPr/>
            <p:nvPr/>
          </p:nvSpPr>
          <p:spPr>
            <a:xfrm>
              <a:off x="2773743" y="3631944"/>
              <a:ext cx="528003" cy="528003"/>
            </a:xfrm>
            <a:custGeom>
              <a:avLst/>
              <a:gdLst/>
              <a:ahLst/>
              <a:cxnLst/>
              <a:rect l="l" t="t" r="r" b="b"/>
              <a:pathLst>
                <a:path w="17514" h="17514" extrusionOk="0">
                  <a:moveTo>
                    <a:pt x="8741" y="1"/>
                  </a:moveTo>
                  <a:cubicBezTo>
                    <a:pt x="3927" y="1"/>
                    <a:pt x="0" y="3928"/>
                    <a:pt x="0" y="8741"/>
                  </a:cubicBezTo>
                  <a:cubicBezTo>
                    <a:pt x="0" y="13587"/>
                    <a:pt x="3927" y="17514"/>
                    <a:pt x="8741" y="17514"/>
                  </a:cubicBezTo>
                  <a:cubicBezTo>
                    <a:pt x="13586" y="17514"/>
                    <a:pt x="17513" y="13587"/>
                    <a:pt x="17513" y="8741"/>
                  </a:cubicBezTo>
                  <a:cubicBezTo>
                    <a:pt x="17513" y="3928"/>
                    <a:pt x="13586" y="1"/>
                    <a:pt x="8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2952276" y="3718046"/>
              <a:ext cx="172836" cy="355017"/>
            </a:xfrm>
            <a:custGeom>
              <a:avLst/>
              <a:gdLst/>
              <a:ahLst/>
              <a:cxnLst/>
              <a:rect l="l" t="t" r="r" b="b"/>
              <a:pathLst>
                <a:path w="5733" h="11776" extrusionOk="0">
                  <a:moveTo>
                    <a:pt x="1660" y="1"/>
                  </a:moveTo>
                  <a:cubicBezTo>
                    <a:pt x="1525" y="1"/>
                    <a:pt x="1396" y="35"/>
                    <a:pt x="1267" y="90"/>
                  </a:cubicBezTo>
                  <a:cubicBezTo>
                    <a:pt x="1045" y="217"/>
                    <a:pt x="887" y="407"/>
                    <a:pt x="824" y="628"/>
                  </a:cubicBezTo>
                  <a:cubicBezTo>
                    <a:pt x="792" y="850"/>
                    <a:pt x="824" y="1103"/>
                    <a:pt x="982" y="1293"/>
                  </a:cubicBezTo>
                  <a:lnTo>
                    <a:pt x="1045" y="1388"/>
                  </a:lnTo>
                  <a:lnTo>
                    <a:pt x="285" y="1832"/>
                  </a:lnTo>
                  <a:cubicBezTo>
                    <a:pt x="159" y="1927"/>
                    <a:pt x="64" y="2022"/>
                    <a:pt x="32" y="2180"/>
                  </a:cubicBezTo>
                  <a:cubicBezTo>
                    <a:pt x="0" y="2307"/>
                    <a:pt x="0" y="2433"/>
                    <a:pt x="95" y="2560"/>
                  </a:cubicBezTo>
                  <a:lnTo>
                    <a:pt x="222" y="2814"/>
                  </a:lnTo>
                  <a:cubicBezTo>
                    <a:pt x="262" y="2874"/>
                    <a:pt x="315" y="2896"/>
                    <a:pt x="373" y="2896"/>
                  </a:cubicBezTo>
                  <a:cubicBezTo>
                    <a:pt x="406" y="2896"/>
                    <a:pt x="441" y="2888"/>
                    <a:pt x="475" y="2877"/>
                  </a:cubicBezTo>
                  <a:cubicBezTo>
                    <a:pt x="539" y="2814"/>
                    <a:pt x="570" y="2718"/>
                    <a:pt x="539" y="2623"/>
                  </a:cubicBezTo>
                  <a:lnTo>
                    <a:pt x="380" y="2402"/>
                  </a:lnTo>
                  <a:cubicBezTo>
                    <a:pt x="349" y="2370"/>
                    <a:pt x="349" y="2307"/>
                    <a:pt x="380" y="2243"/>
                  </a:cubicBezTo>
                  <a:cubicBezTo>
                    <a:pt x="380" y="2212"/>
                    <a:pt x="412" y="2148"/>
                    <a:pt x="444" y="2148"/>
                  </a:cubicBezTo>
                  <a:lnTo>
                    <a:pt x="1267" y="1673"/>
                  </a:lnTo>
                  <a:cubicBezTo>
                    <a:pt x="1331" y="1642"/>
                    <a:pt x="1394" y="1547"/>
                    <a:pt x="1394" y="1483"/>
                  </a:cubicBezTo>
                  <a:cubicBezTo>
                    <a:pt x="1426" y="1388"/>
                    <a:pt x="1394" y="1293"/>
                    <a:pt x="1362" y="1230"/>
                  </a:cubicBezTo>
                  <a:lnTo>
                    <a:pt x="1235" y="1103"/>
                  </a:lnTo>
                  <a:cubicBezTo>
                    <a:pt x="1172" y="977"/>
                    <a:pt x="1140" y="850"/>
                    <a:pt x="1172" y="723"/>
                  </a:cubicBezTo>
                  <a:cubicBezTo>
                    <a:pt x="1204" y="565"/>
                    <a:pt x="1299" y="470"/>
                    <a:pt x="1426" y="407"/>
                  </a:cubicBezTo>
                  <a:cubicBezTo>
                    <a:pt x="1500" y="370"/>
                    <a:pt x="1585" y="354"/>
                    <a:pt x="1668" y="354"/>
                  </a:cubicBezTo>
                  <a:cubicBezTo>
                    <a:pt x="1727" y="354"/>
                    <a:pt x="1785" y="362"/>
                    <a:pt x="1837" y="375"/>
                  </a:cubicBezTo>
                  <a:cubicBezTo>
                    <a:pt x="1964" y="438"/>
                    <a:pt x="2091" y="533"/>
                    <a:pt x="2154" y="660"/>
                  </a:cubicBezTo>
                  <a:lnTo>
                    <a:pt x="2186" y="755"/>
                  </a:lnTo>
                  <a:cubicBezTo>
                    <a:pt x="2217" y="850"/>
                    <a:pt x="2281" y="882"/>
                    <a:pt x="2376" y="913"/>
                  </a:cubicBezTo>
                  <a:cubicBezTo>
                    <a:pt x="2402" y="926"/>
                    <a:pt x="2433" y="934"/>
                    <a:pt x="2466" y="934"/>
                  </a:cubicBezTo>
                  <a:cubicBezTo>
                    <a:pt x="2512" y="934"/>
                    <a:pt x="2560" y="919"/>
                    <a:pt x="2597" y="882"/>
                  </a:cubicBezTo>
                  <a:lnTo>
                    <a:pt x="3421" y="438"/>
                  </a:lnTo>
                  <a:cubicBezTo>
                    <a:pt x="3454" y="416"/>
                    <a:pt x="3488" y="405"/>
                    <a:pt x="3520" y="405"/>
                  </a:cubicBezTo>
                  <a:cubicBezTo>
                    <a:pt x="3579" y="405"/>
                    <a:pt x="3633" y="440"/>
                    <a:pt x="3674" y="502"/>
                  </a:cubicBezTo>
                  <a:lnTo>
                    <a:pt x="4054" y="1167"/>
                  </a:lnTo>
                  <a:cubicBezTo>
                    <a:pt x="4086" y="1230"/>
                    <a:pt x="4149" y="1262"/>
                    <a:pt x="4244" y="1293"/>
                  </a:cubicBezTo>
                  <a:cubicBezTo>
                    <a:pt x="4307" y="1293"/>
                    <a:pt x="4402" y="1293"/>
                    <a:pt x="4466" y="1230"/>
                  </a:cubicBezTo>
                  <a:lnTo>
                    <a:pt x="4529" y="1198"/>
                  </a:lnTo>
                  <a:cubicBezTo>
                    <a:pt x="4624" y="1127"/>
                    <a:pt x="4719" y="1092"/>
                    <a:pt x="4814" y="1092"/>
                  </a:cubicBezTo>
                  <a:cubicBezTo>
                    <a:pt x="4846" y="1092"/>
                    <a:pt x="4877" y="1095"/>
                    <a:pt x="4909" y="1103"/>
                  </a:cubicBezTo>
                  <a:cubicBezTo>
                    <a:pt x="5067" y="1135"/>
                    <a:pt x="5194" y="1198"/>
                    <a:pt x="5257" y="1325"/>
                  </a:cubicBezTo>
                  <a:cubicBezTo>
                    <a:pt x="5321" y="1452"/>
                    <a:pt x="5352" y="1578"/>
                    <a:pt x="5321" y="1737"/>
                  </a:cubicBezTo>
                  <a:cubicBezTo>
                    <a:pt x="5257" y="1863"/>
                    <a:pt x="5162" y="1958"/>
                    <a:pt x="5036" y="2022"/>
                  </a:cubicBezTo>
                  <a:lnTo>
                    <a:pt x="4941" y="2085"/>
                  </a:lnTo>
                  <a:cubicBezTo>
                    <a:pt x="4877" y="2117"/>
                    <a:pt x="4814" y="2180"/>
                    <a:pt x="4782" y="2243"/>
                  </a:cubicBezTo>
                  <a:cubicBezTo>
                    <a:pt x="4751" y="2307"/>
                    <a:pt x="4782" y="2402"/>
                    <a:pt x="4814" y="2465"/>
                  </a:cubicBezTo>
                  <a:lnTo>
                    <a:pt x="5321" y="3320"/>
                  </a:lnTo>
                  <a:cubicBezTo>
                    <a:pt x="5352" y="3415"/>
                    <a:pt x="5321" y="3510"/>
                    <a:pt x="5226" y="3574"/>
                  </a:cubicBezTo>
                  <a:lnTo>
                    <a:pt x="3927" y="4334"/>
                  </a:lnTo>
                  <a:lnTo>
                    <a:pt x="3896" y="4112"/>
                  </a:lnTo>
                  <a:cubicBezTo>
                    <a:pt x="3896" y="3764"/>
                    <a:pt x="3579" y="3479"/>
                    <a:pt x="3199" y="3479"/>
                  </a:cubicBezTo>
                  <a:cubicBezTo>
                    <a:pt x="2819" y="3479"/>
                    <a:pt x="2502" y="3795"/>
                    <a:pt x="2502" y="4175"/>
                  </a:cubicBezTo>
                  <a:lnTo>
                    <a:pt x="2502" y="5157"/>
                  </a:lnTo>
                  <a:lnTo>
                    <a:pt x="2281" y="5284"/>
                  </a:lnTo>
                  <a:cubicBezTo>
                    <a:pt x="2217" y="5315"/>
                    <a:pt x="2186" y="5315"/>
                    <a:pt x="2122" y="5315"/>
                  </a:cubicBezTo>
                  <a:cubicBezTo>
                    <a:pt x="2091" y="5284"/>
                    <a:pt x="2027" y="5252"/>
                    <a:pt x="2027" y="5220"/>
                  </a:cubicBezTo>
                  <a:lnTo>
                    <a:pt x="887" y="3289"/>
                  </a:lnTo>
                  <a:cubicBezTo>
                    <a:pt x="867" y="3227"/>
                    <a:pt x="807" y="3192"/>
                    <a:pt x="750" y="3192"/>
                  </a:cubicBezTo>
                  <a:cubicBezTo>
                    <a:pt x="718" y="3192"/>
                    <a:pt x="688" y="3203"/>
                    <a:pt x="665" y="3225"/>
                  </a:cubicBezTo>
                  <a:cubicBezTo>
                    <a:pt x="570" y="3257"/>
                    <a:pt x="539" y="3384"/>
                    <a:pt x="602" y="3447"/>
                  </a:cubicBezTo>
                  <a:lnTo>
                    <a:pt x="919" y="3985"/>
                  </a:lnTo>
                  <a:lnTo>
                    <a:pt x="412" y="5189"/>
                  </a:lnTo>
                  <a:cubicBezTo>
                    <a:pt x="222" y="5632"/>
                    <a:pt x="222" y="6139"/>
                    <a:pt x="412" y="6614"/>
                  </a:cubicBezTo>
                  <a:lnTo>
                    <a:pt x="539" y="6962"/>
                  </a:lnTo>
                  <a:cubicBezTo>
                    <a:pt x="570" y="7025"/>
                    <a:pt x="634" y="7057"/>
                    <a:pt x="697" y="7057"/>
                  </a:cubicBezTo>
                  <a:lnTo>
                    <a:pt x="760" y="7057"/>
                  </a:lnTo>
                  <a:cubicBezTo>
                    <a:pt x="855" y="7025"/>
                    <a:pt x="887" y="6899"/>
                    <a:pt x="855" y="6835"/>
                  </a:cubicBezTo>
                  <a:lnTo>
                    <a:pt x="729" y="6487"/>
                  </a:lnTo>
                  <a:cubicBezTo>
                    <a:pt x="570" y="6107"/>
                    <a:pt x="570" y="5695"/>
                    <a:pt x="729" y="5315"/>
                  </a:cubicBezTo>
                  <a:lnTo>
                    <a:pt x="1109" y="4365"/>
                  </a:lnTo>
                  <a:lnTo>
                    <a:pt x="1711" y="5379"/>
                  </a:lnTo>
                  <a:cubicBezTo>
                    <a:pt x="1774" y="5505"/>
                    <a:pt x="1901" y="5600"/>
                    <a:pt x="2027" y="5632"/>
                  </a:cubicBezTo>
                  <a:cubicBezTo>
                    <a:pt x="2091" y="5664"/>
                    <a:pt x="2122" y="5664"/>
                    <a:pt x="2186" y="5664"/>
                  </a:cubicBezTo>
                  <a:cubicBezTo>
                    <a:pt x="2249" y="5664"/>
                    <a:pt x="2344" y="5632"/>
                    <a:pt x="2439" y="5600"/>
                  </a:cubicBezTo>
                  <a:lnTo>
                    <a:pt x="2502" y="5569"/>
                  </a:lnTo>
                  <a:lnTo>
                    <a:pt x="2502" y="6265"/>
                  </a:lnTo>
                  <a:cubicBezTo>
                    <a:pt x="2502" y="6360"/>
                    <a:pt x="2566" y="6455"/>
                    <a:pt x="2661" y="6455"/>
                  </a:cubicBezTo>
                  <a:cubicBezTo>
                    <a:pt x="2756" y="6455"/>
                    <a:pt x="2851" y="6360"/>
                    <a:pt x="2851" y="6265"/>
                  </a:cubicBezTo>
                  <a:lnTo>
                    <a:pt x="2851" y="4175"/>
                  </a:lnTo>
                  <a:cubicBezTo>
                    <a:pt x="2851" y="3985"/>
                    <a:pt x="3009" y="3827"/>
                    <a:pt x="3199" y="3827"/>
                  </a:cubicBezTo>
                  <a:cubicBezTo>
                    <a:pt x="3389" y="3827"/>
                    <a:pt x="3547" y="3954"/>
                    <a:pt x="3547" y="4144"/>
                  </a:cubicBezTo>
                  <a:lnTo>
                    <a:pt x="3706" y="6075"/>
                  </a:lnTo>
                  <a:cubicBezTo>
                    <a:pt x="3706" y="6107"/>
                    <a:pt x="3737" y="6107"/>
                    <a:pt x="3737" y="6107"/>
                  </a:cubicBezTo>
                  <a:lnTo>
                    <a:pt x="3769" y="6234"/>
                  </a:lnTo>
                  <a:cubicBezTo>
                    <a:pt x="3991" y="6835"/>
                    <a:pt x="3927" y="7532"/>
                    <a:pt x="3642" y="8102"/>
                  </a:cubicBezTo>
                  <a:cubicBezTo>
                    <a:pt x="3611" y="8134"/>
                    <a:pt x="3611" y="8166"/>
                    <a:pt x="3611" y="8197"/>
                  </a:cubicBezTo>
                  <a:lnTo>
                    <a:pt x="3611" y="8799"/>
                  </a:lnTo>
                  <a:lnTo>
                    <a:pt x="1394" y="8799"/>
                  </a:lnTo>
                  <a:lnTo>
                    <a:pt x="1394" y="8229"/>
                  </a:lnTo>
                  <a:cubicBezTo>
                    <a:pt x="1394" y="8197"/>
                    <a:pt x="1394" y="8134"/>
                    <a:pt x="1362" y="8071"/>
                  </a:cubicBezTo>
                  <a:lnTo>
                    <a:pt x="1140" y="7500"/>
                  </a:lnTo>
                  <a:cubicBezTo>
                    <a:pt x="1117" y="7429"/>
                    <a:pt x="1057" y="7394"/>
                    <a:pt x="989" y="7394"/>
                  </a:cubicBezTo>
                  <a:cubicBezTo>
                    <a:pt x="966" y="7394"/>
                    <a:pt x="943" y="7398"/>
                    <a:pt x="919" y="7405"/>
                  </a:cubicBezTo>
                  <a:cubicBezTo>
                    <a:pt x="824" y="7437"/>
                    <a:pt x="792" y="7532"/>
                    <a:pt x="824" y="7627"/>
                  </a:cubicBezTo>
                  <a:lnTo>
                    <a:pt x="1045" y="8197"/>
                  </a:lnTo>
                  <a:cubicBezTo>
                    <a:pt x="1045" y="8229"/>
                    <a:pt x="1045" y="8229"/>
                    <a:pt x="1045" y="8229"/>
                  </a:cubicBezTo>
                  <a:lnTo>
                    <a:pt x="1045" y="8862"/>
                  </a:lnTo>
                  <a:cubicBezTo>
                    <a:pt x="792" y="8957"/>
                    <a:pt x="602" y="9211"/>
                    <a:pt x="602" y="9527"/>
                  </a:cubicBezTo>
                  <a:lnTo>
                    <a:pt x="602" y="11617"/>
                  </a:lnTo>
                  <a:cubicBezTo>
                    <a:pt x="602" y="11712"/>
                    <a:pt x="665" y="11776"/>
                    <a:pt x="760" y="11776"/>
                  </a:cubicBezTo>
                  <a:cubicBezTo>
                    <a:pt x="855" y="11776"/>
                    <a:pt x="950" y="11712"/>
                    <a:pt x="950" y="11617"/>
                  </a:cubicBezTo>
                  <a:lnTo>
                    <a:pt x="950" y="9527"/>
                  </a:lnTo>
                  <a:cubicBezTo>
                    <a:pt x="950" y="9306"/>
                    <a:pt x="1109" y="9147"/>
                    <a:pt x="1331" y="9147"/>
                  </a:cubicBezTo>
                  <a:lnTo>
                    <a:pt x="3706" y="9147"/>
                  </a:lnTo>
                  <a:cubicBezTo>
                    <a:pt x="3927" y="9147"/>
                    <a:pt x="4086" y="9337"/>
                    <a:pt x="4086" y="9527"/>
                  </a:cubicBezTo>
                  <a:lnTo>
                    <a:pt x="4086" y="9939"/>
                  </a:lnTo>
                  <a:cubicBezTo>
                    <a:pt x="4086" y="10034"/>
                    <a:pt x="4181" y="10097"/>
                    <a:pt x="4276" y="10097"/>
                  </a:cubicBezTo>
                  <a:cubicBezTo>
                    <a:pt x="4371" y="10097"/>
                    <a:pt x="4434" y="10034"/>
                    <a:pt x="4434" y="9939"/>
                  </a:cubicBezTo>
                  <a:lnTo>
                    <a:pt x="4434" y="9527"/>
                  </a:lnTo>
                  <a:cubicBezTo>
                    <a:pt x="4434" y="9211"/>
                    <a:pt x="4244" y="8957"/>
                    <a:pt x="3959" y="8831"/>
                  </a:cubicBezTo>
                  <a:lnTo>
                    <a:pt x="3959" y="8229"/>
                  </a:lnTo>
                  <a:cubicBezTo>
                    <a:pt x="4276" y="7564"/>
                    <a:pt x="4339" y="6804"/>
                    <a:pt x="4086" y="6107"/>
                  </a:cubicBezTo>
                  <a:lnTo>
                    <a:pt x="4054" y="6044"/>
                  </a:lnTo>
                  <a:lnTo>
                    <a:pt x="3959" y="4714"/>
                  </a:lnTo>
                  <a:lnTo>
                    <a:pt x="5416" y="3890"/>
                  </a:lnTo>
                  <a:cubicBezTo>
                    <a:pt x="5669" y="3732"/>
                    <a:pt x="5733" y="3415"/>
                    <a:pt x="5606" y="3162"/>
                  </a:cubicBezTo>
                  <a:lnTo>
                    <a:pt x="5131" y="2370"/>
                  </a:lnTo>
                  <a:lnTo>
                    <a:pt x="5194" y="2338"/>
                  </a:lnTo>
                  <a:cubicBezTo>
                    <a:pt x="5416" y="2243"/>
                    <a:pt x="5574" y="2053"/>
                    <a:pt x="5637" y="1832"/>
                  </a:cubicBezTo>
                  <a:cubicBezTo>
                    <a:pt x="5701" y="1578"/>
                    <a:pt x="5669" y="1357"/>
                    <a:pt x="5542" y="1135"/>
                  </a:cubicBezTo>
                  <a:cubicBezTo>
                    <a:pt x="5416" y="945"/>
                    <a:pt x="5226" y="787"/>
                    <a:pt x="4972" y="755"/>
                  </a:cubicBezTo>
                  <a:cubicBezTo>
                    <a:pt x="4923" y="748"/>
                    <a:pt x="4871" y="744"/>
                    <a:pt x="4819" y="744"/>
                  </a:cubicBezTo>
                  <a:cubicBezTo>
                    <a:pt x="4640" y="744"/>
                    <a:pt x="4455" y="791"/>
                    <a:pt x="4307" y="913"/>
                  </a:cubicBezTo>
                  <a:lnTo>
                    <a:pt x="3959" y="343"/>
                  </a:lnTo>
                  <a:cubicBezTo>
                    <a:pt x="3873" y="151"/>
                    <a:pt x="3687" y="59"/>
                    <a:pt x="3497" y="59"/>
                  </a:cubicBezTo>
                  <a:cubicBezTo>
                    <a:pt x="3405" y="59"/>
                    <a:pt x="3313" y="81"/>
                    <a:pt x="3231" y="122"/>
                  </a:cubicBezTo>
                  <a:lnTo>
                    <a:pt x="2471" y="565"/>
                  </a:lnTo>
                  <a:lnTo>
                    <a:pt x="2471" y="533"/>
                  </a:lnTo>
                  <a:cubicBezTo>
                    <a:pt x="2344" y="312"/>
                    <a:pt x="2186" y="153"/>
                    <a:pt x="1964" y="58"/>
                  </a:cubicBezTo>
                  <a:cubicBezTo>
                    <a:pt x="1858" y="19"/>
                    <a:pt x="1757" y="1"/>
                    <a:pt x="1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36"/>
          <p:cNvSpPr/>
          <p:nvPr/>
        </p:nvSpPr>
        <p:spPr>
          <a:xfrm>
            <a:off x="3075429" y="4033901"/>
            <a:ext cx="10552" cy="40126"/>
          </a:xfrm>
          <a:custGeom>
            <a:avLst/>
            <a:gdLst/>
            <a:ahLst/>
            <a:cxnLst/>
            <a:rect l="l" t="t" r="r" b="b"/>
            <a:pathLst>
              <a:path w="350" h="133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1140"/>
                </a:lnTo>
                <a:cubicBezTo>
                  <a:pt x="1" y="1235"/>
                  <a:pt x="96" y="1330"/>
                  <a:pt x="191" y="1330"/>
                </a:cubicBezTo>
                <a:cubicBezTo>
                  <a:pt x="286" y="1330"/>
                  <a:pt x="349" y="1235"/>
                  <a:pt x="349" y="1140"/>
                </a:cubicBezTo>
                <a:lnTo>
                  <a:pt x="349" y="190"/>
                </a:lnTo>
                <a:cubicBezTo>
                  <a:pt x="349" y="95"/>
                  <a:pt x="286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8" name="Google Shape;1638;p36"/>
          <p:cNvGrpSpPr/>
          <p:nvPr/>
        </p:nvGrpSpPr>
        <p:grpSpPr>
          <a:xfrm>
            <a:off x="6106760" y="2336110"/>
            <a:ext cx="527973" cy="528003"/>
            <a:chOff x="6106760" y="2266685"/>
            <a:chExt cx="527973" cy="528003"/>
          </a:xfrm>
        </p:grpSpPr>
        <p:sp>
          <p:nvSpPr>
            <p:cNvPr id="1639" name="Google Shape;1639;p36"/>
            <p:cNvSpPr/>
            <p:nvPr/>
          </p:nvSpPr>
          <p:spPr>
            <a:xfrm>
              <a:off x="6106760" y="2266685"/>
              <a:ext cx="527973" cy="528003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586"/>
                    <a:pt x="3927" y="17513"/>
                    <a:pt x="8772" y="17513"/>
                  </a:cubicBezTo>
                  <a:cubicBezTo>
                    <a:pt x="13618" y="17513"/>
                    <a:pt x="17513" y="13586"/>
                    <a:pt x="17513" y="8773"/>
                  </a:cubicBezTo>
                  <a:cubicBezTo>
                    <a:pt x="17513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6210799" y="2369789"/>
              <a:ext cx="320830" cy="321764"/>
            </a:xfrm>
            <a:custGeom>
              <a:avLst/>
              <a:gdLst/>
              <a:ahLst/>
              <a:cxnLst/>
              <a:rect l="l" t="t" r="r" b="b"/>
              <a:pathLst>
                <a:path w="10642" h="10673" extrusionOk="0">
                  <a:moveTo>
                    <a:pt x="729" y="602"/>
                  </a:moveTo>
                  <a:cubicBezTo>
                    <a:pt x="951" y="602"/>
                    <a:pt x="1141" y="761"/>
                    <a:pt x="1141" y="1014"/>
                  </a:cubicBezTo>
                  <a:cubicBezTo>
                    <a:pt x="1141" y="1236"/>
                    <a:pt x="951" y="1426"/>
                    <a:pt x="729" y="1426"/>
                  </a:cubicBezTo>
                  <a:cubicBezTo>
                    <a:pt x="508" y="1426"/>
                    <a:pt x="318" y="1236"/>
                    <a:pt x="318" y="1014"/>
                  </a:cubicBezTo>
                  <a:cubicBezTo>
                    <a:pt x="318" y="761"/>
                    <a:pt x="508" y="602"/>
                    <a:pt x="729" y="602"/>
                  </a:cubicBezTo>
                  <a:close/>
                  <a:moveTo>
                    <a:pt x="9913" y="602"/>
                  </a:moveTo>
                  <a:cubicBezTo>
                    <a:pt x="10135" y="602"/>
                    <a:pt x="10325" y="761"/>
                    <a:pt x="10325" y="1014"/>
                  </a:cubicBezTo>
                  <a:cubicBezTo>
                    <a:pt x="10325" y="1236"/>
                    <a:pt x="10135" y="1426"/>
                    <a:pt x="9913" y="1426"/>
                  </a:cubicBezTo>
                  <a:cubicBezTo>
                    <a:pt x="9692" y="1426"/>
                    <a:pt x="9502" y="1236"/>
                    <a:pt x="9502" y="1014"/>
                  </a:cubicBezTo>
                  <a:cubicBezTo>
                    <a:pt x="9502" y="761"/>
                    <a:pt x="9692" y="602"/>
                    <a:pt x="9913" y="602"/>
                  </a:cubicBezTo>
                  <a:close/>
                  <a:moveTo>
                    <a:pt x="5828" y="317"/>
                  </a:moveTo>
                  <a:cubicBezTo>
                    <a:pt x="5923" y="317"/>
                    <a:pt x="5986" y="412"/>
                    <a:pt x="5986" y="507"/>
                  </a:cubicBezTo>
                  <a:lnTo>
                    <a:pt x="5986" y="1489"/>
                  </a:lnTo>
                  <a:cubicBezTo>
                    <a:pt x="5986" y="1584"/>
                    <a:pt x="5923" y="1679"/>
                    <a:pt x="5828" y="1679"/>
                  </a:cubicBezTo>
                  <a:lnTo>
                    <a:pt x="5670" y="1679"/>
                  </a:lnTo>
                  <a:lnTo>
                    <a:pt x="5511" y="1394"/>
                  </a:lnTo>
                  <a:cubicBezTo>
                    <a:pt x="5480" y="1331"/>
                    <a:pt x="5385" y="1299"/>
                    <a:pt x="5321" y="1299"/>
                  </a:cubicBezTo>
                  <a:cubicBezTo>
                    <a:pt x="5226" y="1299"/>
                    <a:pt x="5163" y="1331"/>
                    <a:pt x="5131" y="1394"/>
                  </a:cubicBezTo>
                  <a:lnTo>
                    <a:pt x="4973" y="1679"/>
                  </a:lnTo>
                  <a:lnTo>
                    <a:pt x="4815" y="1679"/>
                  </a:lnTo>
                  <a:cubicBezTo>
                    <a:pt x="4720" y="1679"/>
                    <a:pt x="4656" y="1584"/>
                    <a:pt x="4656" y="1489"/>
                  </a:cubicBezTo>
                  <a:lnTo>
                    <a:pt x="4656" y="507"/>
                  </a:lnTo>
                  <a:cubicBezTo>
                    <a:pt x="4656" y="412"/>
                    <a:pt x="4720" y="317"/>
                    <a:pt x="4815" y="317"/>
                  </a:cubicBezTo>
                  <a:close/>
                  <a:moveTo>
                    <a:pt x="4815" y="0"/>
                  </a:moveTo>
                  <a:cubicBezTo>
                    <a:pt x="4561" y="0"/>
                    <a:pt x="4340" y="222"/>
                    <a:pt x="4340" y="507"/>
                  </a:cubicBezTo>
                  <a:lnTo>
                    <a:pt x="4340" y="856"/>
                  </a:lnTo>
                  <a:lnTo>
                    <a:pt x="1426" y="856"/>
                  </a:lnTo>
                  <a:cubicBezTo>
                    <a:pt x="1363" y="507"/>
                    <a:pt x="1078" y="286"/>
                    <a:pt x="729" y="286"/>
                  </a:cubicBezTo>
                  <a:cubicBezTo>
                    <a:pt x="318" y="286"/>
                    <a:pt x="1" y="602"/>
                    <a:pt x="1" y="1014"/>
                  </a:cubicBezTo>
                  <a:cubicBezTo>
                    <a:pt x="1" y="1394"/>
                    <a:pt x="318" y="1711"/>
                    <a:pt x="729" y="1711"/>
                  </a:cubicBezTo>
                  <a:cubicBezTo>
                    <a:pt x="1078" y="1711"/>
                    <a:pt x="1363" y="1489"/>
                    <a:pt x="1426" y="1172"/>
                  </a:cubicBezTo>
                  <a:lnTo>
                    <a:pt x="4340" y="1172"/>
                  </a:lnTo>
                  <a:lnTo>
                    <a:pt x="4340" y="1521"/>
                  </a:lnTo>
                  <a:cubicBezTo>
                    <a:pt x="4340" y="1774"/>
                    <a:pt x="4530" y="1964"/>
                    <a:pt x="4783" y="1996"/>
                  </a:cubicBezTo>
                  <a:lnTo>
                    <a:pt x="4435" y="2597"/>
                  </a:lnTo>
                  <a:cubicBezTo>
                    <a:pt x="4055" y="3294"/>
                    <a:pt x="3516" y="3896"/>
                    <a:pt x="2851" y="4371"/>
                  </a:cubicBezTo>
                  <a:lnTo>
                    <a:pt x="2344" y="4751"/>
                  </a:lnTo>
                  <a:cubicBezTo>
                    <a:pt x="2154" y="4878"/>
                    <a:pt x="2123" y="5131"/>
                    <a:pt x="2249" y="5289"/>
                  </a:cubicBezTo>
                  <a:lnTo>
                    <a:pt x="3611" y="7221"/>
                  </a:lnTo>
                  <a:lnTo>
                    <a:pt x="3611" y="7918"/>
                  </a:lnTo>
                  <a:cubicBezTo>
                    <a:pt x="3390" y="7918"/>
                    <a:pt x="3200" y="8139"/>
                    <a:pt x="3200" y="8361"/>
                  </a:cubicBezTo>
                  <a:lnTo>
                    <a:pt x="3200" y="9089"/>
                  </a:lnTo>
                  <a:cubicBezTo>
                    <a:pt x="3200" y="9311"/>
                    <a:pt x="3390" y="9533"/>
                    <a:pt x="3643" y="9533"/>
                  </a:cubicBezTo>
                  <a:lnTo>
                    <a:pt x="3643" y="10515"/>
                  </a:lnTo>
                  <a:cubicBezTo>
                    <a:pt x="3643" y="10610"/>
                    <a:pt x="3706" y="10673"/>
                    <a:pt x="3801" y="10673"/>
                  </a:cubicBezTo>
                  <a:cubicBezTo>
                    <a:pt x="3896" y="10673"/>
                    <a:pt x="3960" y="10610"/>
                    <a:pt x="3960" y="10515"/>
                  </a:cubicBezTo>
                  <a:lnTo>
                    <a:pt x="3960" y="9533"/>
                  </a:lnTo>
                  <a:lnTo>
                    <a:pt x="6715" y="9533"/>
                  </a:lnTo>
                  <a:lnTo>
                    <a:pt x="6715" y="10515"/>
                  </a:lnTo>
                  <a:cubicBezTo>
                    <a:pt x="6715" y="10610"/>
                    <a:pt x="6778" y="10673"/>
                    <a:pt x="6873" y="10673"/>
                  </a:cubicBezTo>
                  <a:cubicBezTo>
                    <a:pt x="6936" y="10673"/>
                    <a:pt x="7000" y="10610"/>
                    <a:pt x="7000" y="10515"/>
                  </a:cubicBezTo>
                  <a:lnTo>
                    <a:pt x="7000" y="9533"/>
                  </a:lnTo>
                  <a:cubicBezTo>
                    <a:pt x="7253" y="9533"/>
                    <a:pt x="7443" y="9311"/>
                    <a:pt x="7443" y="9089"/>
                  </a:cubicBezTo>
                  <a:lnTo>
                    <a:pt x="7443" y="8361"/>
                  </a:lnTo>
                  <a:cubicBezTo>
                    <a:pt x="7443" y="8139"/>
                    <a:pt x="7253" y="7949"/>
                    <a:pt x="7000" y="7918"/>
                  </a:cubicBezTo>
                  <a:lnTo>
                    <a:pt x="7000" y="7221"/>
                  </a:lnTo>
                  <a:lnTo>
                    <a:pt x="8393" y="5321"/>
                  </a:lnTo>
                  <a:cubicBezTo>
                    <a:pt x="8520" y="5131"/>
                    <a:pt x="8488" y="4878"/>
                    <a:pt x="8298" y="4751"/>
                  </a:cubicBezTo>
                  <a:lnTo>
                    <a:pt x="7792" y="4371"/>
                  </a:lnTo>
                  <a:cubicBezTo>
                    <a:pt x="7697" y="4307"/>
                    <a:pt x="7602" y="4244"/>
                    <a:pt x="7507" y="4149"/>
                  </a:cubicBezTo>
                  <a:cubicBezTo>
                    <a:pt x="7480" y="4136"/>
                    <a:pt x="7443" y="4128"/>
                    <a:pt x="7406" y="4128"/>
                  </a:cubicBezTo>
                  <a:cubicBezTo>
                    <a:pt x="7355" y="4128"/>
                    <a:pt x="7303" y="4144"/>
                    <a:pt x="7285" y="4181"/>
                  </a:cubicBezTo>
                  <a:cubicBezTo>
                    <a:pt x="7221" y="4244"/>
                    <a:pt x="7221" y="4339"/>
                    <a:pt x="7285" y="4402"/>
                  </a:cubicBezTo>
                  <a:cubicBezTo>
                    <a:pt x="7380" y="4466"/>
                    <a:pt x="7507" y="4561"/>
                    <a:pt x="7602" y="4624"/>
                  </a:cubicBezTo>
                  <a:lnTo>
                    <a:pt x="8108" y="5004"/>
                  </a:lnTo>
                  <a:cubicBezTo>
                    <a:pt x="8140" y="5036"/>
                    <a:pt x="8172" y="5099"/>
                    <a:pt x="8140" y="5131"/>
                  </a:cubicBezTo>
                  <a:lnTo>
                    <a:pt x="6715" y="7094"/>
                  </a:lnTo>
                  <a:cubicBezTo>
                    <a:pt x="6715" y="7126"/>
                    <a:pt x="6715" y="7158"/>
                    <a:pt x="6715" y="7189"/>
                  </a:cubicBezTo>
                  <a:lnTo>
                    <a:pt x="6715" y="7918"/>
                  </a:lnTo>
                  <a:lnTo>
                    <a:pt x="5131" y="7918"/>
                  </a:lnTo>
                  <a:cubicBezTo>
                    <a:pt x="5036" y="7918"/>
                    <a:pt x="4973" y="7981"/>
                    <a:pt x="4973" y="8076"/>
                  </a:cubicBezTo>
                  <a:cubicBezTo>
                    <a:pt x="4973" y="8139"/>
                    <a:pt x="5036" y="8234"/>
                    <a:pt x="5131" y="8234"/>
                  </a:cubicBezTo>
                  <a:lnTo>
                    <a:pt x="6968" y="8234"/>
                  </a:lnTo>
                  <a:cubicBezTo>
                    <a:pt x="7063" y="8234"/>
                    <a:pt x="7126" y="8298"/>
                    <a:pt x="7126" y="8361"/>
                  </a:cubicBezTo>
                  <a:lnTo>
                    <a:pt x="7126" y="9089"/>
                  </a:lnTo>
                  <a:cubicBezTo>
                    <a:pt x="7126" y="9153"/>
                    <a:pt x="7063" y="9216"/>
                    <a:pt x="6968" y="9216"/>
                  </a:cubicBezTo>
                  <a:lnTo>
                    <a:pt x="3643" y="9216"/>
                  </a:lnTo>
                  <a:cubicBezTo>
                    <a:pt x="3580" y="9216"/>
                    <a:pt x="3516" y="9153"/>
                    <a:pt x="3516" y="9089"/>
                  </a:cubicBezTo>
                  <a:lnTo>
                    <a:pt x="3516" y="8361"/>
                  </a:lnTo>
                  <a:cubicBezTo>
                    <a:pt x="3516" y="8298"/>
                    <a:pt x="3580" y="8234"/>
                    <a:pt x="3643" y="8234"/>
                  </a:cubicBezTo>
                  <a:lnTo>
                    <a:pt x="4466" y="8234"/>
                  </a:lnTo>
                  <a:cubicBezTo>
                    <a:pt x="4530" y="8234"/>
                    <a:pt x="4593" y="8139"/>
                    <a:pt x="4593" y="8076"/>
                  </a:cubicBezTo>
                  <a:cubicBezTo>
                    <a:pt x="4593" y="7981"/>
                    <a:pt x="4530" y="7918"/>
                    <a:pt x="4466" y="7918"/>
                  </a:cubicBezTo>
                  <a:lnTo>
                    <a:pt x="3928" y="7918"/>
                  </a:lnTo>
                  <a:lnTo>
                    <a:pt x="3928" y="7189"/>
                  </a:lnTo>
                  <a:cubicBezTo>
                    <a:pt x="3928" y="7158"/>
                    <a:pt x="3928" y="7126"/>
                    <a:pt x="3896" y="7094"/>
                  </a:cubicBezTo>
                  <a:lnTo>
                    <a:pt x="2503" y="5131"/>
                  </a:lnTo>
                  <a:cubicBezTo>
                    <a:pt x="2471" y="5099"/>
                    <a:pt x="2471" y="5036"/>
                    <a:pt x="2534" y="5004"/>
                  </a:cubicBezTo>
                  <a:lnTo>
                    <a:pt x="3041" y="4624"/>
                  </a:lnTo>
                  <a:cubicBezTo>
                    <a:pt x="3738" y="4117"/>
                    <a:pt x="4276" y="3484"/>
                    <a:pt x="4720" y="2756"/>
                  </a:cubicBezTo>
                  <a:lnTo>
                    <a:pt x="5163" y="1996"/>
                  </a:lnTo>
                  <a:lnTo>
                    <a:pt x="5163" y="4307"/>
                  </a:lnTo>
                  <a:cubicBezTo>
                    <a:pt x="4688" y="4402"/>
                    <a:pt x="4308" y="4814"/>
                    <a:pt x="4308" y="5353"/>
                  </a:cubicBezTo>
                  <a:cubicBezTo>
                    <a:pt x="4308" y="5448"/>
                    <a:pt x="4308" y="5543"/>
                    <a:pt x="4340" y="5638"/>
                  </a:cubicBezTo>
                  <a:cubicBezTo>
                    <a:pt x="4371" y="5733"/>
                    <a:pt x="4466" y="5764"/>
                    <a:pt x="4530" y="5764"/>
                  </a:cubicBezTo>
                  <a:cubicBezTo>
                    <a:pt x="4625" y="5733"/>
                    <a:pt x="4656" y="5638"/>
                    <a:pt x="4656" y="5543"/>
                  </a:cubicBezTo>
                  <a:cubicBezTo>
                    <a:pt x="4625" y="5479"/>
                    <a:pt x="4625" y="5416"/>
                    <a:pt x="4625" y="5353"/>
                  </a:cubicBezTo>
                  <a:cubicBezTo>
                    <a:pt x="4625" y="4941"/>
                    <a:pt x="4941" y="4624"/>
                    <a:pt x="5321" y="4624"/>
                  </a:cubicBezTo>
                  <a:cubicBezTo>
                    <a:pt x="5733" y="4624"/>
                    <a:pt x="6050" y="4941"/>
                    <a:pt x="6050" y="5353"/>
                  </a:cubicBezTo>
                  <a:cubicBezTo>
                    <a:pt x="6050" y="5733"/>
                    <a:pt x="5733" y="6049"/>
                    <a:pt x="5321" y="6049"/>
                  </a:cubicBezTo>
                  <a:cubicBezTo>
                    <a:pt x="5226" y="6049"/>
                    <a:pt x="5100" y="6018"/>
                    <a:pt x="5005" y="5986"/>
                  </a:cubicBezTo>
                  <a:cubicBezTo>
                    <a:pt x="4971" y="5963"/>
                    <a:pt x="4937" y="5953"/>
                    <a:pt x="4906" y="5953"/>
                  </a:cubicBezTo>
                  <a:cubicBezTo>
                    <a:pt x="4850" y="5953"/>
                    <a:pt x="4803" y="5988"/>
                    <a:pt x="4783" y="6049"/>
                  </a:cubicBezTo>
                  <a:cubicBezTo>
                    <a:pt x="4751" y="6113"/>
                    <a:pt x="4783" y="6208"/>
                    <a:pt x="4846" y="6239"/>
                  </a:cubicBezTo>
                  <a:cubicBezTo>
                    <a:pt x="5005" y="6334"/>
                    <a:pt x="5163" y="6366"/>
                    <a:pt x="5321" y="6366"/>
                  </a:cubicBezTo>
                  <a:cubicBezTo>
                    <a:pt x="5891" y="6366"/>
                    <a:pt x="6366" y="5891"/>
                    <a:pt x="6366" y="5353"/>
                  </a:cubicBezTo>
                  <a:cubicBezTo>
                    <a:pt x="6366" y="4814"/>
                    <a:pt x="5986" y="4402"/>
                    <a:pt x="5480" y="4307"/>
                  </a:cubicBezTo>
                  <a:lnTo>
                    <a:pt x="5480" y="1996"/>
                  </a:lnTo>
                  <a:lnTo>
                    <a:pt x="5923" y="2756"/>
                  </a:lnTo>
                  <a:cubicBezTo>
                    <a:pt x="6176" y="3167"/>
                    <a:pt x="6461" y="3579"/>
                    <a:pt x="6810" y="3927"/>
                  </a:cubicBezTo>
                  <a:cubicBezTo>
                    <a:pt x="6841" y="3959"/>
                    <a:pt x="6881" y="3975"/>
                    <a:pt x="6921" y="3975"/>
                  </a:cubicBezTo>
                  <a:cubicBezTo>
                    <a:pt x="6960" y="3975"/>
                    <a:pt x="7000" y="3959"/>
                    <a:pt x="7031" y="3927"/>
                  </a:cubicBezTo>
                  <a:cubicBezTo>
                    <a:pt x="7095" y="3864"/>
                    <a:pt x="7095" y="3769"/>
                    <a:pt x="7031" y="3706"/>
                  </a:cubicBezTo>
                  <a:cubicBezTo>
                    <a:pt x="6715" y="3357"/>
                    <a:pt x="6430" y="3009"/>
                    <a:pt x="6208" y="2597"/>
                  </a:cubicBezTo>
                  <a:lnTo>
                    <a:pt x="5860" y="1964"/>
                  </a:lnTo>
                  <a:cubicBezTo>
                    <a:pt x="6113" y="1964"/>
                    <a:pt x="6303" y="1742"/>
                    <a:pt x="6303" y="1489"/>
                  </a:cubicBezTo>
                  <a:lnTo>
                    <a:pt x="6303" y="1141"/>
                  </a:lnTo>
                  <a:lnTo>
                    <a:pt x="9217" y="1141"/>
                  </a:lnTo>
                  <a:cubicBezTo>
                    <a:pt x="9280" y="1489"/>
                    <a:pt x="9565" y="1711"/>
                    <a:pt x="9913" y="1711"/>
                  </a:cubicBezTo>
                  <a:cubicBezTo>
                    <a:pt x="10325" y="1711"/>
                    <a:pt x="10642" y="1394"/>
                    <a:pt x="10642" y="982"/>
                  </a:cubicBezTo>
                  <a:cubicBezTo>
                    <a:pt x="10642" y="602"/>
                    <a:pt x="10325" y="286"/>
                    <a:pt x="9913" y="286"/>
                  </a:cubicBezTo>
                  <a:cubicBezTo>
                    <a:pt x="9565" y="286"/>
                    <a:pt x="9280" y="507"/>
                    <a:pt x="9217" y="856"/>
                  </a:cubicBezTo>
                  <a:lnTo>
                    <a:pt x="6303" y="856"/>
                  </a:lnTo>
                  <a:lnTo>
                    <a:pt x="6303" y="507"/>
                  </a:lnTo>
                  <a:cubicBezTo>
                    <a:pt x="6303" y="222"/>
                    <a:pt x="6081" y="0"/>
                    <a:pt x="5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36"/>
          <p:cNvGrpSpPr/>
          <p:nvPr/>
        </p:nvGrpSpPr>
        <p:grpSpPr>
          <a:xfrm>
            <a:off x="3274975" y="1092349"/>
            <a:ext cx="528003" cy="528003"/>
            <a:chOff x="3274975" y="1092349"/>
            <a:chExt cx="528003" cy="528003"/>
          </a:xfrm>
        </p:grpSpPr>
        <p:sp>
          <p:nvSpPr>
            <p:cNvPr id="1642" name="Google Shape;1642;p36"/>
            <p:cNvSpPr/>
            <p:nvPr/>
          </p:nvSpPr>
          <p:spPr>
            <a:xfrm>
              <a:off x="3274975" y="1092349"/>
              <a:ext cx="528003" cy="528003"/>
            </a:xfrm>
            <a:custGeom>
              <a:avLst/>
              <a:gdLst/>
              <a:ahLst/>
              <a:cxnLst/>
              <a:rect l="l" t="t" r="r" b="b"/>
              <a:pathLst>
                <a:path w="17514" h="17514" extrusionOk="0">
                  <a:moveTo>
                    <a:pt x="8773" y="1"/>
                  </a:moveTo>
                  <a:cubicBezTo>
                    <a:pt x="3928" y="1"/>
                    <a:pt x="1" y="3927"/>
                    <a:pt x="1" y="8741"/>
                  </a:cubicBezTo>
                  <a:cubicBezTo>
                    <a:pt x="1" y="13586"/>
                    <a:pt x="3928" y="17513"/>
                    <a:pt x="8773" y="17513"/>
                  </a:cubicBezTo>
                  <a:cubicBezTo>
                    <a:pt x="13587" y="17513"/>
                    <a:pt x="17514" y="13586"/>
                    <a:pt x="17514" y="8741"/>
                  </a:cubicBezTo>
                  <a:cubicBezTo>
                    <a:pt x="17514" y="3927"/>
                    <a:pt x="13587" y="1"/>
                    <a:pt x="877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3378080" y="1195454"/>
              <a:ext cx="322729" cy="321794"/>
            </a:xfrm>
            <a:custGeom>
              <a:avLst/>
              <a:gdLst/>
              <a:ahLst/>
              <a:cxnLst/>
              <a:rect l="l" t="t" r="r" b="b"/>
              <a:pathLst>
                <a:path w="10705" h="10674" extrusionOk="0">
                  <a:moveTo>
                    <a:pt x="7348" y="4308"/>
                  </a:moveTo>
                  <a:cubicBezTo>
                    <a:pt x="7633" y="4308"/>
                    <a:pt x="7918" y="4339"/>
                    <a:pt x="8171" y="4403"/>
                  </a:cubicBezTo>
                  <a:cubicBezTo>
                    <a:pt x="7886" y="5194"/>
                    <a:pt x="7253" y="5828"/>
                    <a:pt x="6461" y="6145"/>
                  </a:cubicBezTo>
                  <a:cubicBezTo>
                    <a:pt x="6271" y="5669"/>
                    <a:pt x="5986" y="5226"/>
                    <a:pt x="5606" y="4846"/>
                  </a:cubicBezTo>
                  <a:cubicBezTo>
                    <a:pt x="6081" y="4498"/>
                    <a:pt x="6683" y="4308"/>
                    <a:pt x="7348" y="4308"/>
                  </a:cubicBezTo>
                  <a:close/>
                  <a:moveTo>
                    <a:pt x="5321" y="317"/>
                  </a:moveTo>
                  <a:cubicBezTo>
                    <a:pt x="7000" y="317"/>
                    <a:pt x="8361" y="1679"/>
                    <a:pt x="8361" y="3358"/>
                  </a:cubicBezTo>
                  <a:cubicBezTo>
                    <a:pt x="8361" y="3611"/>
                    <a:pt x="8330" y="3864"/>
                    <a:pt x="8266" y="4118"/>
                  </a:cubicBezTo>
                  <a:cubicBezTo>
                    <a:pt x="7981" y="4023"/>
                    <a:pt x="7665" y="3991"/>
                    <a:pt x="7348" y="3991"/>
                  </a:cubicBezTo>
                  <a:cubicBezTo>
                    <a:pt x="6588" y="3991"/>
                    <a:pt x="5891" y="4244"/>
                    <a:pt x="5353" y="4656"/>
                  </a:cubicBezTo>
                  <a:cubicBezTo>
                    <a:pt x="5005" y="4403"/>
                    <a:pt x="4624" y="4213"/>
                    <a:pt x="4213" y="4118"/>
                  </a:cubicBezTo>
                  <a:cubicBezTo>
                    <a:pt x="4189" y="4110"/>
                    <a:pt x="4165" y="4106"/>
                    <a:pt x="4143" y="4106"/>
                  </a:cubicBezTo>
                  <a:cubicBezTo>
                    <a:pt x="4076" y="4106"/>
                    <a:pt x="4023" y="4141"/>
                    <a:pt x="4023" y="4213"/>
                  </a:cubicBezTo>
                  <a:cubicBezTo>
                    <a:pt x="3991" y="4308"/>
                    <a:pt x="4023" y="4371"/>
                    <a:pt x="4118" y="4403"/>
                  </a:cubicBezTo>
                  <a:cubicBezTo>
                    <a:pt x="4466" y="4498"/>
                    <a:pt x="4815" y="4656"/>
                    <a:pt x="5100" y="4878"/>
                  </a:cubicBezTo>
                  <a:cubicBezTo>
                    <a:pt x="4719" y="5226"/>
                    <a:pt x="4403" y="5669"/>
                    <a:pt x="4213" y="6176"/>
                  </a:cubicBezTo>
                  <a:cubicBezTo>
                    <a:pt x="3421" y="5860"/>
                    <a:pt x="2788" y="5194"/>
                    <a:pt x="2503" y="4403"/>
                  </a:cubicBezTo>
                  <a:cubicBezTo>
                    <a:pt x="2756" y="4339"/>
                    <a:pt x="3041" y="4308"/>
                    <a:pt x="3326" y="4308"/>
                  </a:cubicBezTo>
                  <a:lnTo>
                    <a:pt x="3484" y="4308"/>
                  </a:lnTo>
                  <a:cubicBezTo>
                    <a:pt x="3579" y="4308"/>
                    <a:pt x="3643" y="4244"/>
                    <a:pt x="3643" y="4149"/>
                  </a:cubicBezTo>
                  <a:cubicBezTo>
                    <a:pt x="3643" y="4054"/>
                    <a:pt x="3579" y="3991"/>
                    <a:pt x="3516" y="3991"/>
                  </a:cubicBezTo>
                  <a:lnTo>
                    <a:pt x="3326" y="3991"/>
                  </a:lnTo>
                  <a:cubicBezTo>
                    <a:pt x="3009" y="3991"/>
                    <a:pt x="2693" y="4023"/>
                    <a:pt x="2408" y="4118"/>
                  </a:cubicBezTo>
                  <a:cubicBezTo>
                    <a:pt x="2344" y="3864"/>
                    <a:pt x="2313" y="3611"/>
                    <a:pt x="2313" y="3358"/>
                  </a:cubicBezTo>
                  <a:cubicBezTo>
                    <a:pt x="2313" y="1679"/>
                    <a:pt x="3674" y="317"/>
                    <a:pt x="5321" y="317"/>
                  </a:cubicBezTo>
                  <a:close/>
                  <a:moveTo>
                    <a:pt x="5353" y="5068"/>
                  </a:moveTo>
                  <a:cubicBezTo>
                    <a:pt x="5701" y="5384"/>
                    <a:pt x="5986" y="5796"/>
                    <a:pt x="6176" y="6271"/>
                  </a:cubicBezTo>
                  <a:cubicBezTo>
                    <a:pt x="5891" y="6335"/>
                    <a:pt x="5638" y="6366"/>
                    <a:pt x="5321" y="6366"/>
                  </a:cubicBezTo>
                  <a:cubicBezTo>
                    <a:pt x="5036" y="6366"/>
                    <a:pt x="4783" y="6335"/>
                    <a:pt x="4498" y="6271"/>
                  </a:cubicBezTo>
                  <a:cubicBezTo>
                    <a:pt x="4688" y="5796"/>
                    <a:pt x="4973" y="5384"/>
                    <a:pt x="5353" y="5068"/>
                  </a:cubicBezTo>
                  <a:close/>
                  <a:moveTo>
                    <a:pt x="8456" y="4498"/>
                  </a:moveTo>
                  <a:cubicBezTo>
                    <a:pt x="9597" y="4941"/>
                    <a:pt x="10388" y="6050"/>
                    <a:pt x="10388" y="7316"/>
                  </a:cubicBezTo>
                  <a:cubicBezTo>
                    <a:pt x="10388" y="8995"/>
                    <a:pt x="9026" y="10356"/>
                    <a:pt x="7348" y="10356"/>
                  </a:cubicBezTo>
                  <a:cubicBezTo>
                    <a:pt x="6715" y="10356"/>
                    <a:pt x="6081" y="10135"/>
                    <a:pt x="5606" y="9786"/>
                  </a:cubicBezTo>
                  <a:cubicBezTo>
                    <a:pt x="5860" y="9565"/>
                    <a:pt x="6050" y="9280"/>
                    <a:pt x="6240" y="8995"/>
                  </a:cubicBezTo>
                  <a:cubicBezTo>
                    <a:pt x="6271" y="8931"/>
                    <a:pt x="6240" y="8836"/>
                    <a:pt x="6176" y="8773"/>
                  </a:cubicBezTo>
                  <a:cubicBezTo>
                    <a:pt x="6159" y="8765"/>
                    <a:pt x="6140" y="8761"/>
                    <a:pt x="6120" y="8761"/>
                  </a:cubicBezTo>
                  <a:cubicBezTo>
                    <a:pt x="6064" y="8761"/>
                    <a:pt x="6001" y="8790"/>
                    <a:pt x="5955" y="8836"/>
                  </a:cubicBezTo>
                  <a:cubicBezTo>
                    <a:pt x="5796" y="9121"/>
                    <a:pt x="5606" y="9375"/>
                    <a:pt x="5353" y="9596"/>
                  </a:cubicBezTo>
                  <a:cubicBezTo>
                    <a:pt x="4719" y="9026"/>
                    <a:pt x="4308" y="8235"/>
                    <a:pt x="4308" y="7316"/>
                  </a:cubicBezTo>
                  <a:cubicBezTo>
                    <a:pt x="4308" y="7063"/>
                    <a:pt x="4371" y="6810"/>
                    <a:pt x="4434" y="6556"/>
                  </a:cubicBezTo>
                  <a:cubicBezTo>
                    <a:pt x="4719" y="6651"/>
                    <a:pt x="5005" y="6683"/>
                    <a:pt x="5353" y="6683"/>
                  </a:cubicBezTo>
                  <a:cubicBezTo>
                    <a:pt x="5670" y="6683"/>
                    <a:pt x="5986" y="6620"/>
                    <a:pt x="6271" y="6556"/>
                  </a:cubicBezTo>
                  <a:cubicBezTo>
                    <a:pt x="6335" y="6778"/>
                    <a:pt x="6366" y="7063"/>
                    <a:pt x="6366" y="7316"/>
                  </a:cubicBezTo>
                  <a:cubicBezTo>
                    <a:pt x="6366" y="7633"/>
                    <a:pt x="6335" y="7950"/>
                    <a:pt x="6208" y="8266"/>
                  </a:cubicBezTo>
                  <a:cubicBezTo>
                    <a:pt x="6208" y="8330"/>
                    <a:pt x="6240" y="8425"/>
                    <a:pt x="6335" y="8456"/>
                  </a:cubicBezTo>
                  <a:lnTo>
                    <a:pt x="6366" y="8456"/>
                  </a:lnTo>
                  <a:cubicBezTo>
                    <a:pt x="6430" y="8456"/>
                    <a:pt x="6493" y="8425"/>
                    <a:pt x="6525" y="8361"/>
                  </a:cubicBezTo>
                  <a:cubicBezTo>
                    <a:pt x="6620" y="8013"/>
                    <a:pt x="6683" y="7665"/>
                    <a:pt x="6683" y="7316"/>
                  </a:cubicBezTo>
                  <a:cubicBezTo>
                    <a:pt x="6683" y="7031"/>
                    <a:pt x="6651" y="6715"/>
                    <a:pt x="6556" y="6461"/>
                  </a:cubicBezTo>
                  <a:cubicBezTo>
                    <a:pt x="7443" y="6113"/>
                    <a:pt x="8140" y="5384"/>
                    <a:pt x="8456" y="4498"/>
                  </a:cubicBezTo>
                  <a:close/>
                  <a:moveTo>
                    <a:pt x="5353" y="1"/>
                  </a:moveTo>
                  <a:cubicBezTo>
                    <a:pt x="3484" y="1"/>
                    <a:pt x="1996" y="1489"/>
                    <a:pt x="1996" y="3358"/>
                  </a:cubicBezTo>
                  <a:cubicBezTo>
                    <a:pt x="1996" y="3643"/>
                    <a:pt x="2028" y="3928"/>
                    <a:pt x="2123" y="4213"/>
                  </a:cubicBezTo>
                  <a:cubicBezTo>
                    <a:pt x="888" y="4719"/>
                    <a:pt x="1" y="5923"/>
                    <a:pt x="1" y="7316"/>
                  </a:cubicBezTo>
                  <a:cubicBezTo>
                    <a:pt x="1" y="8045"/>
                    <a:pt x="222" y="8741"/>
                    <a:pt x="666" y="9311"/>
                  </a:cubicBezTo>
                  <a:cubicBezTo>
                    <a:pt x="698" y="9343"/>
                    <a:pt x="729" y="9375"/>
                    <a:pt x="793" y="9375"/>
                  </a:cubicBezTo>
                  <a:cubicBezTo>
                    <a:pt x="824" y="9375"/>
                    <a:pt x="856" y="9343"/>
                    <a:pt x="888" y="9343"/>
                  </a:cubicBezTo>
                  <a:cubicBezTo>
                    <a:pt x="951" y="9280"/>
                    <a:pt x="951" y="9185"/>
                    <a:pt x="919" y="9121"/>
                  </a:cubicBezTo>
                  <a:cubicBezTo>
                    <a:pt x="508" y="8615"/>
                    <a:pt x="317" y="7981"/>
                    <a:pt x="317" y="7316"/>
                  </a:cubicBezTo>
                  <a:cubicBezTo>
                    <a:pt x="317" y="6050"/>
                    <a:pt x="1109" y="4973"/>
                    <a:pt x="2218" y="4498"/>
                  </a:cubicBezTo>
                  <a:cubicBezTo>
                    <a:pt x="2534" y="5416"/>
                    <a:pt x="3231" y="6113"/>
                    <a:pt x="4118" y="6461"/>
                  </a:cubicBezTo>
                  <a:cubicBezTo>
                    <a:pt x="4054" y="6746"/>
                    <a:pt x="4023" y="7031"/>
                    <a:pt x="4023" y="7316"/>
                  </a:cubicBezTo>
                  <a:cubicBezTo>
                    <a:pt x="4023" y="8298"/>
                    <a:pt x="4434" y="9185"/>
                    <a:pt x="5100" y="9786"/>
                  </a:cubicBezTo>
                  <a:cubicBezTo>
                    <a:pt x="5036" y="9850"/>
                    <a:pt x="4941" y="9881"/>
                    <a:pt x="4878" y="9945"/>
                  </a:cubicBezTo>
                  <a:cubicBezTo>
                    <a:pt x="4403" y="10198"/>
                    <a:pt x="3864" y="10356"/>
                    <a:pt x="3326" y="10356"/>
                  </a:cubicBezTo>
                  <a:cubicBezTo>
                    <a:pt x="2598" y="10356"/>
                    <a:pt x="1901" y="10071"/>
                    <a:pt x="1331" y="9596"/>
                  </a:cubicBezTo>
                  <a:cubicBezTo>
                    <a:pt x="1299" y="9565"/>
                    <a:pt x="1260" y="9549"/>
                    <a:pt x="1220" y="9549"/>
                  </a:cubicBezTo>
                  <a:cubicBezTo>
                    <a:pt x="1180" y="9549"/>
                    <a:pt x="1141" y="9565"/>
                    <a:pt x="1109" y="9596"/>
                  </a:cubicBezTo>
                  <a:cubicBezTo>
                    <a:pt x="1046" y="9660"/>
                    <a:pt x="1046" y="9755"/>
                    <a:pt x="1109" y="9818"/>
                  </a:cubicBezTo>
                  <a:cubicBezTo>
                    <a:pt x="1743" y="10356"/>
                    <a:pt x="2503" y="10673"/>
                    <a:pt x="3326" y="10673"/>
                  </a:cubicBezTo>
                  <a:cubicBezTo>
                    <a:pt x="3928" y="10673"/>
                    <a:pt x="4529" y="10515"/>
                    <a:pt x="5036" y="10198"/>
                  </a:cubicBezTo>
                  <a:cubicBezTo>
                    <a:pt x="5131" y="10135"/>
                    <a:pt x="5226" y="10071"/>
                    <a:pt x="5321" y="10008"/>
                  </a:cubicBezTo>
                  <a:cubicBezTo>
                    <a:pt x="5891" y="10420"/>
                    <a:pt x="6588" y="10673"/>
                    <a:pt x="7348" y="10673"/>
                  </a:cubicBezTo>
                  <a:cubicBezTo>
                    <a:pt x="9185" y="10673"/>
                    <a:pt x="10673" y="9153"/>
                    <a:pt x="10673" y="7316"/>
                  </a:cubicBezTo>
                  <a:cubicBezTo>
                    <a:pt x="10705" y="5923"/>
                    <a:pt x="9818" y="4688"/>
                    <a:pt x="8551" y="4213"/>
                  </a:cubicBezTo>
                  <a:cubicBezTo>
                    <a:pt x="8646" y="3928"/>
                    <a:pt x="8678" y="3643"/>
                    <a:pt x="8678" y="3358"/>
                  </a:cubicBezTo>
                  <a:cubicBezTo>
                    <a:pt x="8678" y="1489"/>
                    <a:pt x="7190" y="1"/>
                    <a:pt x="5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36"/>
          <p:cNvGrpSpPr/>
          <p:nvPr/>
        </p:nvGrpSpPr>
        <p:grpSpPr>
          <a:xfrm>
            <a:off x="5422201" y="1092349"/>
            <a:ext cx="528003" cy="528003"/>
            <a:chOff x="5422201" y="1092349"/>
            <a:chExt cx="528003" cy="528003"/>
          </a:xfrm>
        </p:grpSpPr>
        <p:sp>
          <p:nvSpPr>
            <p:cNvPr id="1645" name="Google Shape;1645;p36"/>
            <p:cNvSpPr/>
            <p:nvPr/>
          </p:nvSpPr>
          <p:spPr>
            <a:xfrm>
              <a:off x="5422201" y="1092349"/>
              <a:ext cx="528003" cy="528003"/>
            </a:xfrm>
            <a:custGeom>
              <a:avLst/>
              <a:gdLst/>
              <a:ahLst/>
              <a:cxnLst/>
              <a:rect l="l" t="t" r="r" b="b"/>
              <a:pathLst>
                <a:path w="17514" h="17514" extrusionOk="0">
                  <a:moveTo>
                    <a:pt x="8741" y="1"/>
                  </a:moveTo>
                  <a:cubicBezTo>
                    <a:pt x="3896" y="1"/>
                    <a:pt x="0" y="3927"/>
                    <a:pt x="0" y="8741"/>
                  </a:cubicBezTo>
                  <a:cubicBezTo>
                    <a:pt x="0" y="13586"/>
                    <a:pt x="3896" y="17513"/>
                    <a:pt x="8741" y="17513"/>
                  </a:cubicBezTo>
                  <a:cubicBezTo>
                    <a:pt x="13586" y="17513"/>
                    <a:pt x="17513" y="13586"/>
                    <a:pt x="17513" y="8741"/>
                  </a:cubicBezTo>
                  <a:cubicBezTo>
                    <a:pt x="17513" y="3927"/>
                    <a:pt x="13586" y="1"/>
                    <a:pt x="8741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6" name="Google Shape;1646;p36"/>
            <p:cNvGrpSpPr/>
            <p:nvPr/>
          </p:nvGrpSpPr>
          <p:grpSpPr>
            <a:xfrm>
              <a:off x="5525305" y="1195454"/>
              <a:ext cx="320830" cy="320830"/>
              <a:chOff x="5525305" y="1195454"/>
              <a:chExt cx="320830" cy="320830"/>
            </a:xfrm>
          </p:grpSpPr>
          <p:sp>
            <p:nvSpPr>
              <p:cNvPr id="1647" name="Google Shape;1647;p36"/>
              <p:cNvSpPr/>
              <p:nvPr/>
            </p:nvSpPr>
            <p:spPr>
              <a:xfrm>
                <a:off x="5525305" y="1195454"/>
                <a:ext cx="107928" cy="32083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0642" extrusionOk="0">
                    <a:moveTo>
                      <a:pt x="3104" y="317"/>
                    </a:moveTo>
                    <a:cubicBezTo>
                      <a:pt x="3199" y="317"/>
                      <a:pt x="3262" y="381"/>
                      <a:pt x="3262" y="444"/>
                    </a:cubicBezTo>
                    <a:lnTo>
                      <a:pt x="3262" y="8868"/>
                    </a:lnTo>
                    <a:cubicBezTo>
                      <a:pt x="3262" y="9691"/>
                      <a:pt x="2597" y="10325"/>
                      <a:pt x="1774" y="10325"/>
                    </a:cubicBezTo>
                    <a:cubicBezTo>
                      <a:pt x="982" y="10325"/>
                      <a:pt x="317" y="9691"/>
                      <a:pt x="317" y="8868"/>
                    </a:cubicBezTo>
                    <a:lnTo>
                      <a:pt x="317" y="444"/>
                    </a:lnTo>
                    <a:cubicBezTo>
                      <a:pt x="317" y="381"/>
                      <a:pt x="349" y="317"/>
                      <a:pt x="444" y="317"/>
                    </a:cubicBezTo>
                    <a:close/>
                    <a:moveTo>
                      <a:pt x="444" y="1"/>
                    </a:moveTo>
                    <a:cubicBezTo>
                      <a:pt x="191" y="1"/>
                      <a:pt x="1" y="191"/>
                      <a:pt x="1" y="444"/>
                    </a:cubicBezTo>
                    <a:lnTo>
                      <a:pt x="1" y="8868"/>
                    </a:lnTo>
                    <a:cubicBezTo>
                      <a:pt x="1" y="9850"/>
                      <a:pt x="792" y="10642"/>
                      <a:pt x="1774" y="10642"/>
                    </a:cubicBezTo>
                    <a:cubicBezTo>
                      <a:pt x="2756" y="10642"/>
                      <a:pt x="3579" y="9850"/>
                      <a:pt x="3579" y="8868"/>
                    </a:cubicBezTo>
                    <a:lnTo>
                      <a:pt x="3579" y="444"/>
                    </a:lnTo>
                    <a:cubicBezTo>
                      <a:pt x="3579" y="191"/>
                      <a:pt x="3357" y="1"/>
                      <a:pt x="3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5553945" y="1437960"/>
                <a:ext cx="50648" cy="50648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680" extrusionOk="0">
                    <a:moveTo>
                      <a:pt x="824" y="317"/>
                    </a:moveTo>
                    <a:cubicBezTo>
                      <a:pt x="1109" y="317"/>
                      <a:pt x="1362" y="539"/>
                      <a:pt x="1362" y="824"/>
                    </a:cubicBezTo>
                    <a:cubicBezTo>
                      <a:pt x="1362" y="1141"/>
                      <a:pt x="1109" y="1362"/>
                      <a:pt x="824" y="1362"/>
                    </a:cubicBezTo>
                    <a:cubicBezTo>
                      <a:pt x="539" y="1362"/>
                      <a:pt x="317" y="1109"/>
                      <a:pt x="317" y="824"/>
                    </a:cubicBezTo>
                    <a:cubicBezTo>
                      <a:pt x="317" y="539"/>
                      <a:pt x="539" y="317"/>
                      <a:pt x="824" y="317"/>
                    </a:cubicBezTo>
                    <a:close/>
                    <a:moveTo>
                      <a:pt x="824" y="1"/>
                    </a:moveTo>
                    <a:cubicBezTo>
                      <a:pt x="381" y="1"/>
                      <a:pt x="1" y="381"/>
                      <a:pt x="1" y="824"/>
                    </a:cubicBezTo>
                    <a:cubicBezTo>
                      <a:pt x="1" y="1299"/>
                      <a:pt x="381" y="1679"/>
                      <a:pt x="824" y="1679"/>
                    </a:cubicBezTo>
                    <a:cubicBezTo>
                      <a:pt x="1299" y="1679"/>
                      <a:pt x="1679" y="1299"/>
                      <a:pt x="1679" y="824"/>
                    </a:cubicBezTo>
                    <a:cubicBezTo>
                      <a:pt x="1679" y="381"/>
                      <a:pt x="1299" y="1"/>
                      <a:pt x="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5549182" y="1231751"/>
                <a:ext cx="59210" cy="16424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448" extrusionOk="0">
                    <a:moveTo>
                      <a:pt x="1647" y="317"/>
                    </a:moveTo>
                    <a:lnTo>
                      <a:pt x="1647" y="1235"/>
                    </a:lnTo>
                    <a:lnTo>
                      <a:pt x="317" y="1235"/>
                    </a:lnTo>
                    <a:lnTo>
                      <a:pt x="317" y="317"/>
                    </a:lnTo>
                    <a:close/>
                    <a:moveTo>
                      <a:pt x="1647" y="2882"/>
                    </a:moveTo>
                    <a:lnTo>
                      <a:pt x="1647" y="3895"/>
                    </a:lnTo>
                    <a:lnTo>
                      <a:pt x="317" y="3895"/>
                    </a:lnTo>
                    <a:lnTo>
                      <a:pt x="317" y="2882"/>
                    </a:lnTo>
                    <a:close/>
                    <a:moveTo>
                      <a:pt x="1647" y="4212"/>
                    </a:moveTo>
                    <a:lnTo>
                      <a:pt x="1647" y="5131"/>
                    </a:lnTo>
                    <a:lnTo>
                      <a:pt x="317" y="5131"/>
                    </a:lnTo>
                    <a:lnTo>
                      <a:pt x="317" y="4212"/>
                    </a:lnTo>
                    <a:close/>
                    <a:moveTo>
                      <a:pt x="317" y="0"/>
                    </a:moveTo>
                    <a:cubicBezTo>
                      <a:pt x="159" y="0"/>
                      <a:pt x="0" y="127"/>
                      <a:pt x="0" y="285"/>
                    </a:cubicBezTo>
                    <a:lnTo>
                      <a:pt x="0" y="1679"/>
                    </a:lnTo>
                    <a:cubicBezTo>
                      <a:pt x="0" y="1742"/>
                      <a:pt x="95" y="1837"/>
                      <a:pt x="159" y="1837"/>
                    </a:cubicBezTo>
                    <a:cubicBezTo>
                      <a:pt x="254" y="1837"/>
                      <a:pt x="317" y="1742"/>
                      <a:pt x="317" y="1679"/>
                    </a:cubicBezTo>
                    <a:lnTo>
                      <a:pt x="317" y="1552"/>
                    </a:lnTo>
                    <a:lnTo>
                      <a:pt x="1647" y="1552"/>
                    </a:lnTo>
                    <a:lnTo>
                      <a:pt x="1647" y="2565"/>
                    </a:lnTo>
                    <a:lnTo>
                      <a:pt x="317" y="2565"/>
                    </a:lnTo>
                    <a:lnTo>
                      <a:pt x="317" y="2344"/>
                    </a:lnTo>
                    <a:cubicBezTo>
                      <a:pt x="317" y="2249"/>
                      <a:pt x="254" y="2185"/>
                      <a:pt x="159" y="2185"/>
                    </a:cubicBezTo>
                    <a:cubicBezTo>
                      <a:pt x="64" y="2185"/>
                      <a:pt x="0" y="2249"/>
                      <a:pt x="0" y="2344"/>
                    </a:cubicBezTo>
                    <a:lnTo>
                      <a:pt x="0" y="5131"/>
                    </a:lnTo>
                    <a:cubicBezTo>
                      <a:pt x="0" y="5321"/>
                      <a:pt x="159" y="5447"/>
                      <a:pt x="317" y="5447"/>
                    </a:cubicBezTo>
                    <a:lnTo>
                      <a:pt x="1647" y="5447"/>
                    </a:lnTo>
                    <a:cubicBezTo>
                      <a:pt x="1837" y="5447"/>
                      <a:pt x="1964" y="5321"/>
                      <a:pt x="1964" y="5131"/>
                    </a:cubicBezTo>
                    <a:lnTo>
                      <a:pt x="1964" y="317"/>
                    </a:lnTo>
                    <a:cubicBezTo>
                      <a:pt x="1964" y="127"/>
                      <a:pt x="1837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5641795" y="1241278"/>
                <a:ext cx="158516" cy="125112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4150" extrusionOk="0">
                    <a:moveTo>
                      <a:pt x="2914" y="1"/>
                    </a:moveTo>
                    <a:cubicBezTo>
                      <a:pt x="2819" y="1"/>
                      <a:pt x="2692" y="64"/>
                      <a:pt x="2597" y="128"/>
                    </a:cubicBezTo>
                    <a:lnTo>
                      <a:pt x="64" y="2693"/>
                    </a:lnTo>
                    <a:cubicBezTo>
                      <a:pt x="0" y="2756"/>
                      <a:pt x="0" y="2851"/>
                      <a:pt x="64" y="2914"/>
                    </a:cubicBezTo>
                    <a:cubicBezTo>
                      <a:pt x="95" y="2946"/>
                      <a:pt x="135" y="2962"/>
                      <a:pt x="174" y="2962"/>
                    </a:cubicBezTo>
                    <a:cubicBezTo>
                      <a:pt x="214" y="2962"/>
                      <a:pt x="254" y="2946"/>
                      <a:pt x="285" y="2914"/>
                    </a:cubicBezTo>
                    <a:lnTo>
                      <a:pt x="2850" y="349"/>
                    </a:lnTo>
                    <a:cubicBezTo>
                      <a:pt x="2850" y="318"/>
                      <a:pt x="2882" y="318"/>
                      <a:pt x="2945" y="318"/>
                    </a:cubicBezTo>
                    <a:cubicBezTo>
                      <a:pt x="2977" y="318"/>
                      <a:pt x="3009" y="318"/>
                      <a:pt x="3040" y="349"/>
                    </a:cubicBezTo>
                    <a:lnTo>
                      <a:pt x="4909" y="2249"/>
                    </a:lnTo>
                    <a:cubicBezTo>
                      <a:pt x="4941" y="2281"/>
                      <a:pt x="4972" y="2313"/>
                      <a:pt x="4972" y="2344"/>
                    </a:cubicBezTo>
                    <a:cubicBezTo>
                      <a:pt x="4972" y="2376"/>
                      <a:pt x="4941" y="2408"/>
                      <a:pt x="4909" y="2439"/>
                    </a:cubicBezTo>
                    <a:lnTo>
                      <a:pt x="3484" y="3864"/>
                    </a:lnTo>
                    <a:cubicBezTo>
                      <a:pt x="3452" y="3928"/>
                      <a:pt x="3452" y="4023"/>
                      <a:pt x="3484" y="4086"/>
                    </a:cubicBezTo>
                    <a:cubicBezTo>
                      <a:pt x="3515" y="4118"/>
                      <a:pt x="3579" y="4149"/>
                      <a:pt x="3610" y="4149"/>
                    </a:cubicBezTo>
                    <a:cubicBezTo>
                      <a:pt x="3642" y="4149"/>
                      <a:pt x="3674" y="4118"/>
                      <a:pt x="3705" y="4086"/>
                    </a:cubicBezTo>
                    <a:lnTo>
                      <a:pt x="5131" y="2661"/>
                    </a:lnTo>
                    <a:cubicBezTo>
                      <a:pt x="5226" y="2566"/>
                      <a:pt x="5257" y="2471"/>
                      <a:pt x="5257" y="2344"/>
                    </a:cubicBezTo>
                    <a:cubicBezTo>
                      <a:pt x="5257" y="2218"/>
                      <a:pt x="5226" y="2123"/>
                      <a:pt x="5131" y="2028"/>
                    </a:cubicBezTo>
                    <a:lnTo>
                      <a:pt x="3230" y="128"/>
                    </a:lnTo>
                    <a:cubicBezTo>
                      <a:pt x="3167" y="64"/>
                      <a:pt x="3040" y="1"/>
                      <a:pt x="29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5641795" y="1370671"/>
                <a:ext cx="99306" cy="98824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3278" extrusionOk="0">
                    <a:moveTo>
                      <a:pt x="3120" y="0"/>
                    </a:moveTo>
                    <a:cubicBezTo>
                      <a:pt x="3080" y="0"/>
                      <a:pt x="3040" y="16"/>
                      <a:pt x="3009" y="48"/>
                    </a:cubicBezTo>
                    <a:lnTo>
                      <a:pt x="64" y="2993"/>
                    </a:lnTo>
                    <a:cubicBezTo>
                      <a:pt x="0" y="3056"/>
                      <a:pt x="0" y="3151"/>
                      <a:pt x="64" y="3214"/>
                    </a:cubicBezTo>
                    <a:cubicBezTo>
                      <a:pt x="95" y="3246"/>
                      <a:pt x="127" y="3278"/>
                      <a:pt x="159" y="3278"/>
                    </a:cubicBezTo>
                    <a:cubicBezTo>
                      <a:pt x="222" y="3278"/>
                      <a:pt x="254" y="3246"/>
                      <a:pt x="285" y="3214"/>
                    </a:cubicBezTo>
                    <a:lnTo>
                      <a:pt x="3230" y="269"/>
                    </a:lnTo>
                    <a:cubicBezTo>
                      <a:pt x="3294" y="206"/>
                      <a:pt x="3294" y="111"/>
                      <a:pt x="3230" y="48"/>
                    </a:cubicBezTo>
                    <a:cubicBezTo>
                      <a:pt x="3199" y="16"/>
                      <a:pt x="3159" y="0"/>
                      <a:pt x="3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5641795" y="1282339"/>
                <a:ext cx="118419" cy="148959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4941" extrusionOk="0">
                    <a:moveTo>
                      <a:pt x="2660" y="317"/>
                    </a:moveTo>
                    <a:lnTo>
                      <a:pt x="3610" y="1267"/>
                    </a:lnTo>
                    <a:lnTo>
                      <a:pt x="2945" y="1932"/>
                    </a:lnTo>
                    <a:lnTo>
                      <a:pt x="1995" y="982"/>
                    </a:lnTo>
                    <a:lnTo>
                      <a:pt x="2660" y="317"/>
                    </a:lnTo>
                    <a:close/>
                    <a:moveTo>
                      <a:pt x="1774" y="1204"/>
                    </a:moveTo>
                    <a:lnTo>
                      <a:pt x="2724" y="2154"/>
                    </a:lnTo>
                    <a:lnTo>
                      <a:pt x="1995" y="2851"/>
                    </a:lnTo>
                    <a:lnTo>
                      <a:pt x="1045" y="1932"/>
                    </a:lnTo>
                    <a:lnTo>
                      <a:pt x="1774" y="1204"/>
                    </a:lnTo>
                    <a:close/>
                    <a:moveTo>
                      <a:pt x="2660" y="1"/>
                    </a:moveTo>
                    <a:cubicBezTo>
                      <a:pt x="2581" y="1"/>
                      <a:pt x="2502" y="32"/>
                      <a:pt x="2439" y="96"/>
                    </a:cubicBezTo>
                    <a:lnTo>
                      <a:pt x="64" y="2471"/>
                    </a:lnTo>
                    <a:cubicBezTo>
                      <a:pt x="0" y="2534"/>
                      <a:pt x="0" y="2629"/>
                      <a:pt x="64" y="2692"/>
                    </a:cubicBezTo>
                    <a:cubicBezTo>
                      <a:pt x="95" y="2724"/>
                      <a:pt x="135" y="2740"/>
                      <a:pt x="174" y="2740"/>
                    </a:cubicBezTo>
                    <a:cubicBezTo>
                      <a:pt x="214" y="2740"/>
                      <a:pt x="254" y="2724"/>
                      <a:pt x="285" y="2692"/>
                    </a:cubicBezTo>
                    <a:lnTo>
                      <a:pt x="824" y="2122"/>
                    </a:lnTo>
                    <a:lnTo>
                      <a:pt x="1774" y="3073"/>
                    </a:lnTo>
                    <a:lnTo>
                      <a:pt x="1045" y="3801"/>
                    </a:lnTo>
                    <a:lnTo>
                      <a:pt x="285" y="3009"/>
                    </a:lnTo>
                    <a:cubicBezTo>
                      <a:pt x="254" y="2993"/>
                      <a:pt x="214" y="2985"/>
                      <a:pt x="174" y="2985"/>
                    </a:cubicBezTo>
                    <a:cubicBezTo>
                      <a:pt x="135" y="2985"/>
                      <a:pt x="95" y="2993"/>
                      <a:pt x="64" y="3009"/>
                    </a:cubicBezTo>
                    <a:cubicBezTo>
                      <a:pt x="0" y="3073"/>
                      <a:pt x="0" y="3168"/>
                      <a:pt x="64" y="3231"/>
                    </a:cubicBezTo>
                    <a:lnTo>
                      <a:pt x="824" y="4023"/>
                    </a:lnTo>
                    <a:lnTo>
                      <a:pt x="190" y="4656"/>
                    </a:lnTo>
                    <a:cubicBezTo>
                      <a:pt x="127" y="4719"/>
                      <a:pt x="127" y="4814"/>
                      <a:pt x="190" y="4878"/>
                    </a:cubicBezTo>
                    <a:cubicBezTo>
                      <a:pt x="222" y="4909"/>
                      <a:pt x="254" y="4941"/>
                      <a:pt x="285" y="4941"/>
                    </a:cubicBezTo>
                    <a:cubicBezTo>
                      <a:pt x="349" y="4941"/>
                      <a:pt x="380" y="4909"/>
                      <a:pt x="412" y="4878"/>
                    </a:cubicBezTo>
                    <a:lnTo>
                      <a:pt x="3832" y="1489"/>
                    </a:lnTo>
                    <a:cubicBezTo>
                      <a:pt x="3927" y="1362"/>
                      <a:pt x="3927" y="1172"/>
                      <a:pt x="3832" y="1046"/>
                    </a:cubicBezTo>
                    <a:lnTo>
                      <a:pt x="2882" y="96"/>
                    </a:lnTo>
                    <a:cubicBezTo>
                      <a:pt x="2819" y="32"/>
                      <a:pt x="2740" y="1"/>
                      <a:pt x="26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>
                <a:off x="5620782" y="1409320"/>
                <a:ext cx="225353" cy="106963"/>
              </a:xfrm>
              <a:custGeom>
                <a:avLst/>
                <a:gdLst/>
                <a:ahLst/>
                <a:cxnLst/>
                <a:rect l="l" t="t" r="r" b="b"/>
                <a:pathLst>
                  <a:path w="7475" h="3548" extrusionOk="0">
                    <a:moveTo>
                      <a:pt x="3421" y="1"/>
                    </a:moveTo>
                    <a:cubicBezTo>
                      <a:pt x="3357" y="1"/>
                      <a:pt x="3262" y="64"/>
                      <a:pt x="3262" y="159"/>
                    </a:cubicBezTo>
                    <a:cubicBezTo>
                      <a:pt x="3262" y="254"/>
                      <a:pt x="3357" y="317"/>
                      <a:pt x="3421" y="317"/>
                    </a:cubicBezTo>
                    <a:lnTo>
                      <a:pt x="7031" y="317"/>
                    </a:lnTo>
                    <a:cubicBezTo>
                      <a:pt x="7126" y="317"/>
                      <a:pt x="7189" y="381"/>
                      <a:pt x="7189" y="444"/>
                    </a:cubicBezTo>
                    <a:lnTo>
                      <a:pt x="7189" y="3136"/>
                    </a:lnTo>
                    <a:cubicBezTo>
                      <a:pt x="7189" y="3199"/>
                      <a:pt x="7126" y="3262"/>
                      <a:pt x="7031" y="3262"/>
                    </a:cubicBezTo>
                    <a:lnTo>
                      <a:pt x="159" y="3262"/>
                    </a:lnTo>
                    <a:cubicBezTo>
                      <a:pt x="64" y="3262"/>
                      <a:pt x="0" y="3326"/>
                      <a:pt x="0" y="3421"/>
                    </a:cubicBezTo>
                    <a:cubicBezTo>
                      <a:pt x="0" y="3484"/>
                      <a:pt x="64" y="3548"/>
                      <a:pt x="159" y="3548"/>
                    </a:cubicBezTo>
                    <a:lnTo>
                      <a:pt x="7031" y="3548"/>
                    </a:lnTo>
                    <a:cubicBezTo>
                      <a:pt x="7284" y="3548"/>
                      <a:pt x="7474" y="3357"/>
                      <a:pt x="7474" y="3104"/>
                    </a:cubicBezTo>
                    <a:lnTo>
                      <a:pt x="7474" y="444"/>
                    </a:lnTo>
                    <a:cubicBezTo>
                      <a:pt x="7474" y="191"/>
                      <a:pt x="7284" y="1"/>
                      <a:pt x="70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6"/>
              <p:cNvSpPr/>
              <p:nvPr/>
            </p:nvSpPr>
            <p:spPr>
              <a:xfrm>
                <a:off x="5695247" y="1433197"/>
                <a:ext cx="115555" cy="59210"/>
              </a:xfrm>
              <a:custGeom>
                <a:avLst/>
                <a:gdLst/>
                <a:ahLst/>
                <a:cxnLst/>
                <a:rect l="l" t="t" r="r" b="b"/>
                <a:pathLst>
                  <a:path w="3833" h="1964" extrusionOk="0">
                    <a:moveTo>
                      <a:pt x="2249" y="317"/>
                    </a:moveTo>
                    <a:lnTo>
                      <a:pt x="2249" y="1647"/>
                    </a:lnTo>
                    <a:lnTo>
                      <a:pt x="1236" y="1647"/>
                    </a:lnTo>
                    <a:lnTo>
                      <a:pt x="1236" y="317"/>
                    </a:lnTo>
                    <a:close/>
                    <a:moveTo>
                      <a:pt x="3516" y="317"/>
                    </a:moveTo>
                    <a:lnTo>
                      <a:pt x="3516" y="1647"/>
                    </a:lnTo>
                    <a:lnTo>
                      <a:pt x="2566" y="1647"/>
                    </a:lnTo>
                    <a:lnTo>
                      <a:pt x="2566" y="317"/>
                    </a:lnTo>
                    <a:close/>
                    <a:moveTo>
                      <a:pt x="159" y="0"/>
                    </a:moveTo>
                    <a:cubicBezTo>
                      <a:pt x="64" y="0"/>
                      <a:pt x="1" y="64"/>
                      <a:pt x="1" y="159"/>
                    </a:cubicBezTo>
                    <a:cubicBezTo>
                      <a:pt x="1" y="254"/>
                      <a:pt x="64" y="317"/>
                      <a:pt x="159" y="317"/>
                    </a:cubicBezTo>
                    <a:lnTo>
                      <a:pt x="919" y="317"/>
                    </a:lnTo>
                    <a:lnTo>
                      <a:pt x="919" y="1647"/>
                    </a:lnTo>
                    <a:lnTo>
                      <a:pt x="856" y="1647"/>
                    </a:lnTo>
                    <a:cubicBezTo>
                      <a:pt x="761" y="1647"/>
                      <a:pt x="697" y="1742"/>
                      <a:pt x="697" y="1805"/>
                    </a:cubicBezTo>
                    <a:cubicBezTo>
                      <a:pt x="697" y="1900"/>
                      <a:pt x="761" y="1964"/>
                      <a:pt x="856" y="1964"/>
                    </a:cubicBezTo>
                    <a:lnTo>
                      <a:pt x="3516" y="1964"/>
                    </a:lnTo>
                    <a:cubicBezTo>
                      <a:pt x="3674" y="1964"/>
                      <a:pt x="3833" y="1837"/>
                      <a:pt x="3833" y="1647"/>
                    </a:cubicBezTo>
                    <a:lnTo>
                      <a:pt x="3833" y="317"/>
                    </a:lnTo>
                    <a:cubicBezTo>
                      <a:pt x="3833" y="159"/>
                      <a:pt x="3674" y="0"/>
                      <a:pt x="3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6"/>
              <p:cNvSpPr/>
              <p:nvPr/>
            </p:nvSpPr>
            <p:spPr>
              <a:xfrm>
                <a:off x="5651322" y="1445618"/>
                <a:ext cx="54446" cy="46789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52" extrusionOk="0">
                    <a:moveTo>
                      <a:pt x="1204" y="0"/>
                    </a:moveTo>
                    <a:cubicBezTo>
                      <a:pt x="1141" y="0"/>
                      <a:pt x="1078" y="63"/>
                      <a:pt x="1078" y="158"/>
                    </a:cubicBezTo>
                    <a:lnTo>
                      <a:pt x="1078" y="1235"/>
                    </a:lnTo>
                    <a:lnTo>
                      <a:pt x="159" y="1235"/>
                    </a:lnTo>
                    <a:cubicBezTo>
                      <a:pt x="64" y="1235"/>
                      <a:pt x="1" y="1330"/>
                      <a:pt x="1" y="1393"/>
                    </a:cubicBezTo>
                    <a:cubicBezTo>
                      <a:pt x="1" y="1488"/>
                      <a:pt x="64" y="1552"/>
                      <a:pt x="159" y="1552"/>
                    </a:cubicBezTo>
                    <a:lnTo>
                      <a:pt x="1648" y="1552"/>
                    </a:lnTo>
                    <a:cubicBezTo>
                      <a:pt x="1743" y="1552"/>
                      <a:pt x="1806" y="1488"/>
                      <a:pt x="1806" y="1393"/>
                    </a:cubicBezTo>
                    <a:cubicBezTo>
                      <a:pt x="1806" y="1298"/>
                      <a:pt x="1743" y="1235"/>
                      <a:pt x="1648" y="1235"/>
                    </a:cubicBezTo>
                    <a:lnTo>
                      <a:pt x="1363" y="1235"/>
                    </a:lnTo>
                    <a:lnTo>
                      <a:pt x="1363" y="158"/>
                    </a:lnTo>
                    <a:cubicBezTo>
                      <a:pt x="1363" y="63"/>
                      <a:pt x="1299" y="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6" name="Google Shape;1656;p36"/>
          <p:cNvGrpSpPr/>
          <p:nvPr/>
        </p:nvGrpSpPr>
        <p:grpSpPr>
          <a:xfrm>
            <a:off x="5871881" y="3631944"/>
            <a:ext cx="528003" cy="528003"/>
            <a:chOff x="5871881" y="3631944"/>
            <a:chExt cx="528003" cy="528003"/>
          </a:xfrm>
        </p:grpSpPr>
        <p:sp>
          <p:nvSpPr>
            <p:cNvPr id="1657" name="Google Shape;1657;p36"/>
            <p:cNvSpPr/>
            <p:nvPr/>
          </p:nvSpPr>
          <p:spPr>
            <a:xfrm>
              <a:off x="5871881" y="3631944"/>
              <a:ext cx="528003" cy="528003"/>
            </a:xfrm>
            <a:custGeom>
              <a:avLst/>
              <a:gdLst/>
              <a:ahLst/>
              <a:cxnLst/>
              <a:rect l="l" t="t" r="r" b="b"/>
              <a:pathLst>
                <a:path w="17514" h="17514" extrusionOk="0">
                  <a:moveTo>
                    <a:pt x="8773" y="1"/>
                  </a:moveTo>
                  <a:cubicBezTo>
                    <a:pt x="3927" y="1"/>
                    <a:pt x="0" y="3928"/>
                    <a:pt x="0" y="8741"/>
                  </a:cubicBezTo>
                  <a:cubicBezTo>
                    <a:pt x="0" y="13587"/>
                    <a:pt x="3927" y="17514"/>
                    <a:pt x="8773" y="17514"/>
                  </a:cubicBezTo>
                  <a:cubicBezTo>
                    <a:pt x="13586" y="17514"/>
                    <a:pt x="17513" y="13587"/>
                    <a:pt x="17513" y="8741"/>
                  </a:cubicBezTo>
                  <a:cubicBezTo>
                    <a:pt x="17513" y="3928"/>
                    <a:pt x="13586" y="1"/>
                    <a:pt x="8773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36"/>
            <p:cNvGrpSpPr/>
            <p:nvPr/>
          </p:nvGrpSpPr>
          <p:grpSpPr>
            <a:xfrm>
              <a:off x="6019875" y="3735290"/>
              <a:ext cx="232980" cy="321553"/>
              <a:chOff x="6019875" y="3735290"/>
              <a:chExt cx="232980" cy="321553"/>
            </a:xfrm>
          </p:grpSpPr>
          <p:sp>
            <p:nvSpPr>
              <p:cNvPr id="1659" name="Google Shape;1659;p36"/>
              <p:cNvSpPr/>
              <p:nvPr/>
            </p:nvSpPr>
            <p:spPr>
              <a:xfrm>
                <a:off x="6026537" y="3735290"/>
                <a:ext cx="218690" cy="263308"/>
              </a:xfrm>
              <a:custGeom>
                <a:avLst/>
                <a:gdLst/>
                <a:ahLst/>
                <a:cxnLst/>
                <a:rect l="l" t="t" r="r" b="b"/>
                <a:pathLst>
                  <a:path w="7254" h="8734" extrusionOk="0">
                    <a:moveTo>
                      <a:pt x="3627" y="318"/>
                    </a:moveTo>
                    <a:cubicBezTo>
                      <a:pt x="3666" y="318"/>
                      <a:pt x="3706" y="326"/>
                      <a:pt x="3738" y="341"/>
                    </a:cubicBezTo>
                    <a:cubicBezTo>
                      <a:pt x="4181" y="436"/>
                      <a:pt x="4529" y="785"/>
                      <a:pt x="4688" y="1165"/>
                    </a:cubicBezTo>
                    <a:lnTo>
                      <a:pt x="2566" y="1165"/>
                    </a:lnTo>
                    <a:cubicBezTo>
                      <a:pt x="2756" y="785"/>
                      <a:pt x="3073" y="436"/>
                      <a:pt x="3516" y="341"/>
                    </a:cubicBezTo>
                    <a:cubicBezTo>
                      <a:pt x="3548" y="326"/>
                      <a:pt x="3587" y="318"/>
                      <a:pt x="3627" y="318"/>
                    </a:cubicBezTo>
                    <a:close/>
                    <a:moveTo>
                      <a:pt x="5100" y="2527"/>
                    </a:moveTo>
                    <a:lnTo>
                      <a:pt x="5891" y="3160"/>
                    </a:lnTo>
                    <a:lnTo>
                      <a:pt x="5891" y="5820"/>
                    </a:lnTo>
                    <a:cubicBezTo>
                      <a:pt x="5891" y="5883"/>
                      <a:pt x="5955" y="5978"/>
                      <a:pt x="6050" y="5978"/>
                    </a:cubicBezTo>
                    <a:cubicBezTo>
                      <a:pt x="6113" y="5978"/>
                      <a:pt x="6176" y="5883"/>
                      <a:pt x="6176" y="5820"/>
                    </a:cubicBezTo>
                    <a:lnTo>
                      <a:pt x="6176" y="3413"/>
                    </a:lnTo>
                    <a:lnTo>
                      <a:pt x="6873" y="3983"/>
                    </a:lnTo>
                    <a:cubicBezTo>
                      <a:pt x="6936" y="4015"/>
                      <a:pt x="6968" y="4078"/>
                      <a:pt x="6968" y="4142"/>
                    </a:cubicBezTo>
                    <a:lnTo>
                      <a:pt x="6968" y="7024"/>
                    </a:lnTo>
                    <a:cubicBezTo>
                      <a:pt x="6968" y="7150"/>
                      <a:pt x="6873" y="7214"/>
                      <a:pt x="6746" y="7214"/>
                    </a:cubicBezTo>
                    <a:lnTo>
                      <a:pt x="6240" y="7214"/>
                    </a:lnTo>
                    <a:lnTo>
                      <a:pt x="6240" y="7055"/>
                    </a:lnTo>
                    <a:cubicBezTo>
                      <a:pt x="6240" y="6992"/>
                      <a:pt x="6208" y="6897"/>
                      <a:pt x="6176" y="6865"/>
                    </a:cubicBezTo>
                    <a:lnTo>
                      <a:pt x="5100" y="5630"/>
                    </a:lnTo>
                    <a:lnTo>
                      <a:pt x="5100" y="2527"/>
                    </a:lnTo>
                    <a:close/>
                    <a:moveTo>
                      <a:pt x="4783" y="1481"/>
                    </a:moveTo>
                    <a:cubicBezTo>
                      <a:pt x="4815" y="1576"/>
                      <a:pt x="4815" y="1640"/>
                      <a:pt x="4815" y="1735"/>
                    </a:cubicBezTo>
                    <a:lnTo>
                      <a:pt x="4815" y="5662"/>
                    </a:lnTo>
                    <a:cubicBezTo>
                      <a:pt x="4815" y="5693"/>
                      <a:pt x="4815" y="5757"/>
                      <a:pt x="4846" y="5757"/>
                    </a:cubicBezTo>
                    <a:lnTo>
                      <a:pt x="5923" y="7055"/>
                    </a:lnTo>
                    <a:lnTo>
                      <a:pt x="5923" y="7910"/>
                    </a:lnTo>
                    <a:lnTo>
                      <a:pt x="5575" y="7910"/>
                    </a:lnTo>
                    <a:lnTo>
                      <a:pt x="5575" y="7657"/>
                    </a:lnTo>
                    <a:cubicBezTo>
                      <a:pt x="5575" y="7499"/>
                      <a:pt x="5448" y="7372"/>
                      <a:pt x="5258" y="7372"/>
                    </a:cubicBezTo>
                    <a:lnTo>
                      <a:pt x="4910" y="7372"/>
                    </a:lnTo>
                    <a:cubicBezTo>
                      <a:pt x="4751" y="7372"/>
                      <a:pt x="4624" y="7499"/>
                      <a:pt x="4624" y="7657"/>
                    </a:cubicBezTo>
                    <a:lnTo>
                      <a:pt x="4624" y="7910"/>
                    </a:lnTo>
                    <a:lnTo>
                      <a:pt x="4086" y="7910"/>
                    </a:lnTo>
                    <a:lnTo>
                      <a:pt x="4086" y="7309"/>
                    </a:lnTo>
                    <a:cubicBezTo>
                      <a:pt x="4086" y="7214"/>
                      <a:pt x="4023" y="7150"/>
                      <a:pt x="3928" y="7150"/>
                    </a:cubicBezTo>
                    <a:cubicBezTo>
                      <a:pt x="3864" y="7150"/>
                      <a:pt x="3769" y="7214"/>
                      <a:pt x="3769" y="7309"/>
                    </a:cubicBezTo>
                    <a:lnTo>
                      <a:pt x="3769" y="8164"/>
                    </a:lnTo>
                    <a:lnTo>
                      <a:pt x="3453" y="8164"/>
                    </a:lnTo>
                    <a:lnTo>
                      <a:pt x="3453" y="5788"/>
                    </a:lnTo>
                    <a:lnTo>
                      <a:pt x="3769" y="5788"/>
                    </a:lnTo>
                    <a:lnTo>
                      <a:pt x="3769" y="6643"/>
                    </a:lnTo>
                    <a:cubicBezTo>
                      <a:pt x="3769" y="6738"/>
                      <a:pt x="3864" y="6802"/>
                      <a:pt x="3928" y="6802"/>
                    </a:cubicBezTo>
                    <a:cubicBezTo>
                      <a:pt x="4023" y="6802"/>
                      <a:pt x="4086" y="6738"/>
                      <a:pt x="4086" y="6643"/>
                    </a:cubicBezTo>
                    <a:lnTo>
                      <a:pt x="4086" y="5788"/>
                    </a:lnTo>
                    <a:cubicBezTo>
                      <a:pt x="4086" y="5630"/>
                      <a:pt x="3959" y="5503"/>
                      <a:pt x="3801" y="5503"/>
                    </a:cubicBezTo>
                    <a:lnTo>
                      <a:pt x="3453" y="5503"/>
                    </a:lnTo>
                    <a:cubicBezTo>
                      <a:pt x="3294" y="5503"/>
                      <a:pt x="3136" y="5630"/>
                      <a:pt x="3136" y="5788"/>
                    </a:cubicBezTo>
                    <a:lnTo>
                      <a:pt x="3136" y="7942"/>
                    </a:lnTo>
                    <a:lnTo>
                      <a:pt x="2661" y="7942"/>
                    </a:lnTo>
                    <a:lnTo>
                      <a:pt x="2661" y="7657"/>
                    </a:lnTo>
                    <a:cubicBezTo>
                      <a:pt x="2661" y="7499"/>
                      <a:pt x="2503" y="7372"/>
                      <a:pt x="2344" y="7372"/>
                    </a:cubicBezTo>
                    <a:lnTo>
                      <a:pt x="1996" y="7372"/>
                    </a:lnTo>
                    <a:cubicBezTo>
                      <a:pt x="1838" y="7372"/>
                      <a:pt x="1711" y="7499"/>
                      <a:pt x="1711" y="7657"/>
                    </a:cubicBezTo>
                    <a:lnTo>
                      <a:pt x="1711" y="7942"/>
                    </a:lnTo>
                    <a:lnTo>
                      <a:pt x="1331" y="7942"/>
                    </a:lnTo>
                    <a:lnTo>
                      <a:pt x="1331" y="7055"/>
                    </a:lnTo>
                    <a:lnTo>
                      <a:pt x="2408" y="5788"/>
                    </a:lnTo>
                    <a:cubicBezTo>
                      <a:pt x="2439" y="5757"/>
                      <a:pt x="2471" y="5725"/>
                      <a:pt x="2471" y="5662"/>
                    </a:cubicBezTo>
                    <a:lnTo>
                      <a:pt x="2471" y="4680"/>
                    </a:lnTo>
                    <a:cubicBezTo>
                      <a:pt x="2471" y="4617"/>
                      <a:pt x="2376" y="4522"/>
                      <a:pt x="2313" y="4522"/>
                    </a:cubicBezTo>
                    <a:cubicBezTo>
                      <a:pt x="2218" y="4522"/>
                      <a:pt x="2154" y="4617"/>
                      <a:pt x="2154" y="4680"/>
                    </a:cubicBezTo>
                    <a:lnTo>
                      <a:pt x="2154" y="5630"/>
                    </a:lnTo>
                    <a:lnTo>
                      <a:pt x="1078" y="6833"/>
                    </a:lnTo>
                    <a:cubicBezTo>
                      <a:pt x="1046" y="6897"/>
                      <a:pt x="1014" y="6960"/>
                      <a:pt x="1014" y="7055"/>
                    </a:cubicBezTo>
                    <a:lnTo>
                      <a:pt x="1014" y="7214"/>
                    </a:lnTo>
                    <a:lnTo>
                      <a:pt x="508" y="7214"/>
                    </a:lnTo>
                    <a:cubicBezTo>
                      <a:pt x="381" y="7214"/>
                      <a:pt x="317" y="7119"/>
                      <a:pt x="317" y="7024"/>
                    </a:cubicBezTo>
                    <a:lnTo>
                      <a:pt x="317" y="4142"/>
                    </a:lnTo>
                    <a:cubicBezTo>
                      <a:pt x="317" y="4078"/>
                      <a:pt x="349" y="4015"/>
                      <a:pt x="381" y="3983"/>
                    </a:cubicBezTo>
                    <a:lnTo>
                      <a:pt x="1078" y="3413"/>
                    </a:lnTo>
                    <a:lnTo>
                      <a:pt x="1078" y="5788"/>
                    </a:lnTo>
                    <a:cubicBezTo>
                      <a:pt x="1078" y="5883"/>
                      <a:pt x="1141" y="5947"/>
                      <a:pt x="1236" y="5947"/>
                    </a:cubicBezTo>
                    <a:cubicBezTo>
                      <a:pt x="1331" y="5947"/>
                      <a:pt x="1394" y="5883"/>
                      <a:pt x="1394" y="5788"/>
                    </a:cubicBezTo>
                    <a:lnTo>
                      <a:pt x="1394" y="3160"/>
                    </a:lnTo>
                    <a:lnTo>
                      <a:pt x="2154" y="2527"/>
                    </a:lnTo>
                    <a:lnTo>
                      <a:pt x="2154" y="4015"/>
                    </a:lnTo>
                    <a:cubicBezTo>
                      <a:pt x="2154" y="4110"/>
                      <a:pt x="2218" y="4173"/>
                      <a:pt x="2313" y="4173"/>
                    </a:cubicBezTo>
                    <a:cubicBezTo>
                      <a:pt x="2408" y="4173"/>
                      <a:pt x="2471" y="4110"/>
                      <a:pt x="2471" y="4015"/>
                    </a:cubicBezTo>
                    <a:lnTo>
                      <a:pt x="2471" y="1735"/>
                    </a:lnTo>
                    <a:cubicBezTo>
                      <a:pt x="2471" y="1640"/>
                      <a:pt x="2471" y="1576"/>
                      <a:pt x="2503" y="1481"/>
                    </a:cubicBezTo>
                    <a:close/>
                    <a:moveTo>
                      <a:pt x="2344" y="7689"/>
                    </a:moveTo>
                    <a:lnTo>
                      <a:pt x="2344" y="8449"/>
                    </a:lnTo>
                    <a:lnTo>
                      <a:pt x="2028" y="8449"/>
                    </a:lnTo>
                    <a:lnTo>
                      <a:pt x="2028" y="7689"/>
                    </a:lnTo>
                    <a:close/>
                    <a:moveTo>
                      <a:pt x="5258" y="7689"/>
                    </a:moveTo>
                    <a:lnTo>
                      <a:pt x="5258" y="8449"/>
                    </a:lnTo>
                    <a:lnTo>
                      <a:pt x="4910" y="8449"/>
                    </a:lnTo>
                    <a:lnTo>
                      <a:pt x="4910" y="7689"/>
                    </a:lnTo>
                    <a:close/>
                    <a:moveTo>
                      <a:pt x="3627" y="1"/>
                    </a:moveTo>
                    <a:cubicBezTo>
                      <a:pt x="3556" y="1"/>
                      <a:pt x="3484" y="9"/>
                      <a:pt x="3421" y="25"/>
                    </a:cubicBezTo>
                    <a:cubicBezTo>
                      <a:pt x="3041" y="151"/>
                      <a:pt x="2724" y="373"/>
                      <a:pt x="2503" y="658"/>
                    </a:cubicBezTo>
                    <a:cubicBezTo>
                      <a:pt x="2281" y="975"/>
                      <a:pt x="2154" y="1355"/>
                      <a:pt x="2154" y="1735"/>
                    </a:cubicBezTo>
                    <a:lnTo>
                      <a:pt x="2154" y="2146"/>
                    </a:lnTo>
                    <a:lnTo>
                      <a:pt x="191" y="3762"/>
                    </a:lnTo>
                    <a:cubicBezTo>
                      <a:pt x="64" y="3857"/>
                      <a:pt x="1" y="3983"/>
                      <a:pt x="1" y="4142"/>
                    </a:cubicBezTo>
                    <a:lnTo>
                      <a:pt x="1" y="7024"/>
                    </a:lnTo>
                    <a:cubicBezTo>
                      <a:pt x="1" y="7309"/>
                      <a:pt x="222" y="7530"/>
                      <a:pt x="508" y="7530"/>
                    </a:cubicBezTo>
                    <a:lnTo>
                      <a:pt x="1014" y="7530"/>
                    </a:lnTo>
                    <a:lnTo>
                      <a:pt x="1014" y="7942"/>
                    </a:lnTo>
                    <a:cubicBezTo>
                      <a:pt x="1014" y="8100"/>
                      <a:pt x="1141" y="8259"/>
                      <a:pt x="1331" y="8259"/>
                    </a:cubicBezTo>
                    <a:lnTo>
                      <a:pt x="1711" y="8259"/>
                    </a:lnTo>
                    <a:lnTo>
                      <a:pt x="1711" y="8449"/>
                    </a:lnTo>
                    <a:cubicBezTo>
                      <a:pt x="1711" y="8607"/>
                      <a:pt x="1838" y="8734"/>
                      <a:pt x="1996" y="8734"/>
                    </a:cubicBezTo>
                    <a:lnTo>
                      <a:pt x="2344" y="8734"/>
                    </a:lnTo>
                    <a:cubicBezTo>
                      <a:pt x="2503" y="8734"/>
                      <a:pt x="2661" y="8607"/>
                      <a:pt x="2661" y="8449"/>
                    </a:cubicBezTo>
                    <a:lnTo>
                      <a:pt x="2661" y="8259"/>
                    </a:lnTo>
                    <a:lnTo>
                      <a:pt x="3168" y="8259"/>
                    </a:lnTo>
                    <a:cubicBezTo>
                      <a:pt x="3199" y="8385"/>
                      <a:pt x="3294" y="8480"/>
                      <a:pt x="3453" y="8480"/>
                    </a:cubicBezTo>
                    <a:lnTo>
                      <a:pt x="3801" y="8480"/>
                    </a:lnTo>
                    <a:cubicBezTo>
                      <a:pt x="3928" y="8480"/>
                      <a:pt x="4054" y="8385"/>
                      <a:pt x="4086" y="8259"/>
                    </a:cubicBezTo>
                    <a:lnTo>
                      <a:pt x="4593" y="8259"/>
                    </a:lnTo>
                    <a:lnTo>
                      <a:pt x="4593" y="8449"/>
                    </a:lnTo>
                    <a:cubicBezTo>
                      <a:pt x="4593" y="8607"/>
                      <a:pt x="4751" y="8734"/>
                      <a:pt x="4910" y="8734"/>
                    </a:cubicBezTo>
                    <a:lnTo>
                      <a:pt x="5258" y="8734"/>
                    </a:lnTo>
                    <a:cubicBezTo>
                      <a:pt x="5416" y="8734"/>
                      <a:pt x="5575" y="8607"/>
                      <a:pt x="5575" y="8449"/>
                    </a:cubicBezTo>
                    <a:lnTo>
                      <a:pt x="5575" y="8259"/>
                    </a:lnTo>
                    <a:lnTo>
                      <a:pt x="5955" y="8259"/>
                    </a:lnTo>
                    <a:cubicBezTo>
                      <a:pt x="6113" y="8259"/>
                      <a:pt x="6240" y="8100"/>
                      <a:pt x="6240" y="7942"/>
                    </a:cubicBezTo>
                    <a:lnTo>
                      <a:pt x="6240" y="7530"/>
                    </a:lnTo>
                    <a:lnTo>
                      <a:pt x="6746" y="7530"/>
                    </a:lnTo>
                    <a:cubicBezTo>
                      <a:pt x="7031" y="7530"/>
                      <a:pt x="7253" y="7309"/>
                      <a:pt x="7253" y="7024"/>
                    </a:cubicBezTo>
                    <a:lnTo>
                      <a:pt x="7253" y="4142"/>
                    </a:lnTo>
                    <a:cubicBezTo>
                      <a:pt x="7253" y="3983"/>
                      <a:pt x="7190" y="3857"/>
                      <a:pt x="7063" y="3762"/>
                    </a:cubicBezTo>
                    <a:lnTo>
                      <a:pt x="5100" y="2146"/>
                    </a:lnTo>
                    <a:lnTo>
                      <a:pt x="5100" y="1735"/>
                    </a:lnTo>
                    <a:cubicBezTo>
                      <a:pt x="5100" y="1355"/>
                      <a:pt x="4973" y="975"/>
                      <a:pt x="4751" y="658"/>
                    </a:cubicBezTo>
                    <a:cubicBezTo>
                      <a:pt x="4529" y="373"/>
                      <a:pt x="4213" y="151"/>
                      <a:pt x="3833" y="25"/>
                    </a:cubicBezTo>
                    <a:cubicBezTo>
                      <a:pt x="3769" y="9"/>
                      <a:pt x="3698" y="1"/>
                      <a:pt x="3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6108659" y="3790430"/>
                <a:ext cx="55411" cy="55411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1838" extrusionOk="0">
                    <a:moveTo>
                      <a:pt x="919" y="1"/>
                    </a:moveTo>
                    <a:cubicBezTo>
                      <a:pt x="412" y="1"/>
                      <a:pt x="0" y="413"/>
                      <a:pt x="0" y="919"/>
                    </a:cubicBezTo>
                    <a:cubicBezTo>
                      <a:pt x="0" y="1426"/>
                      <a:pt x="412" y="1838"/>
                      <a:pt x="919" y="1838"/>
                    </a:cubicBezTo>
                    <a:cubicBezTo>
                      <a:pt x="1425" y="1838"/>
                      <a:pt x="1837" y="1426"/>
                      <a:pt x="1837" y="919"/>
                    </a:cubicBezTo>
                    <a:cubicBezTo>
                      <a:pt x="1837" y="856"/>
                      <a:pt x="1805" y="793"/>
                      <a:pt x="1805" y="761"/>
                    </a:cubicBezTo>
                    <a:cubicBezTo>
                      <a:pt x="1805" y="683"/>
                      <a:pt x="1741" y="626"/>
                      <a:pt x="1665" y="626"/>
                    </a:cubicBezTo>
                    <a:cubicBezTo>
                      <a:pt x="1649" y="626"/>
                      <a:pt x="1632" y="629"/>
                      <a:pt x="1615" y="634"/>
                    </a:cubicBezTo>
                    <a:cubicBezTo>
                      <a:pt x="1552" y="634"/>
                      <a:pt x="1489" y="729"/>
                      <a:pt x="1489" y="824"/>
                    </a:cubicBezTo>
                    <a:cubicBezTo>
                      <a:pt x="1520" y="856"/>
                      <a:pt x="1520" y="888"/>
                      <a:pt x="1520" y="919"/>
                    </a:cubicBezTo>
                    <a:cubicBezTo>
                      <a:pt x="1520" y="1268"/>
                      <a:pt x="1235" y="1521"/>
                      <a:pt x="919" y="1521"/>
                    </a:cubicBezTo>
                    <a:cubicBezTo>
                      <a:pt x="570" y="1521"/>
                      <a:pt x="317" y="1268"/>
                      <a:pt x="317" y="919"/>
                    </a:cubicBezTo>
                    <a:cubicBezTo>
                      <a:pt x="317" y="603"/>
                      <a:pt x="570" y="317"/>
                      <a:pt x="919" y="317"/>
                    </a:cubicBezTo>
                    <a:cubicBezTo>
                      <a:pt x="1014" y="317"/>
                      <a:pt x="1109" y="349"/>
                      <a:pt x="1172" y="381"/>
                    </a:cubicBezTo>
                    <a:cubicBezTo>
                      <a:pt x="1198" y="389"/>
                      <a:pt x="1223" y="393"/>
                      <a:pt x="1247" y="393"/>
                    </a:cubicBezTo>
                    <a:cubicBezTo>
                      <a:pt x="1313" y="393"/>
                      <a:pt x="1371" y="364"/>
                      <a:pt x="1394" y="317"/>
                    </a:cubicBezTo>
                    <a:cubicBezTo>
                      <a:pt x="1425" y="222"/>
                      <a:pt x="1394" y="159"/>
                      <a:pt x="1330" y="96"/>
                    </a:cubicBezTo>
                    <a:cubicBezTo>
                      <a:pt x="1204" y="32"/>
                      <a:pt x="1045" y="1"/>
                      <a:pt x="9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6019875" y="4006196"/>
                <a:ext cx="64938" cy="50648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680" extrusionOk="0">
                    <a:moveTo>
                      <a:pt x="1995" y="1"/>
                    </a:moveTo>
                    <a:cubicBezTo>
                      <a:pt x="1900" y="1"/>
                      <a:pt x="1837" y="64"/>
                      <a:pt x="1837" y="159"/>
                    </a:cubicBezTo>
                    <a:lnTo>
                      <a:pt x="1837" y="318"/>
                    </a:lnTo>
                    <a:cubicBezTo>
                      <a:pt x="1837" y="444"/>
                      <a:pt x="1742" y="539"/>
                      <a:pt x="1615" y="539"/>
                    </a:cubicBezTo>
                    <a:lnTo>
                      <a:pt x="760" y="539"/>
                    </a:lnTo>
                    <a:cubicBezTo>
                      <a:pt x="348" y="539"/>
                      <a:pt x="0" y="888"/>
                      <a:pt x="0" y="1299"/>
                    </a:cubicBezTo>
                    <a:lnTo>
                      <a:pt x="0" y="1521"/>
                    </a:lnTo>
                    <a:cubicBezTo>
                      <a:pt x="0" y="1616"/>
                      <a:pt x="63" y="1679"/>
                      <a:pt x="158" y="1679"/>
                    </a:cubicBezTo>
                    <a:cubicBezTo>
                      <a:pt x="253" y="1679"/>
                      <a:pt x="317" y="1616"/>
                      <a:pt x="317" y="1521"/>
                    </a:cubicBezTo>
                    <a:lnTo>
                      <a:pt x="317" y="1299"/>
                    </a:lnTo>
                    <a:cubicBezTo>
                      <a:pt x="317" y="1078"/>
                      <a:pt x="507" y="856"/>
                      <a:pt x="760" y="856"/>
                    </a:cubicBezTo>
                    <a:lnTo>
                      <a:pt x="1615" y="856"/>
                    </a:lnTo>
                    <a:cubicBezTo>
                      <a:pt x="1900" y="856"/>
                      <a:pt x="2154" y="634"/>
                      <a:pt x="2154" y="318"/>
                    </a:cubicBezTo>
                    <a:lnTo>
                      <a:pt x="2154" y="159"/>
                    </a:lnTo>
                    <a:cubicBezTo>
                      <a:pt x="2154" y="64"/>
                      <a:pt x="2090" y="1"/>
                      <a:pt x="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6095274" y="4006196"/>
                <a:ext cx="29635" cy="50648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680" extrusionOk="0">
                    <a:moveTo>
                      <a:pt x="159" y="1"/>
                    </a:moveTo>
                    <a:cubicBezTo>
                      <a:pt x="64" y="1"/>
                      <a:pt x="1" y="64"/>
                      <a:pt x="1" y="159"/>
                    </a:cubicBezTo>
                    <a:lnTo>
                      <a:pt x="1" y="349"/>
                    </a:lnTo>
                    <a:cubicBezTo>
                      <a:pt x="1" y="571"/>
                      <a:pt x="159" y="793"/>
                      <a:pt x="381" y="888"/>
                    </a:cubicBezTo>
                    <a:cubicBezTo>
                      <a:pt x="571" y="983"/>
                      <a:pt x="666" y="1141"/>
                      <a:pt x="666" y="1331"/>
                    </a:cubicBezTo>
                    <a:lnTo>
                      <a:pt x="666" y="1521"/>
                    </a:lnTo>
                    <a:cubicBezTo>
                      <a:pt x="666" y="1616"/>
                      <a:pt x="761" y="1679"/>
                      <a:pt x="824" y="1679"/>
                    </a:cubicBezTo>
                    <a:cubicBezTo>
                      <a:pt x="919" y="1679"/>
                      <a:pt x="983" y="1616"/>
                      <a:pt x="983" y="1521"/>
                    </a:cubicBezTo>
                    <a:lnTo>
                      <a:pt x="983" y="1331"/>
                    </a:lnTo>
                    <a:cubicBezTo>
                      <a:pt x="983" y="1014"/>
                      <a:pt x="793" y="729"/>
                      <a:pt x="508" y="603"/>
                    </a:cubicBezTo>
                    <a:cubicBezTo>
                      <a:pt x="381" y="571"/>
                      <a:pt x="318" y="444"/>
                      <a:pt x="318" y="349"/>
                    </a:cubicBezTo>
                    <a:lnTo>
                      <a:pt x="318" y="159"/>
                    </a:lnTo>
                    <a:cubicBezTo>
                      <a:pt x="318" y="64"/>
                      <a:pt x="254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6186952" y="4006196"/>
                <a:ext cx="65902" cy="50648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680" extrusionOk="0">
                    <a:moveTo>
                      <a:pt x="159" y="1"/>
                    </a:moveTo>
                    <a:cubicBezTo>
                      <a:pt x="64" y="1"/>
                      <a:pt x="0" y="64"/>
                      <a:pt x="0" y="159"/>
                    </a:cubicBezTo>
                    <a:lnTo>
                      <a:pt x="0" y="318"/>
                    </a:lnTo>
                    <a:cubicBezTo>
                      <a:pt x="0" y="634"/>
                      <a:pt x="254" y="856"/>
                      <a:pt x="539" y="856"/>
                    </a:cubicBezTo>
                    <a:lnTo>
                      <a:pt x="1425" y="856"/>
                    </a:lnTo>
                    <a:cubicBezTo>
                      <a:pt x="1647" y="856"/>
                      <a:pt x="1869" y="1078"/>
                      <a:pt x="1869" y="1299"/>
                    </a:cubicBezTo>
                    <a:lnTo>
                      <a:pt x="1869" y="1521"/>
                    </a:lnTo>
                    <a:cubicBezTo>
                      <a:pt x="1869" y="1616"/>
                      <a:pt x="1932" y="1679"/>
                      <a:pt x="2027" y="1679"/>
                    </a:cubicBezTo>
                    <a:cubicBezTo>
                      <a:pt x="2090" y="1679"/>
                      <a:pt x="2185" y="1616"/>
                      <a:pt x="2185" y="1521"/>
                    </a:cubicBezTo>
                    <a:lnTo>
                      <a:pt x="2185" y="1299"/>
                    </a:lnTo>
                    <a:cubicBezTo>
                      <a:pt x="2154" y="888"/>
                      <a:pt x="1837" y="539"/>
                      <a:pt x="1425" y="539"/>
                    </a:cubicBezTo>
                    <a:lnTo>
                      <a:pt x="539" y="539"/>
                    </a:lnTo>
                    <a:cubicBezTo>
                      <a:pt x="412" y="539"/>
                      <a:pt x="317" y="444"/>
                      <a:pt x="317" y="318"/>
                    </a:cubicBezTo>
                    <a:lnTo>
                      <a:pt x="317" y="159"/>
                    </a:lnTo>
                    <a:cubicBezTo>
                      <a:pt x="317" y="64"/>
                      <a:pt x="254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6"/>
              <p:cNvSpPr/>
              <p:nvPr/>
            </p:nvSpPr>
            <p:spPr>
              <a:xfrm>
                <a:off x="6146856" y="4006196"/>
                <a:ext cx="29605" cy="50648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680" extrusionOk="0">
                    <a:moveTo>
                      <a:pt x="824" y="1"/>
                    </a:moveTo>
                    <a:cubicBezTo>
                      <a:pt x="728" y="1"/>
                      <a:pt x="665" y="64"/>
                      <a:pt x="665" y="159"/>
                    </a:cubicBezTo>
                    <a:lnTo>
                      <a:pt x="665" y="349"/>
                    </a:lnTo>
                    <a:cubicBezTo>
                      <a:pt x="665" y="476"/>
                      <a:pt x="602" y="571"/>
                      <a:pt x="507" y="603"/>
                    </a:cubicBezTo>
                    <a:cubicBezTo>
                      <a:pt x="190" y="729"/>
                      <a:pt x="0" y="1014"/>
                      <a:pt x="0" y="1331"/>
                    </a:cubicBezTo>
                    <a:lnTo>
                      <a:pt x="0" y="1521"/>
                    </a:lnTo>
                    <a:cubicBezTo>
                      <a:pt x="0" y="1616"/>
                      <a:pt x="63" y="1679"/>
                      <a:pt x="158" y="1679"/>
                    </a:cubicBezTo>
                    <a:cubicBezTo>
                      <a:pt x="253" y="1679"/>
                      <a:pt x="317" y="1616"/>
                      <a:pt x="317" y="1521"/>
                    </a:cubicBezTo>
                    <a:lnTo>
                      <a:pt x="317" y="1331"/>
                    </a:lnTo>
                    <a:cubicBezTo>
                      <a:pt x="317" y="1141"/>
                      <a:pt x="443" y="951"/>
                      <a:pt x="602" y="888"/>
                    </a:cubicBezTo>
                    <a:cubicBezTo>
                      <a:pt x="855" y="793"/>
                      <a:pt x="982" y="603"/>
                      <a:pt x="982" y="349"/>
                    </a:cubicBezTo>
                    <a:lnTo>
                      <a:pt x="982" y="159"/>
                    </a:lnTo>
                    <a:cubicBezTo>
                      <a:pt x="982" y="64"/>
                      <a:pt x="919" y="1"/>
                      <a:pt x="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36"/>
          <p:cNvGrpSpPr/>
          <p:nvPr/>
        </p:nvGrpSpPr>
        <p:grpSpPr>
          <a:xfrm>
            <a:off x="2509259" y="2307747"/>
            <a:ext cx="527069" cy="528003"/>
            <a:chOff x="2509259" y="2266685"/>
            <a:chExt cx="527069" cy="528003"/>
          </a:xfrm>
        </p:grpSpPr>
        <p:sp>
          <p:nvSpPr>
            <p:cNvPr id="1666" name="Google Shape;1666;p36"/>
            <p:cNvSpPr/>
            <p:nvPr/>
          </p:nvSpPr>
          <p:spPr>
            <a:xfrm>
              <a:off x="2509259" y="2266685"/>
              <a:ext cx="527069" cy="528003"/>
            </a:xfrm>
            <a:custGeom>
              <a:avLst/>
              <a:gdLst/>
              <a:ahLst/>
              <a:cxnLst/>
              <a:rect l="l" t="t" r="r" b="b"/>
              <a:pathLst>
                <a:path w="17483" h="17514" extrusionOk="0">
                  <a:moveTo>
                    <a:pt x="8742" y="0"/>
                  </a:moveTo>
                  <a:cubicBezTo>
                    <a:pt x="3896" y="0"/>
                    <a:pt x="1" y="3927"/>
                    <a:pt x="1" y="8773"/>
                  </a:cubicBezTo>
                  <a:cubicBezTo>
                    <a:pt x="1" y="13586"/>
                    <a:pt x="3896" y="17513"/>
                    <a:pt x="8742" y="17513"/>
                  </a:cubicBezTo>
                  <a:cubicBezTo>
                    <a:pt x="13587" y="17513"/>
                    <a:pt x="17482" y="13586"/>
                    <a:pt x="17482" y="8773"/>
                  </a:cubicBezTo>
                  <a:cubicBezTo>
                    <a:pt x="17482" y="3927"/>
                    <a:pt x="13587" y="0"/>
                    <a:pt x="8742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701178" y="2369789"/>
              <a:ext cx="143231" cy="78323"/>
            </a:xfrm>
            <a:custGeom>
              <a:avLst/>
              <a:gdLst/>
              <a:ahLst/>
              <a:cxnLst/>
              <a:rect l="l" t="t" r="r" b="b"/>
              <a:pathLst>
                <a:path w="4751" h="2598" extrusionOk="0">
                  <a:moveTo>
                    <a:pt x="2376" y="0"/>
                  </a:moveTo>
                  <a:cubicBezTo>
                    <a:pt x="2091" y="0"/>
                    <a:pt x="1837" y="159"/>
                    <a:pt x="1647" y="381"/>
                  </a:cubicBezTo>
                  <a:lnTo>
                    <a:pt x="539" y="381"/>
                  </a:lnTo>
                  <a:cubicBezTo>
                    <a:pt x="254" y="381"/>
                    <a:pt x="0" y="634"/>
                    <a:pt x="0" y="919"/>
                  </a:cubicBezTo>
                  <a:lnTo>
                    <a:pt x="0" y="2059"/>
                  </a:lnTo>
                  <a:cubicBezTo>
                    <a:pt x="0" y="2376"/>
                    <a:pt x="254" y="2597"/>
                    <a:pt x="539" y="2597"/>
                  </a:cubicBezTo>
                  <a:lnTo>
                    <a:pt x="919" y="2597"/>
                  </a:lnTo>
                  <a:cubicBezTo>
                    <a:pt x="982" y="2597"/>
                    <a:pt x="1046" y="2534"/>
                    <a:pt x="1046" y="2439"/>
                  </a:cubicBezTo>
                  <a:cubicBezTo>
                    <a:pt x="1046" y="2376"/>
                    <a:pt x="982" y="2312"/>
                    <a:pt x="919" y="2312"/>
                  </a:cubicBezTo>
                  <a:lnTo>
                    <a:pt x="539" y="2312"/>
                  </a:lnTo>
                  <a:cubicBezTo>
                    <a:pt x="412" y="2312"/>
                    <a:pt x="317" y="2186"/>
                    <a:pt x="317" y="2059"/>
                  </a:cubicBezTo>
                  <a:lnTo>
                    <a:pt x="317" y="951"/>
                  </a:lnTo>
                  <a:cubicBezTo>
                    <a:pt x="317" y="824"/>
                    <a:pt x="444" y="729"/>
                    <a:pt x="539" y="729"/>
                  </a:cubicBezTo>
                  <a:lnTo>
                    <a:pt x="1679" y="729"/>
                  </a:lnTo>
                  <a:cubicBezTo>
                    <a:pt x="1774" y="729"/>
                    <a:pt x="1869" y="666"/>
                    <a:pt x="1932" y="571"/>
                  </a:cubicBezTo>
                  <a:cubicBezTo>
                    <a:pt x="2027" y="444"/>
                    <a:pt x="2186" y="349"/>
                    <a:pt x="2376" y="349"/>
                  </a:cubicBezTo>
                  <a:cubicBezTo>
                    <a:pt x="2566" y="349"/>
                    <a:pt x="2756" y="444"/>
                    <a:pt x="2851" y="571"/>
                  </a:cubicBezTo>
                  <a:cubicBezTo>
                    <a:pt x="2914" y="666"/>
                    <a:pt x="3009" y="729"/>
                    <a:pt x="3104" y="729"/>
                  </a:cubicBezTo>
                  <a:lnTo>
                    <a:pt x="4212" y="729"/>
                  </a:lnTo>
                  <a:cubicBezTo>
                    <a:pt x="4307" y="729"/>
                    <a:pt x="4434" y="824"/>
                    <a:pt x="4434" y="951"/>
                  </a:cubicBezTo>
                  <a:lnTo>
                    <a:pt x="4434" y="2059"/>
                  </a:lnTo>
                  <a:cubicBezTo>
                    <a:pt x="4434" y="2186"/>
                    <a:pt x="4307" y="2312"/>
                    <a:pt x="4212" y="2312"/>
                  </a:cubicBezTo>
                  <a:lnTo>
                    <a:pt x="1552" y="2312"/>
                  </a:lnTo>
                  <a:cubicBezTo>
                    <a:pt x="1489" y="2312"/>
                    <a:pt x="1394" y="2376"/>
                    <a:pt x="1394" y="2439"/>
                  </a:cubicBezTo>
                  <a:cubicBezTo>
                    <a:pt x="1394" y="2534"/>
                    <a:pt x="1489" y="2597"/>
                    <a:pt x="1552" y="2597"/>
                  </a:cubicBezTo>
                  <a:lnTo>
                    <a:pt x="4212" y="2597"/>
                  </a:lnTo>
                  <a:cubicBezTo>
                    <a:pt x="4497" y="2597"/>
                    <a:pt x="4751" y="2376"/>
                    <a:pt x="4751" y="2059"/>
                  </a:cubicBezTo>
                  <a:lnTo>
                    <a:pt x="4751" y="919"/>
                  </a:lnTo>
                  <a:cubicBezTo>
                    <a:pt x="4751" y="634"/>
                    <a:pt x="4497" y="381"/>
                    <a:pt x="4212" y="381"/>
                  </a:cubicBezTo>
                  <a:lnTo>
                    <a:pt x="3104" y="381"/>
                  </a:lnTo>
                  <a:cubicBezTo>
                    <a:pt x="2946" y="159"/>
                    <a:pt x="2661" y="0"/>
                    <a:pt x="2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756559" y="2396530"/>
              <a:ext cx="32469" cy="32469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539" y="317"/>
                  </a:moveTo>
                  <a:cubicBezTo>
                    <a:pt x="665" y="317"/>
                    <a:pt x="760" y="412"/>
                    <a:pt x="760" y="539"/>
                  </a:cubicBezTo>
                  <a:cubicBezTo>
                    <a:pt x="760" y="665"/>
                    <a:pt x="665" y="760"/>
                    <a:pt x="539" y="760"/>
                  </a:cubicBezTo>
                  <a:cubicBezTo>
                    <a:pt x="412" y="760"/>
                    <a:pt x="317" y="665"/>
                    <a:pt x="317" y="539"/>
                  </a:cubicBezTo>
                  <a:cubicBezTo>
                    <a:pt x="317" y="412"/>
                    <a:pt x="412" y="317"/>
                    <a:pt x="539" y="317"/>
                  </a:cubicBezTo>
                  <a:close/>
                  <a:moveTo>
                    <a:pt x="539" y="0"/>
                  </a:moveTo>
                  <a:cubicBezTo>
                    <a:pt x="254" y="0"/>
                    <a:pt x="0" y="254"/>
                    <a:pt x="0" y="539"/>
                  </a:cubicBezTo>
                  <a:cubicBezTo>
                    <a:pt x="0" y="824"/>
                    <a:pt x="254" y="1077"/>
                    <a:pt x="539" y="1077"/>
                  </a:cubicBezTo>
                  <a:cubicBezTo>
                    <a:pt x="824" y="1077"/>
                    <a:pt x="1077" y="824"/>
                    <a:pt x="1077" y="539"/>
                  </a:cubicBezTo>
                  <a:cubicBezTo>
                    <a:pt x="1077" y="254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638169" y="2398429"/>
              <a:ext cx="269247" cy="293124"/>
            </a:xfrm>
            <a:custGeom>
              <a:avLst/>
              <a:gdLst/>
              <a:ahLst/>
              <a:cxnLst/>
              <a:rect l="l" t="t" r="r" b="b"/>
              <a:pathLst>
                <a:path w="8931" h="9723" extrusionOk="0">
                  <a:moveTo>
                    <a:pt x="475" y="1"/>
                  </a:moveTo>
                  <a:cubicBezTo>
                    <a:pt x="222" y="1"/>
                    <a:pt x="0" y="222"/>
                    <a:pt x="0" y="476"/>
                  </a:cubicBezTo>
                  <a:lnTo>
                    <a:pt x="0" y="9248"/>
                  </a:lnTo>
                  <a:cubicBezTo>
                    <a:pt x="0" y="9501"/>
                    <a:pt x="222" y="9723"/>
                    <a:pt x="475" y="9723"/>
                  </a:cubicBezTo>
                  <a:lnTo>
                    <a:pt x="8456" y="9723"/>
                  </a:lnTo>
                  <a:cubicBezTo>
                    <a:pt x="8709" y="9723"/>
                    <a:pt x="8931" y="9501"/>
                    <a:pt x="8931" y="9248"/>
                  </a:cubicBezTo>
                  <a:lnTo>
                    <a:pt x="8931" y="476"/>
                  </a:lnTo>
                  <a:cubicBezTo>
                    <a:pt x="8931" y="222"/>
                    <a:pt x="8741" y="1"/>
                    <a:pt x="8456" y="1"/>
                  </a:cubicBezTo>
                  <a:lnTo>
                    <a:pt x="7284" y="1"/>
                  </a:lnTo>
                  <a:cubicBezTo>
                    <a:pt x="7221" y="1"/>
                    <a:pt x="7157" y="64"/>
                    <a:pt x="7157" y="159"/>
                  </a:cubicBezTo>
                  <a:cubicBezTo>
                    <a:pt x="7157" y="222"/>
                    <a:pt x="7221" y="317"/>
                    <a:pt x="7284" y="317"/>
                  </a:cubicBezTo>
                  <a:lnTo>
                    <a:pt x="8456" y="317"/>
                  </a:lnTo>
                  <a:cubicBezTo>
                    <a:pt x="8551" y="317"/>
                    <a:pt x="8614" y="381"/>
                    <a:pt x="8614" y="476"/>
                  </a:cubicBezTo>
                  <a:lnTo>
                    <a:pt x="8614" y="9248"/>
                  </a:lnTo>
                  <a:cubicBezTo>
                    <a:pt x="8614" y="9343"/>
                    <a:pt x="8551" y="9406"/>
                    <a:pt x="8456" y="9406"/>
                  </a:cubicBezTo>
                  <a:lnTo>
                    <a:pt x="475" y="9406"/>
                  </a:lnTo>
                  <a:cubicBezTo>
                    <a:pt x="380" y="9406"/>
                    <a:pt x="317" y="9343"/>
                    <a:pt x="317" y="9248"/>
                  </a:cubicBezTo>
                  <a:lnTo>
                    <a:pt x="317" y="476"/>
                  </a:lnTo>
                  <a:cubicBezTo>
                    <a:pt x="317" y="381"/>
                    <a:pt x="380" y="317"/>
                    <a:pt x="475" y="317"/>
                  </a:cubicBezTo>
                  <a:lnTo>
                    <a:pt x="1647" y="317"/>
                  </a:lnTo>
                  <a:cubicBezTo>
                    <a:pt x="1710" y="317"/>
                    <a:pt x="1774" y="222"/>
                    <a:pt x="1774" y="159"/>
                  </a:cubicBezTo>
                  <a:cubicBezTo>
                    <a:pt x="1774" y="64"/>
                    <a:pt x="1710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844378" y="2417513"/>
              <a:ext cx="44920" cy="254957"/>
            </a:xfrm>
            <a:custGeom>
              <a:avLst/>
              <a:gdLst/>
              <a:ahLst/>
              <a:cxnLst/>
              <a:rect l="l" t="t" r="r" b="b"/>
              <a:pathLst>
                <a:path w="1490" h="8457" extrusionOk="0">
                  <a:moveTo>
                    <a:pt x="476" y="1"/>
                  </a:moveTo>
                  <a:cubicBezTo>
                    <a:pt x="381" y="1"/>
                    <a:pt x="317" y="64"/>
                    <a:pt x="317" y="159"/>
                  </a:cubicBezTo>
                  <a:cubicBezTo>
                    <a:pt x="317" y="223"/>
                    <a:pt x="381" y="286"/>
                    <a:pt x="476" y="286"/>
                  </a:cubicBezTo>
                  <a:lnTo>
                    <a:pt x="1173" y="286"/>
                  </a:lnTo>
                  <a:lnTo>
                    <a:pt x="1173" y="8140"/>
                  </a:lnTo>
                  <a:lnTo>
                    <a:pt x="159" y="8140"/>
                  </a:lnTo>
                  <a:lnTo>
                    <a:pt x="159" y="8172"/>
                  </a:lnTo>
                  <a:cubicBezTo>
                    <a:pt x="96" y="8172"/>
                    <a:pt x="1" y="8235"/>
                    <a:pt x="1" y="8298"/>
                  </a:cubicBezTo>
                  <a:cubicBezTo>
                    <a:pt x="1" y="8393"/>
                    <a:pt x="96" y="8457"/>
                    <a:pt x="159" y="8457"/>
                  </a:cubicBezTo>
                  <a:lnTo>
                    <a:pt x="1331" y="8457"/>
                  </a:lnTo>
                  <a:cubicBezTo>
                    <a:pt x="1394" y="8457"/>
                    <a:pt x="1489" y="8393"/>
                    <a:pt x="1489" y="8298"/>
                  </a:cubicBezTo>
                  <a:lnTo>
                    <a:pt x="1489" y="159"/>
                  </a:lnTo>
                  <a:cubicBezTo>
                    <a:pt x="1489" y="64"/>
                    <a:pt x="1394" y="1"/>
                    <a:pt x="1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57253" y="2417513"/>
              <a:ext cx="176664" cy="254957"/>
            </a:xfrm>
            <a:custGeom>
              <a:avLst/>
              <a:gdLst/>
              <a:ahLst/>
              <a:cxnLst/>
              <a:rect l="l" t="t" r="r" b="b"/>
              <a:pathLst>
                <a:path w="5860" h="8457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8298"/>
                  </a:lnTo>
                  <a:cubicBezTo>
                    <a:pt x="1" y="8393"/>
                    <a:pt x="64" y="8457"/>
                    <a:pt x="159" y="8457"/>
                  </a:cubicBezTo>
                  <a:lnTo>
                    <a:pt x="5701" y="8457"/>
                  </a:lnTo>
                  <a:cubicBezTo>
                    <a:pt x="5796" y="8457"/>
                    <a:pt x="5859" y="8393"/>
                    <a:pt x="5859" y="8298"/>
                  </a:cubicBezTo>
                  <a:cubicBezTo>
                    <a:pt x="5859" y="8235"/>
                    <a:pt x="5796" y="8172"/>
                    <a:pt x="5701" y="8172"/>
                  </a:cubicBezTo>
                  <a:lnTo>
                    <a:pt x="286" y="8172"/>
                  </a:lnTo>
                  <a:lnTo>
                    <a:pt x="286" y="318"/>
                  </a:lnTo>
                  <a:lnTo>
                    <a:pt x="1014" y="318"/>
                  </a:lnTo>
                  <a:cubicBezTo>
                    <a:pt x="1077" y="318"/>
                    <a:pt x="1172" y="223"/>
                    <a:pt x="1172" y="159"/>
                  </a:cubicBezTo>
                  <a:cubicBezTo>
                    <a:pt x="1172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773743" y="2474552"/>
              <a:ext cx="34398" cy="27977"/>
            </a:xfrm>
            <a:custGeom>
              <a:avLst/>
              <a:gdLst/>
              <a:ahLst/>
              <a:cxnLst/>
              <a:rect l="l" t="t" r="r" b="b"/>
              <a:pathLst>
                <a:path w="1141" h="928" extrusionOk="0">
                  <a:moveTo>
                    <a:pt x="501" y="1"/>
                  </a:moveTo>
                  <a:cubicBezTo>
                    <a:pt x="443" y="1"/>
                    <a:pt x="375" y="52"/>
                    <a:pt x="349" y="104"/>
                  </a:cubicBezTo>
                  <a:cubicBezTo>
                    <a:pt x="349" y="199"/>
                    <a:pt x="380" y="294"/>
                    <a:pt x="475" y="294"/>
                  </a:cubicBezTo>
                  <a:lnTo>
                    <a:pt x="570" y="326"/>
                  </a:lnTo>
                  <a:lnTo>
                    <a:pt x="349" y="452"/>
                  </a:lnTo>
                  <a:cubicBezTo>
                    <a:pt x="254" y="516"/>
                    <a:pt x="190" y="547"/>
                    <a:pt x="95" y="611"/>
                  </a:cubicBezTo>
                  <a:cubicBezTo>
                    <a:pt x="32" y="642"/>
                    <a:pt x="0" y="737"/>
                    <a:pt x="32" y="832"/>
                  </a:cubicBezTo>
                  <a:cubicBezTo>
                    <a:pt x="64" y="864"/>
                    <a:pt x="127" y="896"/>
                    <a:pt x="190" y="896"/>
                  </a:cubicBezTo>
                  <a:cubicBezTo>
                    <a:pt x="190" y="896"/>
                    <a:pt x="222" y="896"/>
                    <a:pt x="254" y="864"/>
                  </a:cubicBezTo>
                  <a:cubicBezTo>
                    <a:pt x="349" y="832"/>
                    <a:pt x="412" y="769"/>
                    <a:pt x="475" y="737"/>
                  </a:cubicBezTo>
                  <a:lnTo>
                    <a:pt x="729" y="611"/>
                  </a:lnTo>
                  <a:lnTo>
                    <a:pt x="697" y="737"/>
                  </a:lnTo>
                  <a:cubicBezTo>
                    <a:pt x="697" y="832"/>
                    <a:pt x="729" y="896"/>
                    <a:pt x="824" y="927"/>
                  </a:cubicBezTo>
                  <a:lnTo>
                    <a:pt x="855" y="927"/>
                  </a:lnTo>
                  <a:cubicBezTo>
                    <a:pt x="919" y="927"/>
                    <a:pt x="982" y="864"/>
                    <a:pt x="1014" y="801"/>
                  </a:cubicBezTo>
                  <a:lnTo>
                    <a:pt x="1140" y="294"/>
                  </a:lnTo>
                  <a:cubicBezTo>
                    <a:pt x="1140" y="199"/>
                    <a:pt x="1109" y="136"/>
                    <a:pt x="1014" y="104"/>
                  </a:cubicBezTo>
                  <a:lnTo>
                    <a:pt x="539" y="9"/>
                  </a:lnTo>
                  <a:cubicBezTo>
                    <a:pt x="527" y="3"/>
                    <a:pt x="514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719327" y="2535842"/>
              <a:ext cx="21013" cy="28731"/>
            </a:xfrm>
            <a:custGeom>
              <a:avLst/>
              <a:gdLst/>
              <a:ahLst/>
              <a:cxnLst/>
              <a:rect l="l" t="t" r="r" b="b"/>
              <a:pathLst>
                <a:path w="697" h="953" extrusionOk="0">
                  <a:moveTo>
                    <a:pt x="519" y="0"/>
                  </a:moveTo>
                  <a:cubicBezTo>
                    <a:pt x="471" y="0"/>
                    <a:pt x="419" y="27"/>
                    <a:pt x="380" y="66"/>
                  </a:cubicBezTo>
                  <a:cubicBezTo>
                    <a:pt x="254" y="288"/>
                    <a:pt x="158" y="510"/>
                    <a:pt x="63" y="731"/>
                  </a:cubicBezTo>
                  <a:cubicBezTo>
                    <a:pt x="0" y="795"/>
                    <a:pt x="63" y="890"/>
                    <a:pt x="127" y="921"/>
                  </a:cubicBezTo>
                  <a:cubicBezTo>
                    <a:pt x="158" y="921"/>
                    <a:pt x="158" y="953"/>
                    <a:pt x="190" y="953"/>
                  </a:cubicBezTo>
                  <a:cubicBezTo>
                    <a:pt x="254" y="953"/>
                    <a:pt x="317" y="890"/>
                    <a:pt x="349" y="858"/>
                  </a:cubicBezTo>
                  <a:cubicBezTo>
                    <a:pt x="412" y="636"/>
                    <a:pt x="539" y="446"/>
                    <a:pt x="634" y="256"/>
                  </a:cubicBezTo>
                  <a:cubicBezTo>
                    <a:pt x="697" y="161"/>
                    <a:pt x="665" y="66"/>
                    <a:pt x="602" y="35"/>
                  </a:cubicBezTo>
                  <a:cubicBezTo>
                    <a:pt x="578" y="10"/>
                    <a:pt x="549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41274" y="2503915"/>
              <a:ext cx="26771" cy="25354"/>
            </a:xfrm>
            <a:custGeom>
              <a:avLst/>
              <a:gdLst/>
              <a:ahLst/>
              <a:cxnLst/>
              <a:rect l="l" t="t" r="r" b="b"/>
              <a:pathLst>
                <a:path w="888" h="841" extrusionOk="0">
                  <a:moveTo>
                    <a:pt x="741" y="1"/>
                  </a:moveTo>
                  <a:cubicBezTo>
                    <a:pt x="705" y="1"/>
                    <a:pt x="666" y="17"/>
                    <a:pt x="634" y="48"/>
                  </a:cubicBezTo>
                  <a:cubicBezTo>
                    <a:pt x="412" y="207"/>
                    <a:pt x="222" y="397"/>
                    <a:pt x="64" y="587"/>
                  </a:cubicBezTo>
                  <a:cubicBezTo>
                    <a:pt x="1" y="650"/>
                    <a:pt x="1" y="745"/>
                    <a:pt x="64" y="809"/>
                  </a:cubicBezTo>
                  <a:cubicBezTo>
                    <a:pt x="96" y="840"/>
                    <a:pt x="127" y="840"/>
                    <a:pt x="191" y="840"/>
                  </a:cubicBezTo>
                  <a:cubicBezTo>
                    <a:pt x="222" y="840"/>
                    <a:pt x="254" y="840"/>
                    <a:pt x="286" y="809"/>
                  </a:cubicBezTo>
                  <a:cubicBezTo>
                    <a:pt x="444" y="619"/>
                    <a:pt x="634" y="429"/>
                    <a:pt x="824" y="270"/>
                  </a:cubicBezTo>
                  <a:cubicBezTo>
                    <a:pt x="887" y="207"/>
                    <a:pt x="887" y="112"/>
                    <a:pt x="824" y="48"/>
                  </a:cubicBezTo>
                  <a:cubicBezTo>
                    <a:pt x="808" y="17"/>
                    <a:pt x="776" y="1"/>
                    <a:pt x="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815738" y="2458091"/>
              <a:ext cx="30600" cy="30117"/>
            </a:xfrm>
            <a:custGeom>
              <a:avLst/>
              <a:gdLst/>
              <a:ahLst/>
              <a:cxnLst/>
              <a:rect l="l" t="t" r="r" b="b"/>
              <a:pathLst>
                <a:path w="1015" h="999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07"/>
                    <a:pt x="64" y="270"/>
                  </a:cubicBezTo>
                  <a:lnTo>
                    <a:pt x="286" y="492"/>
                  </a:lnTo>
                  <a:lnTo>
                    <a:pt x="64" y="745"/>
                  </a:lnTo>
                  <a:cubicBezTo>
                    <a:pt x="1" y="777"/>
                    <a:pt x="1" y="903"/>
                    <a:pt x="64" y="967"/>
                  </a:cubicBezTo>
                  <a:cubicBezTo>
                    <a:pt x="96" y="998"/>
                    <a:pt x="127" y="998"/>
                    <a:pt x="159" y="998"/>
                  </a:cubicBezTo>
                  <a:cubicBezTo>
                    <a:pt x="222" y="998"/>
                    <a:pt x="254" y="967"/>
                    <a:pt x="286" y="935"/>
                  </a:cubicBezTo>
                  <a:lnTo>
                    <a:pt x="507" y="713"/>
                  </a:lnTo>
                  <a:lnTo>
                    <a:pt x="729" y="935"/>
                  </a:lnTo>
                  <a:cubicBezTo>
                    <a:pt x="792" y="967"/>
                    <a:pt x="824" y="998"/>
                    <a:pt x="856" y="998"/>
                  </a:cubicBezTo>
                  <a:cubicBezTo>
                    <a:pt x="887" y="998"/>
                    <a:pt x="919" y="967"/>
                    <a:pt x="951" y="935"/>
                  </a:cubicBezTo>
                  <a:cubicBezTo>
                    <a:pt x="1014" y="872"/>
                    <a:pt x="1014" y="777"/>
                    <a:pt x="951" y="713"/>
                  </a:cubicBezTo>
                  <a:lnTo>
                    <a:pt x="729" y="492"/>
                  </a:lnTo>
                  <a:lnTo>
                    <a:pt x="951" y="270"/>
                  </a:lnTo>
                  <a:cubicBezTo>
                    <a:pt x="1014" y="207"/>
                    <a:pt x="1014" y="112"/>
                    <a:pt x="951" y="48"/>
                  </a:cubicBezTo>
                  <a:cubicBezTo>
                    <a:pt x="919" y="17"/>
                    <a:pt x="880" y="1"/>
                    <a:pt x="840" y="1"/>
                  </a:cubicBezTo>
                  <a:cubicBezTo>
                    <a:pt x="800" y="1"/>
                    <a:pt x="761" y="17"/>
                    <a:pt x="729" y="48"/>
                  </a:cubicBezTo>
                  <a:lnTo>
                    <a:pt x="507" y="270"/>
                  </a:lnTo>
                  <a:lnTo>
                    <a:pt x="286" y="48"/>
                  </a:ln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2778" y="2543077"/>
              <a:ext cx="24872" cy="24359"/>
            </a:xfrm>
            <a:custGeom>
              <a:avLst/>
              <a:gdLst/>
              <a:ahLst/>
              <a:cxnLst/>
              <a:rect l="l" t="t" r="r" b="b"/>
              <a:pathLst>
                <a:path w="825" h="808" extrusionOk="0">
                  <a:moveTo>
                    <a:pt x="175" y="0"/>
                  </a:moveTo>
                  <a:cubicBezTo>
                    <a:pt x="135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270"/>
                  </a:cubicBezTo>
                  <a:lnTo>
                    <a:pt x="191" y="396"/>
                  </a:lnTo>
                  <a:lnTo>
                    <a:pt x="64" y="523"/>
                  </a:lnTo>
                  <a:cubicBezTo>
                    <a:pt x="1" y="586"/>
                    <a:pt x="1" y="681"/>
                    <a:pt x="64" y="745"/>
                  </a:cubicBezTo>
                  <a:cubicBezTo>
                    <a:pt x="96" y="776"/>
                    <a:pt x="127" y="808"/>
                    <a:pt x="159" y="808"/>
                  </a:cubicBezTo>
                  <a:cubicBezTo>
                    <a:pt x="222" y="808"/>
                    <a:pt x="254" y="776"/>
                    <a:pt x="286" y="745"/>
                  </a:cubicBezTo>
                  <a:lnTo>
                    <a:pt x="412" y="618"/>
                  </a:lnTo>
                  <a:lnTo>
                    <a:pt x="539" y="745"/>
                  </a:lnTo>
                  <a:cubicBezTo>
                    <a:pt x="571" y="776"/>
                    <a:pt x="602" y="776"/>
                    <a:pt x="634" y="776"/>
                  </a:cubicBezTo>
                  <a:cubicBezTo>
                    <a:pt x="666" y="776"/>
                    <a:pt x="729" y="776"/>
                    <a:pt x="761" y="745"/>
                  </a:cubicBezTo>
                  <a:cubicBezTo>
                    <a:pt x="824" y="681"/>
                    <a:pt x="824" y="586"/>
                    <a:pt x="761" y="523"/>
                  </a:cubicBezTo>
                  <a:lnTo>
                    <a:pt x="634" y="396"/>
                  </a:lnTo>
                  <a:lnTo>
                    <a:pt x="761" y="270"/>
                  </a:lnTo>
                  <a:cubicBezTo>
                    <a:pt x="792" y="206"/>
                    <a:pt x="792" y="111"/>
                    <a:pt x="761" y="48"/>
                  </a:cubicBezTo>
                  <a:cubicBezTo>
                    <a:pt x="729" y="16"/>
                    <a:pt x="689" y="0"/>
                    <a:pt x="650" y="0"/>
                  </a:cubicBezTo>
                  <a:cubicBezTo>
                    <a:pt x="610" y="0"/>
                    <a:pt x="571" y="16"/>
                    <a:pt x="539" y="48"/>
                  </a:cubicBezTo>
                  <a:lnTo>
                    <a:pt x="412" y="175"/>
                  </a:lnTo>
                  <a:lnTo>
                    <a:pt x="286" y="48"/>
                  </a:lnTo>
                  <a:cubicBezTo>
                    <a:pt x="254" y="16"/>
                    <a:pt x="214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693550" y="2573134"/>
              <a:ext cx="41061" cy="80253"/>
            </a:xfrm>
            <a:custGeom>
              <a:avLst/>
              <a:gdLst/>
              <a:ahLst/>
              <a:cxnLst/>
              <a:rect l="l" t="t" r="r" b="b"/>
              <a:pathLst>
                <a:path w="1362" h="2662" extrusionOk="0">
                  <a:moveTo>
                    <a:pt x="887" y="1"/>
                  </a:moveTo>
                  <a:cubicBezTo>
                    <a:pt x="792" y="1"/>
                    <a:pt x="697" y="33"/>
                    <a:pt x="697" y="128"/>
                  </a:cubicBezTo>
                  <a:cubicBezTo>
                    <a:pt x="570" y="508"/>
                    <a:pt x="538" y="919"/>
                    <a:pt x="538" y="1299"/>
                  </a:cubicBezTo>
                  <a:cubicBezTo>
                    <a:pt x="222" y="1363"/>
                    <a:pt x="0" y="1648"/>
                    <a:pt x="0" y="1964"/>
                  </a:cubicBezTo>
                  <a:cubicBezTo>
                    <a:pt x="0" y="2344"/>
                    <a:pt x="317" y="2661"/>
                    <a:pt x="665" y="2661"/>
                  </a:cubicBezTo>
                  <a:cubicBezTo>
                    <a:pt x="760" y="2661"/>
                    <a:pt x="855" y="2629"/>
                    <a:pt x="950" y="2598"/>
                  </a:cubicBezTo>
                  <a:cubicBezTo>
                    <a:pt x="1045" y="2566"/>
                    <a:pt x="1077" y="2471"/>
                    <a:pt x="1045" y="2376"/>
                  </a:cubicBezTo>
                  <a:cubicBezTo>
                    <a:pt x="999" y="2330"/>
                    <a:pt x="952" y="2300"/>
                    <a:pt x="894" y="2300"/>
                  </a:cubicBezTo>
                  <a:cubicBezTo>
                    <a:pt x="872" y="2300"/>
                    <a:pt x="849" y="2304"/>
                    <a:pt x="823" y="2313"/>
                  </a:cubicBezTo>
                  <a:cubicBezTo>
                    <a:pt x="792" y="2313"/>
                    <a:pt x="728" y="2344"/>
                    <a:pt x="665" y="2344"/>
                  </a:cubicBezTo>
                  <a:cubicBezTo>
                    <a:pt x="475" y="2344"/>
                    <a:pt x="317" y="2186"/>
                    <a:pt x="317" y="1964"/>
                  </a:cubicBezTo>
                  <a:cubicBezTo>
                    <a:pt x="317" y="1774"/>
                    <a:pt x="475" y="1584"/>
                    <a:pt x="697" y="1584"/>
                  </a:cubicBezTo>
                  <a:cubicBezTo>
                    <a:pt x="855" y="1584"/>
                    <a:pt x="1013" y="1711"/>
                    <a:pt x="1045" y="1901"/>
                  </a:cubicBezTo>
                  <a:cubicBezTo>
                    <a:pt x="1045" y="1964"/>
                    <a:pt x="1140" y="2028"/>
                    <a:pt x="1235" y="2028"/>
                  </a:cubicBezTo>
                  <a:cubicBezTo>
                    <a:pt x="1299" y="1996"/>
                    <a:pt x="1362" y="1901"/>
                    <a:pt x="1362" y="1838"/>
                  </a:cubicBezTo>
                  <a:cubicBezTo>
                    <a:pt x="1299" y="1553"/>
                    <a:pt x="1077" y="1363"/>
                    <a:pt x="823" y="1299"/>
                  </a:cubicBezTo>
                  <a:cubicBezTo>
                    <a:pt x="823" y="919"/>
                    <a:pt x="887" y="571"/>
                    <a:pt x="982" y="191"/>
                  </a:cubicBezTo>
                  <a:cubicBezTo>
                    <a:pt x="1013" y="128"/>
                    <a:pt x="950" y="33"/>
                    <a:pt x="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683994" y="2468130"/>
              <a:ext cx="37262" cy="38227"/>
            </a:xfrm>
            <a:custGeom>
              <a:avLst/>
              <a:gdLst/>
              <a:ahLst/>
              <a:cxnLst/>
              <a:rect l="l" t="t" r="r" b="b"/>
              <a:pathLst>
                <a:path w="1236" h="1268" extrusionOk="0">
                  <a:moveTo>
                    <a:pt x="634" y="317"/>
                  </a:moveTo>
                  <a:cubicBezTo>
                    <a:pt x="792" y="317"/>
                    <a:pt x="950" y="475"/>
                    <a:pt x="950" y="634"/>
                  </a:cubicBezTo>
                  <a:cubicBezTo>
                    <a:pt x="950" y="792"/>
                    <a:pt x="792" y="950"/>
                    <a:pt x="634" y="950"/>
                  </a:cubicBezTo>
                  <a:cubicBezTo>
                    <a:pt x="444" y="950"/>
                    <a:pt x="317" y="792"/>
                    <a:pt x="317" y="634"/>
                  </a:cubicBezTo>
                  <a:cubicBezTo>
                    <a:pt x="317" y="444"/>
                    <a:pt x="444" y="317"/>
                    <a:pt x="634" y="317"/>
                  </a:cubicBezTo>
                  <a:close/>
                  <a:moveTo>
                    <a:pt x="634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982"/>
                    <a:pt x="285" y="1267"/>
                    <a:pt x="634" y="1267"/>
                  </a:cubicBezTo>
                  <a:cubicBezTo>
                    <a:pt x="982" y="1267"/>
                    <a:pt x="1235" y="982"/>
                    <a:pt x="1235" y="634"/>
                  </a:cubicBezTo>
                  <a:cubicBezTo>
                    <a:pt x="1235" y="285"/>
                    <a:pt x="982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813839" y="2576963"/>
              <a:ext cx="35363" cy="49683"/>
            </a:xfrm>
            <a:custGeom>
              <a:avLst/>
              <a:gdLst/>
              <a:ahLst/>
              <a:cxnLst/>
              <a:rect l="l" t="t" r="r" b="b"/>
              <a:pathLst>
                <a:path w="1173" h="1648" extrusionOk="0">
                  <a:moveTo>
                    <a:pt x="570" y="317"/>
                  </a:moveTo>
                  <a:cubicBezTo>
                    <a:pt x="729" y="317"/>
                    <a:pt x="855" y="444"/>
                    <a:pt x="855" y="602"/>
                  </a:cubicBezTo>
                  <a:cubicBezTo>
                    <a:pt x="855" y="761"/>
                    <a:pt x="729" y="887"/>
                    <a:pt x="570" y="887"/>
                  </a:cubicBezTo>
                  <a:cubicBezTo>
                    <a:pt x="412" y="887"/>
                    <a:pt x="285" y="761"/>
                    <a:pt x="285" y="602"/>
                  </a:cubicBezTo>
                  <a:cubicBezTo>
                    <a:pt x="285" y="444"/>
                    <a:pt x="412" y="317"/>
                    <a:pt x="570" y="317"/>
                  </a:cubicBezTo>
                  <a:close/>
                  <a:moveTo>
                    <a:pt x="570" y="1"/>
                  </a:moveTo>
                  <a:cubicBezTo>
                    <a:pt x="254" y="1"/>
                    <a:pt x="0" y="286"/>
                    <a:pt x="0" y="602"/>
                  </a:cubicBezTo>
                  <a:cubicBezTo>
                    <a:pt x="0" y="856"/>
                    <a:pt x="190" y="1109"/>
                    <a:pt x="444" y="1172"/>
                  </a:cubicBezTo>
                  <a:cubicBezTo>
                    <a:pt x="444" y="1267"/>
                    <a:pt x="444" y="1362"/>
                    <a:pt x="444" y="1426"/>
                  </a:cubicBezTo>
                  <a:cubicBezTo>
                    <a:pt x="412" y="1489"/>
                    <a:pt x="412" y="1552"/>
                    <a:pt x="475" y="1616"/>
                  </a:cubicBezTo>
                  <a:cubicBezTo>
                    <a:pt x="507" y="1647"/>
                    <a:pt x="539" y="1647"/>
                    <a:pt x="570" y="1647"/>
                  </a:cubicBezTo>
                  <a:lnTo>
                    <a:pt x="634" y="1647"/>
                  </a:lnTo>
                  <a:cubicBezTo>
                    <a:pt x="760" y="1584"/>
                    <a:pt x="760" y="1489"/>
                    <a:pt x="729" y="1141"/>
                  </a:cubicBezTo>
                  <a:cubicBezTo>
                    <a:pt x="982" y="1077"/>
                    <a:pt x="1172" y="856"/>
                    <a:pt x="1172" y="602"/>
                  </a:cubicBezTo>
                  <a:cubicBezTo>
                    <a:pt x="1172" y="286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0" name="Google Shape;1680;p36"/>
          <p:cNvSpPr txBox="1"/>
          <p:nvPr/>
        </p:nvSpPr>
        <p:spPr>
          <a:xfrm>
            <a:off x="619789" y="10367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55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25255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36"/>
          <p:cNvSpPr txBox="1"/>
          <p:nvPr/>
        </p:nvSpPr>
        <p:spPr>
          <a:xfrm>
            <a:off x="619789" y="132174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6"/>
          <p:cNvSpPr txBox="1"/>
          <p:nvPr/>
        </p:nvSpPr>
        <p:spPr>
          <a:xfrm>
            <a:off x="619775" y="232095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36"/>
          <p:cNvSpPr txBox="1"/>
          <p:nvPr/>
        </p:nvSpPr>
        <p:spPr>
          <a:xfrm>
            <a:off x="619775" y="258164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36"/>
          <p:cNvSpPr txBox="1"/>
          <p:nvPr/>
        </p:nvSpPr>
        <p:spPr>
          <a:xfrm>
            <a:off x="629975" y="358085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9C9C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C9C9C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36"/>
          <p:cNvSpPr txBox="1"/>
          <p:nvPr/>
        </p:nvSpPr>
        <p:spPr>
          <a:xfrm>
            <a:off x="629975" y="384155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6" name="Google Shape;1686;p36"/>
          <p:cNvSpPr txBox="1"/>
          <p:nvPr/>
        </p:nvSpPr>
        <p:spPr>
          <a:xfrm>
            <a:off x="6689113" y="10367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7" name="Google Shape;1687;p36"/>
          <p:cNvSpPr txBox="1"/>
          <p:nvPr/>
        </p:nvSpPr>
        <p:spPr>
          <a:xfrm>
            <a:off x="6689113" y="132174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36"/>
          <p:cNvSpPr txBox="1"/>
          <p:nvPr/>
        </p:nvSpPr>
        <p:spPr>
          <a:xfrm>
            <a:off x="6689100" y="2320952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9C9C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C9C9C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9" name="Google Shape;1689;p36"/>
          <p:cNvSpPr txBox="1"/>
          <p:nvPr/>
        </p:nvSpPr>
        <p:spPr>
          <a:xfrm>
            <a:off x="6689100" y="258164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0" name="Google Shape;1690;p36"/>
          <p:cNvSpPr txBox="1"/>
          <p:nvPr/>
        </p:nvSpPr>
        <p:spPr>
          <a:xfrm>
            <a:off x="6699300" y="358085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D3F5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ED3F5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91" name="Google Shape;1691;p36"/>
          <p:cNvSpPr txBox="1"/>
          <p:nvPr/>
        </p:nvSpPr>
        <p:spPr>
          <a:xfrm>
            <a:off x="6699300" y="384155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97" name="Google Shape;1697;p37"/>
          <p:cNvGrpSpPr/>
          <p:nvPr/>
        </p:nvGrpSpPr>
        <p:grpSpPr>
          <a:xfrm>
            <a:off x="2161008" y="1193992"/>
            <a:ext cx="4821983" cy="3270560"/>
            <a:chOff x="2037029" y="1384992"/>
            <a:chExt cx="4821983" cy="3270560"/>
          </a:xfrm>
        </p:grpSpPr>
        <p:sp>
          <p:nvSpPr>
            <p:cNvPr id="1698" name="Google Shape;1698;p37"/>
            <p:cNvSpPr/>
            <p:nvPr/>
          </p:nvSpPr>
          <p:spPr>
            <a:xfrm>
              <a:off x="2980985" y="1663947"/>
              <a:ext cx="1538244" cy="1042734"/>
            </a:xfrm>
            <a:custGeom>
              <a:avLst/>
              <a:gdLst/>
              <a:ahLst/>
              <a:cxnLst/>
              <a:rect l="l" t="t" r="r" b="b"/>
              <a:pathLst>
                <a:path w="49943" h="33855" extrusionOk="0">
                  <a:moveTo>
                    <a:pt x="1" y="1"/>
                  </a:moveTo>
                  <a:lnTo>
                    <a:pt x="1" y="412"/>
                  </a:lnTo>
                  <a:lnTo>
                    <a:pt x="11085" y="412"/>
                  </a:lnTo>
                  <a:cubicBezTo>
                    <a:pt x="15360" y="412"/>
                    <a:pt x="18875" y="3896"/>
                    <a:pt x="18875" y="8203"/>
                  </a:cubicBezTo>
                  <a:lnTo>
                    <a:pt x="18875" y="21377"/>
                  </a:lnTo>
                  <a:cubicBezTo>
                    <a:pt x="18875" y="28249"/>
                    <a:pt x="24449" y="33855"/>
                    <a:pt x="31353" y="33855"/>
                  </a:cubicBezTo>
                  <a:lnTo>
                    <a:pt x="49943" y="33855"/>
                  </a:lnTo>
                  <a:lnTo>
                    <a:pt x="49943" y="33443"/>
                  </a:lnTo>
                  <a:lnTo>
                    <a:pt x="31353" y="33443"/>
                  </a:lnTo>
                  <a:cubicBezTo>
                    <a:pt x="24671" y="33443"/>
                    <a:pt x="19255" y="28028"/>
                    <a:pt x="19255" y="21377"/>
                  </a:cubicBezTo>
                  <a:lnTo>
                    <a:pt x="19255" y="8203"/>
                  </a:lnTo>
                  <a:cubicBezTo>
                    <a:pt x="19255" y="3674"/>
                    <a:pt x="15582" y="1"/>
                    <a:pt x="11085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2306251" y="1431808"/>
              <a:ext cx="536505" cy="536505"/>
            </a:xfrm>
            <a:custGeom>
              <a:avLst/>
              <a:gdLst/>
              <a:ahLst/>
              <a:cxnLst/>
              <a:rect l="l" t="t" r="r" b="b"/>
              <a:pathLst>
                <a:path w="17419" h="17419" extrusionOk="0">
                  <a:moveTo>
                    <a:pt x="8709" y="0"/>
                  </a:moveTo>
                  <a:cubicBezTo>
                    <a:pt x="3895" y="0"/>
                    <a:pt x="0" y="3896"/>
                    <a:pt x="0" y="8709"/>
                  </a:cubicBezTo>
                  <a:cubicBezTo>
                    <a:pt x="0" y="13491"/>
                    <a:pt x="3895" y="17418"/>
                    <a:pt x="8709" y="17418"/>
                  </a:cubicBezTo>
                  <a:cubicBezTo>
                    <a:pt x="13523" y="17418"/>
                    <a:pt x="17418" y="13491"/>
                    <a:pt x="17418" y="8709"/>
                  </a:cubicBezTo>
                  <a:cubicBezTo>
                    <a:pt x="17418" y="3896"/>
                    <a:pt x="13523" y="0"/>
                    <a:pt x="870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2084830" y="1446438"/>
              <a:ext cx="605744" cy="447740"/>
            </a:xfrm>
            <a:custGeom>
              <a:avLst/>
              <a:gdLst/>
              <a:ahLst/>
              <a:cxnLst/>
              <a:rect l="l" t="t" r="r" b="b"/>
              <a:pathLst>
                <a:path w="19667" h="14537" extrusionOk="0">
                  <a:moveTo>
                    <a:pt x="1109" y="0"/>
                  </a:moveTo>
                  <a:cubicBezTo>
                    <a:pt x="507" y="0"/>
                    <a:pt x="0" y="507"/>
                    <a:pt x="0" y="1109"/>
                  </a:cubicBezTo>
                  <a:lnTo>
                    <a:pt x="0" y="13428"/>
                  </a:lnTo>
                  <a:cubicBezTo>
                    <a:pt x="0" y="14030"/>
                    <a:pt x="507" y="14536"/>
                    <a:pt x="1109" y="14536"/>
                  </a:cubicBezTo>
                  <a:lnTo>
                    <a:pt x="18558" y="14536"/>
                  </a:lnTo>
                  <a:cubicBezTo>
                    <a:pt x="19160" y="14536"/>
                    <a:pt x="19667" y="14030"/>
                    <a:pt x="19667" y="13428"/>
                  </a:cubicBezTo>
                  <a:lnTo>
                    <a:pt x="19667" y="1109"/>
                  </a:lnTo>
                  <a:cubicBezTo>
                    <a:pt x="19667" y="507"/>
                    <a:pt x="19160" y="0"/>
                    <a:pt x="18558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2084830" y="1446438"/>
              <a:ext cx="605744" cy="95603"/>
            </a:xfrm>
            <a:custGeom>
              <a:avLst/>
              <a:gdLst/>
              <a:ahLst/>
              <a:cxnLst/>
              <a:rect l="l" t="t" r="r" b="b"/>
              <a:pathLst>
                <a:path w="19667" h="3104" extrusionOk="0">
                  <a:moveTo>
                    <a:pt x="1109" y="0"/>
                  </a:moveTo>
                  <a:cubicBezTo>
                    <a:pt x="507" y="0"/>
                    <a:pt x="0" y="507"/>
                    <a:pt x="0" y="1109"/>
                  </a:cubicBezTo>
                  <a:lnTo>
                    <a:pt x="0" y="3104"/>
                  </a:lnTo>
                  <a:lnTo>
                    <a:pt x="19667" y="3104"/>
                  </a:lnTo>
                  <a:lnTo>
                    <a:pt x="19667" y="1109"/>
                  </a:lnTo>
                  <a:cubicBezTo>
                    <a:pt x="19667" y="507"/>
                    <a:pt x="19160" y="0"/>
                    <a:pt x="18558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2200885" y="1469846"/>
              <a:ext cx="54670" cy="53684"/>
            </a:xfrm>
            <a:custGeom>
              <a:avLst/>
              <a:gdLst/>
              <a:ahLst/>
              <a:cxnLst/>
              <a:rect l="l" t="t" r="r" b="b"/>
              <a:pathLst>
                <a:path w="1775" h="1743" extrusionOk="0">
                  <a:moveTo>
                    <a:pt x="888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62"/>
                    <a:pt x="413" y="1742"/>
                    <a:pt x="888" y="1742"/>
                  </a:cubicBezTo>
                  <a:cubicBezTo>
                    <a:pt x="1363" y="1742"/>
                    <a:pt x="1774" y="1362"/>
                    <a:pt x="1774" y="887"/>
                  </a:cubicBezTo>
                  <a:cubicBezTo>
                    <a:pt x="1774" y="380"/>
                    <a:pt x="1363" y="0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2520835" y="1469846"/>
              <a:ext cx="53684" cy="53684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55" y="0"/>
                  </a:moveTo>
                  <a:cubicBezTo>
                    <a:pt x="380" y="0"/>
                    <a:pt x="0" y="380"/>
                    <a:pt x="0" y="887"/>
                  </a:cubicBezTo>
                  <a:cubicBezTo>
                    <a:pt x="0" y="1362"/>
                    <a:pt x="380" y="1742"/>
                    <a:pt x="855" y="1742"/>
                  </a:cubicBezTo>
                  <a:cubicBezTo>
                    <a:pt x="1362" y="1742"/>
                    <a:pt x="1742" y="1362"/>
                    <a:pt x="1742" y="887"/>
                  </a:cubicBezTo>
                  <a:cubicBezTo>
                    <a:pt x="1742" y="380"/>
                    <a:pt x="1362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2209663" y="1401562"/>
              <a:ext cx="36128" cy="109278"/>
            </a:xfrm>
            <a:custGeom>
              <a:avLst/>
              <a:gdLst/>
              <a:ahLst/>
              <a:cxnLst/>
              <a:rect l="l" t="t" r="r" b="b"/>
              <a:pathLst>
                <a:path w="1173" h="3548" extrusionOk="0">
                  <a:moveTo>
                    <a:pt x="603" y="1"/>
                  </a:moveTo>
                  <a:cubicBezTo>
                    <a:pt x="286" y="1"/>
                    <a:pt x="1" y="254"/>
                    <a:pt x="1" y="571"/>
                  </a:cubicBezTo>
                  <a:lnTo>
                    <a:pt x="1" y="2977"/>
                  </a:lnTo>
                  <a:cubicBezTo>
                    <a:pt x="1" y="3294"/>
                    <a:pt x="286" y="3548"/>
                    <a:pt x="603" y="3548"/>
                  </a:cubicBezTo>
                  <a:cubicBezTo>
                    <a:pt x="919" y="3548"/>
                    <a:pt x="1173" y="3294"/>
                    <a:pt x="1173" y="2977"/>
                  </a:cubicBezTo>
                  <a:lnTo>
                    <a:pt x="1173" y="571"/>
                  </a:lnTo>
                  <a:cubicBezTo>
                    <a:pt x="1173" y="254"/>
                    <a:pt x="919" y="1"/>
                    <a:pt x="603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2529613" y="1401562"/>
              <a:ext cx="35143" cy="109278"/>
            </a:xfrm>
            <a:custGeom>
              <a:avLst/>
              <a:gdLst/>
              <a:ahLst/>
              <a:cxnLst/>
              <a:rect l="l" t="t" r="r" b="b"/>
              <a:pathLst>
                <a:path w="1141" h="3548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2977"/>
                  </a:lnTo>
                  <a:cubicBezTo>
                    <a:pt x="0" y="3294"/>
                    <a:pt x="254" y="3548"/>
                    <a:pt x="570" y="3548"/>
                  </a:cubicBezTo>
                  <a:cubicBezTo>
                    <a:pt x="887" y="3548"/>
                    <a:pt x="1140" y="3294"/>
                    <a:pt x="1140" y="2977"/>
                  </a:cubicBezTo>
                  <a:lnTo>
                    <a:pt x="1140" y="571"/>
                  </a:ln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2131646" y="1582019"/>
              <a:ext cx="71240" cy="7124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0" y="0"/>
                  </a:moveTo>
                  <a:lnTo>
                    <a:pt x="0" y="2312"/>
                  </a:lnTo>
                  <a:lnTo>
                    <a:pt x="2312" y="2312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2241879" y="1582019"/>
              <a:ext cx="72195" cy="71240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0" y="0"/>
                  </a:moveTo>
                  <a:lnTo>
                    <a:pt x="0" y="2312"/>
                  </a:lnTo>
                  <a:lnTo>
                    <a:pt x="2344" y="2312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2353067" y="1582019"/>
              <a:ext cx="72195" cy="71240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0" y="0"/>
                  </a:moveTo>
                  <a:lnTo>
                    <a:pt x="0" y="2312"/>
                  </a:lnTo>
                  <a:lnTo>
                    <a:pt x="2344" y="2312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2463270" y="1582019"/>
              <a:ext cx="72226" cy="71240"/>
            </a:xfrm>
            <a:custGeom>
              <a:avLst/>
              <a:gdLst/>
              <a:ahLst/>
              <a:cxnLst/>
              <a:rect l="l" t="t" r="r" b="b"/>
              <a:pathLst>
                <a:path w="2345" h="2313" extrusionOk="0">
                  <a:moveTo>
                    <a:pt x="1" y="0"/>
                  </a:moveTo>
                  <a:lnTo>
                    <a:pt x="1" y="2312"/>
                  </a:lnTo>
                  <a:lnTo>
                    <a:pt x="2344" y="2312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2574489" y="1582019"/>
              <a:ext cx="72195" cy="71240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0" y="0"/>
                  </a:moveTo>
                  <a:lnTo>
                    <a:pt x="0" y="2312"/>
                  </a:lnTo>
                  <a:lnTo>
                    <a:pt x="2344" y="2312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2131646" y="1680518"/>
              <a:ext cx="71240" cy="7124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2312" y="2313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2241879" y="1680518"/>
              <a:ext cx="72195" cy="71240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2344" y="231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2353067" y="1680518"/>
              <a:ext cx="72195" cy="71240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2344" y="231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2463270" y="1680518"/>
              <a:ext cx="72226" cy="71240"/>
            </a:xfrm>
            <a:custGeom>
              <a:avLst/>
              <a:gdLst/>
              <a:ahLst/>
              <a:cxnLst/>
              <a:rect l="l" t="t" r="r" b="b"/>
              <a:pathLst>
                <a:path w="2345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2344" y="231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574489" y="1680518"/>
              <a:ext cx="72195" cy="71240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2344" y="231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131646" y="1778061"/>
              <a:ext cx="71240" cy="72226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0" y="1"/>
                  </a:moveTo>
                  <a:lnTo>
                    <a:pt x="0" y="2344"/>
                  </a:lnTo>
                  <a:lnTo>
                    <a:pt x="2312" y="234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241879" y="1778061"/>
              <a:ext cx="72195" cy="72226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0" y="1"/>
                  </a:moveTo>
                  <a:lnTo>
                    <a:pt x="0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2353067" y="1778061"/>
              <a:ext cx="72195" cy="72226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0" y="1"/>
                  </a:moveTo>
                  <a:lnTo>
                    <a:pt x="0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2463270" y="1778061"/>
              <a:ext cx="72226" cy="72226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" y="1"/>
                  </a:moveTo>
                  <a:lnTo>
                    <a:pt x="1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2574489" y="1778061"/>
              <a:ext cx="72195" cy="72226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0" y="1"/>
                  </a:moveTo>
                  <a:lnTo>
                    <a:pt x="0" y="2344"/>
                  </a:lnTo>
                  <a:lnTo>
                    <a:pt x="2344" y="2344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2980985" y="3066579"/>
              <a:ext cx="1552874" cy="12720"/>
            </a:xfrm>
            <a:custGeom>
              <a:avLst/>
              <a:gdLst/>
              <a:ahLst/>
              <a:cxnLst/>
              <a:rect l="l" t="t" r="r" b="b"/>
              <a:pathLst>
                <a:path w="50418" h="413" extrusionOk="0">
                  <a:moveTo>
                    <a:pt x="1" y="0"/>
                  </a:moveTo>
                  <a:lnTo>
                    <a:pt x="1" y="412"/>
                  </a:lnTo>
                  <a:lnTo>
                    <a:pt x="50418" y="412"/>
                  </a:lnTo>
                  <a:lnTo>
                    <a:pt x="50418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2037029" y="2797356"/>
              <a:ext cx="536505" cy="535550"/>
            </a:xfrm>
            <a:custGeom>
              <a:avLst/>
              <a:gdLst/>
              <a:ahLst/>
              <a:cxnLst/>
              <a:rect l="l" t="t" r="r" b="b"/>
              <a:pathLst>
                <a:path w="17419" h="17388" extrusionOk="0">
                  <a:moveTo>
                    <a:pt x="8709" y="1"/>
                  </a:moveTo>
                  <a:cubicBezTo>
                    <a:pt x="3896" y="1"/>
                    <a:pt x="0" y="3896"/>
                    <a:pt x="0" y="8710"/>
                  </a:cubicBezTo>
                  <a:cubicBezTo>
                    <a:pt x="0" y="13492"/>
                    <a:pt x="3896" y="17387"/>
                    <a:pt x="8709" y="17387"/>
                  </a:cubicBezTo>
                  <a:cubicBezTo>
                    <a:pt x="13523" y="17387"/>
                    <a:pt x="17418" y="13492"/>
                    <a:pt x="17418" y="8710"/>
                  </a:cubicBezTo>
                  <a:cubicBezTo>
                    <a:pt x="17418" y="3896"/>
                    <a:pt x="13523" y="1"/>
                    <a:pt x="8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2111164" y="2808691"/>
              <a:ext cx="574543" cy="414352"/>
            </a:xfrm>
            <a:custGeom>
              <a:avLst/>
              <a:gdLst/>
              <a:ahLst/>
              <a:cxnLst/>
              <a:rect l="l" t="t" r="r" b="b"/>
              <a:pathLst>
                <a:path w="18654" h="13453" extrusionOk="0">
                  <a:moveTo>
                    <a:pt x="15361" y="1"/>
                  </a:moveTo>
                  <a:cubicBezTo>
                    <a:pt x="15265" y="1"/>
                    <a:pt x="15169" y="15"/>
                    <a:pt x="15075" y="44"/>
                  </a:cubicBezTo>
                  <a:lnTo>
                    <a:pt x="792" y="4478"/>
                  </a:lnTo>
                  <a:cubicBezTo>
                    <a:pt x="285" y="4636"/>
                    <a:pt x="0" y="5207"/>
                    <a:pt x="159" y="5713"/>
                  </a:cubicBezTo>
                  <a:lnTo>
                    <a:pt x="2344" y="12744"/>
                  </a:lnTo>
                  <a:cubicBezTo>
                    <a:pt x="2473" y="13182"/>
                    <a:pt x="2853" y="13452"/>
                    <a:pt x="3281" y="13452"/>
                  </a:cubicBezTo>
                  <a:cubicBezTo>
                    <a:pt x="3379" y="13452"/>
                    <a:pt x="3479" y="13438"/>
                    <a:pt x="3579" y="13409"/>
                  </a:cubicBezTo>
                  <a:lnTo>
                    <a:pt x="17862" y="8975"/>
                  </a:lnTo>
                  <a:cubicBezTo>
                    <a:pt x="18368" y="8817"/>
                    <a:pt x="18653" y="8247"/>
                    <a:pt x="18495" y="7740"/>
                  </a:cubicBezTo>
                  <a:lnTo>
                    <a:pt x="16310" y="710"/>
                  </a:lnTo>
                  <a:cubicBezTo>
                    <a:pt x="16181" y="271"/>
                    <a:pt x="15779" y="1"/>
                    <a:pt x="15361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2266242" y="3143641"/>
              <a:ext cx="97574" cy="129760"/>
            </a:xfrm>
            <a:custGeom>
              <a:avLst/>
              <a:gdLst/>
              <a:ahLst/>
              <a:cxnLst/>
              <a:rect l="l" t="t" r="r" b="b"/>
              <a:pathLst>
                <a:path w="3168" h="4213" extrusionOk="0">
                  <a:moveTo>
                    <a:pt x="3168" y="0"/>
                  </a:moveTo>
                  <a:lnTo>
                    <a:pt x="1" y="982"/>
                  </a:lnTo>
                  <a:lnTo>
                    <a:pt x="666" y="421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2165773" y="2886122"/>
              <a:ext cx="432155" cy="155140"/>
            </a:xfrm>
            <a:custGeom>
              <a:avLst/>
              <a:gdLst/>
              <a:ahLst/>
              <a:cxnLst/>
              <a:rect l="l" t="t" r="r" b="b"/>
              <a:pathLst>
                <a:path w="14031" h="5037" extrusionOk="0">
                  <a:moveTo>
                    <a:pt x="13809" y="1"/>
                  </a:moveTo>
                  <a:lnTo>
                    <a:pt x="1" y="4276"/>
                  </a:lnTo>
                  <a:lnTo>
                    <a:pt x="222" y="5036"/>
                  </a:lnTo>
                  <a:lnTo>
                    <a:pt x="14030" y="761"/>
                  </a:lnTo>
                  <a:lnTo>
                    <a:pt x="138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181388" y="2937835"/>
              <a:ext cx="433110" cy="156094"/>
            </a:xfrm>
            <a:custGeom>
              <a:avLst/>
              <a:gdLst/>
              <a:ahLst/>
              <a:cxnLst/>
              <a:rect l="l" t="t" r="r" b="b"/>
              <a:pathLst>
                <a:path w="14062" h="5068" extrusionOk="0">
                  <a:moveTo>
                    <a:pt x="13808" y="0"/>
                  </a:moveTo>
                  <a:lnTo>
                    <a:pt x="1" y="4275"/>
                  </a:lnTo>
                  <a:lnTo>
                    <a:pt x="254" y="5067"/>
                  </a:lnTo>
                  <a:lnTo>
                    <a:pt x="14062" y="760"/>
                  </a:lnTo>
                  <a:lnTo>
                    <a:pt x="13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2197004" y="2987577"/>
              <a:ext cx="433110" cy="155109"/>
            </a:xfrm>
            <a:custGeom>
              <a:avLst/>
              <a:gdLst/>
              <a:ahLst/>
              <a:cxnLst/>
              <a:rect l="l" t="t" r="r" b="b"/>
              <a:pathLst>
                <a:path w="14062" h="5036" extrusionOk="0">
                  <a:moveTo>
                    <a:pt x="13808" y="0"/>
                  </a:moveTo>
                  <a:lnTo>
                    <a:pt x="0" y="4276"/>
                  </a:lnTo>
                  <a:lnTo>
                    <a:pt x="254" y="5036"/>
                  </a:lnTo>
                  <a:lnTo>
                    <a:pt x="14061" y="760"/>
                  </a:lnTo>
                  <a:lnTo>
                    <a:pt x="13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2362800" y="2914366"/>
              <a:ext cx="528713" cy="317271"/>
            </a:xfrm>
            <a:custGeom>
              <a:avLst/>
              <a:gdLst/>
              <a:ahLst/>
              <a:cxnLst/>
              <a:rect l="l" t="t" r="r" b="b"/>
              <a:pathLst>
                <a:path w="17166" h="10301" extrusionOk="0">
                  <a:moveTo>
                    <a:pt x="1585" y="0"/>
                  </a:moveTo>
                  <a:cubicBezTo>
                    <a:pt x="1075" y="0"/>
                    <a:pt x="664" y="371"/>
                    <a:pt x="603" y="889"/>
                  </a:cubicBezTo>
                  <a:lnTo>
                    <a:pt x="33" y="8078"/>
                  </a:lnTo>
                  <a:cubicBezTo>
                    <a:pt x="1" y="8616"/>
                    <a:pt x="381" y="9091"/>
                    <a:pt x="919" y="9123"/>
                  </a:cubicBezTo>
                  <a:lnTo>
                    <a:pt x="15519" y="10294"/>
                  </a:lnTo>
                  <a:cubicBezTo>
                    <a:pt x="15556" y="10299"/>
                    <a:pt x="15592" y="10301"/>
                    <a:pt x="15628" y="10301"/>
                  </a:cubicBezTo>
                  <a:cubicBezTo>
                    <a:pt x="16116" y="10301"/>
                    <a:pt x="16505" y="9909"/>
                    <a:pt x="16564" y="9408"/>
                  </a:cubicBezTo>
                  <a:lnTo>
                    <a:pt x="17134" y="2219"/>
                  </a:lnTo>
                  <a:cubicBezTo>
                    <a:pt x="17166" y="1681"/>
                    <a:pt x="16786" y="1237"/>
                    <a:pt x="16247" y="1174"/>
                  </a:cubicBezTo>
                  <a:lnTo>
                    <a:pt x="1648" y="2"/>
                  </a:lnTo>
                  <a:cubicBezTo>
                    <a:pt x="1627" y="1"/>
                    <a:pt x="1606" y="0"/>
                    <a:pt x="1585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2687617" y="3188516"/>
              <a:ext cx="107338" cy="113159"/>
            </a:xfrm>
            <a:custGeom>
              <a:avLst/>
              <a:gdLst/>
              <a:ahLst/>
              <a:cxnLst/>
              <a:rect l="l" t="t" r="r" b="b"/>
              <a:pathLst>
                <a:path w="3485" h="3674" extrusionOk="0">
                  <a:moveTo>
                    <a:pt x="1" y="0"/>
                  </a:moveTo>
                  <a:lnTo>
                    <a:pt x="3484" y="3674"/>
                  </a:lnTo>
                  <a:lnTo>
                    <a:pt x="3484" y="3674"/>
                  </a:lnTo>
                  <a:lnTo>
                    <a:pt x="3231" y="2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2412573" y="2990503"/>
              <a:ext cx="436990" cy="59536"/>
            </a:xfrm>
            <a:custGeom>
              <a:avLst/>
              <a:gdLst/>
              <a:ahLst/>
              <a:cxnLst/>
              <a:rect l="l" t="t" r="r" b="b"/>
              <a:pathLst>
                <a:path w="14188" h="1933" extrusionOk="0">
                  <a:moveTo>
                    <a:pt x="63" y="0"/>
                  </a:moveTo>
                  <a:lnTo>
                    <a:pt x="0" y="792"/>
                  </a:lnTo>
                  <a:lnTo>
                    <a:pt x="14124" y="1932"/>
                  </a:lnTo>
                  <a:lnTo>
                    <a:pt x="14188" y="11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2408661" y="3043171"/>
              <a:ext cx="437021" cy="59536"/>
            </a:xfrm>
            <a:custGeom>
              <a:avLst/>
              <a:gdLst/>
              <a:ahLst/>
              <a:cxnLst/>
              <a:rect l="l" t="t" r="r" b="b"/>
              <a:pathLst>
                <a:path w="14189" h="1933" extrusionOk="0">
                  <a:moveTo>
                    <a:pt x="64" y="0"/>
                  </a:moveTo>
                  <a:lnTo>
                    <a:pt x="0" y="792"/>
                  </a:lnTo>
                  <a:lnTo>
                    <a:pt x="14125" y="1932"/>
                  </a:lnTo>
                  <a:lnTo>
                    <a:pt x="14188" y="114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04750" y="3093899"/>
              <a:ext cx="437021" cy="59506"/>
            </a:xfrm>
            <a:custGeom>
              <a:avLst/>
              <a:gdLst/>
              <a:ahLst/>
              <a:cxnLst/>
              <a:rect l="l" t="t" r="r" b="b"/>
              <a:pathLst>
                <a:path w="14189" h="1932" extrusionOk="0">
                  <a:moveTo>
                    <a:pt x="64" y="0"/>
                  </a:moveTo>
                  <a:lnTo>
                    <a:pt x="1" y="792"/>
                  </a:lnTo>
                  <a:lnTo>
                    <a:pt x="14125" y="1932"/>
                  </a:lnTo>
                  <a:lnTo>
                    <a:pt x="14188" y="114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980985" y="3394322"/>
              <a:ext cx="1538244" cy="1042734"/>
            </a:xfrm>
            <a:custGeom>
              <a:avLst/>
              <a:gdLst/>
              <a:ahLst/>
              <a:cxnLst/>
              <a:rect l="l" t="t" r="r" b="b"/>
              <a:pathLst>
                <a:path w="49943" h="33855" extrusionOk="0">
                  <a:moveTo>
                    <a:pt x="31353" y="0"/>
                  </a:moveTo>
                  <a:cubicBezTo>
                    <a:pt x="24449" y="0"/>
                    <a:pt x="18875" y="5606"/>
                    <a:pt x="18875" y="12478"/>
                  </a:cubicBezTo>
                  <a:lnTo>
                    <a:pt x="18875" y="25652"/>
                  </a:lnTo>
                  <a:cubicBezTo>
                    <a:pt x="18875" y="29959"/>
                    <a:pt x="15360" y="33474"/>
                    <a:pt x="11085" y="33474"/>
                  </a:cubicBezTo>
                  <a:lnTo>
                    <a:pt x="1" y="33474"/>
                  </a:lnTo>
                  <a:lnTo>
                    <a:pt x="1" y="33854"/>
                  </a:lnTo>
                  <a:lnTo>
                    <a:pt x="11085" y="33854"/>
                  </a:lnTo>
                  <a:cubicBezTo>
                    <a:pt x="15582" y="33854"/>
                    <a:pt x="19255" y="30181"/>
                    <a:pt x="19255" y="25652"/>
                  </a:cubicBezTo>
                  <a:lnTo>
                    <a:pt x="19255" y="12478"/>
                  </a:lnTo>
                  <a:cubicBezTo>
                    <a:pt x="19255" y="5827"/>
                    <a:pt x="24671" y="412"/>
                    <a:pt x="31353" y="412"/>
                  </a:cubicBezTo>
                  <a:lnTo>
                    <a:pt x="49943" y="412"/>
                  </a:lnTo>
                  <a:lnTo>
                    <a:pt x="4994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274065" y="4118800"/>
              <a:ext cx="589173" cy="536752"/>
            </a:xfrm>
            <a:custGeom>
              <a:avLst/>
              <a:gdLst/>
              <a:ahLst/>
              <a:cxnLst/>
              <a:rect l="l" t="t" r="r" b="b"/>
              <a:pathLst>
                <a:path w="19129" h="17427" extrusionOk="0">
                  <a:moveTo>
                    <a:pt x="9568" y="0"/>
                  </a:moveTo>
                  <a:cubicBezTo>
                    <a:pt x="7339" y="0"/>
                    <a:pt x="5115" y="847"/>
                    <a:pt x="3420" y="2542"/>
                  </a:cubicBezTo>
                  <a:cubicBezTo>
                    <a:pt x="0" y="5962"/>
                    <a:pt x="0" y="11472"/>
                    <a:pt x="3420" y="14861"/>
                  </a:cubicBezTo>
                  <a:cubicBezTo>
                    <a:pt x="5115" y="16571"/>
                    <a:pt x="7339" y="17426"/>
                    <a:pt x="9568" y="17426"/>
                  </a:cubicBezTo>
                  <a:cubicBezTo>
                    <a:pt x="11797" y="17426"/>
                    <a:pt x="14029" y="16571"/>
                    <a:pt x="15740" y="14861"/>
                  </a:cubicBezTo>
                  <a:cubicBezTo>
                    <a:pt x="19128" y="11472"/>
                    <a:pt x="19128" y="5962"/>
                    <a:pt x="15740" y="2542"/>
                  </a:cubicBezTo>
                  <a:cubicBezTo>
                    <a:pt x="14029" y="847"/>
                    <a:pt x="11797" y="0"/>
                    <a:pt x="95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90682" y="4187299"/>
              <a:ext cx="583321" cy="399969"/>
            </a:xfrm>
            <a:custGeom>
              <a:avLst/>
              <a:gdLst/>
              <a:ahLst/>
              <a:cxnLst/>
              <a:rect l="l" t="t" r="r" b="b"/>
              <a:pathLst>
                <a:path w="18939" h="12986" extrusionOk="0">
                  <a:moveTo>
                    <a:pt x="665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12352"/>
                  </a:lnTo>
                  <a:cubicBezTo>
                    <a:pt x="0" y="12700"/>
                    <a:pt x="285" y="12985"/>
                    <a:pt x="665" y="12985"/>
                  </a:cubicBezTo>
                  <a:lnTo>
                    <a:pt x="18273" y="12985"/>
                  </a:lnTo>
                  <a:cubicBezTo>
                    <a:pt x="18653" y="12985"/>
                    <a:pt x="18938" y="12700"/>
                    <a:pt x="18938" y="12320"/>
                  </a:cubicBezTo>
                  <a:lnTo>
                    <a:pt x="18938" y="634"/>
                  </a:lnTo>
                  <a:cubicBezTo>
                    <a:pt x="18938" y="286"/>
                    <a:pt x="18653" y="1"/>
                    <a:pt x="18273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2090682" y="4352171"/>
              <a:ext cx="583321" cy="235096"/>
            </a:xfrm>
            <a:custGeom>
              <a:avLst/>
              <a:gdLst/>
              <a:ahLst/>
              <a:cxnLst/>
              <a:rect l="l" t="t" r="r" b="b"/>
              <a:pathLst>
                <a:path w="18939" h="7633" extrusionOk="0">
                  <a:moveTo>
                    <a:pt x="9469" y="0"/>
                  </a:moveTo>
                  <a:lnTo>
                    <a:pt x="0" y="6999"/>
                  </a:lnTo>
                  <a:lnTo>
                    <a:pt x="0" y="7632"/>
                  </a:lnTo>
                  <a:lnTo>
                    <a:pt x="18938" y="7632"/>
                  </a:lnTo>
                  <a:lnTo>
                    <a:pt x="18938" y="6999"/>
                  </a:lnTo>
                  <a:lnTo>
                    <a:pt x="9469" y="0"/>
                  </a:ln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2089697" y="4186344"/>
              <a:ext cx="584307" cy="239963"/>
            </a:xfrm>
            <a:custGeom>
              <a:avLst/>
              <a:gdLst/>
              <a:ahLst/>
              <a:cxnLst/>
              <a:rect l="l" t="t" r="r" b="b"/>
              <a:pathLst>
                <a:path w="18971" h="7791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lnTo>
                    <a:pt x="1" y="665"/>
                  </a:lnTo>
                  <a:lnTo>
                    <a:pt x="32" y="665"/>
                  </a:lnTo>
                  <a:lnTo>
                    <a:pt x="9501" y="7791"/>
                  </a:lnTo>
                  <a:lnTo>
                    <a:pt x="18970" y="665"/>
                  </a:lnTo>
                  <a:lnTo>
                    <a:pt x="18970" y="317"/>
                  </a:lnTo>
                  <a:cubicBezTo>
                    <a:pt x="18970" y="159"/>
                    <a:pt x="18812" y="0"/>
                    <a:pt x="18654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4541652" y="1663947"/>
              <a:ext cx="1538244" cy="1042734"/>
            </a:xfrm>
            <a:custGeom>
              <a:avLst/>
              <a:gdLst/>
              <a:ahLst/>
              <a:cxnLst/>
              <a:rect l="l" t="t" r="r" b="b"/>
              <a:pathLst>
                <a:path w="49943" h="33855" extrusionOk="0">
                  <a:moveTo>
                    <a:pt x="38890" y="1"/>
                  </a:moveTo>
                  <a:cubicBezTo>
                    <a:pt x="34361" y="1"/>
                    <a:pt x="30687" y="3674"/>
                    <a:pt x="30687" y="8203"/>
                  </a:cubicBezTo>
                  <a:lnTo>
                    <a:pt x="30687" y="21377"/>
                  </a:lnTo>
                  <a:cubicBezTo>
                    <a:pt x="30687" y="28028"/>
                    <a:pt x="25272" y="33443"/>
                    <a:pt x="18621" y="33443"/>
                  </a:cubicBezTo>
                  <a:lnTo>
                    <a:pt x="0" y="33443"/>
                  </a:lnTo>
                  <a:lnTo>
                    <a:pt x="0" y="33855"/>
                  </a:lnTo>
                  <a:lnTo>
                    <a:pt x="18621" y="33855"/>
                  </a:lnTo>
                  <a:cubicBezTo>
                    <a:pt x="25494" y="33855"/>
                    <a:pt x="31099" y="28249"/>
                    <a:pt x="31099" y="21377"/>
                  </a:cubicBezTo>
                  <a:lnTo>
                    <a:pt x="31099" y="8203"/>
                  </a:lnTo>
                  <a:cubicBezTo>
                    <a:pt x="31099" y="3896"/>
                    <a:pt x="34583" y="412"/>
                    <a:pt x="38890" y="412"/>
                  </a:cubicBezTo>
                  <a:lnTo>
                    <a:pt x="49942" y="412"/>
                  </a:lnTo>
                  <a:lnTo>
                    <a:pt x="4994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6192777" y="1397650"/>
              <a:ext cx="536505" cy="536505"/>
            </a:xfrm>
            <a:custGeom>
              <a:avLst/>
              <a:gdLst/>
              <a:ahLst/>
              <a:cxnLst/>
              <a:rect l="l" t="t" r="r" b="b"/>
              <a:pathLst>
                <a:path w="17419" h="17419" extrusionOk="0">
                  <a:moveTo>
                    <a:pt x="8709" y="1"/>
                  </a:moveTo>
                  <a:cubicBezTo>
                    <a:pt x="3895" y="1"/>
                    <a:pt x="0" y="3928"/>
                    <a:pt x="0" y="8710"/>
                  </a:cubicBezTo>
                  <a:cubicBezTo>
                    <a:pt x="0" y="13524"/>
                    <a:pt x="3895" y="17419"/>
                    <a:pt x="8709" y="17419"/>
                  </a:cubicBezTo>
                  <a:cubicBezTo>
                    <a:pt x="13523" y="17419"/>
                    <a:pt x="17418" y="13524"/>
                    <a:pt x="17418" y="8710"/>
                  </a:cubicBezTo>
                  <a:cubicBezTo>
                    <a:pt x="17418" y="3928"/>
                    <a:pt x="13523" y="1"/>
                    <a:pt x="8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6324447" y="1384992"/>
              <a:ext cx="534565" cy="267282"/>
            </a:xfrm>
            <a:custGeom>
              <a:avLst/>
              <a:gdLst/>
              <a:ahLst/>
              <a:cxnLst/>
              <a:rect l="l" t="t" r="r" b="b"/>
              <a:pathLst>
                <a:path w="17356" h="8678" extrusionOk="0">
                  <a:moveTo>
                    <a:pt x="17355" y="0"/>
                  </a:moveTo>
                  <a:lnTo>
                    <a:pt x="0" y="6302"/>
                  </a:lnTo>
                  <a:lnTo>
                    <a:pt x="3737" y="8678"/>
                  </a:lnTo>
                  <a:lnTo>
                    <a:pt x="17355" y="0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6523415" y="1384992"/>
              <a:ext cx="335597" cy="465296"/>
            </a:xfrm>
            <a:custGeom>
              <a:avLst/>
              <a:gdLst/>
              <a:ahLst/>
              <a:cxnLst/>
              <a:rect l="l" t="t" r="r" b="b"/>
              <a:pathLst>
                <a:path w="10896" h="15107" extrusionOk="0">
                  <a:moveTo>
                    <a:pt x="10895" y="0"/>
                  </a:moveTo>
                  <a:lnTo>
                    <a:pt x="1" y="10894"/>
                  </a:lnTo>
                  <a:lnTo>
                    <a:pt x="4846" y="15106"/>
                  </a:lnTo>
                  <a:lnTo>
                    <a:pt x="10895" y="0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6439547" y="1384992"/>
              <a:ext cx="419465" cy="426272"/>
            </a:xfrm>
            <a:custGeom>
              <a:avLst/>
              <a:gdLst/>
              <a:ahLst/>
              <a:cxnLst/>
              <a:rect l="l" t="t" r="r" b="b"/>
              <a:pathLst>
                <a:path w="13619" h="13840" extrusionOk="0">
                  <a:moveTo>
                    <a:pt x="13618" y="0"/>
                  </a:moveTo>
                  <a:lnTo>
                    <a:pt x="0" y="8678"/>
                  </a:lnTo>
                  <a:lnTo>
                    <a:pt x="824" y="13840"/>
                  </a:lnTo>
                  <a:lnTo>
                    <a:pt x="2724" y="10894"/>
                  </a:lnTo>
                  <a:lnTo>
                    <a:pt x="13618" y="0"/>
                  </a:lnTo>
                  <a:close/>
                </a:path>
              </a:pathLst>
            </a:custGeom>
            <a:solidFill>
              <a:srgbClr val="D13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4527977" y="3066579"/>
              <a:ext cx="1551920" cy="12720"/>
            </a:xfrm>
            <a:custGeom>
              <a:avLst/>
              <a:gdLst/>
              <a:ahLst/>
              <a:cxnLst/>
              <a:rect l="l" t="t" r="r" b="b"/>
              <a:pathLst>
                <a:path w="50387" h="413" extrusionOk="0">
                  <a:moveTo>
                    <a:pt x="1" y="0"/>
                  </a:moveTo>
                  <a:lnTo>
                    <a:pt x="1" y="412"/>
                  </a:lnTo>
                  <a:lnTo>
                    <a:pt x="50386" y="412"/>
                  </a:lnTo>
                  <a:lnTo>
                    <a:pt x="5038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305905" y="2797356"/>
              <a:ext cx="536505" cy="535550"/>
            </a:xfrm>
            <a:custGeom>
              <a:avLst/>
              <a:gdLst/>
              <a:ahLst/>
              <a:cxnLst/>
              <a:rect l="l" t="t" r="r" b="b"/>
              <a:pathLst>
                <a:path w="17419" h="17388" extrusionOk="0">
                  <a:moveTo>
                    <a:pt x="8710" y="1"/>
                  </a:moveTo>
                  <a:cubicBezTo>
                    <a:pt x="3896" y="1"/>
                    <a:pt x="1" y="3896"/>
                    <a:pt x="1" y="8710"/>
                  </a:cubicBezTo>
                  <a:cubicBezTo>
                    <a:pt x="1" y="13492"/>
                    <a:pt x="3896" y="17387"/>
                    <a:pt x="8710" y="17387"/>
                  </a:cubicBezTo>
                  <a:cubicBezTo>
                    <a:pt x="13523" y="17387"/>
                    <a:pt x="17419" y="13492"/>
                    <a:pt x="17419" y="8710"/>
                  </a:cubicBezTo>
                  <a:cubicBezTo>
                    <a:pt x="17419" y="3896"/>
                    <a:pt x="13523" y="1"/>
                    <a:pt x="871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6541002" y="2831514"/>
              <a:ext cx="206791" cy="200939"/>
            </a:xfrm>
            <a:custGeom>
              <a:avLst/>
              <a:gdLst/>
              <a:ahLst/>
              <a:cxnLst/>
              <a:rect l="l" t="t" r="r" b="b"/>
              <a:pathLst>
                <a:path w="6714" h="6524" extrusionOk="0">
                  <a:moveTo>
                    <a:pt x="5574" y="602"/>
                  </a:moveTo>
                  <a:cubicBezTo>
                    <a:pt x="5732" y="602"/>
                    <a:pt x="5859" y="729"/>
                    <a:pt x="5859" y="887"/>
                  </a:cubicBezTo>
                  <a:cubicBezTo>
                    <a:pt x="5859" y="1742"/>
                    <a:pt x="5669" y="3325"/>
                    <a:pt x="4624" y="4497"/>
                  </a:cubicBezTo>
                  <a:cubicBezTo>
                    <a:pt x="3800" y="5384"/>
                    <a:pt x="2629" y="5859"/>
                    <a:pt x="1108" y="5922"/>
                  </a:cubicBezTo>
                  <a:lnTo>
                    <a:pt x="633" y="602"/>
                  </a:lnTo>
                  <a:close/>
                  <a:moveTo>
                    <a:pt x="0" y="0"/>
                  </a:moveTo>
                  <a:lnTo>
                    <a:pt x="570" y="6524"/>
                  </a:lnTo>
                  <a:lnTo>
                    <a:pt x="855" y="6524"/>
                  </a:lnTo>
                  <a:cubicBezTo>
                    <a:pt x="2660" y="6524"/>
                    <a:pt x="4085" y="5986"/>
                    <a:pt x="5067" y="4909"/>
                  </a:cubicBezTo>
                  <a:cubicBezTo>
                    <a:pt x="6714" y="3072"/>
                    <a:pt x="6460" y="380"/>
                    <a:pt x="6460" y="285"/>
                  </a:cubicBezTo>
                  <a:cubicBezTo>
                    <a:pt x="6429" y="127"/>
                    <a:pt x="6302" y="0"/>
                    <a:pt x="6144" y="0"/>
                  </a:cubicBez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201555" y="2831514"/>
              <a:ext cx="207777" cy="200939"/>
            </a:xfrm>
            <a:custGeom>
              <a:avLst/>
              <a:gdLst/>
              <a:ahLst/>
              <a:cxnLst/>
              <a:rect l="l" t="t" r="r" b="b"/>
              <a:pathLst>
                <a:path w="6746" h="6524" extrusionOk="0">
                  <a:moveTo>
                    <a:pt x="6081" y="602"/>
                  </a:moveTo>
                  <a:lnTo>
                    <a:pt x="5606" y="5922"/>
                  </a:lnTo>
                  <a:cubicBezTo>
                    <a:pt x="4085" y="5859"/>
                    <a:pt x="2914" y="5384"/>
                    <a:pt x="2122" y="4497"/>
                  </a:cubicBezTo>
                  <a:cubicBezTo>
                    <a:pt x="1045" y="3325"/>
                    <a:pt x="887" y="1742"/>
                    <a:pt x="855" y="887"/>
                  </a:cubicBezTo>
                  <a:cubicBezTo>
                    <a:pt x="855" y="729"/>
                    <a:pt x="982" y="602"/>
                    <a:pt x="1140" y="602"/>
                  </a:cubicBezTo>
                  <a:close/>
                  <a:moveTo>
                    <a:pt x="570" y="0"/>
                  </a:moveTo>
                  <a:cubicBezTo>
                    <a:pt x="412" y="0"/>
                    <a:pt x="285" y="127"/>
                    <a:pt x="285" y="285"/>
                  </a:cubicBezTo>
                  <a:cubicBezTo>
                    <a:pt x="254" y="380"/>
                    <a:pt x="0" y="3072"/>
                    <a:pt x="1679" y="4909"/>
                  </a:cubicBezTo>
                  <a:cubicBezTo>
                    <a:pt x="2629" y="5986"/>
                    <a:pt x="4054" y="6524"/>
                    <a:pt x="5891" y="6524"/>
                  </a:cubicBezTo>
                  <a:lnTo>
                    <a:pt x="6144" y="6524"/>
                  </a:lnTo>
                  <a:lnTo>
                    <a:pt x="6746" y="0"/>
                  </a:ln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6442473" y="3125099"/>
              <a:ext cx="64403" cy="154154"/>
            </a:xfrm>
            <a:custGeom>
              <a:avLst/>
              <a:gdLst/>
              <a:ahLst/>
              <a:cxnLst/>
              <a:rect l="l" t="t" r="r" b="b"/>
              <a:pathLst>
                <a:path w="2091" h="5005" extrusionOk="0">
                  <a:moveTo>
                    <a:pt x="0" y="1"/>
                  </a:moveTo>
                  <a:lnTo>
                    <a:pt x="0" y="5004"/>
                  </a:lnTo>
                  <a:lnTo>
                    <a:pt x="2091" y="5004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315669" y="2772008"/>
              <a:ext cx="318010" cy="397998"/>
            </a:xfrm>
            <a:custGeom>
              <a:avLst/>
              <a:gdLst/>
              <a:ahLst/>
              <a:cxnLst/>
              <a:rect l="l" t="t" r="r" b="b"/>
              <a:pathLst>
                <a:path w="10325" h="12922" extrusionOk="0">
                  <a:moveTo>
                    <a:pt x="0" y="0"/>
                  </a:moveTo>
                  <a:lnTo>
                    <a:pt x="0" y="7728"/>
                  </a:lnTo>
                  <a:cubicBezTo>
                    <a:pt x="0" y="10578"/>
                    <a:pt x="2312" y="12921"/>
                    <a:pt x="5163" y="12921"/>
                  </a:cubicBezTo>
                  <a:cubicBezTo>
                    <a:pt x="8013" y="12921"/>
                    <a:pt x="10325" y="10578"/>
                    <a:pt x="10325" y="7728"/>
                  </a:cubicBezTo>
                  <a:lnTo>
                    <a:pt x="10325" y="0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6381027" y="3246051"/>
              <a:ext cx="188280" cy="40009"/>
            </a:xfrm>
            <a:custGeom>
              <a:avLst/>
              <a:gdLst/>
              <a:ahLst/>
              <a:cxnLst/>
              <a:rect l="l" t="t" r="r" b="b"/>
              <a:pathLst>
                <a:path w="6113" h="1299" extrusionOk="0">
                  <a:moveTo>
                    <a:pt x="1267" y="0"/>
                  </a:moveTo>
                  <a:cubicBezTo>
                    <a:pt x="570" y="0"/>
                    <a:pt x="0" y="571"/>
                    <a:pt x="0" y="1299"/>
                  </a:cubicBezTo>
                  <a:lnTo>
                    <a:pt x="6112" y="1299"/>
                  </a:lnTo>
                  <a:cubicBezTo>
                    <a:pt x="6112" y="571"/>
                    <a:pt x="5511" y="0"/>
                    <a:pt x="4814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289335" y="2745674"/>
              <a:ext cx="371664" cy="44906"/>
            </a:xfrm>
            <a:custGeom>
              <a:avLst/>
              <a:gdLst/>
              <a:ahLst/>
              <a:cxnLst/>
              <a:rect l="l" t="t" r="r" b="b"/>
              <a:pathLst>
                <a:path w="12067" h="1458" extrusionOk="0">
                  <a:moveTo>
                    <a:pt x="729" y="0"/>
                  </a:moveTo>
                  <a:cubicBezTo>
                    <a:pt x="317" y="0"/>
                    <a:pt x="0" y="317"/>
                    <a:pt x="0" y="729"/>
                  </a:cubicBezTo>
                  <a:cubicBezTo>
                    <a:pt x="0" y="1140"/>
                    <a:pt x="317" y="1457"/>
                    <a:pt x="729" y="1457"/>
                  </a:cubicBezTo>
                  <a:lnTo>
                    <a:pt x="11338" y="1457"/>
                  </a:lnTo>
                  <a:cubicBezTo>
                    <a:pt x="11718" y="1457"/>
                    <a:pt x="12066" y="1140"/>
                    <a:pt x="12066" y="729"/>
                  </a:cubicBezTo>
                  <a:cubicBezTo>
                    <a:pt x="12066" y="349"/>
                    <a:pt x="11718" y="0"/>
                    <a:pt x="11338" y="0"/>
                  </a:cubicBez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394671" y="2871492"/>
              <a:ext cx="160006" cy="152183"/>
            </a:xfrm>
            <a:custGeom>
              <a:avLst/>
              <a:gdLst/>
              <a:ahLst/>
              <a:cxnLst/>
              <a:rect l="l" t="t" r="r" b="b"/>
              <a:pathLst>
                <a:path w="5195" h="4941" extrusionOk="0">
                  <a:moveTo>
                    <a:pt x="2598" y="1"/>
                  </a:moveTo>
                  <a:lnTo>
                    <a:pt x="1806" y="1616"/>
                  </a:lnTo>
                  <a:lnTo>
                    <a:pt x="1" y="1869"/>
                  </a:lnTo>
                  <a:lnTo>
                    <a:pt x="1299" y="3136"/>
                  </a:lnTo>
                  <a:lnTo>
                    <a:pt x="982" y="4941"/>
                  </a:lnTo>
                  <a:lnTo>
                    <a:pt x="2598" y="4086"/>
                  </a:lnTo>
                  <a:lnTo>
                    <a:pt x="4213" y="4941"/>
                  </a:lnTo>
                  <a:lnTo>
                    <a:pt x="3896" y="3136"/>
                  </a:lnTo>
                  <a:lnTo>
                    <a:pt x="5194" y="1869"/>
                  </a:lnTo>
                  <a:lnTo>
                    <a:pt x="3421" y="1616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4541652" y="3394322"/>
              <a:ext cx="1538244" cy="1042734"/>
            </a:xfrm>
            <a:custGeom>
              <a:avLst/>
              <a:gdLst/>
              <a:ahLst/>
              <a:cxnLst/>
              <a:rect l="l" t="t" r="r" b="b"/>
              <a:pathLst>
                <a:path w="49943" h="33855" extrusionOk="0">
                  <a:moveTo>
                    <a:pt x="0" y="0"/>
                  </a:moveTo>
                  <a:lnTo>
                    <a:pt x="0" y="412"/>
                  </a:lnTo>
                  <a:lnTo>
                    <a:pt x="18621" y="412"/>
                  </a:lnTo>
                  <a:cubicBezTo>
                    <a:pt x="25272" y="412"/>
                    <a:pt x="30687" y="5827"/>
                    <a:pt x="30687" y="12478"/>
                  </a:cubicBezTo>
                  <a:lnTo>
                    <a:pt x="30687" y="25652"/>
                  </a:lnTo>
                  <a:cubicBezTo>
                    <a:pt x="30687" y="30181"/>
                    <a:pt x="34361" y="33854"/>
                    <a:pt x="38890" y="33854"/>
                  </a:cubicBezTo>
                  <a:lnTo>
                    <a:pt x="49942" y="33854"/>
                  </a:lnTo>
                  <a:lnTo>
                    <a:pt x="49942" y="33443"/>
                  </a:lnTo>
                  <a:lnTo>
                    <a:pt x="38890" y="33443"/>
                  </a:lnTo>
                  <a:cubicBezTo>
                    <a:pt x="34583" y="33443"/>
                    <a:pt x="31099" y="29959"/>
                    <a:pt x="31099" y="25652"/>
                  </a:cubicBezTo>
                  <a:lnTo>
                    <a:pt x="31099" y="12478"/>
                  </a:lnTo>
                  <a:cubicBezTo>
                    <a:pt x="31099" y="5606"/>
                    <a:pt x="25494" y="0"/>
                    <a:pt x="1862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214214" y="4096593"/>
              <a:ext cx="536505" cy="536505"/>
            </a:xfrm>
            <a:custGeom>
              <a:avLst/>
              <a:gdLst/>
              <a:ahLst/>
              <a:cxnLst/>
              <a:rect l="l" t="t" r="r" b="b"/>
              <a:pathLst>
                <a:path w="17419" h="17419" extrusionOk="0">
                  <a:moveTo>
                    <a:pt x="8710" y="1"/>
                  </a:moveTo>
                  <a:cubicBezTo>
                    <a:pt x="3896" y="1"/>
                    <a:pt x="1" y="3928"/>
                    <a:pt x="1" y="8710"/>
                  </a:cubicBezTo>
                  <a:cubicBezTo>
                    <a:pt x="1" y="13523"/>
                    <a:pt x="3896" y="17419"/>
                    <a:pt x="8710" y="17419"/>
                  </a:cubicBezTo>
                  <a:cubicBezTo>
                    <a:pt x="13524" y="17419"/>
                    <a:pt x="17419" y="13523"/>
                    <a:pt x="17419" y="8710"/>
                  </a:cubicBezTo>
                  <a:cubicBezTo>
                    <a:pt x="17419" y="3928"/>
                    <a:pt x="13524" y="1"/>
                    <a:pt x="871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6436621" y="4380322"/>
              <a:ext cx="93663" cy="211996"/>
            </a:xfrm>
            <a:custGeom>
              <a:avLst/>
              <a:gdLst/>
              <a:ahLst/>
              <a:cxnLst/>
              <a:rect l="l" t="t" r="r" b="b"/>
              <a:pathLst>
                <a:path w="3041" h="6883" extrusionOk="0">
                  <a:moveTo>
                    <a:pt x="1735" y="0"/>
                  </a:moveTo>
                  <a:cubicBezTo>
                    <a:pt x="1717" y="0"/>
                    <a:pt x="1698" y="2"/>
                    <a:pt x="1679" y="4"/>
                  </a:cubicBezTo>
                  <a:lnTo>
                    <a:pt x="317" y="226"/>
                  </a:lnTo>
                  <a:cubicBezTo>
                    <a:pt x="127" y="258"/>
                    <a:pt x="0" y="416"/>
                    <a:pt x="0" y="574"/>
                  </a:cubicBezTo>
                  <a:cubicBezTo>
                    <a:pt x="64" y="2886"/>
                    <a:pt x="285" y="4976"/>
                    <a:pt x="919" y="6655"/>
                  </a:cubicBezTo>
                  <a:cubicBezTo>
                    <a:pt x="974" y="6793"/>
                    <a:pt x="1101" y="6883"/>
                    <a:pt x="1238" y="6883"/>
                  </a:cubicBezTo>
                  <a:cubicBezTo>
                    <a:pt x="1258" y="6883"/>
                    <a:pt x="1278" y="6881"/>
                    <a:pt x="1299" y="6877"/>
                  </a:cubicBezTo>
                  <a:lnTo>
                    <a:pt x="2692" y="6655"/>
                  </a:lnTo>
                  <a:cubicBezTo>
                    <a:pt x="2914" y="6623"/>
                    <a:pt x="3041" y="6402"/>
                    <a:pt x="2977" y="6180"/>
                  </a:cubicBezTo>
                  <a:cubicBezTo>
                    <a:pt x="2376" y="4375"/>
                    <a:pt x="2122" y="2411"/>
                    <a:pt x="2091" y="353"/>
                  </a:cubicBezTo>
                  <a:cubicBezTo>
                    <a:pt x="2091" y="150"/>
                    <a:pt x="1932" y="0"/>
                    <a:pt x="173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6361499" y="4132690"/>
              <a:ext cx="458520" cy="353122"/>
            </a:xfrm>
            <a:custGeom>
              <a:avLst/>
              <a:gdLst/>
              <a:ahLst/>
              <a:cxnLst/>
              <a:rect l="l" t="t" r="r" b="b"/>
              <a:pathLst>
                <a:path w="14887" h="11465" extrusionOk="0">
                  <a:moveTo>
                    <a:pt x="14854" y="1"/>
                  </a:moveTo>
                  <a:cubicBezTo>
                    <a:pt x="10642" y="2439"/>
                    <a:pt x="3136" y="2977"/>
                    <a:pt x="761" y="3072"/>
                  </a:cubicBezTo>
                  <a:cubicBezTo>
                    <a:pt x="349" y="3072"/>
                    <a:pt x="1" y="3421"/>
                    <a:pt x="33" y="3832"/>
                  </a:cubicBezTo>
                  <a:lnTo>
                    <a:pt x="33" y="7569"/>
                  </a:lnTo>
                  <a:cubicBezTo>
                    <a:pt x="33" y="7918"/>
                    <a:pt x="254" y="8234"/>
                    <a:pt x="603" y="8298"/>
                  </a:cubicBezTo>
                  <a:cubicBezTo>
                    <a:pt x="6955" y="9455"/>
                    <a:pt x="14790" y="11139"/>
                    <a:pt x="14885" y="11454"/>
                  </a:cubicBezTo>
                  <a:lnTo>
                    <a:pt x="14885" y="11454"/>
                  </a:lnTo>
                  <a:lnTo>
                    <a:pt x="14854" y="1"/>
                  </a:lnTo>
                  <a:close/>
                  <a:moveTo>
                    <a:pt x="14885" y="11454"/>
                  </a:moveTo>
                  <a:lnTo>
                    <a:pt x="14885" y="11465"/>
                  </a:lnTo>
                  <a:cubicBezTo>
                    <a:pt x="14886" y="11461"/>
                    <a:pt x="14886" y="11458"/>
                    <a:pt x="14885" y="11454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6792638" y="4112208"/>
              <a:ext cx="44906" cy="393131"/>
            </a:xfrm>
            <a:custGeom>
              <a:avLst/>
              <a:gdLst/>
              <a:ahLst/>
              <a:cxnLst/>
              <a:rect l="l" t="t" r="r" b="b"/>
              <a:pathLst>
                <a:path w="1458" h="12764" extrusionOk="0">
                  <a:moveTo>
                    <a:pt x="729" y="0"/>
                  </a:moveTo>
                  <a:cubicBezTo>
                    <a:pt x="349" y="0"/>
                    <a:pt x="1" y="349"/>
                    <a:pt x="1" y="729"/>
                  </a:cubicBezTo>
                  <a:lnTo>
                    <a:pt x="1" y="12035"/>
                  </a:lnTo>
                  <a:cubicBezTo>
                    <a:pt x="1" y="12446"/>
                    <a:pt x="349" y="12763"/>
                    <a:pt x="729" y="12763"/>
                  </a:cubicBezTo>
                  <a:cubicBezTo>
                    <a:pt x="1141" y="12763"/>
                    <a:pt x="1457" y="12446"/>
                    <a:pt x="1457" y="12035"/>
                  </a:cubicBezTo>
                  <a:lnTo>
                    <a:pt x="1457" y="729"/>
                  </a:lnTo>
                  <a:cubicBezTo>
                    <a:pt x="1457" y="349"/>
                    <a:pt x="1141" y="0"/>
                    <a:pt x="729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6409301" y="4199988"/>
              <a:ext cx="119042" cy="233156"/>
            </a:xfrm>
            <a:custGeom>
              <a:avLst/>
              <a:gdLst/>
              <a:ahLst/>
              <a:cxnLst/>
              <a:rect l="l" t="t" r="r" b="b"/>
              <a:pathLst>
                <a:path w="3865" h="7570" extrusionOk="0">
                  <a:moveTo>
                    <a:pt x="412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7158"/>
                  </a:lnTo>
                  <a:cubicBezTo>
                    <a:pt x="1" y="7380"/>
                    <a:pt x="159" y="7570"/>
                    <a:pt x="412" y="7570"/>
                  </a:cubicBezTo>
                  <a:lnTo>
                    <a:pt x="3453" y="7570"/>
                  </a:lnTo>
                  <a:cubicBezTo>
                    <a:pt x="3674" y="7570"/>
                    <a:pt x="3864" y="7380"/>
                    <a:pt x="3864" y="7158"/>
                  </a:cubicBezTo>
                  <a:lnTo>
                    <a:pt x="3864" y="412"/>
                  </a:lnTo>
                  <a:cubicBezTo>
                    <a:pt x="3864" y="191"/>
                    <a:pt x="3706" y="1"/>
                    <a:pt x="345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6422976" y="4275110"/>
              <a:ext cx="95603" cy="14661"/>
            </a:xfrm>
            <a:custGeom>
              <a:avLst/>
              <a:gdLst/>
              <a:ahLst/>
              <a:cxnLst/>
              <a:rect l="l" t="t" r="r" b="b"/>
              <a:pathLst>
                <a:path w="3104" h="476" extrusionOk="0">
                  <a:moveTo>
                    <a:pt x="222" y="0"/>
                  </a:moveTo>
                  <a:cubicBezTo>
                    <a:pt x="95" y="0"/>
                    <a:pt x="0" y="95"/>
                    <a:pt x="0" y="254"/>
                  </a:cubicBezTo>
                  <a:cubicBezTo>
                    <a:pt x="0" y="380"/>
                    <a:pt x="95" y="475"/>
                    <a:pt x="222" y="475"/>
                  </a:cubicBezTo>
                  <a:lnTo>
                    <a:pt x="2882" y="475"/>
                  </a:lnTo>
                  <a:cubicBezTo>
                    <a:pt x="3009" y="475"/>
                    <a:pt x="3104" y="380"/>
                    <a:pt x="3104" y="254"/>
                  </a:cubicBez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6422976" y="4308250"/>
              <a:ext cx="95603" cy="14661"/>
            </a:xfrm>
            <a:custGeom>
              <a:avLst/>
              <a:gdLst/>
              <a:ahLst/>
              <a:cxnLst/>
              <a:rect l="l" t="t" r="r" b="b"/>
              <a:pathLst>
                <a:path w="3104" h="476" extrusionOk="0">
                  <a:moveTo>
                    <a:pt x="222" y="1"/>
                  </a:moveTo>
                  <a:cubicBezTo>
                    <a:pt x="95" y="1"/>
                    <a:pt x="0" y="96"/>
                    <a:pt x="0" y="254"/>
                  </a:cubicBezTo>
                  <a:cubicBezTo>
                    <a:pt x="0" y="381"/>
                    <a:pt x="95" y="476"/>
                    <a:pt x="222" y="476"/>
                  </a:cubicBezTo>
                  <a:lnTo>
                    <a:pt x="2882" y="476"/>
                  </a:lnTo>
                  <a:cubicBezTo>
                    <a:pt x="3009" y="476"/>
                    <a:pt x="3104" y="381"/>
                    <a:pt x="3104" y="254"/>
                  </a:cubicBezTo>
                  <a:cubicBezTo>
                    <a:pt x="3104" y="96"/>
                    <a:pt x="3009" y="1"/>
                    <a:pt x="2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6422976" y="4344348"/>
              <a:ext cx="95603" cy="14661"/>
            </a:xfrm>
            <a:custGeom>
              <a:avLst/>
              <a:gdLst/>
              <a:ahLst/>
              <a:cxnLst/>
              <a:rect l="l" t="t" r="r" b="b"/>
              <a:pathLst>
                <a:path w="3104" h="476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81"/>
                    <a:pt x="95" y="476"/>
                    <a:pt x="222" y="476"/>
                  </a:cubicBezTo>
                  <a:lnTo>
                    <a:pt x="2882" y="476"/>
                  </a:lnTo>
                  <a:cubicBezTo>
                    <a:pt x="3009" y="476"/>
                    <a:pt x="3104" y="381"/>
                    <a:pt x="3104" y="222"/>
                  </a:cubicBezTo>
                  <a:cubicBezTo>
                    <a:pt x="3104" y="96"/>
                    <a:pt x="3009" y="1"/>
                    <a:pt x="2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4265592" y="4078082"/>
              <a:ext cx="527727" cy="134627"/>
            </a:xfrm>
            <a:custGeom>
              <a:avLst/>
              <a:gdLst/>
              <a:ahLst/>
              <a:cxnLst/>
              <a:rect l="l" t="t" r="r" b="b"/>
              <a:pathLst>
                <a:path w="17134" h="4371" extrusionOk="0">
                  <a:moveTo>
                    <a:pt x="1" y="0"/>
                  </a:moveTo>
                  <a:lnTo>
                    <a:pt x="159" y="285"/>
                  </a:lnTo>
                  <a:lnTo>
                    <a:pt x="412" y="918"/>
                  </a:lnTo>
                  <a:lnTo>
                    <a:pt x="1869" y="4370"/>
                  </a:lnTo>
                  <a:lnTo>
                    <a:pt x="15265" y="4370"/>
                  </a:lnTo>
                  <a:lnTo>
                    <a:pt x="16722" y="918"/>
                  </a:lnTo>
                  <a:lnTo>
                    <a:pt x="17007" y="285"/>
                  </a:lnTo>
                  <a:lnTo>
                    <a:pt x="1713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881300" y="2092098"/>
              <a:ext cx="1291444" cy="1581210"/>
            </a:xfrm>
            <a:custGeom>
              <a:avLst/>
              <a:gdLst/>
              <a:ahLst/>
              <a:cxnLst/>
              <a:rect l="l" t="t" r="r" b="b"/>
              <a:pathLst>
                <a:path w="41930" h="51338" extrusionOk="0">
                  <a:moveTo>
                    <a:pt x="21034" y="0"/>
                  </a:moveTo>
                  <a:cubicBezTo>
                    <a:pt x="20937" y="0"/>
                    <a:pt x="20840" y="1"/>
                    <a:pt x="20743" y="2"/>
                  </a:cubicBezTo>
                  <a:cubicBezTo>
                    <a:pt x="9247" y="161"/>
                    <a:pt x="0" y="9725"/>
                    <a:pt x="190" y="21220"/>
                  </a:cubicBezTo>
                  <a:cubicBezTo>
                    <a:pt x="253" y="24989"/>
                    <a:pt x="1299" y="28536"/>
                    <a:pt x="3135" y="31576"/>
                  </a:cubicBezTo>
                  <a:cubicBezTo>
                    <a:pt x="6556" y="37340"/>
                    <a:pt x="9026" y="43642"/>
                    <a:pt x="10103" y="50261"/>
                  </a:cubicBezTo>
                  <a:lnTo>
                    <a:pt x="10261" y="51337"/>
                  </a:lnTo>
                  <a:lnTo>
                    <a:pt x="31827" y="51337"/>
                  </a:lnTo>
                  <a:lnTo>
                    <a:pt x="31986" y="50261"/>
                  </a:lnTo>
                  <a:cubicBezTo>
                    <a:pt x="33063" y="43642"/>
                    <a:pt x="35469" y="37340"/>
                    <a:pt x="38921" y="31608"/>
                  </a:cubicBezTo>
                  <a:cubicBezTo>
                    <a:pt x="40822" y="28473"/>
                    <a:pt x="41930" y="24799"/>
                    <a:pt x="41930" y="20872"/>
                  </a:cubicBezTo>
                  <a:cubicBezTo>
                    <a:pt x="41930" y="9346"/>
                    <a:pt x="32586" y="0"/>
                    <a:pt x="21034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4470443" y="2092098"/>
              <a:ext cx="702302" cy="1581210"/>
            </a:xfrm>
            <a:custGeom>
              <a:avLst/>
              <a:gdLst/>
              <a:ahLst/>
              <a:cxnLst/>
              <a:rect l="l" t="t" r="r" b="b"/>
              <a:pathLst>
                <a:path w="22802" h="51338" extrusionOk="0">
                  <a:moveTo>
                    <a:pt x="1906" y="0"/>
                  </a:moveTo>
                  <a:cubicBezTo>
                    <a:pt x="1809" y="0"/>
                    <a:pt x="1712" y="1"/>
                    <a:pt x="1615" y="2"/>
                  </a:cubicBezTo>
                  <a:cubicBezTo>
                    <a:pt x="1077" y="2"/>
                    <a:pt x="539" y="34"/>
                    <a:pt x="0" y="97"/>
                  </a:cubicBezTo>
                  <a:cubicBezTo>
                    <a:pt x="10641" y="1047"/>
                    <a:pt x="18970" y="9978"/>
                    <a:pt x="18970" y="20872"/>
                  </a:cubicBezTo>
                  <a:cubicBezTo>
                    <a:pt x="18970" y="24799"/>
                    <a:pt x="17893" y="28473"/>
                    <a:pt x="15993" y="31608"/>
                  </a:cubicBezTo>
                  <a:cubicBezTo>
                    <a:pt x="12541" y="37340"/>
                    <a:pt x="10134" y="43642"/>
                    <a:pt x="9058" y="50261"/>
                  </a:cubicBezTo>
                  <a:lnTo>
                    <a:pt x="8868" y="51337"/>
                  </a:lnTo>
                  <a:lnTo>
                    <a:pt x="12699" y="51337"/>
                  </a:lnTo>
                  <a:lnTo>
                    <a:pt x="12858" y="50261"/>
                  </a:lnTo>
                  <a:cubicBezTo>
                    <a:pt x="13935" y="43642"/>
                    <a:pt x="16373" y="37340"/>
                    <a:pt x="19825" y="31608"/>
                  </a:cubicBezTo>
                  <a:cubicBezTo>
                    <a:pt x="21694" y="28473"/>
                    <a:pt x="22802" y="24799"/>
                    <a:pt x="22802" y="20872"/>
                  </a:cubicBezTo>
                  <a:cubicBezTo>
                    <a:pt x="22802" y="9346"/>
                    <a:pt x="13458" y="0"/>
                    <a:pt x="1906" y="0"/>
                  </a:cubicBez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4244124" y="3673278"/>
              <a:ext cx="570662" cy="404835"/>
            </a:xfrm>
            <a:custGeom>
              <a:avLst/>
              <a:gdLst/>
              <a:ahLst/>
              <a:cxnLst/>
              <a:rect l="l" t="t" r="r" b="b"/>
              <a:pathLst>
                <a:path w="18528" h="13144" extrusionOk="0">
                  <a:moveTo>
                    <a:pt x="1" y="0"/>
                  </a:moveTo>
                  <a:lnTo>
                    <a:pt x="96" y="1837"/>
                  </a:lnTo>
                  <a:lnTo>
                    <a:pt x="128" y="2471"/>
                  </a:lnTo>
                  <a:lnTo>
                    <a:pt x="413" y="7886"/>
                  </a:lnTo>
                  <a:lnTo>
                    <a:pt x="444" y="8488"/>
                  </a:lnTo>
                  <a:lnTo>
                    <a:pt x="698" y="13143"/>
                  </a:lnTo>
                  <a:lnTo>
                    <a:pt x="17831" y="13143"/>
                  </a:lnTo>
                  <a:lnTo>
                    <a:pt x="18084" y="8488"/>
                  </a:lnTo>
                  <a:lnTo>
                    <a:pt x="18116" y="7886"/>
                  </a:lnTo>
                  <a:lnTo>
                    <a:pt x="18401" y="2471"/>
                  </a:lnTo>
                  <a:lnTo>
                    <a:pt x="18432" y="183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4377765" y="4212678"/>
              <a:ext cx="303380" cy="218526"/>
            </a:xfrm>
            <a:custGeom>
              <a:avLst/>
              <a:gdLst/>
              <a:ahLst/>
              <a:cxnLst/>
              <a:rect l="l" t="t" r="r" b="b"/>
              <a:pathLst>
                <a:path w="9850" h="7095" extrusionOk="0">
                  <a:moveTo>
                    <a:pt x="1" y="0"/>
                  </a:moveTo>
                  <a:lnTo>
                    <a:pt x="1" y="2851"/>
                  </a:lnTo>
                  <a:cubicBezTo>
                    <a:pt x="1" y="5194"/>
                    <a:pt x="1901" y="7094"/>
                    <a:pt x="4244" y="7094"/>
                  </a:cubicBezTo>
                  <a:lnTo>
                    <a:pt x="5606" y="7094"/>
                  </a:lnTo>
                  <a:cubicBezTo>
                    <a:pt x="7950" y="7094"/>
                    <a:pt x="9850" y="5194"/>
                    <a:pt x="9850" y="2851"/>
                  </a:cubicBezTo>
                  <a:lnTo>
                    <a:pt x="9850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4130010" y="3615712"/>
              <a:ext cx="798890" cy="114176"/>
            </a:xfrm>
            <a:custGeom>
              <a:avLst/>
              <a:gdLst/>
              <a:ahLst/>
              <a:cxnLst/>
              <a:rect l="l" t="t" r="r" b="b"/>
              <a:pathLst>
                <a:path w="25938" h="3707" extrusionOk="0">
                  <a:moveTo>
                    <a:pt x="1806" y="1"/>
                  </a:moveTo>
                  <a:cubicBezTo>
                    <a:pt x="824" y="1"/>
                    <a:pt x="1" y="793"/>
                    <a:pt x="1" y="1806"/>
                  </a:cubicBezTo>
                  <a:lnTo>
                    <a:pt x="1" y="1933"/>
                  </a:lnTo>
                  <a:cubicBezTo>
                    <a:pt x="1" y="2915"/>
                    <a:pt x="824" y="3706"/>
                    <a:pt x="1806" y="3706"/>
                  </a:cubicBezTo>
                  <a:lnTo>
                    <a:pt x="24133" y="3706"/>
                  </a:lnTo>
                  <a:cubicBezTo>
                    <a:pt x="25146" y="3706"/>
                    <a:pt x="25938" y="2915"/>
                    <a:pt x="25938" y="1933"/>
                  </a:cubicBezTo>
                  <a:lnTo>
                    <a:pt x="25938" y="1806"/>
                  </a:lnTo>
                  <a:cubicBezTo>
                    <a:pt x="25938" y="824"/>
                    <a:pt x="25146" y="1"/>
                    <a:pt x="2413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4130010" y="3802022"/>
              <a:ext cx="798890" cy="114145"/>
            </a:xfrm>
            <a:custGeom>
              <a:avLst/>
              <a:gdLst/>
              <a:ahLst/>
              <a:cxnLst/>
              <a:rect l="l" t="t" r="r" b="b"/>
              <a:pathLst>
                <a:path w="25938" h="3706" extrusionOk="0">
                  <a:moveTo>
                    <a:pt x="1806" y="1"/>
                  </a:moveTo>
                  <a:cubicBezTo>
                    <a:pt x="824" y="1"/>
                    <a:pt x="1" y="792"/>
                    <a:pt x="1" y="1774"/>
                  </a:cubicBezTo>
                  <a:lnTo>
                    <a:pt x="1" y="1901"/>
                  </a:lnTo>
                  <a:cubicBezTo>
                    <a:pt x="1" y="2883"/>
                    <a:pt x="824" y="3706"/>
                    <a:pt x="1806" y="3706"/>
                  </a:cubicBezTo>
                  <a:lnTo>
                    <a:pt x="24133" y="3706"/>
                  </a:lnTo>
                  <a:cubicBezTo>
                    <a:pt x="25146" y="3706"/>
                    <a:pt x="25938" y="2883"/>
                    <a:pt x="25938" y="1901"/>
                  </a:cubicBezTo>
                  <a:lnTo>
                    <a:pt x="25938" y="1774"/>
                  </a:lnTo>
                  <a:cubicBezTo>
                    <a:pt x="25938" y="792"/>
                    <a:pt x="25146" y="1"/>
                    <a:pt x="2413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4130010" y="3972715"/>
              <a:ext cx="798890" cy="114176"/>
            </a:xfrm>
            <a:custGeom>
              <a:avLst/>
              <a:gdLst/>
              <a:ahLst/>
              <a:cxnLst/>
              <a:rect l="l" t="t" r="r" b="b"/>
              <a:pathLst>
                <a:path w="25938" h="3707" extrusionOk="0">
                  <a:moveTo>
                    <a:pt x="1806" y="1"/>
                  </a:moveTo>
                  <a:cubicBezTo>
                    <a:pt x="824" y="1"/>
                    <a:pt x="1" y="824"/>
                    <a:pt x="1" y="1806"/>
                  </a:cubicBezTo>
                  <a:lnTo>
                    <a:pt x="1" y="1933"/>
                  </a:lnTo>
                  <a:cubicBezTo>
                    <a:pt x="1" y="2914"/>
                    <a:pt x="824" y="3706"/>
                    <a:pt x="1806" y="3706"/>
                  </a:cubicBezTo>
                  <a:lnTo>
                    <a:pt x="24133" y="3706"/>
                  </a:lnTo>
                  <a:cubicBezTo>
                    <a:pt x="25146" y="3706"/>
                    <a:pt x="25938" y="2914"/>
                    <a:pt x="25938" y="1933"/>
                  </a:cubicBezTo>
                  <a:lnTo>
                    <a:pt x="25938" y="1806"/>
                  </a:lnTo>
                  <a:cubicBezTo>
                    <a:pt x="25938" y="824"/>
                    <a:pt x="25146" y="1"/>
                    <a:pt x="2413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4247050" y="3729857"/>
              <a:ext cx="564810" cy="19527"/>
            </a:xfrm>
            <a:custGeom>
              <a:avLst/>
              <a:gdLst/>
              <a:ahLst/>
              <a:cxnLst/>
              <a:rect l="l" t="t" r="r" b="b"/>
              <a:pathLst>
                <a:path w="18338" h="634" extrusionOk="0">
                  <a:moveTo>
                    <a:pt x="1" y="0"/>
                  </a:moveTo>
                  <a:lnTo>
                    <a:pt x="33" y="634"/>
                  </a:lnTo>
                  <a:lnTo>
                    <a:pt x="18306" y="634"/>
                  </a:lnTo>
                  <a:lnTo>
                    <a:pt x="1833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4256814" y="3916166"/>
              <a:ext cx="545283" cy="18542"/>
            </a:xfrm>
            <a:custGeom>
              <a:avLst/>
              <a:gdLst/>
              <a:ahLst/>
              <a:cxnLst/>
              <a:rect l="l" t="t" r="r" b="b"/>
              <a:pathLst>
                <a:path w="17704" h="602" extrusionOk="0">
                  <a:moveTo>
                    <a:pt x="1" y="0"/>
                  </a:moveTo>
                  <a:lnTo>
                    <a:pt x="32" y="602"/>
                  </a:lnTo>
                  <a:lnTo>
                    <a:pt x="17672" y="602"/>
                  </a:lnTo>
                  <a:lnTo>
                    <a:pt x="1770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4270489" y="4086860"/>
              <a:ext cx="518918" cy="19527"/>
            </a:xfrm>
            <a:custGeom>
              <a:avLst/>
              <a:gdLst/>
              <a:ahLst/>
              <a:cxnLst/>
              <a:rect l="l" t="t" r="r" b="b"/>
              <a:pathLst>
                <a:path w="16848" h="634" extrusionOk="0">
                  <a:moveTo>
                    <a:pt x="0" y="0"/>
                  </a:moveTo>
                  <a:lnTo>
                    <a:pt x="253" y="633"/>
                  </a:lnTo>
                  <a:lnTo>
                    <a:pt x="16563" y="633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4377765" y="4212678"/>
              <a:ext cx="303380" cy="19527"/>
            </a:xfrm>
            <a:custGeom>
              <a:avLst/>
              <a:gdLst/>
              <a:ahLst/>
              <a:cxnLst/>
              <a:rect l="l" t="t" r="r" b="b"/>
              <a:pathLst>
                <a:path w="9850" h="634" extrusionOk="0">
                  <a:moveTo>
                    <a:pt x="1" y="0"/>
                  </a:moveTo>
                  <a:lnTo>
                    <a:pt x="1" y="634"/>
                  </a:lnTo>
                  <a:lnTo>
                    <a:pt x="9850" y="634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4433359" y="3001222"/>
              <a:ext cx="192192" cy="614522"/>
            </a:xfrm>
            <a:custGeom>
              <a:avLst/>
              <a:gdLst/>
              <a:ahLst/>
              <a:cxnLst/>
              <a:rect l="l" t="t" r="r" b="b"/>
              <a:pathLst>
                <a:path w="6240" h="19952" extrusionOk="0">
                  <a:moveTo>
                    <a:pt x="3136" y="1"/>
                  </a:moveTo>
                  <a:cubicBezTo>
                    <a:pt x="2186" y="1"/>
                    <a:pt x="1458" y="761"/>
                    <a:pt x="1458" y="1679"/>
                  </a:cubicBezTo>
                  <a:lnTo>
                    <a:pt x="1458" y="6778"/>
                  </a:lnTo>
                  <a:cubicBezTo>
                    <a:pt x="1458" y="7126"/>
                    <a:pt x="1173" y="7411"/>
                    <a:pt x="824" y="7411"/>
                  </a:cubicBezTo>
                  <a:cubicBezTo>
                    <a:pt x="381" y="7411"/>
                    <a:pt x="1" y="7759"/>
                    <a:pt x="1" y="8235"/>
                  </a:cubicBezTo>
                  <a:lnTo>
                    <a:pt x="1" y="19952"/>
                  </a:lnTo>
                  <a:lnTo>
                    <a:pt x="6240" y="19952"/>
                  </a:lnTo>
                  <a:lnTo>
                    <a:pt x="6240" y="8235"/>
                  </a:lnTo>
                  <a:cubicBezTo>
                    <a:pt x="6240" y="7759"/>
                    <a:pt x="5860" y="7411"/>
                    <a:pt x="5416" y="7411"/>
                  </a:cubicBezTo>
                  <a:cubicBezTo>
                    <a:pt x="5068" y="7411"/>
                    <a:pt x="4783" y="7126"/>
                    <a:pt x="4783" y="6778"/>
                  </a:cubicBezTo>
                  <a:lnTo>
                    <a:pt x="4783" y="1679"/>
                  </a:lnTo>
                  <a:cubicBezTo>
                    <a:pt x="4783" y="761"/>
                    <a:pt x="4054" y="1"/>
                    <a:pt x="3136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4291926" y="2765170"/>
              <a:ext cx="476045" cy="483837"/>
            </a:xfrm>
            <a:custGeom>
              <a:avLst/>
              <a:gdLst/>
              <a:ahLst/>
              <a:cxnLst/>
              <a:rect l="l" t="t" r="r" b="b"/>
              <a:pathLst>
                <a:path w="15456" h="15709" extrusionOk="0">
                  <a:moveTo>
                    <a:pt x="1109" y="476"/>
                  </a:moveTo>
                  <a:cubicBezTo>
                    <a:pt x="1363" y="476"/>
                    <a:pt x="1584" y="634"/>
                    <a:pt x="1679" y="887"/>
                  </a:cubicBezTo>
                  <a:lnTo>
                    <a:pt x="2566" y="4054"/>
                  </a:lnTo>
                  <a:cubicBezTo>
                    <a:pt x="1774" y="3991"/>
                    <a:pt x="1109" y="3453"/>
                    <a:pt x="919" y="2693"/>
                  </a:cubicBezTo>
                  <a:lnTo>
                    <a:pt x="539" y="1204"/>
                  </a:lnTo>
                  <a:cubicBezTo>
                    <a:pt x="476" y="1046"/>
                    <a:pt x="539" y="856"/>
                    <a:pt x="634" y="697"/>
                  </a:cubicBezTo>
                  <a:cubicBezTo>
                    <a:pt x="761" y="539"/>
                    <a:pt x="919" y="476"/>
                    <a:pt x="1109" y="476"/>
                  </a:cubicBezTo>
                  <a:close/>
                  <a:moveTo>
                    <a:pt x="14284" y="476"/>
                  </a:moveTo>
                  <a:cubicBezTo>
                    <a:pt x="14474" y="476"/>
                    <a:pt x="14664" y="571"/>
                    <a:pt x="14790" y="729"/>
                  </a:cubicBezTo>
                  <a:cubicBezTo>
                    <a:pt x="14917" y="856"/>
                    <a:pt x="14980" y="1077"/>
                    <a:pt x="14917" y="1267"/>
                  </a:cubicBezTo>
                  <a:lnTo>
                    <a:pt x="14632" y="2629"/>
                  </a:lnTo>
                  <a:cubicBezTo>
                    <a:pt x="14442" y="3453"/>
                    <a:pt x="13713" y="4054"/>
                    <a:pt x="12858" y="4054"/>
                  </a:cubicBezTo>
                  <a:lnTo>
                    <a:pt x="12795" y="4054"/>
                  </a:lnTo>
                  <a:lnTo>
                    <a:pt x="13650" y="951"/>
                  </a:lnTo>
                  <a:cubicBezTo>
                    <a:pt x="13745" y="666"/>
                    <a:pt x="13998" y="476"/>
                    <a:pt x="14284" y="476"/>
                  </a:cubicBezTo>
                  <a:close/>
                  <a:moveTo>
                    <a:pt x="1109" y="1"/>
                  </a:moveTo>
                  <a:cubicBezTo>
                    <a:pt x="761" y="1"/>
                    <a:pt x="476" y="159"/>
                    <a:pt x="254" y="412"/>
                  </a:cubicBezTo>
                  <a:cubicBezTo>
                    <a:pt x="64" y="666"/>
                    <a:pt x="1" y="1014"/>
                    <a:pt x="64" y="1331"/>
                  </a:cubicBezTo>
                  <a:lnTo>
                    <a:pt x="476" y="2788"/>
                  </a:lnTo>
                  <a:cubicBezTo>
                    <a:pt x="729" y="3801"/>
                    <a:pt x="1648" y="4498"/>
                    <a:pt x="2661" y="4498"/>
                  </a:cubicBezTo>
                  <a:lnTo>
                    <a:pt x="2693" y="4498"/>
                  </a:lnTo>
                  <a:lnTo>
                    <a:pt x="5828" y="15455"/>
                  </a:lnTo>
                  <a:lnTo>
                    <a:pt x="6271" y="15328"/>
                  </a:lnTo>
                  <a:lnTo>
                    <a:pt x="3199" y="4498"/>
                  </a:lnTo>
                  <a:lnTo>
                    <a:pt x="12193" y="4498"/>
                  </a:lnTo>
                  <a:lnTo>
                    <a:pt x="9153" y="15613"/>
                  </a:lnTo>
                  <a:lnTo>
                    <a:pt x="9596" y="15708"/>
                  </a:lnTo>
                  <a:lnTo>
                    <a:pt x="12700" y="4498"/>
                  </a:lnTo>
                  <a:lnTo>
                    <a:pt x="12858" y="4498"/>
                  </a:lnTo>
                  <a:cubicBezTo>
                    <a:pt x="13935" y="4498"/>
                    <a:pt x="14854" y="3738"/>
                    <a:pt x="15075" y="2724"/>
                  </a:cubicBezTo>
                  <a:lnTo>
                    <a:pt x="15392" y="1362"/>
                  </a:lnTo>
                  <a:cubicBezTo>
                    <a:pt x="15455" y="1014"/>
                    <a:pt x="15360" y="697"/>
                    <a:pt x="15170" y="412"/>
                  </a:cubicBezTo>
                  <a:cubicBezTo>
                    <a:pt x="14949" y="159"/>
                    <a:pt x="14632" y="1"/>
                    <a:pt x="14284" y="1"/>
                  </a:cubicBezTo>
                  <a:cubicBezTo>
                    <a:pt x="13777" y="1"/>
                    <a:pt x="13333" y="349"/>
                    <a:pt x="13207" y="824"/>
                  </a:cubicBezTo>
                  <a:lnTo>
                    <a:pt x="12320" y="4023"/>
                  </a:lnTo>
                  <a:lnTo>
                    <a:pt x="3041" y="4023"/>
                  </a:lnTo>
                  <a:lnTo>
                    <a:pt x="2123" y="761"/>
                  </a:lnTo>
                  <a:cubicBezTo>
                    <a:pt x="1996" y="317"/>
                    <a:pt x="1553" y="1"/>
                    <a:pt x="1109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3935909" y="2222813"/>
              <a:ext cx="658442" cy="672580"/>
            </a:xfrm>
            <a:custGeom>
              <a:avLst/>
              <a:gdLst/>
              <a:ahLst/>
              <a:cxnLst/>
              <a:rect l="l" t="t" r="r" b="b"/>
              <a:pathLst>
                <a:path w="21378" h="21837" extrusionOk="0">
                  <a:moveTo>
                    <a:pt x="12745" y="0"/>
                  </a:moveTo>
                  <a:cubicBezTo>
                    <a:pt x="9112" y="0"/>
                    <a:pt x="5186" y="2578"/>
                    <a:pt x="2946" y="6842"/>
                  </a:cubicBezTo>
                  <a:cubicBezTo>
                    <a:pt x="1" y="12416"/>
                    <a:pt x="1077" y="18781"/>
                    <a:pt x="5353" y="21030"/>
                  </a:cubicBezTo>
                  <a:cubicBezTo>
                    <a:pt x="6380" y="21578"/>
                    <a:pt x="7497" y="21837"/>
                    <a:pt x="8642" y="21837"/>
                  </a:cubicBezTo>
                  <a:cubicBezTo>
                    <a:pt x="12264" y="21837"/>
                    <a:pt x="16170" y="19247"/>
                    <a:pt x="18432" y="15013"/>
                  </a:cubicBezTo>
                  <a:cubicBezTo>
                    <a:pt x="21377" y="9407"/>
                    <a:pt x="20300" y="3074"/>
                    <a:pt x="16025" y="794"/>
                  </a:cubicBezTo>
                  <a:cubicBezTo>
                    <a:pt x="15002" y="255"/>
                    <a:pt x="13888" y="0"/>
                    <a:pt x="12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6" name="Google Shape;1776;p37"/>
          <p:cNvSpPr txBox="1"/>
          <p:nvPr/>
        </p:nvSpPr>
        <p:spPr>
          <a:xfrm>
            <a:off x="467401" y="1152763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7" name="Google Shape;1777;p37"/>
          <p:cNvSpPr txBox="1"/>
          <p:nvPr/>
        </p:nvSpPr>
        <p:spPr>
          <a:xfrm>
            <a:off x="467401" y="1437812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8" name="Google Shape;1778;p37"/>
          <p:cNvSpPr txBox="1"/>
          <p:nvPr/>
        </p:nvSpPr>
        <p:spPr>
          <a:xfrm>
            <a:off x="467400" y="2533501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9" name="Google Shape;1779;p37"/>
          <p:cNvSpPr txBox="1"/>
          <p:nvPr/>
        </p:nvSpPr>
        <p:spPr>
          <a:xfrm>
            <a:off x="467400" y="2794199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37"/>
          <p:cNvSpPr txBox="1"/>
          <p:nvPr/>
        </p:nvSpPr>
        <p:spPr>
          <a:xfrm>
            <a:off x="467400" y="3889889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1" name="Google Shape;1781;p37"/>
          <p:cNvSpPr txBox="1"/>
          <p:nvPr/>
        </p:nvSpPr>
        <p:spPr>
          <a:xfrm>
            <a:off x="467400" y="4150588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37"/>
          <p:cNvSpPr txBox="1"/>
          <p:nvPr/>
        </p:nvSpPr>
        <p:spPr>
          <a:xfrm>
            <a:off x="7028700" y="1151550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3" name="Google Shape;1783;p37"/>
          <p:cNvSpPr txBox="1"/>
          <p:nvPr/>
        </p:nvSpPr>
        <p:spPr>
          <a:xfrm>
            <a:off x="7028700" y="1436598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37"/>
          <p:cNvSpPr txBox="1"/>
          <p:nvPr/>
        </p:nvSpPr>
        <p:spPr>
          <a:xfrm>
            <a:off x="7028700" y="2532289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5" name="Google Shape;1785;p37"/>
          <p:cNvSpPr txBox="1"/>
          <p:nvPr/>
        </p:nvSpPr>
        <p:spPr>
          <a:xfrm>
            <a:off x="7028700" y="2792986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37"/>
          <p:cNvSpPr txBox="1"/>
          <p:nvPr/>
        </p:nvSpPr>
        <p:spPr>
          <a:xfrm>
            <a:off x="7028700" y="3888678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7" name="Google Shape;1787;p37"/>
          <p:cNvSpPr txBox="1"/>
          <p:nvPr/>
        </p:nvSpPr>
        <p:spPr>
          <a:xfrm>
            <a:off x="7028700" y="4149375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93" name="Google Shape;1793;p38"/>
          <p:cNvSpPr/>
          <p:nvPr/>
        </p:nvSpPr>
        <p:spPr>
          <a:xfrm>
            <a:off x="649610" y="2837895"/>
            <a:ext cx="7844780" cy="13765"/>
          </a:xfrm>
          <a:custGeom>
            <a:avLst/>
            <a:gdLst/>
            <a:ahLst/>
            <a:cxnLst/>
            <a:rect l="l" t="t" r="r" b="b"/>
            <a:pathLst>
              <a:path w="253037" h="444" extrusionOk="0">
                <a:moveTo>
                  <a:pt x="223" y="1"/>
                </a:moveTo>
                <a:cubicBezTo>
                  <a:pt x="96" y="1"/>
                  <a:pt x="1" y="96"/>
                  <a:pt x="1" y="222"/>
                </a:cubicBezTo>
                <a:cubicBezTo>
                  <a:pt x="1" y="349"/>
                  <a:pt x="96" y="444"/>
                  <a:pt x="223" y="444"/>
                </a:cubicBezTo>
                <a:lnTo>
                  <a:pt x="252815" y="444"/>
                </a:lnTo>
                <a:cubicBezTo>
                  <a:pt x="252942" y="444"/>
                  <a:pt x="253037" y="349"/>
                  <a:pt x="253037" y="222"/>
                </a:cubicBezTo>
                <a:cubicBezTo>
                  <a:pt x="253037" y="96"/>
                  <a:pt x="252942" y="1"/>
                  <a:pt x="2528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8"/>
          <p:cNvSpPr/>
          <p:nvPr/>
        </p:nvSpPr>
        <p:spPr>
          <a:xfrm>
            <a:off x="7088387" y="3045049"/>
            <a:ext cx="1029965" cy="249397"/>
          </a:xfrm>
          <a:custGeom>
            <a:avLst/>
            <a:gdLst/>
            <a:ahLst/>
            <a:cxnLst/>
            <a:rect l="l" t="t" r="r" b="b"/>
            <a:pathLst>
              <a:path w="33222" h="6778" extrusionOk="0">
                <a:moveTo>
                  <a:pt x="3421" y="1"/>
                </a:moveTo>
                <a:cubicBezTo>
                  <a:pt x="1521" y="1"/>
                  <a:pt x="1" y="1521"/>
                  <a:pt x="1" y="3389"/>
                </a:cubicBezTo>
                <a:cubicBezTo>
                  <a:pt x="1" y="5258"/>
                  <a:pt x="1521" y="6778"/>
                  <a:pt x="3421" y="6778"/>
                </a:cubicBezTo>
                <a:lnTo>
                  <a:pt x="29833" y="6778"/>
                </a:lnTo>
                <a:cubicBezTo>
                  <a:pt x="31701" y="6778"/>
                  <a:pt x="33221" y="5258"/>
                  <a:pt x="33221" y="3389"/>
                </a:cubicBezTo>
                <a:cubicBezTo>
                  <a:pt x="33221" y="1521"/>
                  <a:pt x="31701" y="1"/>
                  <a:pt x="2983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5" name="Google Shape;1795;p38"/>
          <p:cNvSpPr/>
          <p:nvPr/>
        </p:nvSpPr>
        <p:spPr>
          <a:xfrm>
            <a:off x="7151237" y="1494774"/>
            <a:ext cx="919007" cy="1109114"/>
          </a:xfrm>
          <a:custGeom>
            <a:avLst/>
            <a:gdLst/>
            <a:ahLst/>
            <a:cxnLst/>
            <a:rect l="l" t="t" r="r" b="b"/>
            <a:pathLst>
              <a:path w="29643" h="35775" extrusionOk="0">
                <a:moveTo>
                  <a:pt x="7316" y="1"/>
                </a:moveTo>
                <a:cubicBezTo>
                  <a:pt x="3262" y="1"/>
                  <a:pt x="0" y="3262"/>
                  <a:pt x="0" y="7316"/>
                </a:cubicBezTo>
                <a:lnTo>
                  <a:pt x="0" y="21282"/>
                </a:lnTo>
                <a:cubicBezTo>
                  <a:pt x="0" y="23277"/>
                  <a:pt x="792" y="25177"/>
                  <a:pt x="2217" y="26539"/>
                </a:cubicBezTo>
                <a:lnTo>
                  <a:pt x="9628" y="33728"/>
                </a:lnTo>
                <a:cubicBezTo>
                  <a:pt x="11041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19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6" name="Google Shape;1796;p38"/>
          <p:cNvSpPr/>
          <p:nvPr/>
        </p:nvSpPr>
        <p:spPr>
          <a:xfrm>
            <a:off x="7531204" y="2775549"/>
            <a:ext cx="145340" cy="132567"/>
          </a:xfrm>
          <a:custGeom>
            <a:avLst/>
            <a:gdLst/>
            <a:ahLst/>
            <a:cxnLst/>
            <a:rect l="l" t="t" r="r" b="b"/>
            <a:pathLst>
              <a:path w="4688" h="4276" extrusionOk="0">
                <a:moveTo>
                  <a:pt x="2340" y="1"/>
                </a:moveTo>
                <a:cubicBezTo>
                  <a:pt x="1798" y="1"/>
                  <a:pt x="1251" y="206"/>
                  <a:pt x="824" y="618"/>
                </a:cubicBezTo>
                <a:cubicBezTo>
                  <a:pt x="0" y="1473"/>
                  <a:pt x="0" y="2803"/>
                  <a:pt x="824" y="3658"/>
                </a:cubicBezTo>
                <a:cubicBezTo>
                  <a:pt x="1251" y="4070"/>
                  <a:pt x="1798" y="4276"/>
                  <a:pt x="2340" y="4276"/>
                </a:cubicBezTo>
                <a:cubicBezTo>
                  <a:pt x="2882" y="4276"/>
                  <a:pt x="3421" y="4070"/>
                  <a:pt x="3832" y="3658"/>
                </a:cubicBezTo>
                <a:cubicBezTo>
                  <a:pt x="4687" y="2803"/>
                  <a:pt x="4687" y="1473"/>
                  <a:pt x="3832" y="618"/>
                </a:cubicBezTo>
                <a:cubicBezTo>
                  <a:pt x="3421" y="206"/>
                  <a:pt x="2882" y="1"/>
                  <a:pt x="2340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8"/>
          <p:cNvSpPr/>
          <p:nvPr/>
        </p:nvSpPr>
        <p:spPr>
          <a:xfrm>
            <a:off x="7189526" y="2330043"/>
            <a:ext cx="852259" cy="321341"/>
          </a:xfrm>
          <a:custGeom>
            <a:avLst/>
            <a:gdLst/>
            <a:ahLst/>
            <a:cxnLst/>
            <a:rect l="l" t="t" r="r" b="b"/>
            <a:pathLst>
              <a:path w="27490" h="10365" extrusionOk="0">
                <a:moveTo>
                  <a:pt x="238" y="1"/>
                </a:moveTo>
                <a:cubicBezTo>
                  <a:pt x="175" y="1"/>
                  <a:pt x="111" y="25"/>
                  <a:pt x="64" y="72"/>
                </a:cubicBezTo>
                <a:cubicBezTo>
                  <a:pt x="1" y="167"/>
                  <a:pt x="1" y="294"/>
                  <a:pt x="96" y="389"/>
                </a:cubicBezTo>
                <a:lnTo>
                  <a:pt x="8013" y="8084"/>
                </a:lnTo>
                <a:cubicBezTo>
                  <a:pt x="9596" y="9604"/>
                  <a:pt x="11623" y="10365"/>
                  <a:pt x="13650" y="10365"/>
                </a:cubicBezTo>
                <a:cubicBezTo>
                  <a:pt x="15645" y="10365"/>
                  <a:pt x="17640" y="9636"/>
                  <a:pt x="19224" y="8148"/>
                </a:cubicBezTo>
                <a:lnTo>
                  <a:pt x="27394" y="420"/>
                </a:lnTo>
                <a:cubicBezTo>
                  <a:pt x="27458" y="325"/>
                  <a:pt x="27489" y="167"/>
                  <a:pt x="27394" y="72"/>
                </a:cubicBezTo>
                <a:cubicBezTo>
                  <a:pt x="27347" y="25"/>
                  <a:pt x="27283" y="1"/>
                  <a:pt x="27220" y="1"/>
                </a:cubicBezTo>
                <a:cubicBezTo>
                  <a:pt x="27157" y="1"/>
                  <a:pt x="27093" y="25"/>
                  <a:pt x="27046" y="72"/>
                </a:cubicBezTo>
                <a:lnTo>
                  <a:pt x="18907" y="7799"/>
                </a:lnTo>
                <a:cubicBezTo>
                  <a:pt x="17423" y="9205"/>
                  <a:pt x="15529" y="9909"/>
                  <a:pt x="13638" y="9909"/>
                </a:cubicBezTo>
                <a:cubicBezTo>
                  <a:pt x="11737" y="9909"/>
                  <a:pt x="9838" y="9197"/>
                  <a:pt x="8361" y="7768"/>
                </a:cubicBezTo>
                <a:lnTo>
                  <a:pt x="412" y="72"/>
                </a:lnTo>
                <a:cubicBezTo>
                  <a:pt x="365" y="25"/>
                  <a:pt x="301" y="1"/>
                  <a:pt x="238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8"/>
          <p:cNvSpPr/>
          <p:nvPr/>
        </p:nvSpPr>
        <p:spPr>
          <a:xfrm>
            <a:off x="7608772" y="2638580"/>
            <a:ext cx="14757" cy="97255"/>
          </a:xfrm>
          <a:custGeom>
            <a:avLst/>
            <a:gdLst/>
            <a:ahLst/>
            <a:cxnLst/>
            <a:rect l="l" t="t" r="r" b="b"/>
            <a:pathLst>
              <a:path w="476" h="3137" extrusionOk="0">
                <a:moveTo>
                  <a:pt x="254" y="1"/>
                </a:moveTo>
                <a:cubicBezTo>
                  <a:pt x="127" y="1"/>
                  <a:pt x="0" y="96"/>
                  <a:pt x="0" y="223"/>
                </a:cubicBezTo>
                <a:lnTo>
                  <a:pt x="0" y="2914"/>
                </a:lnTo>
                <a:cubicBezTo>
                  <a:pt x="0" y="3041"/>
                  <a:pt x="127" y="3136"/>
                  <a:pt x="254" y="3136"/>
                </a:cubicBezTo>
                <a:cubicBezTo>
                  <a:pt x="380" y="3136"/>
                  <a:pt x="475" y="3041"/>
                  <a:pt x="475" y="2914"/>
                </a:cubicBezTo>
                <a:lnTo>
                  <a:pt x="475" y="223"/>
                </a:lnTo>
                <a:cubicBezTo>
                  <a:pt x="475" y="96"/>
                  <a:pt x="380" y="1"/>
                  <a:pt x="25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8"/>
          <p:cNvSpPr/>
          <p:nvPr/>
        </p:nvSpPr>
        <p:spPr>
          <a:xfrm>
            <a:off x="7919014" y="1660699"/>
            <a:ext cx="304414" cy="556712"/>
          </a:xfrm>
          <a:custGeom>
            <a:avLst/>
            <a:gdLst/>
            <a:ahLst/>
            <a:cxnLst/>
            <a:rect l="l" t="t" r="r" b="b"/>
            <a:pathLst>
              <a:path w="9819" h="17957" extrusionOk="0">
                <a:moveTo>
                  <a:pt x="8425" y="539"/>
                </a:moveTo>
                <a:cubicBezTo>
                  <a:pt x="8900" y="539"/>
                  <a:pt x="9311" y="951"/>
                  <a:pt x="9311" y="1426"/>
                </a:cubicBezTo>
                <a:lnTo>
                  <a:pt x="9311" y="1742"/>
                </a:lnTo>
                <a:lnTo>
                  <a:pt x="7538" y="1742"/>
                </a:lnTo>
                <a:cubicBezTo>
                  <a:pt x="7443" y="1742"/>
                  <a:pt x="7348" y="1806"/>
                  <a:pt x="7316" y="1901"/>
                </a:cubicBezTo>
                <a:lnTo>
                  <a:pt x="7095" y="2344"/>
                </a:lnTo>
                <a:lnTo>
                  <a:pt x="2756" y="2344"/>
                </a:lnTo>
                <a:lnTo>
                  <a:pt x="2534" y="1901"/>
                </a:lnTo>
                <a:cubicBezTo>
                  <a:pt x="2503" y="1806"/>
                  <a:pt x="2408" y="1742"/>
                  <a:pt x="2313" y="1742"/>
                </a:cubicBezTo>
                <a:lnTo>
                  <a:pt x="539" y="1742"/>
                </a:lnTo>
                <a:lnTo>
                  <a:pt x="539" y="1426"/>
                </a:lnTo>
                <a:cubicBezTo>
                  <a:pt x="539" y="951"/>
                  <a:pt x="951" y="539"/>
                  <a:pt x="1426" y="539"/>
                </a:cubicBezTo>
                <a:close/>
                <a:moveTo>
                  <a:pt x="9311" y="16215"/>
                </a:moveTo>
                <a:lnTo>
                  <a:pt x="9311" y="16532"/>
                </a:lnTo>
                <a:cubicBezTo>
                  <a:pt x="9311" y="17038"/>
                  <a:pt x="8900" y="17418"/>
                  <a:pt x="8393" y="17418"/>
                </a:cubicBezTo>
                <a:lnTo>
                  <a:pt x="1426" y="17418"/>
                </a:lnTo>
                <a:cubicBezTo>
                  <a:pt x="951" y="17418"/>
                  <a:pt x="539" y="17038"/>
                  <a:pt x="539" y="16532"/>
                </a:cubicBezTo>
                <a:lnTo>
                  <a:pt x="539" y="16215"/>
                </a:lnTo>
                <a:close/>
                <a:moveTo>
                  <a:pt x="1426" y="1"/>
                </a:moveTo>
                <a:cubicBezTo>
                  <a:pt x="634" y="1"/>
                  <a:pt x="1" y="634"/>
                  <a:pt x="1" y="1426"/>
                </a:cubicBezTo>
                <a:lnTo>
                  <a:pt x="1" y="6144"/>
                </a:lnTo>
                <a:cubicBezTo>
                  <a:pt x="1" y="6271"/>
                  <a:pt x="127" y="6398"/>
                  <a:pt x="254" y="6398"/>
                </a:cubicBezTo>
                <a:cubicBezTo>
                  <a:pt x="412" y="6398"/>
                  <a:pt x="539" y="6271"/>
                  <a:pt x="539" y="6144"/>
                </a:cubicBezTo>
                <a:lnTo>
                  <a:pt x="539" y="2281"/>
                </a:lnTo>
                <a:lnTo>
                  <a:pt x="2122" y="2281"/>
                </a:lnTo>
                <a:lnTo>
                  <a:pt x="2344" y="2692"/>
                </a:lnTo>
                <a:cubicBezTo>
                  <a:pt x="2408" y="2787"/>
                  <a:pt x="2503" y="2851"/>
                  <a:pt x="2598" y="2851"/>
                </a:cubicBezTo>
                <a:lnTo>
                  <a:pt x="7221" y="2851"/>
                </a:lnTo>
                <a:cubicBezTo>
                  <a:pt x="7348" y="2851"/>
                  <a:pt x="7411" y="2787"/>
                  <a:pt x="7475" y="2692"/>
                </a:cubicBezTo>
                <a:lnTo>
                  <a:pt x="7696" y="2281"/>
                </a:lnTo>
                <a:lnTo>
                  <a:pt x="9280" y="2281"/>
                </a:lnTo>
                <a:lnTo>
                  <a:pt x="9280" y="15677"/>
                </a:lnTo>
                <a:lnTo>
                  <a:pt x="539" y="15677"/>
                </a:lnTo>
                <a:lnTo>
                  <a:pt x="539" y="7189"/>
                </a:lnTo>
                <a:cubicBezTo>
                  <a:pt x="539" y="7031"/>
                  <a:pt x="412" y="6936"/>
                  <a:pt x="254" y="6936"/>
                </a:cubicBezTo>
                <a:cubicBezTo>
                  <a:pt x="127" y="6936"/>
                  <a:pt x="1" y="7031"/>
                  <a:pt x="1" y="7189"/>
                </a:cubicBezTo>
                <a:lnTo>
                  <a:pt x="1" y="16532"/>
                </a:lnTo>
                <a:cubicBezTo>
                  <a:pt x="1" y="17323"/>
                  <a:pt x="634" y="17957"/>
                  <a:pt x="1426" y="17957"/>
                </a:cubicBezTo>
                <a:lnTo>
                  <a:pt x="8393" y="17957"/>
                </a:lnTo>
                <a:cubicBezTo>
                  <a:pt x="9185" y="17957"/>
                  <a:pt x="9818" y="17323"/>
                  <a:pt x="9818" y="16532"/>
                </a:cubicBezTo>
                <a:lnTo>
                  <a:pt x="9818" y="15962"/>
                </a:lnTo>
                <a:lnTo>
                  <a:pt x="9818" y="1426"/>
                </a:lnTo>
                <a:cubicBezTo>
                  <a:pt x="9818" y="634"/>
                  <a:pt x="9185" y="1"/>
                  <a:pt x="839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8"/>
          <p:cNvSpPr/>
          <p:nvPr/>
        </p:nvSpPr>
        <p:spPr>
          <a:xfrm>
            <a:off x="8045660" y="2174193"/>
            <a:ext cx="52084" cy="15749"/>
          </a:xfrm>
          <a:custGeom>
            <a:avLst/>
            <a:gdLst/>
            <a:ahLst/>
            <a:cxnLst/>
            <a:rect l="l" t="t" r="r" b="b"/>
            <a:pathLst>
              <a:path w="1680" h="508" extrusionOk="0">
                <a:moveTo>
                  <a:pt x="254" y="0"/>
                </a:moveTo>
                <a:cubicBezTo>
                  <a:pt x="128" y="0"/>
                  <a:pt x="1" y="127"/>
                  <a:pt x="1" y="254"/>
                </a:cubicBezTo>
                <a:cubicBezTo>
                  <a:pt x="1" y="412"/>
                  <a:pt x="128" y="507"/>
                  <a:pt x="254" y="507"/>
                </a:cubicBezTo>
                <a:lnTo>
                  <a:pt x="1426" y="507"/>
                </a:lnTo>
                <a:cubicBezTo>
                  <a:pt x="1553" y="507"/>
                  <a:pt x="1679" y="412"/>
                  <a:pt x="1679" y="254"/>
                </a:cubicBezTo>
                <a:cubicBezTo>
                  <a:pt x="1679" y="127"/>
                  <a:pt x="1553" y="0"/>
                  <a:pt x="14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38"/>
          <p:cNvSpPr/>
          <p:nvPr/>
        </p:nvSpPr>
        <p:spPr>
          <a:xfrm>
            <a:off x="8018191" y="1697034"/>
            <a:ext cx="70717" cy="15749"/>
          </a:xfrm>
          <a:custGeom>
            <a:avLst/>
            <a:gdLst/>
            <a:ahLst/>
            <a:cxnLst/>
            <a:rect l="l" t="t" r="r" b="b"/>
            <a:pathLst>
              <a:path w="2281" h="508" extrusionOk="0">
                <a:moveTo>
                  <a:pt x="285" y="0"/>
                </a:moveTo>
                <a:cubicBezTo>
                  <a:pt x="127" y="0"/>
                  <a:pt x="0" y="127"/>
                  <a:pt x="0" y="254"/>
                </a:cubicBezTo>
                <a:cubicBezTo>
                  <a:pt x="0" y="412"/>
                  <a:pt x="127" y="507"/>
                  <a:pt x="285" y="507"/>
                </a:cubicBezTo>
                <a:lnTo>
                  <a:pt x="2027" y="507"/>
                </a:lnTo>
                <a:cubicBezTo>
                  <a:pt x="2154" y="507"/>
                  <a:pt x="2280" y="412"/>
                  <a:pt x="2280" y="254"/>
                </a:cubicBezTo>
                <a:cubicBezTo>
                  <a:pt x="2280" y="127"/>
                  <a:pt x="2154" y="0"/>
                  <a:pt x="202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38"/>
          <p:cNvSpPr/>
          <p:nvPr/>
        </p:nvSpPr>
        <p:spPr>
          <a:xfrm>
            <a:off x="8099666" y="1697034"/>
            <a:ext cx="25577" cy="15749"/>
          </a:xfrm>
          <a:custGeom>
            <a:avLst/>
            <a:gdLst/>
            <a:ahLst/>
            <a:cxnLst/>
            <a:rect l="l" t="t" r="r" b="b"/>
            <a:pathLst>
              <a:path w="825" h="508" extrusionOk="0">
                <a:moveTo>
                  <a:pt x="254" y="0"/>
                </a:moveTo>
                <a:cubicBezTo>
                  <a:pt x="127" y="0"/>
                  <a:pt x="1" y="127"/>
                  <a:pt x="1" y="254"/>
                </a:cubicBezTo>
                <a:cubicBezTo>
                  <a:pt x="1" y="412"/>
                  <a:pt x="127" y="507"/>
                  <a:pt x="254" y="507"/>
                </a:cubicBezTo>
                <a:lnTo>
                  <a:pt x="539" y="507"/>
                </a:lnTo>
                <a:cubicBezTo>
                  <a:pt x="698" y="507"/>
                  <a:pt x="824" y="412"/>
                  <a:pt x="824" y="254"/>
                </a:cubicBezTo>
                <a:cubicBezTo>
                  <a:pt x="824" y="127"/>
                  <a:pt x="698" y="0"/>
                  <a:pt x="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38"/>
          <p:cNvSpPr/>
          <p:nvPr/>
        </p:nvSpPr>
        <p:spPr>
          <a:xfrm>
            <a:off x="7955349" y="1787344"/>
            <a:ext cx="232705" cy="249415"/>
          </a:xfrm>
          <a:custGeom>
            <a:avLst/>
            <a:gdLst/>
            <a:ahLst/>
            <a:cxnLst/>
            <a:rect l="l" t="t" r="r" b="b"/>
            <a:pathLst>
              <a:path w="7506" h="8045" extrusionOk="0">
                <a:moveTo>
                  <a:pt x="6968" y="508"/>
                </a:moveTo>
                <a:lnTo>
                  <a:pt x="6968" y="7538"/>
                </a:lnTo>
                <a:lnTo>
                  <a:pt x="539" y="7538"/>
                </a:lnTo>
                <a:lnTo>
                  <a:pt x="539" y="508"/>
                </a:lnTo>
                <a:close/>
                <a:moveTo>
                  <a:pt x="254" y="1"/>
                </a:moveTo>
                <a:cubicBezTo>
                  <a:pt x="127" y="1"/>
                  <a:pt x="0" y="96"/>
                  <a:pt x="0" y="254"/>
                </a:cubicBezTo>
                <a:lnTo>
                  <a:pt x="0" y="7791"/>
                </a:lnTo>
                <a:cubicBezTo>
                  <a:pt x="0" y="7950"/>
                  <a:pt x="127" y="8045"/>
                  <a:pt x="254" y="8045"/>
                </a:cubicBezTo>
                <a:lnTo>
                  <a:pt x="7253" y="8045"/>
                </a:lnTo>
                <a:cubicBezTo>
                  <a:pt x="7379" y="8045"/>
                  <a:pt x="7506" y="7950"/>
                  <a:pt x="7506" y="7791"/>
                </a:cubicBezTo>
                <a:lnTo>
                  <a:pt x="7506" y="254"/>
                </a:lnTo>
                <a:cubicBezTo>
                  <a:pt x="7506" y="96"/>
                  <a:pt x="7379" y="1"/>
                  <a:pt x="72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7982849" y="1822687"/>
            <a:ext cx="177737" cy="178729"/>
          </a:xfrm>
          <a:custGeom>
            <a:avLst/>
            <a:gdLst/>
            <a:ahLst/>
            <a:cxnLst/>
            <a:rect l="l" t="t" r="r" b="b"/>
            <a:pathLst>
              <a:path w="5733" h="5765" extrusionOk="0">
                <a:moveTo>
                  <a:pt x="2597" y="539"/>
                </a:moveTo>
                <a:lnTo>
                  <a:pt x="2597" y="1774"/>
                </a:lnTo>
                <a:cubicBezTo>
                  <a:pt x="2185" y="1869"/>
                  <a:pt x="1869" y="2218"/>
                  <a:pt x="1774" y="2629"/>
                </a:cubicBezTo>
                <a:lnTo>
                  <a:pt x="539" y="2629"/>
                </a:lnTo>
                <a:cubicBezTo>
                  <a:pt x="634" y="1521"/>
                  <a:pt x="1520" y="666"/>
                  <a:pt x="2597" y="539"/>
                </a:cubicBezTo>
                <a:close/>
                <a:moveTo>
                  <a:pt x="3135" y="539"/>
                </a:moveTo>
                <a:cubicBezTo>
                  <a:pt x="4212" y="666"/>
                  <a:pt x="5067" y="1521"/>
                  <a:pt x="5194" y="2629"/>
                </a:cubicBezTo>
                <a:lnTo>
                  <a:pt x="3959" y="2629"/>
                </a:lnTo>
                <a:cubicBezTo>
                  <a:pt x="3864" y="2186"/>
                  <a:pt x="3547" y="1869"/>
                  <a:pt x="3135" y="1774"/>
                </a:cubicBezTo>
                <a:lnTo>
                  <a:pt x="3135" y="539"/>
                </a:lnTo>
                <a:close/>
                <a:moveTo>
                  <a:pt x="2850" y="2281"/>
                </a:moveTo>
                <a:cubicBezTo>
                  <a:pt x="3199" y="2281"/>
                  <a:pt x="3484" y="2534"/>
                  <a:pt x="3484" y="2883"/>
                </a:cubicBezTo>
                <a:cubicBezTo>
                  <a:pt x="3484" y="3231"/>
                  <a:pt x="3199" y="3485"/>
                  <a:pt x="2850" y="3485"/>
                </a:cubicBezTo>
                <a:cubicBezTo>
                  <a:pt x="2534" y="3485"/>
                  <a:pt x="2249" y="3231"/>
                  <a:pt x="2249" y="2883"/>
                </a:cubicBezTo>
                <a:cubicBezTo>
                  <a:pt x="2249" y="2534"/>
                  <a:pt x="2534" y="2281"/>
                  <a:pt x="2850" y="2281"/>
                </a:cubicBezTo>
                <a:close/>
                <a:moveTo>
                  <a:pt x="1774" y="3136"/>
                </a:moveTo>
                <a:cubicBezTo>
                  <a:pt x="1869" y="3548"/>
                  <a:pt x="2185" y="3896"/>
                  <a:pt x="2597" y="3991"/>
                </a:cubicBezTo>
                <a:lnTo>
                  <a:pt x="2597" y="5226"/>
                </a:lnTo>
                <a:cubicBezTo>
                  <a:pt x="1520" y="5100"/>
                  <a:pt x="634" y="4245"/>
                  <a:pt x="539" y="3136"/>
                </a:cubicBezTo>
                <a:close/>
                <a:moveTo>
                  <a:pt x="5194" y="3136"/>
                </a:moveTo>
                <a:cubicBezTo>
                  <a:pt x="5067" y="4245"/>
                  <a:pt x="4212" y="5100"/>
                  <a:pt x="3135" y="5226"/>
                </a:cubicBezTo>
                <a:lnTo>
                  <a:pt x="3135" y="3991"/>
                </a:lnTo>
                <a:cubicBezTo>
                  <a:pt x="3547" y="3896"/>
                  <a:pt x="3864" y="3548"/>
                  <a:pt x="3959" y="3136"/>
                </a:cubicBezTo>
                <a:close/>
                <a:moveTo>
                  <a:pt x="2850" y="1"/>
                </a:moveTo>
                <a:cubicBezTo>
                  <a:pt x="1267" y="1"/>
                  <a:pt x="0" y="1299"/>
                  <a:pt x="0" y="2883"/>
                </a:cubicBezTo>
                <a:cubicBezTo>
                  <a:pt x="0" y="4466"/>
                  <a:pt x="1267" y="5765"/>
                  <a:pt x="2850" y="5765"/>
                </a:cubicBezTo>
                <a:cubicBezTo>
                  <a:pt x="4466" y="5765"/>
                  <a:pt x="5732" y="4466"/>
                  <a:pt x="5732" y="2883"/>
                </a:cubicBezTo>
                <a:cubicBezTo>
                  <a:pt x="5732" y="1299"/>
                  <a:pt x="4466" y="1"/>
                  <a:pt x="285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38"/>
          <p:cNvSpPr/>
          <p:nvPr/>
        </p:nvSpPr>
        <p:spPr>
          <a:xfrm>
            <a:off x="7955349" y="2057345"/>
            <a:ext cx="52053" cy="52084"/>
          </a:xfrm>
          <a:custGeom>
            <a:avLst/>
            <a:gdLst/>
            <a:ahLst/>
            <a:cxnLst/>
            <a:rect l="l" t="t" r="r" b="b"/>
            <a:pathLst>
              <a:path w="1679" h="1680" extrusionOk="0">
                <a:moveTo>
                  <a:pt x="1172" y="508"/>
                </a:moveTo>
                <a:lnTo>
                  <a:pt x="1172" y="1141"/>
                </a:lnTo>
                <a:lnTo>
                  <a:pt x="539" y="1141"/>
                </a:lnTo>
                <a:lnTo>
                  <a:pt x="539" y="508"/>
                </a:lnTo>
                <a:close/>
                <a:moveTo>
                  <a:pt x="254" y="1"/>
                </a:moveTo>
                <a:cubicBezTo>
                  <a:pt x="127" y="1"/>
                  <a:pt x="0" y="96"/>
                  <a:pt x="0" y="254"/>
                </a:cubicBezTo>
                <a:lnTo>
                  <a:pt x="0" y="1426"/>
                </a:lnTo>
                <a:cubicBezTo>
                  <a:pt x="0" y="1553"/>
                  <a:pt x="127" y="1679"/>
                  <a:pt x="254" y="1679"/>
                </a:cubicBezTo>
                <a:lnTo>
                  <a:pt x="1426" y="1679"/>
                </a:lnTo>
                <a:cubicBezTo>
                  <a:pt x="1552" y="1679"/>
                  <a:pt x="1679" y="1553"/>
                  <a:pt x="1679" y="1426"/>
                </a:cubicBezTo>
                <a:lnTo>
                  <a:pt x="1679" y="254"/>
                </a:lnTo>
                <a:cubicBezTo>
                  <a:pt x="1679" y="96"/>
                  <a:pt x="1552" y="1"/>
                  <a:pt x="142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38"/>
          <p:cNvSpPr/>
          <p:nvPr/>
        </p:nvSpPr>
        <p:spPr>
          <a:xfrm>
            <a:off x="8045660" y="2057345"/>
            <a:ext cx="52084" cy="52084"/>
          </a:xfrm>
          <a:custGeom>
            <a:avLst/>
            <a:gdLst/>
            <a:ahLst/>
            <a:cxnLst/>
            <a:rect l="l" t="t" r="r" b="b"/>
            <a:pathLst>
              <a:path w="1680" h="1680" extrusionOk="0">
                <a:moveTo>
                  <a:pt x="1141" y="508"/>
                </a:moveTo>
                <a:lnTo>
                  <a:pt x="1141" y="1141"/>
                </a:lnTo>
                <a:lnTo>
                  <a:pt x="508" y="1141"/>
                </a:lnTo>
                <a:lnTo>
                  <a:pt x="508" y="508"/>
                </a:lnTo>
                <a:close/>
                <a:moveTo>
                  <a:pt x="254" y="1"/>
                </a:moveTo>
                <a:cubicBezTo>
                  <a:pt x="96" y="1"/>
                  <a:pt x="1" y="96"/>
                  <a:pt x="1" y="254"/>
                </a:cubicBezTo>
                <a:lnTo>
                  <a:pt x="1" y="1426"/>
                </a:lnTo>
                <a:cubicBezTo>
                  <a:pt x="1" y="1553"/>
                  <a:pt x="96" y="1679"/>
                  <a:pt x="254" y="1679"/>
                </a:cubicBezTo>
                <a:lnTo>
                  <a:pt x="1426" y="1679"/>
                </a:lnTo>
                <a:cubicBezTo>
                  <a:pt x="1553" y="1679"/>
                  <a:pt x="1679" y="1553"/>
                  <a:pt x="1679" y="1426"/>
                </a:cubicBezTo>
                <a:lnTo>
                  <a:pt x="1679" y="254"/>
                </a:lnTo>
                <a:cubicBezTo>
                  <a:pt x="1679" y="96"/>
                  <a:pt x="1553" y="1"/>
                  <a:pt x="142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38"/>
          <p:cNvSpPr/>
          <p:nvPr/>
        </p:nvSpPr>
        <p:spPr>
          <a:xfrm>
            <a:off x="8136001" y="2057345"/>
            <a:ext cx="52053" cy="52084"/>
          </a:xfrm>
          <a:custGeom>
            <a:avLst/>
            <a:gdLst/>
            <a:ahLst/>
            <a:cxnLst/>
            <a:rect l="l" t="t" r="r" b="b"/>
            <a:pathLst>
              <a:path w="1679" h="1680" extrusionOk="0">
                <a:moveTo>
                  <a:pt x="1141" y="508"/>
                </a:moveTo>
                <a:lnTo>
                  <a:pt x="1141" y="1141"/>
                </a:lnTo>
                <a:lnTo>
                  <a:pt x="507" y="1141"/>
                </a:lnTo>
                <a:lnTo>
                  <a:pt x="507" y="508"/>
                </a:lnTo>
                <a:close/>
                <a:moveTo>
                  <a:pt x="254" y="1"/>
                </a:moveTo>
                <a:cubicBezTo>
                  <a:pt x="96" y="1"/>
                  <a:pt x="1" y="96"/>
                  <a:pt x="1" y="254"/>
                </a:cubicBezTo>
                <a:lnTo>
                  <a:pt x="1" y="1426"/>
                </a:lnTo>
                <a:cubicBezTo>
                  <a:pt x="1" y="1553"/>
                  <a:pt x="96" y="1679"/>
                  <a:pt x="254" y="1679"/>
                </a:cubicBezTo>
                <a:lnTo>
                  <a:pt x="1394" y="1679"/>
                </a:lnTo>
                <a:cubicBezTo>
                  <a:pt x="1552" y="1679"/>
                  <a:pt x="1679" y="1553"/>
                  <a:pt x="1679" y="1426"/>
                </a:cubicBezTo>
                <a:lnTo>
                  <a:pt x="1679" y="254"/>
                </a:lnTo>
                <a:cubicBezTo>
                  <a:pt x="1679" y="96"/>
                  <a:pt x="1552" y="1"/>
                  <a:pt x="13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38"/>
          <p:cNvSpPr/>
          <p:nvPr/>
        </p:nvSpPr>
        <p:spPr>
          <a:xfrm>
            <a:off x="3949516" y="1494774"/>
            <a:ext cx="919007" cy="1109114"/>
          </a:xfrm>
          <a:custGeom>
            <a:avLst/>
            <a:gdLst/>
            <a:ahLst/>
            <a:cxnLst/>
            <a:rect l="l" t="t" r="r" b="b"/>
            <a:pathLst>
              <a:path w="29643" h="35775" extrusionOk="0">
                <a:moveTo>
                  <a:pt x="7316" y="1"/>
                </a:moveTo>
                <a:cubicBezTo>
                  <a:pt x="3294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2" y="25177"/>
                  <a:pt x="2217" y="26539"/>
                </a:cubicBezTo>
                <a:lnTo>
                  <a:pt x="9628" y="33728"/>
                </a:lnTo>
                <a:cubicBezTo>
                  <a:pt x="11041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19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9" name="Google Shape;1809;p38"/>
          <p:cNvSpPr/>
          <p:nvPr/>
        </p:nvSpPr>
        <p:spPr>
          <a:xfrm>
            <a:off x="4329483" y="2775549"/>
            <a:ext cx="145340" cy="132567"/>
          </a:xfrm>
          <a:custGeom>
            <a:avLst/>
            <a:gdLst/>
            <a:ahLst/>
            <a:cxnLst/>
            <a:rect l="l" t="t" r="r" b="b"/>
            <a:pathLst>
              <a:path w="4688" h="4276" extrusionOk="0">
                <a:moveTo>
                  <a:pt x="2348" y="1"/>
                </a:moveTo>
                <a:cubicBezTo>
                  <a:pt x="1806" y="1"/>
                  <a:pt x="1267" y="206"/>
                  <a:pt x="856" y="618"/>
                </a:cubicBezTo>
                <a:cubicBezTo>
                  <a:pt x="1" y="1473"/>
                  <a:pt x="1" y="2803"/>
                  <a:pt x="856" y="3658"/>
                </a:cubicBezTo>
                <a:cubicBezTo>
                  <a:pt x="1267" y="4070"/>
                  <a:pt x="1806" y="4276"/>
                  <a:pt x="2348" y="4276"/>
                </a:cubicBezTo>
                <a:cubicBezTo>
                  <a:pt x="2890" y="4276"/>
                  <a:pt x="3437" y="4070"/>
                  <a:pt x="3864" y="3658"/>
                </a:cubicBezTo>
                <a:cubicBezTo>
                  <a:pt x="4688" y="2803"/>
                  <a:pt x="4688" y="1473"/>
                  <a:pt x="3864" y="618"/>
                </a:cubicBezTo>
                <a:cubicBezTo>
                  <a:pt x="3437" y="206"/>
                  <a:pt x="2890" y="1"/>
                  <a:pt x="2348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38"/>
          <p:cNvSpPr/>
          <p:nvPr/>
        </p:nvSpPr>
        <p:spPr>
          <a:xfrm>
            <a:off x="3987804" y="2330043"/>
            <a:ext cx="852259" cy="321341"/>
          </a:xfrm>
          <a:custGeom>
            <a:avLst/>
            <a:gdLst/>
            <a:ahLst/>
            <a:cxnLst/>
            <a:rect l="l" t="t" r="r" b="b"/>
            <a:pathLst>
              <a:path w="27490" h="10365" extrusionOk="0">
                <a:moveTo>
                  <a:pt x="254" y="1"/>
                </a:moveTo>
                <a:cubicBezTo>
                  <a:pt x="199" y="1"/>
                  <a:pt x="143" y="25"/>
                  <a:pt x="96" y="72"/>
                </a:cubicBezTo>
                <a:cubicBezTo>
                  <a:pt x="1" y="167"/>
                  <a:pt x="1" y="294"/>
                  <a:pt x="96" y="389"/>
                </a:cubicBezTo>
                <a:lnTo>
                  <a:pt x="8045" y="8084"/>
                </a:lnTo>
                <a:cubicBezTo>
                  <a:pt x="9596" y="9604"/>
                  <a:pt x="11623" y="10365"/>
                  <a:pt x="13650" y="10365"/>
                </a:cubicBezTo>
                <a:cubicBezTo>
                  <a:pt x="15645" y="10365"/>
                  <a:pt x="17672" y="9636"/>
                  <a:pt x="19224" y="8148"/>
                </a:cubicBezTo>
                <a:lnTo>
                  <a:pt x="27394" y="420"/>
                </a:lnTo>
                <a:cubicBezTo>
                  <a:pt x="27489" y="325"/>
                  <a:pt x="27489" y="167"/>
                  <a:pt x="27394" y="72"/>
                </a:cubicBezTo>
                <a:cubicBezTo>
                  <a:pt x="27347" y="25"/>
                  <a:pt x="27292" y="1"/>
                  <a:pt x="27236" y="1"/>
                </a:cubicBezTo>
                <a:cubicBezTo>
                  <a:pt x="27181" y="1"/>
                  <a:pt x="27125" y="25"/>
                  <a:pt x="27078" y="72"/>
                </a:cubicBezTo>
                <a:lnTo>
                  <a:pt x="18907" y="7799"/>
                </a:lnTo>
                <a:cubicBezTo>
                  <a:pt x="17423" y="9205"/>
                  <a:pt x="15529" y="9909"/>
                  <a:pt x="13638" y="9909"/>
                </a:cubicBezTo>
                <a:cubicBezTo>
                  <a:pt x="11737" y="9909"/>
                  <a:pt x="9838" y="9197"/>
                  <a:pt x="8361" y="7768"/>
                </a:cubicBezTo>
                <a:lnTo>
                  <a:pt x="412" y="72"/>
                </a:lnTo>
                <a:cubicBezTo>
                  <a:pt x="365" y="25"/>
                  <a:pt x="309" y="1"/>
                  <a:pt x="25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38"/>
          <p:cNvSpPr/>
          <p:nvPr/>
        </p:nvSpPr>
        <p:spPr>
          <a:xfrm>
            <a:off x="4408043" y="2638580"/>
            <a:ext cx="13765" cy="97255"/>
          </a:xfrm>
          <a:custGeom>
            <a:avLst/>
            <a:gdLst/>
            <a:ahLst/>
            <a:cxnLst/>
            <a:rect l="l" t="t" r="r" b="b"/>
            <a:pathLst>
              <a:path w="444" h="3137" extrusionOk="0">
                <a:moveTo>
                  <a:pt x="222" y="1"/>
                </a:moveTo>
                <a:cubicBezTo>
                  <a:pt x="95" y="1"/>
                  <a:pt x="0" y="96"/>
                  <a:pt x="0" y="223"/>
                </a:cubicBezTo>
                <a:lnTo>
                  <a:pt x="0" y="2914"/>
                </a:lnTo>
                <a:cubicBezTo>
                  <a:pt x="0" y="3041"/>
                  <a:pt x="95" y="3136"/>
                  <a:pt x="222" y="3136"/>
                </a:cubicBezTo>
                <a:cubicBezTo>
                  <a:pt x="348" y="3136"/>
                  <a:pt x="443" y="3041"/>
                  <a:pt x="443" y="2914"/>
                </a:cubicBezTo>
                <a:lnTo>
                  <a:pt x="443" y="223"/>
                </a:lnTo>
                <a:cubicBezTo>
                  <a:pt x="443" y="96"/>
                  <a:pt x="348" y="1"/>
                  <a:pt x="222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38"/>
          <p:cNvSpPr/>
          <p:nvPr/>
        </p:nvSpPr>
        <p:spPr>
          <a:xfrm>
            <a:off x="3887666" y="3045049"/>
            <a:ext cx="1029965" cy="249397"/>
          </a:xfrm>
          <a:custGeom>
            <a:avLst/>
            <a:gdLst/>
            <a:ahLst/>
            <a:cxnLst/>
            <a:rect l="l" t="t" r="r" b="b"/>
            <a:pathLst>
              <a:path w="33222" h="6778" extrusionOk="0">
                <a:moveTo>
                  <a:pt x="3389" y="1"/>
                </a:moveTo>
                <a:cubicBezTo>
                  <a:pt x="1521" y="1"/>
                  <a:pt x="0" y="1521"/>
                  <a:pt x="0" y="3389"/>
                </a:cubicBezTo>
                <a:cubicBezTo>
                  <a:pt x="0" y="5258"/>
                  <a:pt x="1521" y="6778"/>
                  <a:pt x="3389" y="6778"/>
                </a:cubicBezTo>
                <a:lnTo>
                  <a:pt x="29833" y="6778"/>
                </a:lnTo>
                <a:cubicBezTo>
                  <a:pt x="31701" y="6778"/>
                  <a:pt x="33221" y="5258"/>
                  <a:pt x="33221" y="3389"/>
                </a:cubicBezTo>
                <a:cubicBezTo>
                  <a:pt x="33221" y="1521"/>
                  <a:pt x="31701" y="1"/>
                  <a:pt x="2983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3" name="Google Shape;1813;p38"/>
          <p:cNvSpPr/>
          <p:nvPr/>
        </p:nvSpPr>
        <p:spPr>
          <a:xfrm>
            <a:off x="4659381" y="1921864"/>
            <a:ext cx="34382" cy="34382"/>
          </a:xfrm>
          <a:custGeom>
            <a:avLst/>
            <a:gdLst/>
            <a:ahLst/>
            <a:cxnLst/>
            <a:rect l="l" t="t" r="r" b="b"/>
            <a:pathLst>
              <a:path w="1109" h="1109" extrusionOk="0">
                <a:moveTo>
                  <a:pt x="254" y="1"/>
                </a:moveTo>
                <a:cubicBezTo>
                  <a:pt x="127" y="1"/>
                  <a:pt x="0" y="127"/>
                  <a:pt x="0" y="254"/>
                </a:cubicBezTo>
                <a:lnTo>
                  <a:pt x="0" y="856"/>
                </a:lnTo>
                <a:cubicBezTo>
                  <a:pt x="0" y="982"/>
                  <a:pt x="127" y="1109"/>
                  <a:pt x="254" y="1109"/>
                </a:cubicBezTo>
                <a:cubicBezTo>
                  <a:pt x="412" y="1109"/>
                  <a:pt x="539" y="982"/>
                  <a:pt x="539" y="856"/>
                </a:cubicBezTo>
                <a:lnTo>
                  <a:pt x="539" y="539"/>
                </a:lnTo>
                <a:lnTo>
                  <a:pt x="855" y="539"/>
                </a:lnTo>
                <a:cubicBezTo>
                  <a:pt x="982" y="539"/>
                  <a:pt x="1109" y="412"/>
                  <a:pt x="1109" y="254"/>
                </a:cubicBezTo>
                <a:cubicBezTo>
                  <a:pt x="1109" y="127"/>
                  <a:pt x="982" y="1"/>
                  <a:pt x="8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8"/>
          <p:cNvSpPr/>
          <p:nvPr/>
        </p:nvSpPr>
        <p:spPr>
          <a:xfrm>
            <a:off x="4965716" y="1921864"/>
            <a:ext cx="34382" cy="34382"/>
          </a:xfrm>
          <a:custGeom>
            <a:avLst/>
            <a:gdLst/>
            <a:ahLst/>
            <a:cxnLst/>
            <a:rect l="l" t="t" r="r" b="b"/>
            <a:pathLst>
              <a:path w="1109" h="1109" extrusionOk="0">
                <a:moveTo>
                  <a:pt x="253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12"/>
                  <a:pt x="127" y="539"/>
                  <a:pt x="253" y="539"/>
                </a:cubicBezTo>
                <a:lnTo>
                  <a:pt x="570" y="539"/>
                </a:lnTo>
                <a:lnTo>
                  <a:pt x="570" y="856"/>
                </a:lnTo>
                <a:cubicBezTo>
                  <a:pt x="570" y="982"/>
                  <a:pt x="697" y="1109"/>
                  <a:pt x="855" y="1109"/>
                </a:cubicBezTo>
                <a:cubicBezTo>
                  <a:pt x="982" y="1109"/>
                  <a:pt x="1109" y="982"/>
                  <a:pt x="1109" y="856"/>
                </a:cubicBezTo>
                <a:lnTo>
                  <a:pt x="1109" y="286"/>
                </a:lnTo>
                <a:cubicBezTo>
                  <a:pt x="1109" y="127"/>
                  <a:pt x="982" y="1"/>
                  <a:pt x="8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8"/>
          <p:cNvSpPr/>
          <p:nvPr/>
        </p:nvSpPr>
        <p:spPr>
          <a:xfrm>
            <a:off x="4965716" y="2111351"/>
            <a:ext cx="34382" cy="34413"/>
          </a:xfrm>
          <a:custGeom>
            <a:avLst/>
            <a:gdLst/>
            <a:ahLst/>
            <a:cxnLst/>
            <a:rect l="l" t="t" r="r" b="b"/>
            <a:pathLst>
              <a:path w="1109" h="1110" extrusionOk="0">
                <a:moveTo>
                  <a:pt x="824" y="1"/>
                </a:moveTo>
                <a:cubicBezTo>
                  <a:pt x="697" y="1"/>
                  <a:pt x="570" y="127"/>
                  <a:pt x="570" y="254"/>
                </a:cubicBezTo>
                <a:lnTo>
                  <a:pt x="570" y="571"/>
                </a:lnTo>
                <a:lnTo>
                  <a:pt x="253" y="571"/>
                </a:lnTo>
                <a:cubicBezTo>
                  <a:pt x="127" y="571"/>
                  <a:pt x="0" y="697"/>
                  <a:pt x="0" y="824"/>
                </a:cubicBezTo>
                <a:cubicBezTo>
                  <a:pt x="0" y="982"/>
                  <a:pt x="95" y="1109"/>
                  <a:pt x="253" y="1109"/>
                </a:cubicBezTo>
                <a:lnTo>
                  <a:pt x="855" y="1109"/>
                </a:lnTo>
                <a:cubicBezTo>
                  <a:pt x="982" y="1109"/>
                  <a:pt x="1109" y="982"/>
                  <a:pt x="1109" y="856"/>
                </a:cubicBezTo>
                <a:lnTo>
                  <a:pt x="1109" y="254"/>
                </a:lnTo>
                <a:cubicBezTo>
                  <a:pt x="1109" y="127"/>
                  <a:pt x="982" y="1"/>
                  <a:pt x="82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8"/>
          <p:cNvSpPr/>
          <p:nvPr/>
        </p:nvSpPr>
        <p:spPr>
          <a:xfrm>
            <a:off x="4659381" y="2111351"/>
            <a:ext cx="34382" cy="34413"/>
          </a:xfrm>
          <a:custGeom>
            <a:avLst/>
            <a:gdLst/>
            <a:ahLst/>
            <a:cxnLst/>
            <a:rect l="l" t="t" r="r" b="b"/>
            <a:pathLst>
              <a:path w="1109" h="1110" extrusionOk="0">
                <a:moveTo>
                  <a:pt x="254" y="1"/>
                </a:moveTo>
                <a:cubicBezTo>
                  <a:pt x="127" y="1"/>
                  <a:pt x="0" y="96"/>
                  <a:pt x="0" y="254"/>
                </a:cubicBezTo>
                <a:lnTo>
                  <a:pt x="0" y="824"/>
                </a:lnTo>
                <a:cubicBezTo>
                  <a:pt x="0" y="982"/>
                  <a:pt x="127" y="1109"/>
                  <a:pt x="254" y="1109"/>
                </a:cubicBezTo>
                <a:lnTo>
                  <a:pt x="855" y="1109"/>
                </a:lnTo>
                <a:cubicBezTo>
                  <a:pt x="982" y="1109"/>
                  <a:pt x="1109" y="982"/>
                  <a:pt x="1109" y="824"/>
                </a:cubicBezTo>
                <a:cubicBezTo>
                  <a:pt x="1109" y="697"/>
                  <a:pt x="982" y="571"/>
                  <a:pt x="855" y="571"/>
                </a:cubicBezTo>
                <a:lnTo>
                  <a:pt x="539" y="571"/>
                </a:lnTo>
                <a:lnTo>
                  <a:pt x="539" y="254"/>
                </a:lnTo>
                <a:cubicBezTo>
                  <a:pt x="539" y="127"/>
                  <a:pt x="412" y="1"/>
                  <a:pt x="25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38"/>
          <p:cNvSpPr/>
          <p:nvPr/>
        </p:nvSpPr>
        <p:spPr>
          <a:xfrm>
            <a:off x="5056027" y="2003370"/>
            <a:ext cx="52084" cy="52053"/>
          </a:xfrm>
          <a:custGeom>
            <a:avLst/>
            <a:gdLst/>
            <a:ahLst/>
            <a:cxnLst/>
            <a:rect l="l" t="t" r="r" b="b"/>
            <a:pathLst>
              <a:path w="1680" h="1679" extrusionOk="0">
                <a:moveTo>
                  <a:pt x="824" y="507"/>
                </a:moveTo>
                <a:cubicBezTo>
                  <a:pt x="1014" y="507"/>
                  <a:pt x="1141" y="665"/>
                  <a:pt x="1141" y="823"/>
                </a:cubicBezTo>
                <a:cubicBezTo>
                  <a:pt x="1141" y="1013"/>
                  <a:pt x="1014" y="1140"/>
                  <a:pt x="824" y="1140"/>
                </a:cubicBezTo>
                <a:cubicBezTo>
                  <a:pt x="666" y="1140"/>
                  <a:pt x="507" y="1013"/>
                  <a:pt x="507" y="823"/>
                </a:cubicBezTo>
                <a:cubicBezTo>
                  <a:pt x="507" y="665"/>
                  <a:pt x="666" y="507"/>
                  <a:pt x="824" y="507"/>
                </a:cubicBezTo>
                <a:close/>
                <a:moveTo>
                  <a:pt x="824" y="0"/>
                </a:moveTo>
                <a:cubicBezTo>
                  <a:pt x="381" y="0"/>
                  <a:pt x="1" y="380"/>
                  <a:pt x="1" y="823"/>
                </a:cubicBezTo>
                <a:cubicBezTo>
                  <a:pt x="1" y="1298"/>
                  <a:pt x="381" y="1679"/>
                  <a:pt x="824" y="1679"/>
                </a:cubicBezTo>
                <a:cubicBezTo>
                  <a:pt x="1299" y="1679"/>
                  <a:pt x="1679" y="1298"/>
                  <a:pt x="1679" y="823"/>
                </a:cubicBezTo>
                <a:cubicBezTo>
                  <a:pt x="1679" y="380"/>
                  <a:pt x="1299" y="0"/>
                  <a:pt x="8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8"/>
          <p:cNvSpPr/>
          <p:nvPr/>
        </p:nvSpPr>
        <p:spPr>
          <a:xfrm>
            <a:off x="5064862" y="1949363"/>
            <a:ext cx="34413" cy="15718"/>
          </a:xfrm>
          <a:custGeom>
            <a:avLst/>
            <a:gdLst/>
            <a:ahLst/>
            <a:cxnLst/>
            <a:rect l="l" t="t" r="r" b="b"/>
            <a:pathLst>
              <a:path w="1110" h="507" extrusionOk="0">
                <a:moveTo>
                  <a:pt x="254" y="0"/>
                </a:moveTo>
                <a:cubicBezTo>
                  <a:pt x="96" y="0"/>
                  <a:pt x="1" y="95"/>
                  <a:pt x="1" y="254"/>
                </a:cubicBezTo>
                <a:cubicBezTo>
                  <a:pt x="1" y="380"/>
                  <a:pt x="96" y="507"/>
                  <a:pt x="254" y="507"/>
                </a:cubicBezTo>
                <a:lnTo>
                  <a:pt x="824" y="507"/>
                </a:lnTo>
                <a:cubicBezTo>
                  <a:pt x="982" y="507"/>
                  <a:pt x="1109" y="380"/>
                  <a:pt x="1109" y="254"/>
                </a:cubicBezTo>
                <a:cubicBezTo>
                  <a:pt x="1109" y="95"/>
                  <a:pt x="982" y="0"/>
                  <a:pt x="8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8"/>
          <p:cNvSpPr/>
          <p:nvPr/>
        </p:nvSpPr>
        <p:spPr>
          <a:xfrm>
            <a:off x="5064862" y="1913028"/>
            <a:ext cx="34413" cy="15749"/>
          </a:xfrm>
          <a:custGeom>
            <a:avLst/>
            <a:gdLst/>
            <a:ahLst/>
            <a:cxnLst/>
            <a:rect l="l" t="t" r="r" b="b"/>
            <a:pathLst>
              <a:path w="1110" h="508" extrusionOk="0">
                <a:moveTo>
                  <a:pt x="254" y="1"/>
                </a:moveTo>
                <a:cubicBezTo>
                  <a:pt x="96" y="1"/>
                  <a:pt x="1" y="127"/>
                  <a:pt x="1" y="254"/>
                </a:cubicBezTo>
                <a:cubicBezTo>
                  <a:pt x="1" y="412"/>
                  <a:pt x="96" y="507"/>
                  <a:pt x="254" y="507"/>
                </a:cubicBezTo>
                <a:lnTo>
                  <a:pt x="824" y="507"/>
                </a:lnTo>
                <a:cubicBezTo>
                  <a:pt x="982" y="507"/>
                  <a:pt x="1109" y="412"/>
                  <a:pt x="1109" y="254"/>
                </a:cubicBezTo>
                <a:cubicBezTo>
                  <a:pt x="1109" y="127"/>
                  <a:pt x="982" y="1"/>
                  <a:pt x="82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8"/>
          <p:cNvSpPr/>
          <p:nvPr/>
        </p:nvSpPr>
        <p:spPr>
          <a:xfrm>
            <a:off x="5064862" y="2129023"/>
            <a:ext cx="34413" cy="16741"/>
          </a:xfrm>
          <a:custGeom>
            <a:avLst/>
            <a:gdLst/>
            <a:ahLst/>
            <a:cxnLst/>
            <a:rect l="l" t="t" r="r" b="b"/>
            <a:pathLst>
              <a:path w="1110" h="540" extrusionOk="0">
                <a:moveTo>
                  <a:pt x="254" y="1"/>
                </a:moveTo>
                <a:cubicBezTo>
                  <a:pt x="96" y="1"/>
                  <a:pt x="1" y="127"/>
                  <a:pt x="1" y="254"/>
                </a:cubicBezTo>
                <a:cubicBezTo>
                  <a:pt x="1" y="412"/>
                  <a:pt x="96" y="539"/>
                  <a:pt x="254" y="539"/>
                </a:cubicBezTo>
                <a:lnTo>
                  <a:pt x="824" y="539"/>
                </a:lnTo>
                <a:cubicBezTo>
                  <a:pt x="982" y="539"/>
                  <a:pt x="1109" y="412"/>
                  <a:pt x="1109" y="254"/>
                </a:cubicBezTo>
                <a:cubicBezTo>
                  <a:pt x="1109" y="127"/>
                  <a:pt x="982" y="1"/>
                  <a:pt x="82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8"/>
          <p:cNvSpPr/>
          <p:nvPr/>
        </p:nvSpPr>
        <p:spPr>
          <a:xfrm>
            <a:off x="5064862" y="2092688"/>
            <a:ext cx="34413" cy="16741"/>
          </a:xfrm>
          <a:custGeom>
            <a:avLst/>
            <a:gdLst/>
            <a:ahLst/>
            <a:cxnLst/>
            <a:rect l="l" t="t" r="r" b="b"/>
            <a:pathLst>
              <a:path w="1110" h="540" extrusionOk="0">
                <a:moveTo>
                  <a:pt x="254" y="1"/>
                </a:moveTo>
                <a:cubicBezTo>
                  <a:pt x="96" y="1"/>
                  <a:pt x="1" y="128"/>
                  <a:pt x="1" y="286"/>
                </a:cubicBezTo>
                <a:cubicBezTo>
                  <a:pt x="1" y="413"/>
                  <a:pt x="96" y="539"/>
                  <a:pt x="254" y="539"/>
                </a:cubicBezTo>
                <a:lnTo>
                  <a:pt x="824" y="539"/>
                </a:lnTo>
                <a:cubicBezTo>
                  <a:pt x="982" y="539"/>
                  <a:pt x="1109" y="413"/>
                  <a:pt x="1109" y="286"/>
                </a:cubicBezTo>
                <a:cubicBezTo>
                  <a:pt x="1109" y="128"/>
                  <a:pt x="982" y="1"/>
                  <a:pt x="82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38"/>
          <p:cNvSpPr/>
          <p:nvPr/>
        </p:nvSpPr>
        <p:spPr>
          <a:xfrm>
            <a:off x="4586711" y="1660699"/>
            <a:ext cx="557704" cy="556712"/>
          </a:xfrm>
          <a:custGeom>
            <a:avLst/>
            <a:gdLst/>
            <a:ahLst/>
            <a:cxnLst/>
            <a:rect l="l" t="t" r="r" b="b"/>
            <a:pathLst>
              <a:path w="17989" h="17957" extrusionOk="0">
                <a:moveTo>
                  <a:pt x="8171" y="5036"/>
                </a:moveTo>
                <a:lnTo>
                  <a:pt x="8171" y="6968"/>
                </a:lnTo>
                <a:lnTo>
                  <a:pt x="7538" y="6968"/>
                </a:lnTo>
                <a:lnTo>
                  <a:pt x="7538" y="5054"/>
                </a:lnTo>
                <a:lnTo>
                  <a:pt x="7538" y="5054"/>
                </a:lnTo>
                <a:lnTo>
                  <a:pt x="7728" y="5163"/>
                </a:lnTo>
                <a:lnTo>
                  <a:pt x="7950" y="5163"/>
                </a:lnTo>
                <a:lnTo>
                  <a:pt x="8171" y="5036"/>
                </a:lnTo>
                <a:close/>
                <a:moveTo>
                  <a:pt x="7823" y="539"/>
                </a:moveTo>
                <a:cubicBezTo>
                  <a:pt x="9438" y="539"/>
                  <a:pt x="10768" y="1837"/>
                  <a:pt x="10768" y="3453"/>
                </a:cubicBezTo>
                <a:cubicBezTo>
                  <a:pt x="10768" y="4561"/>
                  <a:pt x="10167" y="5574"/>
                  <a:pt x="9185" y="6081"/>
                </a:cubicBezTo>
                <a:cubicBezTo>
                  <a:pt x="9090" y="6113"/>
                  <a:pt x="9027" y="6208"/>
                  <a:pt x="9027" y="6303"/>
                </a:cubicBezTo>
                <a:lnTo>
                  <a:pt x="9027" y="6968"/>
                </a:lnTo>
                <a:lnTo>
                  <a:pt x="8678" y="6968"/>
                </a:lnTo>
                <a:lnTo>
                  <a:pt x="8678" y="4339"/>
                </a:lnTo>
                <a:cubicBezTo>
                  <a:pt x="8678" y="4181"/>
                  <a:pt x="8551" y="4086"/>
                  <a:pt x="8425" y="4086"/>
                </a:cubicBezTo>
                <a:cubicBezTo>
                  <a:pt x="8266" y="4086"/>
                  <a:pt x="8171" y="4181"/>
                  <a:pt x="8171" y="4339"/>
                </a:cubicBezTo>
                <a:lnTo>
                  <a:pt x="8171" y="4466"/>
                </a:lnTo>
                <a:lnTo>
                  <a:pt x="7855" y="4624"/>
                </a:lnTo>
                <a:lnTo>
                  <a:pt x="7538" y="4466"/>
                </a:lnTo>
                <a:lnTo>
                  <a:pt x="7538" y="4339"/>
                </a:lnTo>
                <a:cubicBezTo>
                  <a:pt x="7538" y="4181"/>
                  <a:pt x="7411" y="4086"/>
                  <a:pt x="7253" y="4086"/>
                </a:cubicBezTo>
                <a:cubicBezTo>
                  <a:pt x="7126" y="4086"/>
                  <a:pt x="7000" y="4181"/>
                  <a:pt x="7000" y="4339"/>
                </a:cubicBezTo>
                <a:lnTo>
                  <a:pt x="7000" y="6968"/>
                </a:lnTo>
                <a:lnTo>
                  <a:pt x="6651" y="6968"/>
                </a:lnTo>
                <a:lnTo>
                  <a:pt x="6651" y="6303"/>
                </a:lnTo>
                <a:cubicBezTo>
                  <a:pt x="6651" y="6208"/>
                  <a:pt x="6588" y="6113"/>
                  <a:pt x="6525" y="6081"/>
                </a:cubicBezTo>
                <a:cubicBezTo>
                  <a:pt x="5511" y="5574"/>
                  <a:pt x="4910" y="4561"/>
                  <a:pt x="4910" y="3453"/>
                </a:cubicBezTo>
                <a:cubicBezTo>
                  <a:pt x="4910" y="1837"/>
                  <a:pt x="6208" y="539"/>
                  <a:pt x="7823" y="539"/>
                </a:cubicBezTo>
                <a:close/>
                <a:moveTo>
                  <a:pt x="9027" y="7506"/>
                </a:moveTo>
                <a:lnTo>
                  <a:pt x="9027" y="7981"/>
                </a:lnTo>
                <a:lnTo>
                  <a:pt x="6651" y="7981"/>
                </a:lnTo>
                <a:lnTo>
                  <a:pt x="6651" y="7506"/>
                </a:lnTo>
                <a:close/>
                <a:moveTo>
                  <a:pt x="9027" y="8520"/>
                </a:moveTo>
                <a:lnTo>
                  <a:pt x="9027" y="8710"/>
                </a:lnTo>
                <a:cubicBezTo>
                  <a:pt x="9027" y="8868"/>
                  <a:pt x="8900" y="8995"/>
                  <a:pt x="8742" y="8995"/>
                </a:cubicBezTo>
                <a:lnTo>
                  <a:pt x="6968" y="8995"/>
                </a:lnTo>
                <a:cubicBezTo>
                  <a:pt x="6778" y="8995"/>
                  <a:pt x="6651" y="8868"/>
                  <a:pt x="6651" y="8710"/>
                </a:cubicBezTo>
                <a:lnTo>
                  <a:pt x="6651" y="8520"/>
                </a:lnTo>
                <a:close/>
                <a:moveTo>
                  <a:pt x="8393" y="9533"/>
                </a:moveTo>
                <a:cubicBezTo>
                  <a:pt x="8298" y="9755"/>
                  <a:pt x="8076" y="9881"/>
                  <a:pt x="7855" y="9881"/>
                </a:cubicBezTo>
                <a:cubicBezTo>
                  <a:pt x="7601" y="9881"/>
                  <a:pt x="7380" y="9723"/>
                  <a:pt x="7285" y="9533"/>
                </a:cubicBezTo>
                <a:close/>
                <a:moveTo>
                  <a:pt x="10167" y="12827"/>
                </a:moveTo>
                <a:lnTo>
                  <a:pt x="10673" y="13365"/>
                </a:lnTo>
                <a:lnTo>
                  <a:pt x="9628" y="13365"/>
                </a:lnTo>
                <a:lnTo>
                  <a:pt x="10167" y="12827"/>
                </a:lnTo>
                <a:close/>
                <a:moveTo>
                  <a:pt x="6113" y="7791"/>
                </a:moveTo>
                <a:lnTo>
                  <a:pt x="6113" y="7981"/>
                </a:lnTo>
                <a:lnTo>
                  <a:pt x="6081" y="7981"/>
                </a:lnTo>
                <a:cubicBezTo>
                  <a:pt x="5955" y="7981"/>
                  <a:pt x="5828" y="8108"/>
                  <a:pt x="5828" y="8266"/>
                </a:cubicBezTo>
                <a:cubicBezTo>
                  <a:pt x="5828" y="8393"/>
                  <a:pt x="5955" y="8520"/>
                  <a:pt x="6081" y="8520"/>
                </a:cubicBezTo>
                <a:lnTo>
                  <a:pt x="6113" y="8520"/>
                </a:lnTo>
                <a:lnTo>
                  <a:pt x="6113" y="8710"/>
                </a:lnTo>
                <a:cubicBezTo>
                  <a:pt x="6113" y="9090"/>
                  <a:pt x="6366" y="9406"/>
                  <a:pt x="6715" y="9501"/>
                </a:cubicBezTo>
                <a:cubicBezTo>
                  <a:pt x="6810" y="9945"/>
                  <a:pt x="7158" y="10261"/>
                  <a:pt x="7570" y="10356"/>
                </a:cubicBezTo>
                <a:lnTo>
                  <a:pt x="7570" y="11876"/>
                </a:lnTo>
                <a:cubicBezTo>
                  <a:pt x="7570" y="12035"/>
                  <a:pt x="7696" y="12130"/>
                  <a:pt x="7823" y="12130"/>
                </a:cubicBezTo>
                <a:lnTo>
                  <a:pt x="9882" y="12130"/>
                </a:lnTo>
                <a:lnTo>
                  <a:pt x="9882" y="12351"/>
                </a:lnTo>
                <a:lnTo>
                  <a:pt x="8837" y="13397"/>
                </a:lnTo>
                <a:cubicBezTo>
                  <a:pt x="8773" y="13460"/>
                  <a:pt x="8742" y="13523"/>
                  <a:pt x="8742" y="13618"/>
                </a:cubicBezTo>
                <a:lnTo>
                  <a:pt x="8742" y="16278"/>
                </a:lnTo>
                <a:lnTo>
                  <a:pt x="1711" y="16278"/>
                </a:lnTo>
                <a:lnTo>
                  <a:pt x="1711" y="7791"/>
                </a:lnTo>
                <a:close/>
                <a:moveTo>
                  <a:pt x="13967" y="7791"/>
                </a:moveTo>
                <a:lnTo>
                  <a:pt x="13967" y="16278"/>
                </a:lnTo>
                <a:lnTo>
                  <a:pt x="11592" y="16278"/>
                </a:lnTo>
                <a:lnTo>
                  <a:pt x="11592" y="13618"/>
                </a:lnTo>
                <a:cubicBezTo>
                  <a:pt x="11592" y="13523"/>
                  <a:pt x="11528" y="13460"/>
                  <a:pt x="11465" y="13397"/>
                </a:cubicBezTo>
                <a:lnTo>
                  <a:pt x="10420" y="12351"/>
                </a:lnTo>
                <a:lnTo>
                  <a:pt x="10420" y="11908"/>
                </a:lnTo>
                <a:lnTo>
                  <a:pt x="10420" y="11876"/>
                </a:lnTo>
                <a:cubicBezTo>
                  <a:pt x="10420" y="11750"/>
                  <a:pt x="10293" y="11623"/>
                  <a:pt x="10167" y="11623"/>
                </a:cubicBezTo>
                <a:lnTo>
                  <a:pt x="8108" y="11623"/>
                </a:lnTo>
                <a:lnTo>
                  <a:pt x="8108" y="10388"/>
                </a:lnTo>
                <a:cubicBezTo>
                  <a:pt x="8520" y="10261"/>
                  <a:pt x="8868" y="9945"/>
                  <a:pt x="8932" y="9501"/>
                </a:cubicBezTo>
                <a:cubicBezTo>
                  <a:pt x="9280" y="9406"/>
                  <a:pt x="9533" y="9090"/>
                  <a:pt x="9533" y="8710"/>
                </a:cubicBezTo>
                <a:lnTo>
                  <a:pt x="9533" y="8520"/>
                </a:lnTo>
                <a:lnTo>
                  <a:pt x="9565" y="8520"/>
                </a:lnTo>
                <a:cubicBezTo>
                  <a:pt x="9723" y="8520"/>
                  <a:pt x="9850" y="8393"/>
                  <a:pt x="9850" y="8266"/>
                </a:cubicBezTo>
                <a:cubicBezTo>
                  <a:pt x="9850" y="8108"/>
                  <a:pt x="9723" y="7981"/>
                  <a:pt x="9565" y="7981"/>
                </a:cubicBezTo>
                <a:lnTo>
                  <a:pt x="9533" y="7981"/>
                </a:lnTo>
                <a:lnTo>
                  <a:pt x="9533" y="7791"/>
                </a:lnTo>
                <a:close/>
                <a:moveTo>
                  <a:pt x="11053" y="13903"/>
                </a:moveTo>
                <a:lnTo>
                  <a:pt x="11053" y="17418"/>
                </a:lnTo>
                <a:lnTo>
                  <a:pt x="9248" y="17418"/>
                </a:lnTo>
                <a:lnTo>
                  <a:pt x="9248" y="13903"/>
                </a:lnTo>
                <a:close/>
                <a:moveTo>
                  <a:pt x="16564" y="6619"/>
                </a:moveTo>
                <a:cubicBezTo>
                  <a:pt x="17039" y="6619"/>
                  <a:pt x="17451" y="7031"/>
                  <a:pt x="17451" y="7538"/>
                </a:cubicBezTo>
                <a:lnTo>
                  <a:pt x="17451" y="16532"/>
                </a:lnTo>
                <a:cubicBezTo>
                  <a:pt x="17451" y="17038"/>
                  <a:pt x="17039" y="17418"/>
                  <a:pt x="16564" y="17418"/>
                </a:cubicBezTo>
                <a:lnTo>
                  <a:pt x="11592" y="17418"/>
                </a:lnTo>
                <a:lnTo>
                  <a:pt x="11592" y="16785"/>
                </a:lnTo>
                <a:lnTo>
                  <a:pt x="14220" y="16785"/>
                </a:lnTo>
                <a:cubicBezTo>
                  <a:pt x="14379" y="16785"/>
                  <a:pt x="14474" y="16690"/>
                  <a:pt x="14474" y="16532"/>
                </a:cubicBezTo>
                <a:lnTo>
                  <a:pt x="14474" y="7538"/>
                </a:lnTo>
                <a:cubicBezTo>
                  <a:pt x="14474" y="7379"/>
                  <a:pt x="14379" y="7253"/>
                  <a:pt x="14220" y="7253"/>
                </a:cubicBezTo>
                <a:lnTo>
                  <a:pt x="9565" y="7253"/>
                </a:lnTo>
                <a:lnTo>
                  <a:pt x="9565" y="6619"/>
                </a:lnTo>
                <a:close/>
                <a:moveTo>
                  <a:pt x="7823" y="1"/>
                </a:moveTo>
                <a:cubicBezTo>
                  <a:pt x="5923" y="1"/>
                  <a:pt x="4371" y="1552"/>
                  <a:pt x="4371" y="3453"/>
                </a:cubicBezTo>
                <a:cubicBezTo>
                  <a:pt x="4371" y="4498"/>
                  <a:pt x="4815" y="5448"/>
                  <a:pt x="5606" y="6113"/>
                </a:cubicBezTo>
                <a:lnTo>
                  <a:pt x="3643" y="6113"/>
                </a:lnTo>
                <a:cubicBezTo>
                  <a:pt x="3484" y="6113"/>
                  <a:pt x="3389" y="6208"/>
                  <a:pt x="3389" y="6366"/>
                </a:cubicBezTo>
                <a:cubicBezTo>
                  <a:pt x="3389" y="6493"/>
                  <a:pt x="3484" y="6619"/>
                  <a:pt x="3643" y="6619"/>
                </a:cubicBezTo>
                <a:lnTo>
                  <a:pt x="6113" y="6619"/>
                </a:lnTo>
                <a:lnTo>
                  <a:pt x="6113" y="7253"/>
                </a:lnTo>
                <a:lnTo>
                  <a:pt x="1426" y="7253"/>
                </a:lnTo>
                <a:cubicBezTo>
                  <a:pt x="1299" y="7253"/>
                  <a:pt x="1173" y="7379"/>
                  <a:pt x="1173" y="7538"/>
                </a:cubicBezTo>
                <a:lnTo>
                  <a:pt x="1173" y="16532"/>
                </a:lnTo>
                <a:cubicBezTo>
                  <a:pt x="1173" y="16690"/>
                  <a:pt x="1299" y="16785"/>
                  <a:pt x="1426" y="16785"/>
                </a:cubicBezTo>
                <a:lnTo>
                  <a:pt x="8710" y="16785"/>
                </a:lnTo>
                <a:lnTo>
                  <a:pt x="8710" y="17418"/>
                </a:lnTo>
                <a:lnTo>
                  <a:pt x="1426" y="17418"/>
                </a:lnTo>
                <a:cubicBezTo>
                  <a:pt x="951" y="17418"/>
                  <a:pt x="539" y="17038"/>
                  <a:pt x="539" y="16532"/>
                </a:cubicBezTo>
                <a:lnTo>
                  <a:pt x="539" y="7538"/>
                </a:lnTo>
                <a:cubicBezTo>
                  <a:pt x="539" y="7031"/>
                  <a:pt x="951" y="6619"/>
                  <a:pt x="1426" y="6619"/>
                </a:cubicBezTo>
                <a:lnTo>
                  <a:pt x="2598" y="6619"/>
                </a:lnTo>
                <a:cubicBezTo>
                  <a:pt x="2724" y="6619"/>
                  <a:pt x="2851" y="6493"/>
                  <a:pt x="2851" y="6366"/>
                </a:cubicBezTo>
                <a:cubicBezTo>
                  <a:pt x="2851" y="6208"/>
                  <a:pt x="2724" y="6113"/>
                  <a:pt x="2598" y="6113"/>
                </a:cubicBezTo>
                <a:lnTo>
                  <a:pt x="1426" y="6113"/>
                </a:lnTo>
                <a:cubicBezTo>
                  <a:pt x="666" y="6113"/>
                  <a:pt x="1" y="6746"/>
                  <a:pt x="1" y="7538"/>
                </a:cubicBezTo>
                <a:lnTo>
                  <a:pt x="1" y="16532"/>
                </a:lnTo>
                <a:cubicBezTo>
                  <a:pt x="1" y="17323"/>
                  <a:pt x="634" y="17957"/>
                  <a:pt x="1426" y="17957"/>
                </a:cubicBezTo>
                <a:lnTo>
                  <a:pt x="16564" y="17957"/>
                </a:lnTo>
                <a:cubicBezTo>
                  <a:pt x="17324" y="17957"/>
                  <a:pt x="17989" y="17323"/>
                  <a:pt x="17989" y="16532"/>
                </a:cubicBezTo>
                <a:lnTo>
                  <a:pt x="17989" y="7538"/>
                </a:lnTo>
                <a:cubicBezTo>
                  <a:pt x="17989" y="6746"/>
                  <a:pt x="17324" y="6113"/>
                  <a:pt x="16564" y="6113"/>
                </a:cubicBezTo>
                <a:lnTo>
                  <a:pt x="10072" y="6113"/>
                </a:lnTo>
                <a:cubicBezTo>
                  <a:pt x="10832" y="5448"/>
                  <a:pt x="11307" y="4498"/>
                  <a:pt x="11307" y="3453"/>
                </a:cubicBezTo>
                <a:cubicBezTo>
                  <a:pt x="11307" y="1552"/>
                  <a:pt x="9723" y="1"/>
                  <a:pt x="78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8"/>
          <p:cNvSpPr/>
          <p:nvPr/>
        </p:nvSpPr>
        <p:spPr>
          <a:xfrm>
            <a:off x="2397250" y="1637465"/>
            <a:ext cx="1029965" cy="249397"/>
          </a:xfrm>
          <a:custGeom>
            <a:avLst/>
            <a:gdLst/>
            <a:ahLst/>
            <a:cxnLst/>
            <a:rect l="l" t="t" r="r" b="b"/>
            <a:pathLst>
              <a:path w="33222" h="6778" extrusionOk="0">
                <a:moveTo>
                  <a:pt x="3389" y="0"/>
                </a:moveTo>
                <a:cubicBezTo>
                  <a:pt x="1521" y="0"/>
                  <a:pt x="1" y="1521"/>
                  <a:pt x="1" y="3389"/>
                </a:cubicBezTo>
                <a:cubicBezTo>
                  <a:pt x="1" y="5257"/>
                  <a:pt x="1521" y="6778"/>
                  <a:pt x="3389" y="6778"/>
                </a:cubicBezTo>
                <a:lnTo>
                  <a:pt x="29833" y="6778"/>
                </a:lnTo>
                <a:cubicBezTo>
                  <a:pt x="31702" y="6778"/>
                  <a:pt x="33222" y="5257"/>
                  <a:pt x="33222" y="3389"/>
                </a:cubicBezTo>
                <a:cubicBezTo>
                  <a:pt x="33222" y="1521"/>
                  <a:pt x="31702" y="0"/>
                  <a:pt x="29833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4" name="Google Shape;1824;p38"/>
          <p:cNvSpPr/>
          <p:nvPr/>
        </p:nvSpPr>
        <p:spPr>
          <a:xfrm>
            <a:off x="2452251" y="3094534"/>
            <a:ext cx="919007" cy="1109114"/>
          </a:xfrm>
          <a:custGeom>
            <a:avLst/>
            <a:gdLst/>
            <a:ahLst/>
            <a:cxnLst/>
            <a:rect l="l" t="t" r="r" b="b"/>
            <a:pathLst>
              <a:path w="29643" h="35775" extrusionOk="0">
                <a:moveTo>
                  <a:pt x="14944" y="0"/>
                </a:moveTo>
                <a:cubicBezTo>
                  <a:pt x="13124" y="0"/>
                  <a:pt x="11302" y="673"/>
                  <a:pt x="9881" y="2015"/>
                </a:cubicBezTo>
                <a:lnTo>
                  <a:pt x="2280" y="9236"/>
                </a:lnTo>
                <a:cubicBezTo>
                  <a:pt x="824" y="10597"/>
                  <a:pt x="0" y="12529"/>
                  <a:pt x="0" y="14524"/>
                </a:cubicBezTo>
                <a:lnTo>
                  <a:pt x="0" y="28459"/>
                </a:lnTo>
                <a:cubicBezTo>
                  <a:pt x="0" y="32512"/>
                  <a:pt x="3262" y="35774"/>
                  <a:pt x="7316" y="35774"/>
                </a:cubicBezTo>
                <a:lnTo>
                  <a:pt x="22327" y="35774"/>
                </a:lnTo>
                <a:cubicBezTo>
                  <a:pt x="26381" y="35774"/>
                  <a:pt x="29643" y="32512"/>
                  <a:pt x="29643" y="28459"/>
                </a:cubicBezTo>
                <a:lnTo>
                  <a:pt x="29643" y="14493"/>
                </a:lnTo>
                <a:cubicBezTo>
                  <a:pt x="29643" y="12497"/>
                  <a:pt x="28851" y="10597"/>
                  <a:pt x="27426" y="9236"/>
                </a:cubicBezTo>
                <a:lnTo>
                  <a:pt x="20015" y="2047"/>
                </a:lnTo>
                <a:cubicBezTo>
                  <a:pt x="18602" y="681"/>
                  <a:pt x="16774" y="0"/>
                  <a:pt x="14944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5" name="Google Shape;1825;p38"/>
          <p:cNvSpPr/>
          <p:nvPr/>
        </p:nvSpPr>
        <p:spPr>
          <a:xfrm>
            <a:off x="2839069" y="2775549"/>
            <a:ext cx="145340" cy="132567"/>
          </a:xfrm>
          <a:custGeom>
            <a:avLst/>
            <a:gdLst/>
            <a:ahLst/>
            <a:cxnLst/>
            <a:rect l="l" t="t" r="r" b="b"/>
            <a:pathLst>
              <a:path w="4688" h="4276" extrusionOk="0">
                <a:moveTo>
                  <a:pt x="2348" y="1"/>
                </a:moveTo>
                <a:cubicBezTo>
                  <a:pt x="1806" y="1"/>
                  <a:pt x="1268" y="206"/>
                  <a:pt x="856" y="618"/>
                </a:cubicBezTo>
                <a:cubicBezTo>
                  <a:pt x="1" y="1473"/>
                  <a:pt x="1" y="2803"/>
                  <a:pt x="856" y="3658"/>
                </a:cubicBezTo>
                <a:cubicBezTo>
                  <a:pt x="1268" y="4070"/>
                  <a:pt x="1814" y="4276"/>
                  <a:pt x="2360" y="4276"/>
                </a:cubicBezTo>
                <a:cubicBezTo>
                  <a:pt x="2907" y="4276"/>
                  <a:pt x="3453" y="4070"/>
                  <a:pt x="3865" y="3658"/>
                </a:cubicBezTo>
                <a:cubicBezTo>
                  <a:pt x="4688" y="2803"/>
                  <a:pt x="4688" y="1473"/>
                  <a:pt x="3865" y="618"/>
                </a:cubicBezTo>
                <a:cubicBezTo>
                  <a:pt x="3437" y="206"/>
                  <a:pt x="2891" y="1"/>
                  <a:pt x="2348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8"/>
          <p:cNvSpPr/>
          <p:nvPr/>
        </p:nvSpPr>
        <p:spPr>
          <a:xfrm>
            <a:off x="2489547" y="3037582"/>
            <a:ext cx="852259" cy="321930"/>
          </a:xfrm>
          <a:custGeom>
            <a:avLst/>
            <a:gdLst/>
            <a:ahLst/>
            <a:cxnLst/>
            <a:rect l="l" t="t" r="r" b="b"/>
            <a:pathLst>
              <a:path w="27490" h="10384" extrusionOk="0">
                <a:moveTo>
                  <a:pt x="13820" y="0"/>
                </a:moveTo>
                <a:cubicBezTo>
                  <a:pt x="11821" y="0"/>
                  <a:pt x="9822" y="744"/>
                  <a:pt x="8266" y="2237"/>
                </a:cubicBezTo>
                <a:lnTo>
                  <a:pt x="96" y="9964"/>
                </a:lnTo>
                <a:cubicBezTo>
                  <a:pt x="1" y="10059"/>
                  <a:pt x="1" y="10217"/>
                  <a:pt x="96" y="10312"/>
                </a:cubicBezTo>
                <a:cubicBezTo>
                  <a:pt x="143" y="10360"/>
                  <a:pt x="199" y="10384"/>
                  <a:pt x="254" y="10384"/>
                </a:cubicBezTo>
                <a:cubicBezTo>
                  <a:pt x="309" y="10384"/>
                  <a:pt x="365" y="10360"/>
                  <a:pt x="412" y="10312"/>
                </a:cubicBezTo>
                <a:lnTo>
                  <a:pt x="8583" y="2585"/>
                </a:lnTo>
                <a:cubicBezTo>
                  <a:pt x="10067" y="1180"/>
                  <a:pt x="11961" y="475"/>
                  <a:pt x="13852" y="475"/>
                </a:cubicBezTo>
                <a:cubicBezTo>
                  <a:pt x="15753" y="475"/>
                  <a:pt x="17652" y="1188"/>
                  <a:pt x="19129" y="2617"/>
                </a:cubicBezTo>
                <a:lnTo>
                  <a:pt x="27078" y="10312"/>
                </a:lnTo>
                <a:cubicBezTo>
                  <a:pt x="27109" y="10376"/>
                  <a:pt x="27173" y="10376"/>
                  <a:pt x="27236" y="10376"/>
                </a:cubicBezTo>
                <a:cubicBezTo>
                  <a:pt x="27299" y="10376"/>
                  <a:pt x="27363" y="10376"/>
                  <a:pt x="27394" y="10312"/>
                </a:cubicBezTo>
                <a:cubicBezTo>
                  <a:pt x="27489" y="10217"/>
                  <a:pt x="27489" y="10059"/>
                  <a:pt x="27394" y="9996"/>
                </a:cubicBezTo>
                <a:lnTo>
                  <a:pt x="19446" y="2300"/>
                </a:lnTo>
                <a:cubicBezTo>
                  <a:pt x="17882" y="768"/>
                  <a:pt x="15851" y="0"/>
                  <a:pt x="13820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8"/>
          <p:cNvSpPr/>
          <p:nvPr/>
        </p:nvSpPr>
        <p:spPr>
          <a:xfrm>
            <a:off x="2906840" y="2953751"/>
            <a:ext cx="14757" cy="97224"/>
          </a:xfrm>
          <a:custGeom>
            <a:avLst/>
            <a:gdLst/>
            <a:ahLst/>
            <a:cxnLst/>
            <a:rect l="l" t="t" r="r" b="b"/>
            <a:pathLst>
              <a:path w="476" h="3136" extrusionOk="0">
                <a:moveTo>
                  <a:pt x="253" y="1"/>
                </a:moveTo>
                <a:cubicBezTo>
                  <a:pt x="127" y="1"/>
                  <a:pt x="0" y="96"/>
                  <a:pt x="0" y="222"/>
                </a:cubicBezTo>
                <a:lnTo>
                  <a:pt x="0" y="2914"/>
                </a:lnTo>
                <a:cubicBezTo>
                  <a:pt x="0" y="3041"/>
                  <a:pt x="127" y="3136"/>
                  <a:pt x="253" y="3136"/>
                </a:cubicBezTo>
                <a:cubicBezTo>
                  <a:pt x="380" y="3136"/>
                  <a:pt x="475" y="3041"/>
                  <a:pt x="475" y="2914"/>
                </a:cubicBezTo>
                <a:lnTo>
                  <a:pt x="475" y="222"/>
                </a:lnTo>
                <a:cubicBezTo>
                  <a:pt x="475" y="96"/>
                  <a:pt x="380" y="1"/>
                  <a:pt x="253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8"/>
          <p:cNvSpPr/>
          <p:nvPr/>
        </p:nvSpPr>
        <p:spPr>
          <a:xfrm>
            <a:off x="3179786" y="3685193"/>
            <a:ext cx="88388" cy="88419"/>
          </a:xfrm>
          <a:custGeom>
            <a:avLst/>
            <a:gdLst/>
            <a:ahLst/>
            <a:cxnLst/>
            <a:rect l="l" t="t" r="r" b="b"/>
            <a:pathLst>
              <a:path w="2851" h="2852" extrusionOk="0">
                <a:moveTo>
                  <a:pt x="1425" y="508"/>
                </a:moveTo>
                <a:cubicBezTo>
                  <a:pt x="1932" y="508"/>
                  <a:pt x="2344" y="919"/>
                  <a:pt x="2344" y="1426"/>
                </a:cubicBezTo>
                <a:cubicBezTo>
                  <a:pt x="2344" y="1901"/>
                  <a:pt x="1932" y="2313"/>
                  <a:pt x="1425" y="2313"/>
                </a:cubicBezTo>
                <a:cubicBezTo>
                  <a:pt x="950" y="2313"/>
                  <a:pt x="538" y="1901"/>
                  <a:pt x="538" y="1426"/>
                </a:cubicBezTo>
                <a:cubicBezTo>
                  <a:pt x="538" y="919"/>
                  <a:pt x="950" y="508"/>
                  <a:pt x="1425" y="508"/>
                </a:cubicBezTo>
                <a:close/>
                <a:moveTo>
                  <a:pt x="1425" y="1"/>
                </a:moveTo>
                <a:cubicBezTo>
                  <a:pt x="665" y="1"/>
                  <a:pt x="0" y="634"/>
                  <a:pt x="0" y="1426"/>
                </a:cubicBezTo>
                <a:cubicBezTo>
                  <a:pt x="0" y="2186"/>
                  <a:pt x="665" y="2851"/>
                  <a:pt x="1425" y="2851"/>
                </a:cubicBezTo>
                <a:cubicBezTo>
                  <a:pt x="2217" y="2851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8"/>
          <p:cNvSpPr/>
          <p:nvPr/>
        </p:nvSpPr>
        <p:spPr>
          <a:xfrm>
            <a:off x="3144412" y="3648889"/>
            <a:ext cx="160097" cy="160066"/>
          </a:xfrm>
          <a:custGeom>
            <a:avLst/>
            <a:gdLst/>
            <a:ahLst/>
            <a:cxnLst/>
            <a:rect l="l" t="t" r="r" b="b"/>
            <a:pathLst>
              <a:path w="5164" h="5163" extrusionOk="0">
                <a:moveTo>
                  <a:pt x="2566" y="538"/>
                </a:moveTo>
                <a:cubicBezTo>
                  <a:pt x="3706" y="538"/>
                  <a:pt x="4625" y="1457"/>
                  <a:pt x="4625" y="2597"/>
                </a:cubicBezTo>
                <a:cubicBezTo>
                  <a:pt x="4625" y="3737"/>
                  <a:pt x="3706" y="4655"/>
                  <a:pt x="2566" y="4655"/>
                </a:cubicBezTo>
                <a:cubicBezTo>
                  <a:pt x="1426" y="4655"/>
                  <a:pt x="508" y="3737"/>
                  <a:pt x="508" y="2597"/>
                </a:cubicBezTo>
                <a:cubicBezTo>
                  <a:pt x="508" y="1457"/>
                  <a:pt x="1426" y="538"/>
                  <a:pt x="2566" y="538"/>
                </a:cubicBezTo>
                <a:close/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62"/>
                  <a:pt x="2566" y="5162"/>
                </a:cubicBezTo>
                <a:cubicBezTo>
                  <a:pt x="3991" y="5162"/>
                  <a:pt x="5163" y="4022"/>
                  <a:pt x="5163" y="2597"/>
                </a:cubicBezTo>
                <a:cubicBezTo>
                  <a:pt x="5163" y="1172"/>
                  <a:pt x="3991" y="0"/>
                  <a:pt x="256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8"/>
          <p:cNvSpPr/>
          <p:nvPr/>
        </p:nvSpPr>
        <p:spPr>
          <a:xfrm>
            <a:off x="3063930" y="3513377"/>
            <a:ext cx="502706" cy="556743"/>
          </a:xfrm>
          <a:custGeom>
            <a:avLst/>
            <a:gdLst/>
            <a:ahLst/>
            <a:cxnLst/>
            <a:rect l="l" t="t" r="r" b="b"/>
            <a:pathLst>
              <a:path w="16215" h="17958" extrusionOk="0">
                <a:moveTo>
                  <a:pt x="11528" y="919"/>
                </a:moveTo>
                <a:lnTo>
                  <a:pt x="14125" y="3516"/>
                </a:lnTo>
                <a:lnTo>
                  <a:pt x="11844" y="3516"/>
                </a:lnTo>
                <a:cubicBezTo>
                  <a:pt x="11686" y="3516"/>
                  <a:pt x="11528" y="3358"/>
                  <a:pt x="11528" y="3199"/>
                </a:cubicBezTo>
                <a:lnTo>
                  <a:pt x="11528" y="919"/>
                </a:lnTo>
                <a:close/>
                <a:moveTo>
                  <a:pt x="15328" y="1679"/>
                </a:moveTo>
                <a:lnTo>
                  <a:pt x="15328" y="1711"/>
                </a:lnTo>
                <a:cubicBezTo>
                  <a:pt x="15518" y="1711"/>
                  <a:pt x="15645" y="1838"/>
                  <a:pt x="15645" y="2028"/>
                </a:cubicBezTo>
                <a:lnTo>
                  <a:pt x="15645" y="6620"/>
                </a:lnTo>
                <a:lnTo>
                  <a:pt x="15106" y="6081"/>
                </a:lnTo>
                <a:cubicBezTo>
                  <a:pt x="15075" y="6050"/>
                  <a:pt x="15043" y="6018"/>
                  <a:pt x="15011" y="5986"/>
                </a:cubicBezTo>
                <a:lnTo>
                  <a:pt x="15011" y="3769"/>
                </a:lnTo>
                <a:lnTo>
                  <a:pt x="15011" y="3738"/>
                </a:lnTo>
                <a:cubicBezTo>
                  <a:pt x="15011" y="3738"/>
                  <a:pt x="15011" y="3706"/>
                  <a:pt x="15011" y="3706"/>
                </a:cubicBezTo>
                <a:cubicBezTo>
                  <a:pt x="15011" y="3706"/>
                  <a:pt x="15011" y="3674"/>
                  <a:pt x="15011" y="3674"/>
                </a:cubicBezTo>
                <a:cubicBezTo>
                  <a:pt x="15011" y="3643"/>
                  <a:pt x="15011" y="3643"/>
                  <a:pt x="14980" y="3643"/>
                </a:cubicBezTo>
                <a:cubicBezTo>
                  <a:pt x="14980" y="3611"/>
                  <a:pt x="14980" y="3611"/>
                  <a:pt x="14980" y="3611"/>
                </a:cubicBezTo>
                <a:cubicBezTo>
                  <a:pt x="14948" y="3579"/>
                  <a:pt x="14948" y="3579"/>
                  <a:pt x="14948" y="3579"/>
                </a:cubicBezTo>
                <a:lnTo>
                  <a:pt x="13079" y="1679"/>
                </a:lnTo>
                <a:close/>
                <a:moveTo>
                  <a:pt x="14520" y="6358"/>
                </a:moveTo>
                <a:cubicBezTo>
                  <a:pt x="14607" y="6358"/>
                  <a:pt x="14695" y="6382"/>
                  <a:pt x="14758" y="6430"/>
                </a:cubicBezTo>
                <a:lnTo>
                  <a:pt x="15581" y="7253"/>
                </a:lnTo>
                <a:cubicBezTo>
                  <a:pt x="15613" y="7316"/>
                  <a:pt x="15645" y="7411"/>
                  <a:pt x="15645" y="7475"/>
                </a:cubicBezTo>
                <a:lnTo>
                  <a:pt x="15645" y="7506"/>
                </a:lnTo>
                <a:cubicBezTo>
                  <a:pt x="15645" y="7601"/>
                  <a:pt x="15613" y="7665"/>
                  <a:pt x="15581" y="7728"/>
                </a:cubicBezTo>
                <a:lnTo>
                  <a:pt x="14916" y="8361"/>
                </a:lnTo>
                <a:lnTo>
                  <a:pt x="14283" y="7728"/>
                </a:lnTo>
                <a:lnTo>
                  <a:pt x="13649" y="7095"/>
                </a:lnTo>
                <a:lnTo>
                  <a:pt x="14283" y="6430"/>
                </a:lnTo>
                <a:cubicBezTo>
                  <a:pt x="14346" y="6382"/>
                  <a:pt x="14433" y="6358"/>
                  <a:pt x="14520" y="6358"/>
                </a:cubicBezTo>
                <a:close/>
                <a:moveTo>
                  <a:pt x="5796" y="2281"/>
                </a:moveTo>
                <a:cubicBezTo>
                  <a:pt x="5827" y="2281"/>
                  <a:pt x="5827" y="2281"/>
                  <a:pt x="5827" y="2313"/>
                </a:cubicBezTo>
                <a:lnTo>
                  <a:pt x="5986" y="3073"/>
                </a:lnTo>
                <a:cubicBezTo>
                  <a:pt x="6017" y="3199"/>
                  <a:pt x="6081" y="3263"/>
                  <a:pt x="6176" y="3294"/>
                </a:cubicBezTo>
                <a:cubicBezTo>
                  <a:pt x="6492" y="3358"/>
                  <a:pt x="6777" y="3484"/>
                  <a:pt x="7062" y="3643"/>
                </a:cubicBezTo>
                <a:cubicBezTo>
                  <a:pt x="7110" y="3674"/>
                  <a:pt x="7157" y="3690"/>
                  <a:pt x="7205" y="3690"/>
                </a:cubicBezTo>
                <a:cubicBezTo>
                  <a:pt x="7252" y="3690"/>
                  <a:pt x="7300" y="3674"/>
                  <a:pt x="7347" y="3643"/>
                </a:cubicBezTo>
                <a:lnTo>
                  <a:pt x="8012" y="3199"/>
                </a:lnTo>
                <a:lnTo>
                  <a:pt x="8044" y="3199"/>
                </a:lnTo>
                <a:lnTo>
                  <a:pt x="8931" y="4086"/>
                </a:lnTo>
                <a:cubicBezTo>
                  <a:pt x="8931" y="4118"/>
                  <a:pt x="8931" y="4118"/>
                  <a:pt x="8931" y="4118"/>
                </a:cubicBezTo>
                <a:lnTo>
                  <a:pt x="8487" y="4783"/>
                </a:lnTo>
                <a:cubicBezTo>
                  <a:pt x="8424" y="4878"/>
                  <a:pt x="8424" y="5004"/>
                  <a:pt x="8487" y="5068"/>
                </a:cubicBezTo>
                <a:cubicBezTo>
                  <a:pt x="8646" y="5353"/>
                  <a:pt x="8772" y="5638"/>
                  <a:pt x="8836" y="5955"/>
                </a:cubicBezTo>
                <a:cubicBezTo>
                  <a:pt x="8867" y="6050"/>
                  <a:pt x="8962" y="6113"/>
                  <a:pt x="9057" y="6145"/>
                </a:cubicBezTo>
                <a:lnTo>
                  <a:pt x="9818" y="6303"/>
                </a:lnTo>
                <a:cubicBezTo>
                  <a:pt x="9849" y="6303"/>
                  <a:pt x="9849" y="6303"/>
                  <a:pt x="9849" y="6335"/>
                </a:cubicBezTo>
                <a:lnTo>
                  <a:pt x="9849" y="7601"/>
                </a:lnTo>
                <a:cubicBezTo>
                  <a:pt x="9849" y="7601"/>
                  <a:pt x="9849" y="7601"/>
                  <a:pt x="9818" y="7633"/>
                </a:cubicBezTo>
                <a:lnTo>
                  <a:pt x="9057" y="7760"/>
                </a:lnTo>
                <a:cubicBezTo>
                  <a:pt x="8962" y="7791"/>
                  <a:pt x="8867" y="7855"/>
                  <a:pt x="8836" y="7950"/>
                </a:cubicBezTo>
                <a:cubicBezTo>
                  <a:pt x="8772" y="8266"/>
                  <a:pt x="8646" y="8551"/>
                  <a:pt x="8487" y="8836"/>
                </a:cubicBezTo>
                <a:cubicBezTo>
                  <a:pt x="8424" y="8931"/>
                  <a:pt x="8424" y="9026"/>
                  <a:pt x="8487" y="9121"/>
                </a:cubicBezTo>
                <a:lnTo>
                  <a:pt x="8931" y="9786"/>
                </a:lnTo>
                <a:cubicBezTo>
                  <a:pt x="8931" y="9786"/>
                  <a:pt x="8931" y="9818"/>
                  <a:pt x="8931" y="9818"/>
                </a:cubicBezTo>
                <a:lnTo>
                  <a:pt x="8044" y="10705"/>
                </a:lnTo>
                <a:cubicBezTo>
                  <a:pt x="8028" y="10721"/>
                  <a:pt x="8020" y="10729"/>
                  <a:pt x="8016" y="10729"/>
                </a:cubicBezTo>
                <a:cubicBezTo>
                  <a:pt x="8012" y="10729"/>
                  <a:pt x="8012" y="10721"/>
                  <a:pt x="8012" y="10705"/>
                </a:cubicBezTo>
                <a:lnTo>
                  <a:pt x="7347" y="10262"/>
                </a:lnTo>
                <a:cubicBezTo>
                  <a:pt x="7300" y="10246"/>
                  <a:pt x="7252" y="10238"/>
                  <a:pt x="7205" y="10238"/>
                </a:cubicBezTo>
                <a:cubicBezTo>
                  <a:pt x="7157" y="10238"/>
                  <a:pt x="7110" y="10246"/>
                  <a:pt x="7062" y="10262"/>
                </a:cubicBezTo>
                <a:cubicBezTo>
                  <a:pt x="6777" y="10420"/>
                  <a:pt x="6492" y="10547"/>
                  <a:pt x="6176" y="10642"/>
                </a:cubicBezTo>
                <a:cubicBezTo>
                  <a:pt x="6081" y="10673"/>
                  <a:pt x="6017" y="10737"/>
                  <a:pt x="5986" y="10832"/>
                </a:cubicBezTo>
                <a:lnTo>
                  <a:pt x="5827" y="11623"/>
                </a:lnTo>
                <a:cubicBezTo>
                  <a:pt x="5827" y="11623"/>
                  <a:pt x="5827" y="11655"/>
                  <a:pt x="5796" y="11655"/>
                </a:cubicBezTo>
                <a:lnTo>
                  <a:pt x="4529" y="11655"/>
                </a:lnTo>
                <a:cubicBezTo>
                  <a:pt x="4529" y="11655"/>
                  <a:pt x="4529" y="11623"/>
                  <a:pt x="4529" y="11623"/>
                </a:cubicBezTo>
                <a:lnTo>
                  <a:pt x="4339" y="10832"/>
                </a:lnTo>
                <a:cubicBezTo>
                  <a:pt x="4339" y="10737"/>
                  <a:pt x="4275" y="10673"/>
                  <a:pt x="4180" y="10642"/>
                </a:cubicBezTo>
                <a:cubicBezTo>
                  <a:pt x="3864" y="10547"/>
                  <a:pt x="3547" y="10420"/>
                  <a:pt x="3294" y="10262"/>
                </a:cubicBezTo>
                <a:cubicBezTo>
                  <a:pt x="3262" y="10230"/>
                  <a:pt x="3199" y="10230"/>
                  <a:pt x="3167" y="10230"/>
                </a:cubicBezTo>
                <a:lnTo>
                  <a:pt x="3135" y="10230"/>
                </a:lnTo>
                <a:cubicBezTo>
                  <a:pt x="3040" y="10230"/>
                  <a:pt x="2977" y="10262"/>
                  <a:pt x="2945" y="10325"/>
                </a:cubicBezTo>
                <a:lnTo>
                  <a:pt x="2344" y="10737"/>
                </a:lnTo>
                <a:cubicBezTo>
                  <a:pt x="2344" y="10737"/>
                  <a:pt x="2312" y="10737"/>
                  <a:pt x="2312" y="10705"/>
                </a:cubicBezTo>
                <a:lnTo>
                  <a:pt x="1425" y="9818"/>
                </a:lnTo>
                <a:cubicBezTo>
                  <a:pt x="1394" y="9818"/>
                  <a:pt x="1394" y="9786"/>
                  <a:pt x="1425" y="9786"/>
                </a:cubicBezTo>
                <a:lnTo>
                  <a:pt x="1869" y="9121"/>
                </a:lnTo>
                <a:cubicBezTo>
                  <a:pt x="1900" y="9026"/>
                  <a:pt x="1932" y="8931"/>
                  <a:pt x="1869" y="8836"/>
                </a:cubicBezTo>
                <a:cubicBezTo>
                  <a:pt x="1710" y="8583"/>
                  <a:pt x="1584" y="8266"/>
                  <a:pt x="1489" y="7981"/>
                </a:cubicBezTo>
                <a:cubicBezTo>
                  <a:pt x="1489" y="7886"/>
                  <a:pt x="1394" y="7791"/>
                  <a:pt x="1299" y="7791"/>
                </a:cubicBezTo>
                <a:lnTo>
                  <a:pt x="507" y="7633"/>
                </a:lnTo>
                <a:cubicBezTo>
                  <a:pt x="507" y="7601"/>
                  <a:pt x="507" y="7601"/>
                  <a:pt x="507" y="7601"/>
                </a:cubicBezTo>
                <a:lnTo>
                  <a:pt x="507" y="6335"/>
                </a:lnTo>
                <a:cubicBezTo>
                  <a:pt x="507" y="6303"/>
                  <a:pt x="507" y="6303"/>
                  <a:pt x="507" y="6303"/>
                </a:cubicBezTo>
                <a:lnTo>
                  <a:pt x="1299" y="6145"/>
                </a:lnTo>
                <a:cubicBezTo>
                  <a:pt x="1394" y="6113"/>
                  <a:pt x="1489" y="6050"/>
                  <a:pt x="1489" y="5955"/>
                </a:cubicBezTo>
                <a:cubicBezTo>
                  <a:pt x="1584" y="5638"/>
                  <a:pt x="1710" y="5353"/>
                  <a:pt x="1869" y="5068"/>
                </a:cubicBezTo>
                <a:cubicBezTo>
                  <a:pt x="1900" y="4973"/>
                  <a:pt x="1900" y="4878"/>
                  <a:pt x="1869" y="4783"/>
                </a:cubicBezTo>
                <a:lnTo>
                  <a:pt x="1425" y="4118"/>
                </a:lnTo>
                <a:cubicBezTo>
                  <a:pt x="1394" y="4118"/>
                  <a:pt x="1425" y="4118"/>
                  <a:pt x="1425" y="4086"/>
                </a:cubicBezTo>
                <a:lnTo>
                  <a:pt x="2312" y="3199"/>
                </a:lnTo>
                <a:lnTo>
                  <a:pt x="2344" y="3199"/>
                </a:lnTo>
                <a:lnTo>
                  <a:pt x="3009" y="3643"/>
                </a:lnTo>
                <a:cubicBezTo>
                  <a:pt x="3056" y="3674"/>
                  <a:pt x="3104" y="3690"/>
                  <a:pt x="3151" y="3690"/>
                </a:cubicBezTo>
                <a:cubicBezTo>
                  <a:pt x="3199" y="3690"/>
                  <a:pt x="3246" y="3674"/>
                  <a:pt x="3294" y="3643"/>
                </a:cubicBezTo>
                <a:cubicBezTo>
                  <a:pt x="3579" y="3484"/>
                  <a:pt x="3864" y="3389"/>
                  <a:pt x="4180" y="3294"/>
                </a:cubicBezTo>
                <a:cubicBezTo>
                  <a:pt x="4275" y="3263"/>
                  <a:pt x="4339" y="3199"/>
                  <a:pt x="4339" y="3073"/>
                </a:cubicBezTo>
                <a:lnTo>
                  <a:pt x="4529" y="2313"/>
                </a:lnTo>
                <a:cubicBezTo>
                  <a:pt x="4529" y="2281"/>
                  <a:pt x="4529" y="2281"/>
                  <a:pt x="4529" y="2281"/>
                </a:cubicBezTo>
                <a:close/>
                <a:moveTo>
                  <a:pt x="13301" y="7443"/>
                </a:moveTo>
                <a:lnTo>
                  <a:pt x="13744" y="7886"/>
                </a:lnTo>
                <a:lnTo>
                  <a:pt x="9596" y="12035"/>
                </a:lnTo>
                <a:lnTo>
                  <a:pt x="9152" y="11592"/>
                </a:lnTo>
                <a:lnTo>
                  <a:pt x="13301" y="7443"/>
                </a:lnTo>
                <a:close/>
                <a:moveTo>
                  <a:pt x="14093" y="8266"/>
                </a:moveTo>
                <a:lnTo>
                  <a:pt x="14568" y="8710"/>
                </a:lnTo>
                <a:lnTo>
                  <a:pt x="10419" y="12858"/>
                </a:lnTo>
                <a:lnTo>
                  <a:pt x="9976" y="12415"/>
                </a:lnTo>
                <a:lnTo>
                  <a:pt x="14093" y="8266"/>
                </a:lnTo>
                <a:close/>
                <a:moveTo>
                  <a:pt x="9026" y="12225"/>
                </a:moveTo>
                <a:lnTo>
                  <a:pt x="9786" y="12953"/>
                </a:lnTo>
                <a:lnTo>
                  <a:pt x="9026" y="12953"/>
                </a:lnTo>
                <a:lnTo>
                  <a:pt x="9026" y="12225"/>
                </a:lnTo>
                <a:close/>
                <a:moveTo>
                  <a:pt x="15645" y="8361"/>
                </a:moveTo>
                <a:lnTo>
                  <a:pt x="15645" y="17134"/>
                </a:lnTo>
                <a:cubicBezTo>
                  <a:pt x="15645" y="17292"/>
                  <a:pt x="15518" y="17450"/>
                  <a:pt x="15328" y="17450"/>
                </a:cubicBezTo>
                <a:lnTo>
                  <a:pt x="4877" y="17450"/>
                </a:lnTo>
                <a:cubicBezTo>
                  <a:pt x="4719" y="17450"/>
                  <a:pt x="4560" y="17292"/>
                  <a:pt x="4560" y="17134"/>
                </a:cubicBezTo>
                <a:lnTo>
                  <a:pt x="4560" y="16817"/>
                </a:lnTo>
                <a:lnTo>
                  <a:pt x="14188" y="16817"/>
                </a:lnTo>
                <a:cubicBezTo>
                  <a:pt x="14631" y="16817"/>
                  <a:pt x="15011" y="16437"/>
                  <a:pt x="15011" y="15962"/>
                </a:cubicBezTo>
                <a:lnTo>
                  <a:pt x="15011" y="9026"/>
                </a:lnTo>
                <a:cubicBezTo>
                  <a:pt x="15011" y="9026"/>
                  <a:pt x="15011" y="9026"/>
                  <a:pt x="15011" y="8995"/>
                </a:cubicBezTo>
                <a:lnTo>
                  <a:pt x="15106" y="8900"/>
                </a:lnTo>
                <a:lnTo>
                  <a:pt x="15645" y="8361"/>
                </a:lnTo>
                <a:close/>
                <a:moveTo>
                  <a:pt x="3737" y="1"/>
                </a:moveTo>
                <a:cubicBezTo>
                  <a:pt x="3262" y="1"/>
                  <a:pt x="2882" y="381"/>
                  <a:pt x="2882" y="856"/>
                </a:cubicBezTo>
                <a:lnTo>
                  <a:pt x="2882" y="2914"/>
                </a:lnTo>
                <a:lnTo>
                  <a:pt x="2660" y="2756"/>
                </a:lnTo>
                <a:cubicBezTo>
                  <a:pt x="2568" y="2703"/>
                  <a:pt x="2464" y="2678"/>
                  <a:pt x="2361" y="2678"/>
                </a:cubicBezTo>
                <a:cubicBezTo>
                  <a:pt x="2217" y="2678"/>
                  <a:pt x="2074" y="2727"/>
                  <a:pt x="1964" y="2819"/>
                </a:cubicBezTo>
                <a:lnTo>
                  <a:pt x="1077" y="3738"/>
                </a:lnTo>
                <a:cubicBezTo>
                  <a:pt x="887" y="3896"/>
                  <a:pt x="855" y="4213"/>
                  <a:pt x="982" y="4434"/>
                </a:cubicBezTo>
                <a:lnTo>
                  <a:pt x="1362" y="4941"/>
                </a:lnTo>
                <a:cubicBezTo>
                  <a:pt x="1235" y="5163"/>
                  <a:pt x="1140" y="5416"/>
                  <a:pt x="1045" y="5638"/>
                </a:cubicBezTo>
                <a:lnTo>
                  <a:pt x="443" y="5765"/>
                </a:lnTo>
                <a:cubicBezTo>
                  <a:pt x="190" y="5828"/>
                  <a:pt x="0" y="6050"/>
                  <a:pt x="0" y="6335"/>
                </a:cubicBezTo>
                <a:lnTo>
                  <a:pt x="0" y="7601"/>
                </a:lnTo>
                <a:cubicBezTo>
                  <a:pt x="0" y="7855"/>
                  <a:pt x="190" y="8076"/>
                  <a:pt x="443" y="8140"/>
                </a:cubicBezTo>
                <a:lnTo>
                  <a:pt x="1045" y="8266"/>
                </a:lnTo>
                <a:cubicBezTo>
                  <a:pt x="1140" y="8488"/>
                  <a:pt x="1235" y="8741"/>
                  <a:pt x="1362" y="8963"/>
                </a:cubicBezTo>
                <a:lnTo>
                  <a:pt x="982" y="9470"/>
                </a:lnTo>
                <a:cubicBezTo>
                  <a:pt x="855" y="9691"/>
                  <a:pt x="887" y="10008"/>
                  <a:pt x="1077" y="10167"/>
                </a:cubicBezTo>
                <a:lnTo>
                  <a:pt x="1964" y="11085"/>
                </a:lnTo>
                <a:cubicBezTo>
                  <a:pt x="2068" y="11190"/>
                  <a:pt x="2202" y="11237"/>
                  <a:pt x="2337" y="11237"/>
                </a:cubicBezTo>
                <a:cubicBezTo>
                  <a:pt x="2448" y="11237"/>
                  <a:pt x="2561" y="11205"/>
                  <a:pt x="2660" y="11148"/>
                </a:cubicBezTo>
                <a:lnTo>
                  <a:pt x="2882" y="10990"/>
                </a:lnTo>
                <a:lnTo>
                  <a:pt x="2882" y="13998"/>
                </a:lnTo>
                <a:cubicBezTo>
                  <a:pt x="2882" y="14157"/>
                  <a:pt x="3009" y="14252"/>
                  <a:pt x="3135" y="14252"/>
                </a:cubicBezTo>
                <a:cubicBezTo>
                  <a:pt x="3294" y="14252"/>
                  <a:pt x="3420" y="14157"/>
                  <a:pt x="3420" y="13998"/>
                </a:cubicBezTo>
                <a:lnTo>
                  <a:pt x="3420" y="10895"/>
                </a:lnTo>
                <a:cubicBezTo>
                  <a:pt x="3579" y="10958"/>
                  <a:pt x="3705" y="11022"/>
                  <a:pt x="3895" y="11085"/>
                </a:cubicBezTo>
                <a:lnTo>
                  <a:pt x="4022" y="11687"/>
                </a:lnTo>
                <a:cubicBezTo>
                  <a:pt x="4054" y="11972"/>
                  <a:pt x="4275" y="12130"/>
                  <a:pt x="4560" y="12130"/>
                </a:cubicBezTo>
                <a:lnTo>
                  <a:pt x="5827" y="12130"/>
                </a:lnTo>
                <a:cubicBezTo>
                  <a:pt x="6081" y="12130"/>
                  <a:pt x="6302" y="11972"/>
                  <a:pt x="6366" y="11687"/>
                </a:cubicBezTo>
                <a:lnTo>
                  <a:pt x="6492" y="11085"/>
                </a:lnTo>
                <a:cubicBezTo>
                  <a:pt x="6714" y="10990"/>
                  <a:pt x="6967" y="10895"/>
                  <a:pt x="7189" y="10800"/>
                </a:cubicBezTo>
                <a:lnTo>
                  <a:pt x="7727" y="11148"/>
                </a:lnTo>
                <a:cubicBezTo>
                  <a:pt x="7820" y="11201"/>
                  <a:pt x="7923" y="11226"/>
                  <a:pt x="8027" y="11226"/>
                </a:cubicBezTo>
                <a:cubicBezTo>
                  <a:pt x="8170" y="11226"/>
                  <a:pt x="8313" y="11177"/>
                  <a:pt x="8424" y="11085"/>
                </a:cubicBezTo>
                <a:lnTo>
                  <a:pt x="9311" y="10167"/>
                </a:lnTo>
                <a:cubicBezTo>
                  <a:pt x="9501" y="9977"/>
                  <a:pt x="9533" y="9691"/>
                  <a:pt x="9374" y="9470"/>
                </a:cubicBezTo>
                <a:lnTo>
                  <a:pt x="9026" y="8963"/>
                </a:lnTo>
                <a:cubicBezTo>
                  <a:pt x="9152" y="8741"/>
                  <a:pt x="9247" y="8488"/>
                  <a:pt x="9311" y="8266"/>
                </a:cubicBezTo>
                <a:lnTo>
                  <a:pt x="9944" y="8140"/>
                </a:lnTo>
                <a:cubicBezTo>
                  <a:pt x="10198" y="8076"/>
                  <a:pt x="10388" y="7855"/>
                  <a:pt x="10388" y="7570"/>
                </a:cubicBezTo>
                <a:lnTo>
                  <a:pt x="10388" y="6303"/>
                </a:lnTo>
                <a:cubicBezTo>
                  <a:pt x="10388" y="6050"/>
                  <a:pt x="10198" y="5828"/>
                  <a:pt x="9944" y="5765"/>
                </a:cubicBezTo>
                <a:lnTo>
                  <a:pt x="9311" y="5638"/>
                </a:lnTo>
                <a:cubicBezTo>
                  <a:pt x="9247" y="5416"/>
                  <a:pt x="9152" y="5163"/>
                  <a:pt x="9026" y="4941"/>
                </a:cubicBezTo>
                <a:lnTo>
                  <a:pt x="9374" y="4403"/>
                </a:lnTo>
                <a:cubicBezTo>
                  <a:pt x="9533" y="4213"/>
                  <a:pt x="9501" y="3896"/>
                  <a:pt x="9311" y="3706"/>
                </a:cubicBezTo>
                <a:lnTo>
                  <a:pt x="8424" y="2819"/>
                </a:lnTo>
                <a:cubicBezTo>
                  <a:pt x="8316" y="2711"/>
                  <a:pt x="8178" y="2655"/>
                  <a:pt x="8038" y="2655"/>
                </a:cubicBezTo>
                <a:cubicBezTo>
                  <a:pt x="7931" y="2655"/>
                  <a:pt x="7823" y="2688"/>
                  <a:pt x="7727" y="2756"/>
                </a:cubicBezTo>
                <a:lnTo>
                  <a:pt x="7189" y="3104"/>
                </a:lnTo>
                <a:cubicBezTo>
                  <a:pt x="6967" y="2978"/>
                  <a:pt x="6714" y="2883"/>
                  <a:pt x="6492" y="2819"/>
                </a:cubicBezTo>
                <a:lnTo>
                  <a:pt x="6366" y="2186"/>
                </a:lnTo>
                <a:cubicBezTo>
                  <a:pt x="6302" y="1933"/>
                  <a:pt x="6081" y="1743"/>
                  <a:pt x="5827" y="1743"/>
                </a:cubicBezTo>
                <a:lnTo>
                  <a:pt x="4560" y="1743"/>
                </a:lnTo>
                <a:cubicBezTo>
                  <a:pt x="4275" y="1743"/>
                  <a:pt x="4054" y="1933"/>
                  <a:pt x="4022" y="2186"/>
                </a:cubicBezTo>
                <a:lnTo>
                  <a:pt x="3895" y="2819"/>
                </a:lnTo>
                <a:cubicBezTo>
                  <a:pt x="3737" y="2883"/>
                  <a:pt x="3579" y="2946"/>
                  <a:pt x="3420" y="3009"/>
                </a:cubicBezTo>
                <a:lnTo>
                  <a:pt x="3420" y="856"/>
                </a:lnTo>
                <a:cubicBezTo>
                  <a:pt x="3420" y="666"/>
                  <a:pt x="3547" y="539"/>
                  <a:pt x="3737" y="539"/>
                </a:cubicBezTo>
                <a:lnTo>
                  <a:pt x="11021" y="539"/>
                </a:lnTo>
                <a:lnTo>
                  <a:pt x="11021" y="3168"/>
                </a:lnTo>
                <a:cubicBezTo>
                  <a:pt x="11021" y="3643"/>
                  <a:pt x="11401" y="4023"/>
                  <a:pt x="11844" y="4023"/>
                </a:cubicBezTo>
                <a:lnTo>
                  <a:pt x="14505" y="4023"/>
                </a:lnTo>
                <a:lnTo>
                  <a:pt x="14505" y="5828"/>
                </a:lnTo>
                <a:cubicBezTo>
                  <a:pt x="14283" y="5828"/>
                  <a:pt x="14093" y="5891"/>
                  <a:pt x="13935" y="6050"/>
                </a:cubicBezTo>
                <a:lnTo>
                  <a:pt x="8582" y="11402"/>
                </a:lnTo>
                <a:cubicBezTo>
                  <a:pt x="8582" y="11402"/>
                  <a:pt x="8582" y="11433"/>
                  <a:pt x="8582" y="11433"/>
                </a:cubicBezTo>
                <a:lnTo>
                  <a:pt x="8551" y="11433"/>
                </a:lnTo>
                <a:lnTo>
                  <a:pt x="8551" y="11465"/>
                </a:lnTo>
                <a:cubicBezTo>
                  <a:pt x="8551" y="11497"/>
                  <a:pt x="8551" y="11497"/>
                  <a:pt x="8551" y="11497"/>
                </a:cubicBezTo>
                <a:cubicBezTo>
                  <a:pt x="8551" y="11497"/>
                  <a:pt x="8519" y="11497"/>
                  <a:pt x="8519" y="11528"/>
                </a:cubicBezTo>
                <a:lnTo>
                  <a:pt x="8519" y="11560"/>
                </a:lnTo>
                <a:lnTo>
                  <a:pt x="8519" y="13112"/>
                </a:lnTo>
                <a:lnTo>
                  <a:pt x="8266" y="13365"/>
                </a:lnTo>
                <a:lnTo>
                  <a:pt x="6651" y="13365"/>
                </a:lnTo>
                <a:cubicBezTo>
                  <a:pt x="6492" y="13365"/>
                  <a:pt x="6366" y="13492"/>
                  <a:pt x="6366" y="13618"/>
                </a:cubicBezTo>
                <a:cubicBezTo>
                  <a:pt x="6366" y="13777"/>
                  <a:pt x="6492" y="13903"/>
                  <a:pt x="6651" y="13903"/>
                </a:cubicBezTo>
                <a:lnTo>
                  <a:pt x="8392" y="13903"/>
                </a:lnTo>
                <a:cubicBezTo>
                  <a:pt x="8456" y="13903"/>
                  <a:pt x="8519" y="13872"/>
                  <a:pt x="8551" y="13808"/>
                </a:cubicBezTo>
                <a:lnTo>
                  <a:pt x="8899" y="13492"/>
                </a:lnTo>
                <a:lnTo>
                  <a:pt x="10483" y="13492"/>
                </a:lnTo>
                <a:cubicBezTo>
                  <a:pt x="10483" y="13492"/>
                  <a:pt x="10514" y="13460"/>
                  <a:pt x="10514" y="13460"/>
                </a:cubicBezTo>
                <a:lnTo>
                  <a:pt x="10546" y="13460"/>
                </a:lnTo>
                <a:cubicBezTo>
                  <a:pt x="10578" y="13460"/>
                  <a:pt x="10578" y="13460"/>
                  <a:pt x="10578" y="13428"/>
                </a:cubicBezTo>
                <a:lnTo>
                  <a:pt x="10609" y="13428"/>
                </a:lnTo>
                <a:cubicBezTo>
                  <a:pt x="10609" y="13428"/>
                  <a:pt x="10609" y="13428"/>
                  <a:pt x="10609" y="13397"/>
                </a:cubicBezTo>
                <a:lnTo>
                  <a:pt x="14505" y="9533"/>
                </a:lnTo>
                <a:lnTo>
                  <a:pt x="14505" y="15962"/>
                </a:lnTo>
                <a:cubicBezTo>
                  <a:pt x="14505" y="16120"/>
                  <a:pt x="14378" y="16279"/>
                  <a:pt x="14188" y="16279"/>
                </a:cubicBezTo>
                <a:lnTo>
                  <a:pt x="3737" y="16279"/>
                </a:lnTo>
                <a:cubicBezTo>
                  <a:pt x="3547" y="16279"/>
                  <a:pt x="3420" y="16120"/>
                  <a:pt x="3420" y="15962"/>
                </a:cubicBezTo>
                <a:lnTo>
                  <a:pt x="3420" y="15075"/>
                </a:lnTo>
                <a:cubicBezTo>
                  <a:pt x="3420" y="14917"/>
                  <a:pt x="3294" y="14790"/>
                  <a:pt x="3167" y="14790"/>
                </a:cubicBezTo>
                <a:cubicBezTo>
                  <a:pt x="3009" y="14790"/>
                  <a:pt x="2882" y="14917"/>
                  <a:pt x="2882" y="15075"/>
                </a:cubicBezTo>
                <a:lnTo>
                  <a:pt x="2882" y="15962"/>
                </a:lnTo>
                <a:cubicBezTo>
                  <a:pt x="2882" y="16437"/>
                  <a:pt x="3262" y="16817"/>
                  <a:pt x="3737" y="16817"/>
                </a:cubicBezTo>
                <a:lnTo>
                  <a:pt x="4054" y="16817"/>
                </a:lnTo>
                <a:lnTo>
                  <a:pt x="4054" y="17134"/>
                </a:lnTo>
                <a:cubicBezTo>
                  <a:pt x="4054" y="17577"/>
                  <a:pt x="4434" y="17957"/>
                  <a:pt x="4909" y="17957"/>
                </a:cubicBezTo>
                <a:lnTo>
                  <a:pt x="15360" y="17957"/>
                </a:lnTo>
                <a:cubicBezTo>
                  <a:pt x="15835" y="17957"/>
                  <a:pt x="16215" y="17577"/>
                  <a:pt x="16215" y="17134"/>
                </a:cubicBezTo>
                <a:lnTo>
                  <a:pt x="16215" y="7506"/>
                </a:lnTo>
                <a:cubicBezTo>
                  <a:pt x="16183" y="7506"/>
                  <a:pt x="16183" y="7506"/>
                  <a:pt x="16183" y="7475"/>
                </a:cubicBezTo>
                <a:lnTo>
                  <a:pt x="16183" y="2028"/>
                </a:lnTo>
                <a:cubicBezTo>
                  <a:pt x="16183" y="1553"/>
                  <a:pt x="15803" y="1173"/>
                  <a:pt x="15328" y="1173"/>
                </a:cubicBezTo>
                <a:lnTo>
                  <a:pt x="12541" y="1173"/>
                </a:lnTo>
                <a:lnTo>
                  <a:pt x="11464" y="96"/>
                </a:lnTo>
                <a:cubicBezTo>
                  <a:pt x="11464" y="96"/>
                  <a:pt x="11433" y="64"/>
                  <a:pt x="11433" y="64"/>
                </a:cubicBezTo>
                <a:cubicBezTo>
                  <a:pt x="11433" y="64"/>
                  <a:pt x="11401" y="64"/>
                  <a:pt x="11401" y="32"/>
                </a:cubicBezTo>
                <a:lnTo>
                  <a:pt x="11338" y="32"/>
                </a:lnTo>
                <a:cubicBezTo>
                  <a:pt x="11306" y="1"/>
                  <a:pt x="11306" y="1"/>
                  <a:pt x="113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8"/>
          <p:cNvSpPr/>
          <p:nvPr/>
        </p:nvSpPr>
        <p:spPr>
          <a:xfrm>
            <a:off x="3440951" y="3946358"/>
            <a:ext cx="53045" cy="52084"/>
          </a:xfrm>
          <a:custGeom>
            <a:avLst/>
            <a:gdLst/>
            <a:ahLst/>
            <a:cxnLst/>
            <a:rect l="l" t="t" r="r" b="b"/>
            <a:pathLst>
              <a:path w="1711" h="1680" extrusionOk="0">
                <a:moveTo>
                  <a:pt x="1425" y="1"/>
                </a:moveTo>
                <a:cubicBezTo>
                  <a:pt x="1298" y="1"/>
                  <a:pt x="1172" y="96"/>
                  <a:pt x="1172" y="254"/>
                </a:cubicBezTo>
                <a:lnTo>
                  <a:pt x="1172" y="1141"/>
                </a:lnTo>
                <a:lnTo>
                  <a:pt x="285" y="1141"/>
                </a:lnTo>
                <a:cubicBezTo>
                  <a:pt x="127" y="1141"/>
                  <a:pt x="0" y="1268"/>
                  <a:pt x="0" y="1426"/>
                </a:cubicBezTo>
                <a:cubicBezTo>
                  <a:pt x="0" y="1553"/>
                  <a:pt x="127" y="1679"/>
                  <a:pt x="285" y="1679"/>
                </a:cubicBezTo>
                <a:lnTo>
                  <a:pt x="1425" y="1679"/>
                </a:lnTo>
                <a:cubicBezTo>
                  <a:pt x="1583" y="1679"/>
                  <a:pt x="1710" y="1553"/>
                  <a:pt x="1710" y="1426"/>
                </a:cubicBezTo>
                <a:lnTo>
                  <a:pt x="1710" y="254"/>
                </a:lnTo>
                <a:cubicBezTo>
                  <a:pt x="1710" y="96"/>
                  <a:pt x="1583" y="1"/>
                  <a:pt x="1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8"/>
          <p:cNvSpPr/>
          <p:nvPr/>
        </p:nvSpPr>
        <p:spPr>
          <a:xfrm>
            <a:off x="5465437" y="1637465"/>
            <a:ext cx="1029965" cy="249397"/>
          </a:xfrm>
          <a:custGeom>
            <a:avLst/>
            <a:gdLst/>
            <a:ahLst/>
            <a:cxnLst/>
            <a:rect l="l" t="t" r="r" b="b"/>
            <a:pathLst>
              <a:path w="33222" h="6778" extrusionOk="0">
                <a:moveTo>
                  <a:pt x="3389" y="0"/>
                </a:moveTo>
                <a:cubicBezTo>
                  <a:pt x="1521" y="0"/>
                  <a:pt x="1" y="1521"/>
                  <a:pt x="1" y="3389"/>
                </a:cubicBezTo>
                <a:cubicBezTo>
                  <a:pt x="1" y="5257"/>
                  <a:pt x="1521" y="6778"/>
                  <a:pt x="3389" y="6778"/>
                </a:cubicBezTo>
                <a:lnTo>
                  <a:pt x="29833" y="6778"/>
                </a:lnTo>
                <a:cubicBezTo>
                  <a:pt x="31701" y="6778"/>
                  <a:pt x="33222" y="5257"/>
                  <a:pt x="33222" y="3389"/>
                </a:cubicBezTo>
                <a:cubicBezTo>
                  <a:pt x="33222" y="1521"/>
                  <a:pt x="31701" y="0"/>
                  <a:pt x="29833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3" name="Google Shape;1833;p38"/>
          <p:cNvSpPr/>
          <p:nvPr/>
        </p:nvSpPr>
        <p:spPr>
          <a:xfrm>
            <a:off x="5526334" y="3099928"/>
            <a:ext cx="919007" cy="1109610"/>
          </a:xfrm>
          <a:custGeom>
            <a:avLst/>
            <a:gdLst/>
            <a:ahLst/>
            <a:cxnLst/>
            <a:rect l="l" t="t" r="r" b="b"/>
            <a:pathLst>
              <a:path w="29643" h="35791" extrusionOk="0">
                <a:moveTo>
                  <a:pt x="14912" y="0"/>
                </a:moveTo>
                <a:cubicBezTo>
                  <a:pt x="13103" y="0"/>
                  <a:pt x="11294" y="665"/>
                  <a:pt x="9881" y="1999"/>
                </a:cubicBezTo>
                <a:lnTo>
                  <a:pt x="2280" y="9220"/>
                </a:lnTo>
                <a:cubicBezTo>
                  <a:pt x="824" y="10613"/>
                  <a:pt x="0" y="12513"/>
                  <a:pt x="0" y="14540"/>
                </a:cubicBezTo>
                <a:lnTo>
                  <a:pt x="0" y="28475"/>
                </a:lnTo>
                <a:cubicBezTo>
                  <a:pt x="0" y="32496"/>
                  <a:pt x="3262" y="35790"/>
                  <a:pt x="7316" y="35790"/>
                </a:cubicBezTo>
                <a:lnTo>
                  <a:pt x="22327" y="35790"/>
                </a:lnTo>
                <a:cubicBezTo>
                  <a:pt x="26349" y="35790"/>
                  <a:pt x="29642" y="32496"/>
                  <a:pt x="29642" y="28475"/>
                </a:cubicBezTo>
                <a:lnTo>
                  <a:pt x="29642" y="14477"/>
                </a:lnTo>
                <a:cubicBezTo>
                  <a:pt x="29642" y="12513"/>
                  <a:pt x="28851" y="10613"/>
                  <a:pt x="27426" y="9220"/>
                </a:cubicBezTo>
                <a:lnTo>
                  <a:pt x="20015" y="2063"/>
                </a:lnTo>
                <a:cubicBezTo>
                  <a:pt x="18593" y="689"/>
                  <a:pt x="16753" y="0"/>
                  <a:pt x="14912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4" name="Google Shape;1834;p38"/>
          <p:cNvSpPr/>
          <p:nvPr/>
        </p:nvSpPr>
        <p:spPr>
          <a:xfrm>
            <a:off x="5908254" y="2775549"/>
            <a:ext cx="145340" cy="132567"/>
          </a:xfrm>
          <a:custGeom>
            <a:avLst/>
            <a:gdLst/>
            <a:ahLst/>
            <a:cxnLst/>
            <a:rect l="l" t="t" r="r" b="b"/>
            <a:pathLst>
              <a:path w="4688" h="4276" extrusionOk="0">
                <a:moveTo>
                  <a:pt x="2328" y="1"/>
                </a:moveTo>
                <a:cubicBezTo>
                  <a:pt x="1782" y="1"/>
                  <a:pt x="1236" y="206"/>
                  <a:pt x="824" y="618"/>
                </a:cubicBezTo>
                <a:cubicBezTo>
                  <a:pt x="0" y="1473"/>
                  <a:pt x="0" y="2803"/>
                  <a:pt x="824" y="3658"/>
                </a:cubicBezTo>
                <a:cubicBezTo>
                  <a:pt x="1236" y="4070"/>
                  <a:pt x="1782" y="4276"/>
                  <a:pt x="2328" y="4276"/>
                </a:cubicBezTo>
                <a:cubicBezTo>
                  <a:pt x="2874" y="4276"/>
                  <a:pt x="3421" y="4070"/>
                  <a:pt x="3832" y="3658"/>
                </a:cubicBezTo>
                <a:cubicBezTo>
                  <a:pt x="4687" y="2803"/>
                  <a:pt x="4687" y="1473"/>
                  <a:pt x="3832" y="618"/>
                </a:cubicBezTo>
                <a:cubicBezTo>
                  <a:pt x="3421" y="206"/>
                  <a:pt x="2874" y="1"/>
                  <a:pt x="2328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8"/>
          <p:cNvSpPr/>
          <p:nvPr/>
        </p:nvSpPr>
        <p:spPr>
          <a:xfrm>
            <a:off x="5554795" y="3037582"/>
            <a:ext cx="852259" cy="321930"/>
          </a:xfrm>
          <a:custGeom>
            <a:avLst/>
            <a:gdLst/>
            <a:ahLst/>
            <a:cxnLst/>
            <a:rect l="l" t="t" r="r" b="b"/>
            <a:pathLst>
              <a:path w="27490" h="10384" extrusionOk="0">
                <a:moveTo>
                  <a:pt x="13808" y="0"/>
                </a:moveTo>
                <a:cubicBezTo>
                  <a:pt x="11813" y="0"/>
                  <a:pt x="9821" y="744"/>
                  <a:pt x="8266" y="2237"/>
                </a:cubicBezTo>
                <a:lnTo>
                  <a:pt x="96" y="9964"/>
                </a:lnTo>
                <a:cubicBezTo>
                  <a:pt x="1" y="10059"/>
                  <a:pt x="1" y="10217"/>
                  <a:pt x="96" y="10312"/>
                </a:cubicBezTo>
                <a:cubicBezTo>
                  <a:pt x="127" y="10360"/>
                  <a:pt x="183" y="10384"/>
                  <a:pt x="242" y="10384"/>
                </a:cubicBezTo>
                <a:cubicBezTo>
                  <a:pt x="301" y="10384"/>
                  <a:pt x="365" y="10360"/>
                  <a:pt x="412" y="10312"/>
                </a:cubicBezTo>
                <a:lnTo>
                  <a:pt x="8583" y="2585"/>
                </a:lnTo>
                <a:cubicBezTo>
                  <a:pt x="10067" y="1180"/>
                  <a:pt x="11961" y="475"/>
                  <a:pt x="13852" y="475"/>
                </a:cubicBezTo>
                <a:cubicBezTo>
                  <a:pt x="15753" y="475"/>
                  <a:pt x="17652" y="1188"/>
                  <a:pt x="19129" y="2617"/>
                </a:cubicBezTo>
                <a:lnTo>
                  <a:pt x="27078" y="10312"/>
                </a:lnTo>
                <a:cubicBezTo>
                  <a:pt x="27109" y="10376"/>
                  <a:pt x="27173" y="10376"/>
                  <a:pt x="27236" y="10376"/>
                </a:cubicBezTo>
                <a:cubicBezTo>
                  <a:pt x="27299" y="10376"/>
                  <a:pt x="27363" y="10376"/>
                  <a:pt x="27394" y="10312"/>
                </a:cubicBezTo>
                <a:cubicBezTo>
                  <a:pt x="27489" y="10217"/>
                  <a:pt x="27489" y="10059"/>
                  <a:pt x="27394" y="9996"/>
                </a:cubicBezTo>
                <a:lnTo>
                  <a:pt x="19445" y="2300"/>
                </a:lnTo>
                <a:cubicBezTo>
                  <a:pt x="17865" y="768"/>
                  <a:pt x="15835" y="0"/>
                  <a:pt x="13808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8"/>
          <p:cNvSpPr/>
          <p:nvPr/>
        </p:nvSpPr>
        <p:spPr>
          <a:xfrm>
            <a:off x="5972057" y="2953751"/>
            <a:ext cx="14757" cy="97224"/>
          </a:xfrm>
          <a:custGeom>
            <a:avLst/>
            <a:gdLst/>
            <a:ahLst/>
            <a:cxnLst/>
            <a:rect l="l" t="t" r="r" b="b"/>
            <a:pathLst>
              <a:path w="476" h="3136" extrusionOk="0">
                <a:moveTo>
                  <a:pt x="254" y="1"/>
                </a:moveTo>
                <a:cubicBezTo>
                  <a:pt x="128" y="1"/>
                  <a:pt x="1" y="96"/>
                  <a:pt x="1" y="222"/>
                </a:cubicBezTo>
                <a:lnTo>
                  <a:pt x="1" y="2914"/>
                </a:lnTo>
                <a:cubicBezTo>
                  <a:pt x="1" y="3041"/>
                  <a:pt x="128" y="3136"/>
                  <a:pt x="254" y="3136"/>
                </a:cubicBezTo>
                <a:cubicBezTo>
                  <a:pt x="381" y="3136"/>
                  <a:pt x="476" y="3041"/>
                  <a:pt x="476" y="2914"/>
                </a:cubicBezTo>
                <a:lnTo>
                  <a:pt x="476" y="222"/>
                </a:lnTo>
                <a:cubicBezTo>
                  <a:pt x="476" y="96"/>
                  <a:pt x="381" y="1"/>
                  <a:pt x="25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8"/>
          <p:cNvSpPr/>
          <p:nvPr/>
        </p:nvSpPr>
        <p:spPr>
          <a:xfrm>
            <a:off x="6172365" y="3513377"/>
            <a:ext cx="595000" cy="556743"/>
          </a:xfrm>
          <a:custGeom>
            <a:avLst/>
            <a:gdLst/>
            <a:ahLst/>
            <a:cxnLst/>
            <a:rect l="l" t="t" r="r" b="b"/>
            <a:pathLst>
              <a:path w="19192" h="17958" extrusionOk="0">
                <a:moveTo>
                  <a:pt x="17387" y="1838"/>
                </a:moveTo>
                <a:lnTo>
                  <a:pt x="17387" y="11813"/>
                </a:lnTo>
                <a:lnTo>
                  <a:pt x="1806" y="11813"/>
                </a:lnTo>
                <a:lnTo>
                  <a:pt x="1806" y="1838"/>
                </a:lnTo>
                <a:close/>
                <a:moveTo>
                  <a:pt x="18622" y="12383"/>
                </a:moveTo>
                <a:lnTo>
                  <a:pt x="18622" y="12700"/>
                </a:lnTo>
                <a:cubicBezTo>
                  <a:pt x="18622" y="13238"/>
                  <a:pt x="18178" y="13682"/>
                  <a:pt x="17672" y="13682"/>
                </a:cubicBezTo>
                <a:lnTo>
                  <a:pt x="1521" y="13682"/>
                </a:lnTo>
                <a:cubicBezTo>
                  <a:pt x="982" y="13682"/>
                  <a:pt x="570" y="13238"/>
                  <a:pt x="570" y="12700"/>
                </a:cubicBezTo>
                <a:lnTo>
                  <a:pt x="570" y="12383"/>
                </a:lnTo>
                <a:close/>
                <a:moveTo>
                  <a:pt x="9944" y="15487"/>
                </a:moveTo>
                <a:lnTo>
                  <a:pt x="9944" y="16152"/>
                </a:lnTo>
                <a:lnTo>
                  <a:pt x="9248" y="16152"/>
                </a:lnTo>
                <a:lnTo>
                  <a:pt x="9248" y="15487"/>
                </a:lnTo>
                <a:close/>
                <a:moveTo>
                  <a:pt x="11465" y="14252"/>
                </a:moveTo>
                <a:lnTo>
                  <a:pt x="11465" y="16152"/>
                </a:lnTo>
                <a:lnTo>
                  <a:pt x="10483" y="16152"/>
                </a:lnTo>
                <a:lnTo>
                  <a:pt x="10483" y="15202"/>
                </a:lnTo>
                <a:cubicBezTo>
                  <a:pt x="10483" y="15044"/>
                  <a:pt x="10356" y="14917"/>
                  <a:pt x="10198" y="14917"/>
                </a:cubicBezTo>
                <a:lnTo>
                  <a:pt x="8963" y="14917"/>
                </a:lnTo>
                <a:cubicBezTo>
                  <a:pt x="8804" y="14917"/>
                  <a:pt x="8678" y="15044"/>
                  <a:pt x="8678" y="15202"/>
                </a:cubicBezTo>
                <a:lnTo>
                  <a:pt x="8678" y="16152"/>
                </a:lnTo>
                <a:lnTo>
                  <a:pt x="7696" y="16152"/>
                </a:lnTo>
                <a:lnTo>
                  <a:pt x="7696" y="14252"/>
                </a:lnTo>
                <a:close/>
                <a:moveTo>
                  <a:pt x="13650" y="16722"/>
                </a:moveTo>
                <a:lnTo>
                  <a:pt x="13650" y="17419"/>
                </a:lnTo>
                <a:lnTo>
                  <a:pt x="5511" y="17419"/>
                </a:lnTo>
                <a:lnTo>
                  <a:pt x="5511" y="16722"/>
                </a:lnTo>
                <a:close/>
                <a:moveTo>
                  <a:pt x="1521" y="1"/>
                </a:moveTo>
                <a:cubicBezTo>
                  <a:pt x="665" y="1"/>
                  <a:pt x="0" y="698"/>
                  <a:pt x="0" y="1553"/>
                </a:cubicBezTo>
                <a:lnTo>
                  <a:pt x="0" y="12098"/>
                </a:lnTo>
                <a:lnTo>
                  <a:pt x="0" y="12700"/>
                </a:lnTo>
                <a:cubicBezTo>
                  <a:pt x="0" y="13555"/>
                  <a:pt x="665" y="14252"/>
                  <a:pt x="1521" y="14252"/>
                </a:cubicBezTo>
                <a:lnTo>
                  <a:pt x="7126" y="14252"/>
                </a:lnTo>
                <a:lnTo>
                  <a:pt x="7126" y="16152"/>
                </a:lnTo>
                <a:lnTo>
                  <a:pt x="5226" y="16152"/>
                </a:lnTo>
                <a:cubicBezTo>
                  <a:pt x="5099" y="16152"/>
                  <a:pt x="4972" y="16279"/>
                  <a:pt x="4972" y="16437"/>
                </a:cubicBezTo>
                <a:lnTo>
                  <a:pt x="4972" y="17672"/>
                </a:lnTo>
                <a:cubicBezTo>
                  <a:pt x="4972" y="17830"/>
                  <a:pt x="5099" y="17957"/>
                  <a:pt x="5226" y="17957"/>
                </a:cubicBezTo>
                <a:lnTo>
                  <a:pt x="13935" y="17957"/>
                </a:lnTo>
                <a:cubicBezTo>
                  <a:pt x="14093" y="17957"/>
                  <a:pt x="14220" y="17830"/>
                  <a:pt x="14220" y="17672"/>
                </a:cubicBezTo>
                <a:lnTo>
                  <a:pt x="14220" y="16437"/>
                </a:lnTo>
                <a:cubicBezTo>
                  <a:pt x="14220" y="16279"/>
                  <a:pt x="14093" y="16152"/>
                  <a:pt x="13935" y="16152"/>
                </a:cubicBezTo>
                <a:lnTo>
                  <a:pt x="12035" y="16152"/>
                </a:lnTo>
                <a:lnTo>
                  <a:pt x="12035" y="14252"/>
                </a:lnTo>
                <a:lnTo>
                  <a:pt x="17672" y="14252"/>
                </a:lnTo>
                <a:cubicBezTo>
                  <a:pt x="18495" y="14252"/>
                  <a:pt x="19192" y="13555"/>
                  <a:pt x="19192" y="12700"/>
                </a:cubicBezTo>
                <a:lnTo>
                  <a:pt x="19192" y="12098"/>
                </a:lnTo>
                <a:lnTo>
                  <a:pt x="19192" y="1521"/>
                </a:lnTo>
                <a:cubicBezTo>
                  <a:pt x="19192" y="698"/>
                  <a:pt x="18495" y="1"/>
                  <a:pt x="17672" y="1"/>
                </a:cubicBezTo>
                <a:lnTo>
                  <a:pt x="3864" y="1"/>
                </a:lnTo>
                <a:cubicBezTo>
                  <a:pt x="3706" y="1"/>
                  <a:pt x="3579" y="127"/>
                  <a:pt x="3579" y="286"/>
                </a:cubicBezTo>
                <a:cubicBezTo>
                  <a:pt x="3579" y="444"/>
                  <a:pt x="3706" y="571"/>
                  <a:pt x="3864" y="571"/>
                </a:cubicBezTo>
                <a:lnTo>
                  <a:pt x="17672" y="571"/>
                </a:lnTo>
                <a:cubicBezTo>
                  <a:pt x="18178" y="571"/>
                  <a:pt x="18622" y="1014"/>
                  <a:pt x="18622" y="1521"/>
                </a:cubicBezTo>
                <a:lnTo>
                  <a:pt x="18622" y="11813"/>
                </a:lnTo>
                <a:lnTo>
                  <a:pt x="17925" y="11813"/>
                </a:lnTo>
                <a:lnTo>
                  <a:pt x="17925" y="1553"/>
                </a:lnTo>
                <a:cubicBezTo>
                  <a:pt x="17925" y="1394"/>
                  <a:pt x="17798" y="1268"/>
                  <a:pt x="17672" y="1268"/>
                </a:cubicBezTo>
                <a:lnTo>
                  <a:pt x="1521" y="1268"/>
                </a:lnTo>
                <a:cubicBezTo>
                  <a:pt x="1362" y="1268"/>
                  <a:pt x="1235" y="1394"/>
                  <a:pt x="1235" y="1553"/>
                </a:cubicBezTo>
                <a:lnTo>
                  <a:pt x="1235" y="11813"/>
                </a:lnTo>
                <a:lnTo>
                  <a:pt x="539" y="11813"/>
                </a:lnTo>
                <a:lnTo>
                  <a:pt x="539" y="1553"/>
                </a:lnTo>
                <a:cubicBezTo>
                  <a:pt x="539" y="1014"/>
                  <a:pt x="982" y="571"/>
                  <a:pt x="1521" y="571"/>
                </a:cubicBezTo>
                <a:lnTo>
                  <a:pt x="2756" y="571"/>
                </a:lnTo>
                <a:cubicBezTo>
                  <a:pt x="2914" y="571"/>
                  <a:pt x="3041" y="444"/>
                  <a:pt x="3041" y="286"/>
                </a:cubicBezTo>
                <a:cubicBezTo>
                  <a:pt x="3041" y="127"/>
                  <a:pt x="2914" y="1"/>
                  <a:pt x="2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8"/>
          <p:cNvSpPr/>
          <p:nvPr/>
        </p:nvSpPr>
        <p:spPr>
          <a:xfrm>
            <a:off x="6326509" y="3590946"/>
            <a:ext cx="286711" cy="162019"/>
          </a:xfrm>
          <a:custGeom>
            <a:avLst/>
            <a:gdLst/>
            <a:ahLst/>
            <a:cxnLst/>
            <a:rect l="l" t="t" r="r" b="b"/>
            <a:pathLst>
              <a:path w="9248" h="5226" extrusionOk="0">
                <a:moveTo>
                  <a:pt x="1236" y="571"/>
                </a:moveTo>
                <a:lnTo>
                  <a:pt x="1236" y="1236"/>
                </a:lnTo>
                <a:lnTo>
                  <a:pt x="539" y="1236"/>
                </a:lnTo>
                <a:lnTo>
                  <a:pt x="539" y="571"/>
                </a:lnTo>
                <a:close/>
                <a:moveTo>
                  <a:pt x="4972" y="571"/>
                </a:moveTo>
                <a:lnTo>
                  <a:pt x="4972" y="1236"/>
                </a:lnTo>
                <a:lnTo>
                  <a:pt x="4276" y="1236"/>
                </a:lnTo>
                <a:lnTo>
                  <a:pt x="4276" y="571"/>
                </a:lnTo>
                <a:close/>
                <a:moveTo>
                  <a:pt x="8678" y="571"/>
                </a:moveTo>
                <a:lnTo>
                  <a:pt x="8678" y="1236"/>
                </a:lnTo>
                <a:lnTo>
                  <a:pt x="8013" y="1236"/>
                </a:lnTo>
                <a:lnTo>
                  <a:pt x="8013" y="571"/>
                </a:lnTo>
                <a:close/>
                <a:moveTo>
                  <a:pt x="1552" y="3991"/>
                </a:moveTo>
                <a:lnTo>
                  <a:pt x="1552" y="4656"/>
                </a:lnTo>
                <a:lnTo>
                  <a:pt x="856" y="4656"/>
                </a:lnTo>
                <a:lnTo>
                  <a:pt x="856" y="3991"/>
                </a:lnTo>
                <a:close/>
                <a:moveTo>
                  <a:pt x="8361" y="3991"/>
                </a:moveTo>
                <a:lnTo>
                  <a:pt x="8361" y="4656"/>
                </a:lnTo>
                <a:lnTo>
                  <a:pt x="7696" y="4656"/>
                </a:lnTo>
                <a:lnTo>
                  <a:pt x="7696" y="3991"/>
                </a:lnTo>
                <a:close/>
                <a:moveTo>
                  <a:pt x="254" y="1"/>
                </a:moveTo>
                <a:cubicBezTo>
                  <a:pt x="127" y="1"/>
                  <a:pt x="0" y="127"/>
                  <a:pt x="0" y="286"/>
                </a:cubicBezTo>
                <a:lnTo>
                  <a:pt x="0" y="1521"/>
                </a:lnTo>
                <a:cubicBezTo>
                  <a:pt x="0" y="1679"/>
                  <a:pt x="127" y="1806"/>
                  <a:pt x="254" y="1806"/>
                </a:cubicBezTo>
                <a:lnTo>
                  <a:pt x="1521" y="1806"/>
                </a:lnTo>
                <a:cubicBezTo>
                  <a:pt x="1679" y="1806"/>
                  <a:pt x="1806" y="1679"/>
                  <a:pt x="1806" y="1521"/>
                </a:cubicBezTo>
                <a:lnTo>
                  <a:pt x="1806" y="1172"/>
                </a:lnTo>
                <a:lnTo>
                  <a:pt x="2661" y="1172"/>
                </a:lnTo>
                <a:cubicBezTo>
                  <a:pt x="1869" y="1679"/>
                  <a:pt x="1267" y="2471"/>
                  <a:pt x="1046" y="3421"/>
                </a:cubicBezTo>
                <a:lnTo>
                  <a:pt x="570" y="3421"/>
                </a:lnTo>
                <a:cubicBezTo>
                  <a:pt x="412" y="3421"/>
                  <a:pt x="285" y="3548"/>
                  <a:pt x="285" y="3706"/>
                </a:cubicBezTo>
                <a:lnTo>
                  <a:pt x="285" y="4941"/>
                </a:lnTo>
                <a:cubicBezTo>
                  <a:pt x="285" y="5099"/>
                  <a:pt x="412" y="5226"/>
                  <a:pt x="570" y="5226"/>
                </a:cubicBezTo>
                <a:lnTo>
                  <a:pt x="1837" y="5226"/>
                </a:lnTo>
                <a:cubicBezTo>
                  <a:pt x="1964" y="5226"/>
                  <a:pt x="2091" y="5099"/>
                  <a:pt x="2091" y="4941"/>
                </a:cubicBezTo>
                <a:lnTo>
                  <a:pt x="2091" y="3706"/>
                </a:lnTo>
                <a:cubicBezTo>
                  <a:pt x="2091" y="3548"/>
                  <a:pt x="1964" y="3421"/>
                  <a:pt x="1837" y="3421"/>
                </a:cubicBezTo>
                <a:lnTo>
                  <a:pt x="1616" y="3421"/>
                </a:lnTo>
                <a:cubicBezTo>
                  <a:pt x="1932" y="2407"/>
                  <a:pt x="2724" y="1616"/>
                  <a:pt x="3706" y="1299"/>
                </a:cubicBezTo>
                <a:lnTo>
                  <a:pt x="3706" y="1521"/>
                </a:lnTo>
                <a:cubicBezTo>
                  <a:pt x="3706" y="1679"/>
                  <a:pt x="3832" y="1806"/>
                  <a:pt x="3991" y="1806"/>
                </a:cubicBezTo>
                <a:lnTo>
                  <a:pt x="5226" y="1806"/>
                </a:lnTo>
                <a:cubicBezTo>
                  <a:pt x="5384" y="1806"/>
                  <a:pt x="5511" y="1679"/>
                  <a:pt x="5511" y="1521"/>
                </a:cubicBezTo>
                <a:lnTo>
                  <a:pt x="5511" y="1299"/>
                </a:lnTo>
                <a:cubicBezTo>
                  <a:pt x="6524" y="1616"/>
                  <a:pt x="7316" y="2407"/>
                  <a:pt x="7633" y="3421"/>
                </a:cubicBezTo>
                <a:lnTo>
                  <a:pt x="7411" y="3421"/>
                </a:lnTo>
                <a:cubicBezTo>
                  <a:pt x="7253" y="3421"/>
                  <a:pt x="7126" y="3548"/>
                  <a:pt x="7126" y="3706"/>
                </a:cubicBezTo>
                <a:lnTo>
                  <a:pt x="7126" y="4941"/>
                </a:lnTo>
                <a:cubicBezTo>
                  <a:pt x="7126" y="5099"/>
                  <a:pt x="7253" y="5226"/>
                  <a:pt x="7411" y="5226"/>
                </a:cubicBezTo>
                <a:lnTo>
                  <a:pt x="8646" y="5226"/>
                </a:lnTo>
                <a:cubicBezTo>
                  <a:pt x="8804" y="5226"/>
                  <a:pt x="8931" y="5099"/>
                  <a:pt x="8931" y="4941"/>
                </a:cubicBezTo>
                <a:lnTo>
                  <a:pt x="8931" y="3706"/>
                </a:lnTo>
                <a:cubicBezTo>
                  <a:pt x="8931" y="3548"/>
                  <a:pt x="8804" y="3421"/>
                  <a:pt x="8646" y="3421"/>
                </a:cubicBezTo>
                <a:lnTo>
                  <a:pt x="8203" y="3421"/>
                </a:lnTo>
                <a:cubicBezTo>
                  <a:pt x="7981" y="2471"/>
                  <a:pt x="7379" y="1679"/>
                  <a:pt x="6588" y="1172"/>
                </a:cubicBezTo>
                <a:lnTo>
                  <a:pt x="7443" y="1172"/>
                </a:lnTo>
                <a:lnTo>
                  <a:pt x="7443" y="1521"/>
                </a:lnTo>
                <a:cubicBezTo>
                  <a:pt x="7443" y="1679"/>
                  <a:pt x="7569" y="1806"/>
                  <a:pt x="7728" y="1806"/>
                </a:cubicBezTo>
                <a:lnTo>
                  <a:pt x="8963" y="1806"/>
                </a:lnTo>
                <a:cubicBezTo>
                  <a:pt x="9121" y="1806"/>
                  <a:pt x="9248" y="1679"/>
                  <a:pt x="9248" y="1521"/>
                </a:cubicBezTo>
                <a:lnTo>
                  <a:pt x="9248" y="286"/>
                </a:lnTo>
                <a:cubicBezTo>
                  <a:pt x="9248" y="127"/>
                  <a:pt x="9121" y="1"/>
                  <a:pt x="8963" y="1"/>
                </a:cubicBezTo>
                <a:lnTo>
                  <a:pt x="7728" y="1"/>
                </a:lnTo>
                <a:cubicBezTo>
                  <a:pt x="7569" y="1"/>
                  <a:pt x="7443" y="127"/>
                  <a:pt x="7443" y="286"/>
                </a:cubicBezTo>
                <a:lnTo>
                  <a:pt x="7443" y="602"/>
                </a:lnTo>
                <a:lnTo>
                  <a:pt x="5511" y="602"/>
                </a:lnTo>
                <a:lnTo>
                  <a:pt x="5511" y="286"/>
                </a:lnTo>
                <a:cubicBezTo>
                  <a:pt x="5511" y="127"/>
                  <a:pt x="5384" y="1"/>
                  <a:pt x="5226" y="1"/>
                </a:cubicBezTo>
                <a:lnTo>
                  <a:pt x="3991" y="1"/>
                </a:lnTo>
                <a:cubicBezTo>
                  <a:pt x="3832" y="1"/>
                  <a:pt x="3706" y="127"/>
                  <a:pt x="3706" y="286"/>
                </a:cubicBezTo>
                <a:lnTo>
                  <a:pt x="3706" y="602"/>
                </a:lnTo>
                <a:lnTo>
                  <a:pt x="1806" y="602"/>
                </a:lnTo>
                <a:lnTo>
                  <a:pt x="1806" y="286"/>
                </a:lnTo>
                <a:cubicBezTo>
                  <a:pt x="1806" y="127"/>
                  <a:pt x="1679" y="1"/>
                  <a:pt x="152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8"/>
          <p:cNvSpPr/>
          <p:nvPr/>
        </p:nvSpPr>
        <p:spPr>
          <a:xfrm>
            <a:off x="6412913" y="3667522"/>
            <a:ext cx="113903" cy="190510"/>
          </a:xfrm>
          <a:custGeom>
            <a:avLst/>
            <a:gdLst/>
            <a:ahLst/>
            <a:cxnLst/>
            <a:rect l="l" t="t" r="r" b="b"/>
            <a:pathLst>
              <a:path w="3674" h="6145" extrusionOk="0">
                <a:moveTo>
                  <a:pt x="2122" y="1268"/>
                </a:moveTo>
                <a:lnTo>
                  <a:pt x="3041" y="2788"/>
                </a:lnTo>
                <a:lnTo>
                  <a:pt x="2439" y="3738"/>
                </a:lnTo>
                <a:lnTo>
                  <a:pt x="1204" y="3738"/>
                </a:lnTo>
                <a:lnTo>
                  <a:pt x="602" y="2788"/>
                </a:lnTo>
                <a:lnTo>
                  <a:pt x="1552" y="1268"/>
                </a:lnTo>
                <a:lnTo>
                  <a:pt x="1552" y="2503"/>
                </a:lnTo>
                <a:lnTo>
                  <a:pt x="1520" y="2503"/>
                </a:lnTo>
                <a:cubicBezTo>
                  <a:pt x="1362" y="2503"/>
                  <a:pt x="1235" y="2629"/>
                  <a:pt x="1235" y="2788"/>
                </a:cubicBezTo>
                <a:cubicBezTo>
                  <a:pt x="1235" y="2914"/>
                  <a:pt x="1362" y="3041"/>
                  <a:pt x="1520" y="3041"/>
                </a:cubicBezTo>
                <a:lnTo>
                  <a:pt x="2154" y="3041"/>
                </a:lnTo>
                <a:cubicBezTo>
                  <a:pt x="2280" y="3041"/>
                  <a:pt x="2439" y="2914"/>
                  <a:pt x="2439" y="2788"/>
                </a:cubicBezTo>
                <a:cubicBezTo>
                  <a:pt x="2439" y="2629"/>
                  <a:pt x="2280" y="2503"/>
                  <a:pt x="2154" y="2503"/>
                </a:cubicBezTo>
                <a:lnTo>
                  <a:pt x="2122" y="2503"/>
                </a:lnTo>
                <a:lnTo>
                  <a:pt x="2122" y="1268"/>
                </a:lnTo>
                <a:close/>
                <a:moveTo>
                  <a:pt x="2471" y="4308"/>
                </a:moveTo>
                <a:lnTo>
                  <a:pt x="2471" y="5606"/>
                </a:lnTo>
                <a:lnTo>
                  <a:pt x="1172" y="5606"/>
                </a:lnTo>
                <a:lnTo>
                  <a:pt x="1172" y="4308"/>
                </a:lnTo>
                <a:close/>
                <a:moveTo>
                  <a:pt x="1805" y="1"/>
                </a:moveTo>
                <a:cubicBezTo>
                  <a:pt x="1774" y="1"/>
                  <a:pt x="1774" y="32"/>
                  <a:pt x="1774" y="32"/>
                </a:cubicBezTo>
                <a:lnTo>
                  <a:pt x="1710" y="32"/>
                </a:lnTo>
                <a:cubicBezTo>
                  <a:pt x="1679" y="64"/>
                  <a:pt x="1679" y="64"/>
                  <a:pt x="1679" y="64"/>
                </a:cubicBezTo>
                <a:cubicBezTo>
                  <a:pt x="1647" y="64"/>
                  <a:pt x="1647" y="64"/>
                  <a:pt x="1647" y="96"/>
                </a:cubicBezTo>
                <a:lnTo>
                  <a:pt x="1615" y="127"/>
                </a:lnTo>
                <a:lnTo>
                  <a:pt x="1584" y="127"/>
                </a:lnTo>
                <a:lnTo>
                  <a:pt x="1584" y="159"/>
                </a:lnTo>
                <a:lnTo>
                  <a:pt x="32" y="2629"/>
                </a:lnTo>
                <a:cubicBezTo>
                  <a:pt x="0" y="2724"/>
                  <a:pt x="0" y="2819"/>
                  <a:pt x="32" y="2914"/>
                </a:cubicBezTo>
                <a:lnTo>
                  <a:pt x="539" y="3738"/>
                </a:lnTo>
                <a:cubicBezTo>
                  <a:pt x="412" y="3769"/>
                  <a:pt x="317" y="3864"/>
                  <a:pt x="317" y="4023"/>
                </a:cubicBezTo>
                <a:cubicBezTo>
                  <a:pt x="317" y="4181"/>
                  <a:pt x="444" y="4308"/>
                  <a:pt x="602" y="4308"/>
                </a:cubicBezTo>
                <a:lnTo>
                  <a:pt x="634" y="4308"/>
                </a:lnTo>
                <a:lnTo>
                  <a:pt x="634" y="5891"/>
                </a:lnTo>
                <a:cubicBezTo>
                  <a:pt x="634" y="6018"/>
                  <a:pt x="760" y="6145"/>
                  <a:pt x="887" y="6145"/>
                </a:cubicBezTo>
                <a:lnTo>
                  <a:pt x="2756" y="6145"/>
                </a:lnTo>
                <a:cubicBezTo>
                  <a:pt x="2914" y="6145"/>
                  <a:pt x="3041" y="6018"/>
                  <a:pt x="3041" y="5891"/>
                </a:cubicBezTo>
                <a:lnTo>
                  <a:pt x="3041" y="4308"/>
                </a:lnTo>
                <a:lnTo>
                  <a:pt x="3072" y="4308"/>
                </a:lnTo>
                <a:cubicBezTo>
                  <a:pt x="3231" y="4308"/>
                  <a:pt x="3357" y="4181"/>
                  <a:pt x="3357" y="4023"/>
                </a:cubicBezTo>
                <a:cubicBezTo>
                  <a:pt x="3357" y="3864"/>
                  <a:pt x="3262" y="3769"/>
                  <a:pt x="3104" y="3738"/>
                </a:cubicBezTo>
                <a:lnTo>
                  <a:pt x="3611" y="2914"/>
                </a:lnTo>
                <a:cubicBezTo>
                  <a:pt x="3674" y="2819"/>
                  <a:pt x="3674" y="2724"/>
                  <a:pt x="3611" y="2629"/>
                </a:cubicBezTo>
                <a:lnTo>
                  <a:pt x="2059" y="159"/>
                </a:lnTo>
                <a:cubicBezTo>
                  <a:pt x="2059" y="127"/>
                  <a:pt x="2059" y="127"/>
                  <a:pt x="2059" y="127"/>
                </a:cubicBezTo>
                <a:lnTo>
                  <a:pt x="2027" y="96"/>
                </a:lnTo>
                <a:cubicBezTo>
                  <a:pt x="2027" y="96"/>
                  <a:pt x="1995" y="64"/>
                  <a:pt x="1995" y="64"/>
                </a:cubicBezTo>
                <a:cubicBezTo>
                  <a:pt x="1995" y="64"/>
                  <a:pt x="1964" y="64"/>
                  <a:pt x="1964" y="32"/>
                </a:cubicBezTo>
                <a:lnTo>
                  <a:pt x="1900" y="32"/>
                </a:lnTo>
                <a:cubicBezTo>
                  <a:pt x="1900" y="1"/>
                  <a:pt x="1869" y="1"/>
                  <a:pt x="18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884268" y="1494774"/>
            <a:ext cx="919038" cy="1109114"/>
          </a:xfrm>
          <a:custGeom>
            <a:avLst/>
            <a:gdLst/>
            <a:ahLst/>
            <a:cxnLst/>
            <a:rect l="l" t="t" r="r" b="b"/>
            <a:pathLst>
              <a:path w="29644" h="35775" extrusionOk="0">
                <a:moveTo>
                  <a:pt x="7316" y="1"/>
                </a:moveTo>
                <a:cubicBezTo>
                  <a:pt x="3263" y="1"/>
                  <a:pt x="1" y="3262"/>
                  <a:pt x="1" y="7316"/>
                </a:cubicBezTo>
                <a:lnTo>
                  <a:pt x="1" y="21282"/>
                </a:lnTo>
                <a:cubicBezTo>
                  <a:pt x="1" y="23277"/>
                  <a:pt x="793" y="25177"/>
                  <a:pt x="2218" y="26539"/>
                </a:cubicBezTo>
                <a:lnTo>
                  <a:pt x="9628" y="33728"/>
                </a:lnTo>
                <a:cubicBezTo>
                  <a:pt x="11042" y="35094"/>
                  <a:pt x="12869" y="35775"/>
                  <a:pt x="14699" y="35775"/>
                </a:cubicBezTo>
                <a:cubicBezTo>
                  <a:pt x="16519" y="35775"/>
                  <a:pt x="18341" y="35102"/>
                  <a:pt x="19762" y="33760"/>
                </a:cubicBezTo>
                <a:lnTo>
                  <a:pt x="27363" y="26539"/>
                </a:lnTo>
                <a:cubicBezTo>
                  <a:pt x="28820" y="25177"/>
                  <a:pt x="29643" y="23246"/>
                  <a:pt x="29643" y="21250"/>
                </a:cubicBezTo>
                <a:lnTo>
                  <a:pt x="29643" y="7316"/>
                </a:lnTo>
                <a:cubicBezTo>
                  <a:pt x="29643" y="3262"/>
                  <a:pt x="26381" y="1"/>
                  <a:pt x="2232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1" name="Google Shape;1841;p38"/>
          <p:cNvSpPr/>
          <p:nvPr/>
        </p:nvSpPr>
        <p:spPr>
          <a:xfrm>
            <a:off x="1264235" y="2775549"/>
            <a:ext cx="145340" cy="132567"/>
          </a:xfrm>
          <a:custGeom>
            <a:avLst/>
            <a:gdLst/>
            <a:ahLst/>
            <a:cxnLst/>
            <a:rect l="l" t="t" r="r" b="b"/>
            <a:pathLst>
              <a:path w="4688" h="4276" extrusionOk="0">
                <a:moveTo>
                  <a:pt x="2348" y="1"/>
                </a:moveTo>
                <a:cubicBezTo>
                  <a:pt x="1806" y="1"/>
                  <a:pt x="1267" y="206"/>
                  <a:pt x="856" y="618"/>
                </a:cubicBezTo>
                <a:cubicBezTo>
                  <a:pt x="1" y="1473"/>
                  <a:pt x="1" y="2803"/>
                  <a:pt x="856" y="3658"/>
                </a:cubicBezTo>
                <a:cubicBezTo>
                  <a:pt x="1267" y="4070"/>
                  <a:pt x="1806" y="4276"/>
                  <a:pt x="2348" y="4276"/>
                </a:cubicBezTo>
                <a:cubicBezTo>
                  <a:pt x="2891" y="4276"/>
                  <a:pt x="3437" y="4070"/>
                  <a:pt x="3864" y="3658"/>
                </a:cubicBezTo>
                <a:cubicBezTo>
                  <a:pt x="4688" y="2803"/>
                  <a:pt x="4688" y="1473"/>
                  <a:pt x="3864" y="618"/>
                </a:cubicBezTo>
                <a:cubicBezTo>
                  <a:pt x="3437" y="206"/>
                  <a:pt x="2891" y="1"/>
                  <a:pt x="2348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916666" y="2330043"/>
            <a:ext cx="852259" cy="321341"/>
          </a:xfrm>
          <a:custGeom>
            <a:avLst/>
            <a:gdLst/>
            <a:ahLst/>
            <a:cxnLst/>
            <a:rect l="l" t="t" r="r" b="b"/>
            <a:pathLst>
              <a:path w="27490" h="10365" extrusionOk="0">
                <a:moveTo>
                  <a:pt x="270" y="1"/>
                </a:moveTo>
                <a:cubicBezTo>
                  <a:pt x="207" y="1"/>
                  <a:pt x="143" y="25"/>
                  <a:pt x="96" y="72"/>
                </a:cubicBezTo>
                <a:cubicBezTo>
                  <a:pt x="1" y="167"/>
                  <a:pt x="1" y="294"/>
                  <a:pt x="96" y="389"/>
                </a:cubicBezTo>
                <a:lnTo>
                  <a:pt x="8045" y="8084"/>
                </a:lnTo>
                <a:cubicBezTo>
                  <a:pt x="9628" y="9604"/>
                  <a:pt x="11655" y="10365"/>
                  <a:pt x="13682" y="10365"/>
                </a:cubicBezTo>
                <a:cubicBezTo>
                  <a:pt x="15677" y="10365"/>
                  <a:pt x="17672" y="9636"/>
                  <a:pt x="19224" y="8148"/>
                </a:cubicBezTo>
                <a:lnTo>
                  <a:pt x="27395" y="420"/>
                </a:lnTo>
                <a:cubicBezTo>
                  <a:pt x="27490" y="325"/>
                  <a:pt x="27490" y="167"/>
                  <a:pt x="27395" y="72"/>
                </a:cubicBezTo>
                <a:cubicBezTo>
                  <a:pt x="27363" y="25"/>
                  <a:pt x="27308" y="1"/>
                  <a:pt x="27248" y="1"/>
                </a:cubicBezTo>
                <a:cubicBezTo>
                  <a:pt x="27189" y="1"/>
                  <a:pt x="27125" y="25"/>
                  <a:pt x="27078" y="72"/>
                </a:cubicBezTo>
                <a:lnTo>
                  <a:pt x="18907" y="7799"/>
                </a:lnTo>
                <a:cubicBezTo>
                  <a:pt x="17423" y="9205"/>
                  <a:pt x="15529" y="9909"/>
                  <a:pt x="13638" y="9909"/>
                </a:cubicBezTo>
                <a:cubicBezTo>
                  <a:pt x="11737" y="9909"/>
                  <a:pt x="9838" y="9197"/>
                  <a:pt x="8362" y="7768"/>
                </a:cubicBezTo>
                <a:lnTo>
                  <a:pt x="444" y="72"/>
                </a:lnTo>
                <a:cubicBezTo>
                  <a:pt x="397" y="25"/>
                  <a:pt x="333" y="1"/>
                  <a:pt x="270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8"/>
          <p:cNvSpPr/>
          <p:nvPr/>
        </p:nvSpPr>
        <p:spPr>
          <a:xfrm>
            <a:off x="1336905" y="2638580"/>
            <a:ext cx="14757" cy="97255"/>
          </a:xfrm>
          <a:custGeom>
            <a:avLst/>
            <a:gdLst/>
            <a:ahLst/>
            <a:cxnLst/>
            <a:rect l="l" t="t" r="r" b="b"/>
            <a:pathLst>
              <a:path w="476" h="3137" extrusionOk="0">
                <a:moveTo>
                  <a:pt x="222" y="1"/>
                </a:moveTo>
                <a:cubicBezTo>
                  <a:pt x="95" y="1"/>
                  <a:pt x="0" y="96"/>
                  <a:pt x="0" y="223"/>
                </a:cubicBezTo>
                <a:lnTo>
                  <a:pt x="0" y="2914"/>
                </a:lnTo>
                <a:cubicBezTo>
                  <a:pt x="0" y="3041"/>
                  <a:pt x="95" y="3136"/>
                  <a:pt x="222" y="3136"/>
                </a:cubicBezTo>
                <a:cubicBezTo>
                  <a:pt x="380" y="3136"/>
                  <a:pt x="475" y="3041"/>
                  <a:pt x="475" y="2914"/>
                </a:cubicBezTo>
                <a:lnTo>
                  <a:pt x="475" y="223"/>
                </a:lnTo>
                <a:cubicBezTo>
                  <a:pt x="475" y="96"/>
                  <a:pt x="380" y="1"/>
                  <a:pt x="222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8"/>
          <p:cNvSpPr/>
          <p:nvPr/>
        </p:nvSpPr>
        <p:spPr>
          <a:xfrm>
            <a:off x="822425" y="3045049"/>
            <a:ext cx="1029965" cy="249397"/>
          </a:xfrm>
          <a:custGeom>
            <a:avLst/>
            <a:gdLst/>
            <a:ahLst/>
            <a:cxnLst/>
            <a:rect l="l" t="t" r="r" b="b"/>
            <a:pathLst>
              <a:path w="33222" h="6778" extrusionOk="0">
                <a:moveTo>
                  <a:pt x="3389" y="1"/>
                </a:moveTo>
                <a:cubicBezTo>
                  <a:pt x="1521" y="1"/>
                  <a:pt x="1" y="1521"/>
                  <a:pt x="1" y="3389"/>
                </a:cubicBezTo>
                <a:cubicBezTo>
                  <a:pt x="1" y="5258"/>
                  <a:pt x="1521" y="6778"/>
                  <a:pt x="3389" y="6778"/>
                </a:cubicBezTo>
                <a:lnTo>
                  <a:pt x="29833" y="6778"/>
                </a:lnTo>
                <a:cubicBezTo>
                  <a:pt x="31701" y="6778"/>
                  <a:pt x="33221" y="5258"/>
                  <a:pt x="33190" y="3389"/>
                </a:cubicBezTo>
                <a:cubicBezTo>
                  <a:pt x="33190" y="1521"/>
                  <a:pt x="31670" y="1"/>
                  <a:pt x="29801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5" name="Google Shape;1845;p38"/>
          <p:cNvSpPr/>
          <p:nvPr/>
        </p:nvSpPr>
        <p:spPr>
          <a:xfrm>
            <a:off x="1553891" y="1661691"/>
            <a:ext cx="521369" cy="555720"/>
          </a:xfrm>
          <a:custGeom>
            <a:avLst/>
            <a:gdLst/>
            <a:ahLst/>
            <a:cxnLst/>
            <a:rect l="l" t="t" r="r" b="b"/>
            <a:pathLst>
              <a:path w="16817" h="17925" extrusionOk="0">
                <a:moveTo>
                  <a:pt x="8424" y="10388"/>
                </a:moveTo>
                <a:cubicBezTo>
                  <a:pt x="9247" y="10388"/>
                  <a:pt x="9913" y="11053"/>
                  <a:pt x="9913" y="11844"/>
                </a:cubicBezTo>
                <a:cubicBezTo>
                  <a:pt x="9913" y="12668"/>
                  <a:pt x="9247" y="13333"/>
                  <a:pt x="8424" y="13333"/>
                </a:cubicBezTo>
                <a:cubicBezTo>
                  <a:pt x="7601" y="13333"/>
                  <a:pt x="6936" y="12668"/>
                  <a:pt x="6936" y="11844"/>
                </a:cubicBezTo>
                <a:cubicBezTo>
                  <a:pt x="6936" y="11053"/>
                  <a:pt x="7601" y="10388"/>
                  <a:pt x="8424" y="10388"/>
                </a:cubicBezTo>
                <a:close/>
                <a:moveTo>
                  <a:pt x="10736" y="507"/>
                </a:moveTo>
                <a:cubicBezTo>
                  <a:pt x="11528" y="507"/>
                  <a:pt x="12161" y="1109"/>
                  <a:pt x="12224" y="1869"/>
                </a:cubicBezTo>
                <a:cubicBezTo>
                  <a:pt x="11211" y="2217"/>
                  <a:pt x="10483" y="3167"/>
                  <a:pt x="10483" y="4307"/>
                </a:cubicBezTo>
                <a:cubicBezTo>
                  <a:pt x="10483" y="4434"/>
                  <a:pt x="10609" y="4561"/>
                  <a:pt x="10736" y="4561"/>
                </a:cubicBezTo>
                <a:cubicBezTo>
                  <a:pt x="10894" y="4561"/>
                  <a:pt x="11021" y="4434"/>
                  <a:pt x="11021" y="4307"/>
                </a:cubicBezTo>
                <a:cubicBezTo>
                  <a:pt x="11021" y="3294"/>
                  <a:pt x="11718" y="2470"/>
                  <a:pt x="12636" y="2280"/>
                </a:cubicBezTo>
                <a:lnTo>
                  <a:pt x="12668" y="2280"/>
                </a:lnTo>
                <a:cubicBezTo>
                  <a:pt x="12699" y="2280"/>
                  <a:pt x="12699" y="2280"/>
                  <a:pt x="12763" y="2249"/>
                </a:cubicBezTo>
                <a:lnTo>
                  <a:pt x="13048" y="2249"/>
                </a:lnTo>
                <a:cubicBezTo>
                  <a:pt x="14188" y="2249"/>
                  <a:pt x="15138" y="3167"/>
                  <a:pt x="15138" y="4307"/>
                </a:cubicBezTo>
                <a:cubicBezTo>
                  <a:pt x="15138" y="4877"/>
                  <a:pt x="14885" y="5416"/>
                  <a:pt x="14473" y="5796"/>
                </a:cubicBezTo>
                <a:lnTo>
                  <a:pt x="13048" y="5796"/>
                </a:lnTo>
                <a:cubicBezTo>
                  <a:pt x="12921" y="5796"/>
                  <a:pt x="12794" y="5891"/>
                  <a:pt x="12794" y="6049"/>
                </a:cubicBezTo>
                <a:cubicBezTo>
                  <a:pt x="12794" y="6176"/>
                  <a:pt x="12921" y="6302"/>
                  <a:pt x="13048" y="6302"/>
                </a:cubicBezTo>
                <a:lnTo>
                  <a:pt x="14220" y="6302"/>
                </a:lnTo>
                <a:cubicBezTo>
                  <a:pt x="14315" y="6302"/>
                  <a:pt x="14441" y="6302"/>
                  <a:pt x="14536" y="6334"/>
                </a:cubicBezTo>
                <a:lnTo>
                  <a:pt x="14568" y="6334"/>
                </a:lnTo>
                <a:cubicBezTo>
                  <a:pt x="14600" y="6334"/>
                  <a:pt x="14600" y="6334"/>
                  <a:pt x="14631" y="6366"/>
                </a:cubicBezTo>
                <a:lnTo>
                  <a:pt x="14726" y="6366"/>
                </a:lnTo>
                <a:cubicBezTo>
                  <a:pt x="14758" y="6366"/>
                  <a:pt x="14758" y="6366"/>
                  <a:pt x="14758" y="6397"/>
                </a:cubicBezTo>
                <a:lnTo>
                  <a:pt x="14885" y="6397"/>
                </a:lnTo>
                <a:cubicBezTo>
                  <a:pt x="14885" y="6429"/>
                  <a:pt x="14885" y="6429"/>
                  <a:pt x="14916" y="6429"/>
                </a:cubicBezTo>
                <a:lnTo>
                  <a:pt x="14980" y="6429"/>
                </a:lnTo>
                <a:cubicBezTo>
                  <a:pt x="14980" y="6461"/>
                  <a:pt x="14980" y="6461"/>
                  <a:pt x="14980" y="6461"/>
                </a:cubicBezTo>
                <a:cubicBezTo>
                  <a:pt x="15011" y="6461"/>
                  <a:pt x="15043" y="6461"/>
                  <a:pt x="15043" y="6492"/>
                </a:cubicBezTo>
                <a:lnTo>
                  <a:pt x="15075" y="6492"/>
                </a:lnTo>
                <a:cubicBezTo>
                  <a:pt x="15708" y="6777"/>
                  <a:pt x="16151" y="7379"/>
                  <a:pt x="16278" y="8076"/>
                </a:cubicBezTo>
                <a:cubicBezTo>
                  <a:pt x="16278" y="8076"/>
                  <a:pt x="16278" y="8076"/>
                  <a:pt x="16278" y="8108"/>
                </a:cubicBezTo>
                <a:cubicBezTo>
                  <a:pt x="16278" y="8108"/>
                  <a:pt x="16278" y="8139"/>
                  <a:pt x="16278" y="8171"/>
                </a:cubicBezTo>
                <a:cubicBezTo>
                  <a:pt x="16278" y="8171"/>
                  <a:pt x="16278" y="8203"/>
                  <a:pt x="16278" y="8203"/>
                </a:cubicBezTo>
                <a:cubicBezTo>
                  <a:pt x="16278" y="8234"/>
                  <a:pt x="16278" y="8234"/>
                  <a:pt x="16278" y="8266"/>
                </a:cubicBezTo>
                <a:cubicBezTo>
                  <a:pt x="16278" y="8298"/>
                  <a:pt x="16278" y="8329"/>
                  <a:pt x="16278" y="8361"/>
                </a:cubicBezTo>
                <a:cubicBezTo>
                  <a:pt x="16278" y="8393"/>
                  <a:pt x="16278" y="8424"/>
                  <a:pt x="16278" y="8456"/>
                </a:cubicBezTo>
                <a:cubicBezTo>
                  <a:pt x="16278" y="8456"/>
                  <a:pt x="16278" y="8488"/>
                  <a:pt x="16278" y="8488"/>
                </a:cubicBezTo>
                <a:cubicBezTo>
                  <a:pt x="16278" y="8519"/>
                  <a:pt x="16278" y="8519"/>
                  <a:pt x="16278" y="8551"/>
                </a:cubicBezTo>
                <a:cubicBezTo>
                  <a:pt x="16278" y="8551"/>
                  <a:pt x="16278" y="8583"/>
                  <a:pt x="16278" y="8583"/>
                </a:cubicBezTo>
                <a:cubicBezTo>
                  <a:pt x="16278" y="8614"/>
                  <a:pt x="16278" y="8614"/>
                  <a:pt x="16278" y="8646"/>
                </a:cubicBezTo>
                <a:cubicBezTo>
                  <a:pt x="16246" y="8709"/>
                  <a:pt x="16246" y="8773"/>
                  <a:pt x="16215" y="8836"/>
                </a:cubicBezTo>
                <a:cubicBezTo>
                  <a:pt x="16215" y="8868"/>
                  <a:pt x="16215" y="8899"/>
                  <a:pt x="16215" y="8899"/>
                </a:cubicBezTo>
                <a:cubicBezTo>
                  <a:pt x="16151" y="9121"/>
                  <a:pt x="16056" y="9311"/>
                  <a:pt x="15961" y="9469"/>
                </a:cubicBezTo>
                <a:cubicBezTo>
                  <a:pt x="15961" y="9469"/>
                  <a:pt x="15961" y="9469"/>
                  <a:pt x="15930" y="9501"/>
                </a:cubicBezTo>
                <a:cubicBezTo>
                  <a:pt x="15930" y="9501"/>
                  <a:pt x="15930" y="9533"/>
                  <a:pt x="15898" y="9533"/>
                </a:cubicBezTo>
                <a:cubicBezTo>
                  <a:pt x="15898" y="9533"/>
                  <a:pt x="15898" y="9564"/>
                  <a:pt x="15898" y="9564"/>
                </a:cubicBezTo>
                <a:cubicBezTo>
                  <a:pt x="15898" y="9564"/>
                  <a:pt x="15866" y="9596"/>
                  <a:pt x="15866" y="9596"/>
                </a:cubicBezTo>
                <a:cubicBezTo>
                  <a:pt x="15835" y="9628"/>
                  <a:pt x="15835" y="9659"/>
                  <a:pt x="15803" y="9659"/>
                </a:cubicBezTo>
                <a:cubicBezTo>
                  <a:pt x="15803" y="9691"/>
                  <a:pt x="15771" y="9723"/>
                  <a:pt x="15740" y="9754"/>
                </a:cubicBezTo>
                <a:cubicBezTo>
                  <a:pt x="15708" y="9786"/>
                  <a:pt x="15708" y="9786"/>
                  <a:pt x="15676" y="9818"/>
                </a:cubicBezTo>
                <a:cubicBezTo>
                  <a:pt x="15486" y="10008"/>
                  <a:pt x="15265" y="10166"/>
                  <a:pt x="15043" y="10261"/>
                </a:cubicBezTo>
                <a:lnTo>
                  <a:pt x="15011" y="10261"/>
                </a:lnTo>
                <a:cubicBezTo>
                  <a:pt x="14980" y="10261"/>
                  <a:pt x="14948" y="10293"/>
                  <a:pt x="14916" y="10293"/>
                </a:cubicBezTo>
                <a:cubicBezTo>
                  <a:pt x="14695" y="10388"/>
                  <a:pt x="14473" y="10419"/>
                  <a:pt x="14220" y="10419"/>
                </a:cubicBezTo>
                <a:cubicBezTo>
                  <a:pt x="13079" y="10419"/>
                  <a:pt x="12161" y="9501"/>
                  <a:pt x="12161" y="8361"/>
                </a:cubicBezTo>
                <a:cubicBezTo>
                  <a:pt x="12161" y="8203"/>
                  <a:pt x="12034" y="8108"/>
                  <a:pt x="11908" y="8108"/>
                </a:cubicBezTo>
                <a:cubicBezTo>
                  <a:pt x="11749" y="8108"/>
                  <a:pt x="11623" y="8234"/>
                  <a:pt x="11623" y="8361"/>
                </a:cubicBezTo>
                <a:cubicBezTo>
                  <a:pt x="11623" y="9786"/>
                  <a:pt x="12794" y="10958"/>
                  <a:pt x="14220" y="10958"/>
                </a:cubicBezTo>
                <a:cubicBezTo>
                  <a:pt x="14473" y="10958"/>
                  <a:pt x="14726" y="10894"/>
                  <a:pt x="14948" y="10831"/>
                </a:cubicBezTo>
                <a:cubicBezTo>
                  <a:pt x="15423" y="11243"/>
                  <a:pt x="15708" y="11813"/>
                  <a:pt x="15708" y="12446"/>
                </a:cubicBezTo>
                <a:cubicBezTo>
                  <a:pt x="15708" y="13523"/>
                  <a:pt x="14853" y="14441"/>
                  <a:pt x="13776" y="14505"/>
                </a:cubicBezTo>
                <a:cubicBezTo>
                  <a:pt x="13428" y="13491"/>
                  <a:pt x="12446" y="12763"/>
                  <a:pt x="11338" y="12763"/>
                </a:cubicBezTo>
                <a:cubicBezTo>
                  <a:pt x="11179" y="12763"/>
                  <a:pt x="11084" y="12858"/>
                  <a:pt x="11084" y="13016"/>
                </a:cubicBezTo>
                <a:cubicBezTo>
                  <a:pt x="11084" y="13175"/>
                  <a:pt x="11179" y="13270"/>
                  <a:pt x="11338" y="13270"/>
                </a:cubicBezTo>
                <a:cubicBezTo>
                  <a:pt x="12319" y="13270"/>
                  <a:pt x="13143" y="13966"/>
                  <a:pt x="13364" y="14916"/>
                </a:cubicBezTo>
                <a:cubicBezTo>
                  <a:pt x="13364" y="14948"/>
                  <a:pt x="13364" y="14980"/>
                  <a:pt x="13364" y="15011"/>
                </a:cubicBezTo>
                <a:lnTo>
                  <a:pt x="13364" y="15043"/>
                </a:lnTo>
                <a:cubicBezTo>
                  <a:pt x="13364" y="15075"/>
                  <a:pt x="13364" y="15075"/>
                  <a:pt x="13364" y="15106"/>
                </a:cubicBezTo>
                <a:lnTo>
                  <a:pt x="13364" y="15138"/>
                </a:lnTo>
                <a:cubicBezTo>
                  <a:pt x="13396" y="15170"/>
                  <a:pt x="13396" y="15201"/>
                  <a:pt x="13396" y="15233"/>
                </a:cubicBezTo>
                <a:cubicBezTo>
                  <a:pt x="13396" y="15265"/>
                  <a:pt x="13396" y="15296"/>
                  <a:pt x="13396" y="15328"/>
                </a:cubicBezTo>
                <a:cubicBezTo>
                  <a:pt x="13396" y="16468"/>
                  <a:pt x="12478" y="17386"/>
                  <a:pt x="11338" y="17386"/>
                </a:cubicBezTo>
                <a:cubicBezTo>
                  <a:pt x="10198" y="17386"/>
                  <a:pt x="9247" y="16468"/>
                  <a:pt x="9247" y="15328"/>
                </a:cubicBezTo>
                <a:lnTo>
                  <a:pt x="9247" y="13681"/>
                </a:lnTo>
                <a:cubicBezTo>
                  <a:pt x="9944" y="13365"/>
                  <a:pt x="10419" y="12668"/>
                  <a:pt x="10419" y="11844"/>
                </a:cubicBezTo>
                <a:cubicBezTo>
                  <a:pt x="10419" y="11053"/>
                  <a:pt x="9944" y="10356"/>
                  <a:pt x="9247" y="10039"/>
                </a:cubicBezTo>
                <a:lnTo>
                  <a:pt x="9247" y="8614"/>
                </a:lnTo>
                <a:lnTo>
                  <a:pt x="10736" y="8614"/>
                </a:lnTo>
                <a:cubicBezTo>
                  <a:pt x="10894" y="8614"/>
                  <a:pt x="11021" y="8519"/>
                  <a:pt x="11021" y="8361"/>
                </a:cubicBezTo>
                <a:cubicBezTo>
                  <a:pt x="11021" y="8234"/>
                  <a:pt x="10894" y="8108"/>
                  <a:pt x="10736" y="8108"/>
                </a:cubicBezTo>
                <a:lnTo>
                  <a:pt x="9247" y="8108"/>
                </a:lnTo>
                <a:lnTo>
                  <a:pt x="9247" y="1964"/>
                </a:lnTo>
                <a:cubicBezTo>
                  <a:pt x="9247" y="1172"/>
                  <a:pt x="9944" y="507"/>
                  <a:pt x="10736" y="507"/>
                </a:cubicBezTo>
                <a:close/>
                <a:moveTo>
                  <a:pt x="6081" y="0"/>
                </a:moveTo>
                <a:cubicBezTo>
                  <a:pt x="5067" y="0"/>
                  <a:pt x="4212" y="760"/>
                  <a:pt x="4085" y="1774"/>
                </a:cubicBezTo>
                <a:cubicBezTo>
                  <a:pt x="4085" y="1742"/>
                  <a:pt x="4054" y="1742"/>
                  <a:pt x="4022" y="1742"/>
                </a:cubicBezTo>
                <a:lnTo>
                  <a:pt x="3769" y="1742"/>
                </a:lnTo>
                <a:cubicBezTo>
                  <a:pt x="2344" y="1742"/>
                  <a:pt x="1172" y="2882"/>
                  <a:pt x="1172" y="4307"/>
                </a:cubicBezTo>
                <a:cubicBezTo>
                  <a:pt x="1172" y="4909"/>
                  <a:pt x="1362" y="5479"/>
                  <a:pt x="1742" y="5954"/>
                </a:cubicBezTo>
                <a:lnTo>
                  <a:pt x="1710" y="5954"/>
                </a:lnTo>
                <a:cubicBezTo>
                  <a:pt x="1615" y="5986"/>
                  <a:pt x="1552" y="6017"/>
                  <a:pt x="1489" y="6049"/>
                </a:cubicBezTo>
                <a:lnTo>
                  <a:pt x="1457" y="6049"/>
                </a:lnTo>
                <a:cubicBezTo>
                  <a:pt x="1172" y="6207"/>
                  <a:pt x="887" y="6429"/>
                  <a:pt x="633" y="6682"/>
                </a:cubicBezTo>
                <a:cubicBezTo>
                  <a:pt x="443" y="6904"/>
                  <a:pt x="317" y="7126"/>
                  <a:pt x="222" y="7379"/>
                </a:cubicBezTo>
                <a:cubicBezTo>
                  <a:pt x="190" y="7379"/>
                  <a:pt x="190" y="7379"/>
                  <a:pt x="190" y="7411"/>
                </a:cubicBezTo>
                <a:lnTo>
                  <a:pt x="158" y="7506"/>
                </a:lnTo>
                <a:cubicBezTo>
                  <a:pt x="158" y="7506"/>
                  <a:pt x="158" y="7537"/>
                  <a:pt x="158" y="7537"/>
                </a:cubicBezTo>
                <a:cubicBezTo>
                  <a:pt x="127" y="7569"/>
                  <a:pt x="127" y="7601"/>
                  <a:pt x="127" y="7601"/>
                </a:cubicBezTo>
                <a:cubicBezTo>
                  <a:pt x="127" y="7632"/>
                  <a:pt x="127" y="7632"/>
                  <a:pt x="95" y="7664"/>
                </a:cubicBezTo>
                <a:cubicBezTo>
                  <a:pt x="95" y="7696"/>
                  <a:pt x="95" y="7696"/>
                  <a:pt x="95" y="7727"/>
                </a:cubicBezTo>
                <a:cubicBezTo>
                  <a:pt x="95" y="7727"/>
                  <a:pt x="63" y="7759"/>
                  <a:pt x="63" y="7791"/>
                </a:cubicBezTo>
                <a:lnTo>
                  <a:pt x="63" y="7822"/>
                </a:lnTo>
                <a:cubicBezTo>
                  <a:pt x="63" y="7854"/>
                  <a:pt x="63" y="7886"/>
                  <a:pt x="32" y="7886"/>
                </a:cubicBezTo>
                <a:cubicBezTo>
                  <a:pt x="32" y="7917"/>
                  <a:pt x="32" y="7917"/>
                  <a:pt x="32" y="7949"/>
                </a:cubicBezTo>
                <a:cubicBezTo>
                  <a:pt x="32" y="7981"/>
                  <a:pt x="32" y="7981"/>
                  <a:pt x="32" y="8013"/>
                </a:cubicBezTo>
                <a:cubicBezTo>
                  <a:pt x="32" y="8044"/>
                  <a:pt x="32" y="8044"/>
                  <a:pt x="32" y="8076"/>
                </a:cubicBezTo>
                <a:cubicBezTo>
                  <a:pt x="0" y="8108"/>
                  <a:pt x="0" y="8108"/>
                  <a:pt x="0" y="8139"/>
                </a:cubicBezTo>
                <a:cubicBezTo>
                  <a:pt x="0" y="8171"/>
                  <a:pt x="0" y="8171"/>
                  <a:pt x="0" y="8203"/>
                </a:cubicBezTo>
                <a:cubicBezTo>
                  <a:pt x="0" y="8234"/>
                  <a:pt x="0" y="8234"/>
                  <a:pt x="0" y="8266"/>
                </a:cubicBezTo>
                <a:cubicBezTo>
                  <a:pt x="0" y="8298"/>
                  <a:pt x="0" y="8329"/>
                  <a:pt x="0" y="8361"/>
                </a:cubicBezTo>
                <a:cubicBezTo>
                  <a:pt x="0" y="8424"/>
                  <a:pt x="0" y="8456"/>
                  <a:pt x="0" y="8488"/>
                </a:cubicBezTo>
                <a:lnTo>
                  <a:pt x="0" y="8519"/>
                </a:lnTo>
                <a:cubicBezTo>
                  <a:pt x="0" y="8551"/>
                  <a:pt x="0" y="8583"/>
                  <a:pt x="0" y="8614"/>
                </a:cubicBezTo>
                <a:cubicBezTo>
                  <a:pt x="0" y="8646"/>
                  <a:pt x="0" y="8646"/>
                  <a:pt x="0" y="8646"/>
                </a:cubicBezTo>
                <a:cubicBezTo>
                  <a:pt x="32" y="8678"/>
                  <a:pt x="32" y="8709"/>
                  <a:pt x="32" y="8741"/>
                </a:cubicBezTo>
                <a:cubicBezTo>
                  <a:pt x="32" y="8741"/>
                  <a:pt x="32" y="8773"/>
                  <a:pt x="32" y="8804"/>
                </a:cubicBezTo>
                <a:cubicBezTo>
                  <a:pt x="32" y="8804"/>
                  <a:pt x="32" y="8804"/>
                  <a:pt x="32" y="8836"/>
                </a:cubicBezTo>
                <a:cubicBezTo>
                  <a:pt x="32" y="8868"/>
                  <a:pt x="63" y="8931"/>
                  <a:pt x="63" y="8963"/>
                </a:cubicBezTo>
                <a:cubicBezTo>
                  <a:pt x="127" y="9248"/>
                  <a:pt x="253" y="9501"/>
                  <a:pt x="412" y="9754"/>
                </a:cubicBezTo>
                <a:cubicBezTo>
                  <a:pt x="443" y="9786"/>
                  <a:pt x="443" y="9818"/>
                  <a:pt x="475" y="9849"/>
                </a:cubicBezTo>
                <a:cubicBezTo>
                  <a:pt x="475" y="9881"/>
                  <a:pt x="507" y="9881"/>
                  <a:pt x="507" y="9881"/>
                </a:cubicBezTo>
                <a:cubicBezTo>
                  <a:pt x="507" y="9913"/>
                  <a:pt x="507" y="9913"/>
                  <a:pt x="538" y="9944"/>
                </a:cubicBezTo>
                <a:cubicBezTo>
                  <a:pt x="538" y="9944"/>
                  <a:pt x="570" y="9976"/>
                  <a:pt x="570" y="9976"/>
                </a:cubicBezTo>
                <a:cubicBezTo>
                  <a:pt x="570" y="10008"/>
                  <a:pt x="602" y="10008"/>
                  <a:pt x="602" y="10008"/>
                </a:cubicBezTo>
                <a:lnTo>
                  <a:pt x="665" y="10103"/>
                </a:lnTo>
                <a:cubicBezTo>
                  <a:pt x="855" y="10293"/>
                  <a:pt x="1077" y="10483"/>
                  <a:pt x="1330" y="10609"/>
                </a:cubicBezTo>
                <a:cubicBezTo>
                  <a:pt x="855" y="11084"/>
                  <a:pt x="570" y="11749"/>
                  <a:pt x="570" y="12414"/>
                </a:cubicBezTo>
                <a:cubicBezTo>
                  <a:pt x="570" y="13776"/>
                  <a:pt x="1615" y="14885"/>
                  <a:pt x="2914" y="15011"/>
                </a:cubicBezTo>
                <a:cubicBezTo>
                  <a:pt x="2914" y="15011"/>
                  <a:pt x="2914" y="15043"/>
                  <a:pt x="2914" y="15043"/>
                </a:cubicBezTo>
                <a:cubicBezTo>
                  <a:pt x="2914" y="15075"/>
                  <a:pt x="2914" y="15075"/>
                  <a:pt x="2914" y="15075"/>
                </a:cubicBezTo>
                <a:cubicBezTo>
                  <a:pt x="2914" y="15106"/>
                  <a:pt x="2914" y="15138"/>
                  <a:pt x="2914" y="15201"/>
                </a:cubicBezTo>
                <a:cubicBezTo>
                  <a:pt x="2914" y="15265"/>
                  <a:pt x="2914" y="15296"/>
                  <a:pt x="2914" y="15328"/>
                </a:cubicBezTo>
                <a:cubicBezTo>
                  <a:pt x="2914" y="15676"/>
                  <a:pt x="2945" y="15993"/>
                  <a:pt x="3072" y="16278"/>
                </a:cubicBezTo>
                <a:cubicBezTo>
                  <a:pt x="3135" y="16405"/>
                  <a:pt x="3230" y="16468"/>
                  <a:pt x="3325" y="16468"/>
                </a:cubicBezTo>
                <a:cubicBezTo>
                  <a:pt x="3357" y="16468"/>
                  <a:pt x="3389" y="16436"/>
                  <a:pt x="3420" y="16436"/>
                </a:cubicBezTo>
                <a:cubicBezTo>
                  <a:pt x="3547" y="16373"/>
                  <a:pt x="3610" y="16215"/>
                  <a:pt x="3579" y="16088"/>
                </a:cubicBezTo>
                <a:cubicBezTo>
                  <a:pt x="3484" y="15866"/>
                  <a:pt x="3420" y="15581"/>
                  <a:pt x="3420" y="15328"/>
                </a:cubicBezTo>
                <a:cubicBezTo>
                  <a:pt x="3420" y="15296"/>
                  <a:pt x="3420" y="15265"/>
                  <a:pt x="3420" y="15233"/>
                </a:cubicBezTo>
                <a:cubicBezTo>
                  <a:pt x="3420" y="15201"/>
                  <a:pt x="3420" y="15170"/>
                  <a:pt x="3452" y="15138"/>
                </a:cubicBezTo>
                <a:lnTo>
                  <a:pt x="3452" y="15106"/>
                </a:lnTo>
                <a:cubicBezTo>
                  <a:pt x="3452" y="15075"/>
                  <a:pt x="3452" y="15043"/>
                  <a:pt x="3452" y="15043"/>
                </a:cubicBezTo>
                <a:lnTo>
                  <a:pt x="3452" y="15011"/>
                </a:lnTo>
                <a:cubicBezTo>
                  <a:pt x="3452" y="14980"/>
                  <a:pt x="3452" y="14948"/>
                  <a:pt x="3452" y="14916"/>
                </a:cubicBezTo>
                <a:cubicBezTo>
                  <a:pt x="3674" y="13966"/>
                  <a:pt x="4497" y="13270"/>
                  <a:pt x="5479" y="13270"/>
                </a:cubicBezTo>
                <a:cubicBezTo>
                  <a:pt x="5637" y="13270"/>
                  <a:pt x="5732" y="13143"/>
                  <a:pt x="5732" y="13016"/>
                </a:cubicBezTo>
                <a:cubicBezTo>
                  <a:pt x="5732" y="12858"/>
                  <a:pt x="5637" y="12763"/>
                  <a:pt x="5479" y="12763"/>
                </a:cubicBezTo>
                <a:cubicBezTo>
                  <a:pt x="4370" y="12763"/>
                  <a:pt x="3389" y="13491"/>
                  <a:pt x="3040" y="14505"/>
                </a:cubicBezTo>
                <a:cubicBezTo>
                  <a:pt x="1964" y="14441"/>
                  <a:pt x="1109" y="13523"/>
                  <a:pt x="1109" y="12446"/>
                </a:cubicBezTo>
                <a:cubicBezTo>
                  <a:pt x="1109" y="11813"/>
                  <a:pt x="1394" y="11243"/>
                  <a:pt x="1837" y="10831"/>
                </a:cubicBezTo>
                <a:cubicBezTo>
                  <a:pt x="2090" y="10926"/>
                  <a:pt x="2344" y="10958"/>
                  <a:pt x="2597" y="10958"/>
                </a:cubicBezTo>
                <a:cubicBezTo>
                  <a:pt x="4022" y="10958"/>
                  <a:pt x="5162" y="9786"/>
                  <a:pt x="5162" y="8361"/>
                </a:cubicBezTo>
                <a:cubicBezTo>
                  <a:pt x="5162" y="8234"/>
                  <a:pt x="5035" y="8108"/>
                  <a:pt x="4909" y="8108"/>
                </a:cubicBezTo>
                <a:cubicBezTo>
                  <a:pt x="4750" y="8108"/>
                  <a:pt x="4655" y="8234"/>
                  <a:pt x="4655" y="8361"/>
                </a:cubicBezTo>
                <a:cubicBezTo>
                  <a:pt x="4655" y="9501"/>
                  <a:pt x="3705" y="10419"/>
                  <a:pt x="2597" y="10419"/>
                </a:cubicBezTo>
                <a:cubicBezTo>
                  <a:pt x="2312" y="10419"/>
                  <a:pt x="2027" y="10356"/>
                  <a:pt x="1774" y="10261"/>
                </a:cubicBezTo>
                <a:cubicBezTo>
                  <a:pt x="1520" y="10166"/>
                  <a:pt x="1330" y="10008"/>
                  <a:pt x="1140" y="9818"/>
                </a:cubicBezTo>
                <a:cubicBezTo>
                  <a:pt x="1109" y="9786"/>
                  <a:pt x="1077" y="9786"/>
                  <a:pt x="1077" y="9754"/>
                </a:cubicBezTo>
                <a:lnTo>
                  <a:pt x="1045" y="9754"/>
                </a:lnTo>
                <a:cubicBezTo>
                  <a:pt x="1045" y="9723"/>
                  <a:pt x="1014" y="9691"/>
                  <a:pt x="1014" y="9691"/>
                </a:cubicBezTo>
                <a:lnTo>
                  <a:pt x="982" y="9691"/>
                </a:lnTo>
                <a:cubicBezTo>
                  <a:pt x="982" y="9659"/>
                  <a:pt x="950" y="9628"/>
                  <a:pt x="950" y="9596"/>
                </a:cubicBezTo>
                <a:cubicBezTo>
                  <a:pt x="950" y="9596"/>
                  <a:pt x="918" y="9596"/>
                  <a:pt x="918" y="9564"/>
                </a:cubicBezTo>
                <a:cubicBezTo>
                  <a:pt x="918" y="9564"/>
                  <a:pt x="887" y="9564"/>
                  <a:pt x="887" y="9533"/>
                </a:cubicBezTo>
                <a:cubicBezTo>
                  <a:pt x="887" y="9533"/>
                  <a:pt x="887" y="9501"/>
                  <a:pt x="855" y="9501"/>
                </a:cubicBezTo>
                <a:cubicBezTo>
                  <a:pt x="855" y="9501"/>
                  <a:pt x="855" y="9469"/>
                  <a:pt x="855" y="9469"/>
                </a:cubicBezTo>
                <a:cubicBezTo>
                  <a:pt x="728" y="9311"/>
                  <a:pt x="665" y="9121"/>
                  <a:pt x="602" y="8931"/>
                </a:cubicBezTo>
                <a:cubicBezTo>
                  <a:pt x="602" y="8899"/>
                  <a:pt x="602" y="8868"/>
                  <a:pt x="570" y="8836"/>
                </a:cubicBezTo>
                <a:cubicBezTo>
                  <a:pt x="570" y="8773"/>
                  <a:pt x="538" y="8709"/>
                  <a:pt x="538" y="8646"/>
                </a:cubicBezTo>
                <a:cubicBezTo>
                  <a:pt x="538" y="8614"/>
                  <a:pt x="538" y="8614"/>
                  <a:pt x="538" y="8583"/>
                </a:cubicBezTo>
                <a:cubicBezTo>
                  <a:pt x="538" y="8583"/>
                  <a:pt x="538" y="8583"/>
                  <a:pt x="538" y="8551"/>
                </a:cubicBezTo>
                <a:cubicBezTo>
                  <a:pt x="538" y="8551"/>
                  <a:pt x="538" y="8519"/>
                  <a:pt x="538" y="8488"/>
                </a:cubicBezTo>
                <a:lnTo>
                  <a:pt x="538" y="8456"/>
                </a:lnTo>
                <a:cubicBezTo>
                  <a:pt x="538" y="8424"/>
                  <a:pt x="538" y="8393"/>
                  <a:pt x="538" y="8361"/>
                </a:cubicBezTo>
                <a:cubicBezTo>
                  <a:pt x="538" y="8329"/>
                  <a:pt x="538" y="8298"/>
                  <a:pt x="538" y="8266"/>
                </a:cubicBezTo>
                <a:cubicBezTo>
                  <a:pt x="538" y="8266"/>
                  <a:pt x="538" y="8234"/>
                  <a:pt x="538" y="8234"/>
                </a:cubicBezTo>
                <a:cubicBezTo>
                  <a:pt x="538" y="8203"/>
                  <a:pt x="538" y="8203"/>
                  <a:pt x="538" y="8171"/>
                </a:cubicBezTo>
                <a:cubicBezTo>
                  <a:pt x="538" y="8139"/>
                  <a:pt x="538" y="8139"/>
                  <a:pt x="538" y="8108"/>
                </a:cubicBezTo>
                <a:cubicBezTo>
                  <a:pt x="538" y="8108"/>
                  <a:pt x="538" y="8108"/>
                  <a:pt x="538" y="8076"/>
                </a:cubicBezTo>
                <a:cubicBezTo>
                  <a:pt x="633" y="7379"/>
                  <a:pt x="1109" y="6777"/>
                  <a:pt x="1742" y="6492"/>
                </a:cubicBezTo>
                <a:cubicBezTo>
                  <a:pt x="1774" y="6492"/>
                  <a:pt x="1805" y="6461"/>
                  <a:pt x="1837" y="6461"/>
                </a:cubicBezTo>
                <a:cubicBezTo>
                  <a:pt x="1869" y="6429"/>
                  <a:pt x="1900" y="6429"/>
                  <a:pt x="1900" y="6429"/>
                </a:cubicBezTo>
                <a:lnTo>
                  <a:pt x="1932" y="6429"/>
                </a:lnTo>
                <a:cubicBezTo>
                  <a:pt x="1964" y="6429"/>
                  <a:pt x="1964" y="6397"/>
                  <a:pt x="1995" y="6397"/>
                </a:cubicBezTo>
                <a:lnTo>
                  <a:pt x="2027" y="6397"/>
                </a:lnTo>
                <a:cubicBezTo>
                  <a:pt x="2059" y="6397"/>
                  <a:pt x="2059" y="6397"/>
                  <a:pt x="2090" y="6366"/>
                </a:cubicBezTo>
                <a:lnTo>
                  <a:pt x="2185" y="6366"/>
                </a:lnTo>
                <a:cubicBezTo>
                  <a:pt x="2185" y="6366"/>
                  <a:pt x="2217" y="6366"/>
                  <a:pt x="2249" y="6334"/>
                </a:cubicBezTo>
                <a:lnTo>
                  <a:pt x="2280" y="6334"/>
                </a:lnTo>
                <a:cubicBezTo>
                  <a:pt x="2375" y="6334"/>
                  <a:pt x="2470" y="6302"/>
                  <a:pt x="2597" y="6302"/>
                </a:cubicBezTo>
                <a:lnTo>
                  <a:pt x="3737" y="6302"/>
                </a:lnTo>
                <a:cubicBezTo>
                  <a:pt x="3895" y="6302"/>
                  <a:pt x="4022" y="6207"/>
                  <a:pt x="4022" y="6049"/>
                </a:cubicBezTo>
                <a:cubicBezTo>
                  <a:pt x="4022" y="5922"/>
                  <a:pt x="3895" y="5796"/>
                  <a:pt x="3737" y="5796"/>
                </a:cubicBezTo>
                <a:lnTo>
                  <a:pt x="2344" y="5796"/>
                </a:lnTo>
                <a:cubicBezTo>
                  <a:pt x="1932" y="5416"/>
                  <a:pt x="1679" y="4877"/>
                  <a:pt x="1679" y="4307"/>
                </a:cubicBezTo>
                <a:cubicBezTo>
                  <a:pt x="1679" y="3167"/>
                  <a:pt x="2629" y="2249"/>
                  <a:pt x="3737" y="2249"/>
                </a:cubicBezTo>
                <a:lnTo>
                  <a:pt x="3959" y="2249"/>
                </a:lnTo>
                <a:cubicBezTo>
                  <a:pt x="3990" y="2280"/>
                  <a:pt x="4022" y="2280"/>
                  <a:pt x="4054" y="2280"/>
                </a:cubicBezTo>
                <a:lnTo>
                  <a:pt x="4149" y="2280"/>
                </a:lnTo>
                <a:cubicBezTo>
                  <a:pt x="5099" y="2470"/>
                  <a:pt x="5796" y="3326"/>
                  <a:pt x="5796" y="4307"/>
                </a:cubicBezTo>
                <a:cubicBezTo>
                  <a:pt x="5796" y="4466"/>
                  <a:pt x="5922" y="4561"/>
                  <a:pt x="6081" y="4561"/>
                </a:cubicBezTo>
                <a:cubicBezTo>
                  <a:pt x="6207" y="4561"/>
                  <a:pt x="6334" y="4466"/>
                  <a:pt x="6334" y="4307"/>
                </a:cubicBezTo>
                <a:cubicBezTo>
                  <a:pt x="6334" y="3167"/>
                  <a:pt x="5606" y="2217"/>
                  <a:pt x="4592" y="1869"/>
                </a:cubicBezTo>
                <a:cubicBezTo>
                  <a:pt x="4655" y="1109"/>
                  <a:pt x="5289" y="507"/>
                  <a:pt x="6049" y="507"/>
                </a:cubicBezTo>
                <a:cubicBezTo>
                  <a:pt x="6872" y="507"/>
                  <a:pt x="7537" y="1172"/>
                  <a:pt x="7537" y="1995"/>
                </a:cubicBezTo>
                <a:lnTo>
                  <a:pt x="7537" y="8108"/>
                </a:lnTo>
                <a:lnTo>
                  <a:pt x="6049" y="8108"/>
                </a:lnTo>
                <a:cubicBezTo>
                  <a:pt x="5922" y="8108"/>
                  <a:pt x="5796" y="8234"/>
                  <a:pt x="5796" y="8361"/>
                </a:cubicBezTo>
                <a:cubicBezTo>
                  <a:pt x="5796" y="8519"/>
                  <a:pt x="5922" y="8646"/>
                  <a:pt x="6049" y="8646"/>
                </a:cubicBezTo>
                <a:lnTo>
                  <a:pt x="7537" y="8646"/>
                </a:lnTo>
                <a:lnTo>
                  <a:pt x="7537" y="10039"/>
                </a:lnTo>
                <a:cubicBezTo>
                  <a:pt x="6872" y="10356"/>
                  <a:pt x="6366" y="11053"/>
                  <a:pt x="6366" y="11844"/>
                </a:cubicBezTo>
                <a:cubicBezTo>
                  <a:pt x="6366" y="12668"/>
                  <a:pt x="6841" y="13365"/>
                  <a:pt x="7537" y="13681"/>
                </a:cubicBezTo>
                <a:lnTo>
                  <a:pt x="7537" y="15328"/>
                </a:lnTo>
                <a:cubicBezTo>
                  <a:pt x="7537" y="16468"/>
                  <a:pt x="6619" y="17418"/>
                  <a:pt x="5479" y="17418"/>
                </a:cubicBezTo>
                <a:cubicBezTo>
                  <a:pt x="4972" y="17418"/>
                  <a:pt x="4497" y="17228"/>
                  <a:pt x="4117" y="16880"/>
                </a:cubicBezTo>
                <a:cubicBezTo>
                  <a:pt x="4064" y="16840"/>
                  <a:pt x="4005" y="16822"/>
                  <a:pt x="3948" y="16822"/>
                </a:cubicBezTo>
                <a:cubicBezTo>
                  <a:pt x="3869" y="16822"/>
                  <a:pt x="3792" y="16856"/>
                  <a:pt x="3737" y="16911"/>
                </a:cubicBezTo>
                <a:cubicBezTo>
                  <a:pt x="3642" y="17006"/>
                  <a:pt x="3642" y="17196"/>
                  <a:pt x="3769" y="17291"/>
                </a:cubicBezTo>
                <a:cubicBezTo>
                  <a:pt x="4244" y="17703"/>
                  <a:pt x="4845" y="17925"/>
                  <a:pt x="5479" y="17925"/>
                </a:cubicBezTo>
                <a:cubicBezTo>
                  <a:pt x="6904" y="17925"/>
                  <a:pt x="8076" y="16785"/>
                  <a:pt x="8076" y="15360"/>
                </a:cubicBezTo>
                <a:lnTo>
                  <a:pt x="8076" y="13840"/>
                </a:lnTo>
                <a:cubicBezTo>
                  <a:pt x="8171" y="13871"/>
                  <a:pt x="8266" y="13871"/>
                  <a:pt x="8392" y="13871"/>
                </a:cubicBezTo>
                <a:cubicBezTo>
                  <a:pt x="8487" y="13871"/>
                  <a:pt x="8582" y="13871"/>
                  <a:pt x="8709" y="13840"/>
                </a:cubicBezTo>
                <a:lnTo>
                  <a:pt x="8709" y="15360"/>
                </a:lnTo>
                <a:cubicBezTo>
                  <a:pt x="8709" y="16785"/>
                  <a:pt x="9849" y="17925"/>
                  <a:pt x="11274" y="17925"/>
                </a:cubicBezTo>
                <a:cubicBezTo>
                  <a:pt x="12699" y="17925"/>
                  <a:pt x="13871" y="16785"/>
                  <a:pt x="13871" y="15360"/>
                </a:cubicBezTo>
                <a:cubicBezTo>
                  <a:pt x="13871" y="15296"/>
                  <a:pt x="13871" y="15265"/>
                  <a:pt x="13871" y="15233"/>
                </a:cubicBezTo>
                <a:lnTo>
                  <a:pt x="13871" y="15201"/>
                </a:lnTo>
                <a:cubicBezTo>
                  <a:pt x="13871" y="15170"/>
                  <a:pt x="13871" y="15138"/>
                  <a:pt x="13871" y="15106"/>
                </a:cubicBezTo>
                <a:cubicBezTo>
                  <a:pt x="13871" y="15075"/>
                  <a:pt x="13871" y="15075"/>
                  <a:pt x="13839" y="15075"/>
                </a:cubicBezTo>
                <a:cubicBezTo>
                  <a:pt x="13839" y="15043"/>
                  <a:pt x="13839" y="15043"/>
                  <a:pt x="13839" y="15011"/>
                </a:cubicBezTo>
                <a:cubicBezTo>
                  <a:pt x="15170" y="14885"/>
                  <a:pt x="16183" y="13776"/>
                  <a:pt x="16183" y="12446"/>
                </a:cubicBezTo>
                <a:cubicBezTo>
                  <a:pt x="16183" y="11749"/>
                  <a:pt x="15930" y="11116"/>
                  <a:pt x="15455" y="10641"/>
                </a:cubicBezTo>
                <a:cubicBezTo>
                  <a:pt x="15740" y="10483"/>
                  <a:pt x="15961" y="10324"/>
                  <a:pt x="16151" y="10103"/>
                </a:cubicBezTo>
                <a:cubicBezTo>
                  <a:pt x="16151" y="10071"/>
                  <a:pt x="16183" y="10039"/>
                  <a:pt x="16215" y="10008"/>
                </a:cubicBezTo>
                <a:cubicBezTo>
                  <a:pt x="16215" y="10008"/>
                  <a:pt x="16215" y="10008"/>
                  <a:pt x="16246" y="9976"/>
                </a:cubicBezTo>
                <a:lnTo>
                  <a:pt x="16278" y="9944"/>
                </a:lnTo>
                <a:cubicBezTo>
                  <a:pt x="16278" y="9913"/>
                  <a:pt x="16310" y="9913"/>
                  <a:pt x="16310" y="9881"/>
                </a:cubicBezTo>
                <a:cubicBezTo>
                  <a:pt x="16310" y="9881"/>
                  <a:pt x="16341" y="9849"/>
                  <a:pt x="16341" y="9849"/>
                </a:cubicBezTo>
                <a:cubicBezTo>
                  <a:pt x="16373" y="9818"/>
                  <a:pt x="16373" y="9786"/>
                  <a:pt x="16405" y="9754"/>
                </a:cubicBezTo>
                <a:cubicBezTo>
                  <a:pt x="16563" y="9501"/>
                  <a:pt x="16658" y="9248"/>
                  <a:pt x="16753" y="8963"/>
                </a:cubicBezTo>
                <a:cubicBezTo>
                  <a:pt x="16753" y="8931"/>
                  <a:pt x="16753" y="8868"/>
                  <a:pt x="16785" y="8836"/>
                </a:cubicBezTo>
                <a:cubicBezTo>
                  <a:pt x="16785" y="8836"/>
                  <a:pt x="16785" y="8804"/>
                  <a:pt x="16785" y="8804"/>
                </a:cubicBezTo>
                <a:cubicBezTo>
                  <a:pt x="16785" y="8773"/>
                  <a:pt x="16785" y="8741"/>
                  <a:pt x="16785" y="8741"/>
                </a:cubicBezTo>
                <a:cubicBezTo>
                  <a:pt x="16785" y="8709"/>
                  <a:pt x="16785" y="8678"/>
                  <a:pt x="16785" y="8678"/>
                </a:cubicBezTo>
                <a:cubicBezTo>
                  <a:pt x="16785" y="8646"/>
                  <a:pt x="16785" y="8646"/>
                  <a:pt x="16785" y="8614"/>
                </a:cubicBezTo>
                <a:cubicBezTo>
                  <a:pt x="16816" y="8583"/>
                  <a:pt x="16816" y="8551"/>
                  <a:pt x="16816" y="8519"/>
                </a:cubicBezTo>
                <a:lnTo>
                  <a:pt x="16816" y="8488"/>
                </a:lnTo>
                <a:cubicBezTo>
                  <a:pt x="16816" y="8456"/>
                  <a:pt x="16816" y="8424"/>
                  <a:pt x="16816" y="8361"/>
                </a:cubicBezTo>
                <a:cubicBezTo>
                  <a:pt x="16816" y="8329"/>
                  <a:pt x="16816" y="8298"/>
                  <a:pt x="16816" y="8266"/>
                </a:cubicBezTo>
                <a:cubicBezTo>
                  <a:pt x="16816" y="8234"/>
                  <a:pt x="16816" y="8234"/>
                  <a:pt x="16816" y="8203"/>
                </a:cubicBezTo>
                <a:cubicBezTo>
                  <a:pt x="16816" y="8171"/>
                  <a:pt x="16785" y="8171"/>
                  <a:pt x="16785" y="8139"/>
                </a:cubicBezTo>
                <a:cubicBezTo>
                  <a:pt x="16785" y="8108"/>
                  <a:pt x="16785" y="8108"/>
                  <a:pt x="16785" y="8076"/>
                </a:cubicBezTo>
                <a:cubicBezTo>
                  <a:pt x="16785" y="8044"/>
                  <a:pt x="16785" y="8044"/>
                  <a:pt x="16785" y="8013"/>
                </a:cubicBezTo>
                <a:cubicBezTo>
                  <a:pt x="16785" y="7981"/>
                  <a:pt x="16785" y="7981"/>
                  <a:pt x="16785" y="7949"/>
                </a:cubicBezTo>
                <a:cubicBezTo>
                  <a:pt x="16753" y="7917"/>
                  <a:pt x="16753" y="7917"/>
                  <a:pt x="16753" y="7886"/>
                </a:cubicBezTo>
                <a:cubicBezTo>
                  <a:pt x="16753" y="7886"/>
                  <a:pt x="16753" y="7854"/>
                  <a:pt x="16753" y="7822"/>
                </a:cubicBezTo>
                <a:lnTo>
                  <a:pt x="16721" y="7791"/>
                </a:lnTo>
                <a:cubicBezTo>
                  <a:pt x="16721" y="7759"/>
                  <a:pt x="16721" y="7727"/>
                  <a:pt x="16721" y="7727"/>
                </a:cubicBezTo>
                <a:cubicBezTo>
                  <a:pt x="16721" y="7696"/>
                  <a:pt x="16721" y="7696"/>
                  <a:pt x="16690" y="7664"/>
                </a:cubicBezTo>
                <a:cubicBezTo>
                  <a:pt x="16690" y="7632"/>
                  <a:pt x="16690" y="7632"/>
                  <a:pt x="16690" y="7601"/>
                </a:cubicBezTo>
                <a:cubicBezTo>
                  <a:pt x="16690" y="7569"/>
                  <a:pt x="16658" y="7569"/>
                  <a:pt x="16658" y="7537"/>
                </a:cubicBezTo>
                <a:cubicBezTo>
                  <a:pt x="16658" y="7537"/>
                  <a:pt x="16658" y="7506"/>
                  <a:pt x="16658" y="7506"/>
                </a:cubicBezTo>
                <a:lnTo>
                  <a:pt x="16595" y="7411"/>
                </a:lnTo>
                <a:cubicBezTo>
                  <a:pt x="16595" y="7411"/>
                  <a:pt x="16595" y="7379"/>
                  <a:pt x="16595" y="7379"/>
                </a:cubicBezTo>
                <a:cubicBezTo>
                  <a:pt x="16500" y="7126"/>
                  <a:pt x="16341" y="6904"/>
                  <a:pt x="16183" y="6682"/>
                </a:cubicBezTo>
                <a:cubicBezTo>
                  <a:pt x="15930" y="6429"/>
                  <a:pt x="15645" y="6207"/>
                  <a:pt x="15328" y="6049"/>
                </a:cubicBezTo>
                <a:cubicBezTo>
                  <a:pt x="15265" y="6017"/>
                  <a:pt x="15201" y="5986"/>
                  <a:pt x="15106" y="5954"/>
                </a:cubicBezTo>
                <a:lnTo>
                  <a:pt x="15075" y="5954"/>
                </a:lnTo>
                <a:cubicBezTo>
                  <a:pt x="15423" y="5479"/>
                  <a:pt x="15645" y="4909"/>
                  <a:pt x="15645" y="4339"/>
                </a:cubicBezTo>
                <a:cubicBezTo>
                  <a:pt x="15645" y="2914"/>
                  <a:pt x="14473" y="1742"/>
                  <a:pt x="13048" y="1742"/>
                </a:cubicBezTo>
                <a:lnTo>
                  <a:pt x="12763" y="1742"/>
                </a:lnTo>
                <a:cubicBezTo>
                  <a:pt x="12763" y="1742"/>
                  <a:pt x="12731" y="1774"/>
                  <a:pt x="12731" y="1774"/>
                </a:cubicBezTo>
                <a:cubicBezTo>
                  <a:pt x="12604" y="760"/>
                  <a:pt x="11749" y="0"/>
                  <a:pt x="10736" y="0"/>
                </a:cubicBezTo>
                <a:cubicBezTo>
                  <a:pt x="9627" y="0"/>
                  <a:pt x="8709" y="887"/>
                  <a:pt x="8709" y="1995"/>
                </a:cubicBezTo>
                <a:lnTo>
                  <a:pt x="8709" y="9913"/>
                </a:lnTo>
                <a:cubicBezTo>
                  <a:pt x="8614" y="9881"/>
                  <a:pt x="8519" y="9881"/>
                  <a:pt x="8392" y="9881"/>
                </a:cubicBezTo>
                <a:cubicBezTo>
                  <a:pt x="8297" y="9881"/>
                  <a:pt x="8202" y="9881"/>
                  <a:pt x="8076" y="9913"/>
                </a:cubicBezTo>
                <a:lnTo>
                  <a:pt x="8076" y="1995"/>
                </a:lnTo>
                <a:cubicBezTo>
                  <a:pt x="8076" y="887"/>
                  <a:pt x="7189" y="0"/>
                  <a:pt x="608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8"/>
          <p:cNvSpPr/>
          <p:nvPr/>
        </p:nvSpPr>
        <p:spPr>
          <a:xfrm>
            <a:off x="1778721" y="2003122"/>
            <a:ext cx="72670" cy="52301"/>
          </a:xfrm>
          <a:custGeom>
            <a:avLst/>
            <a:gdLst/>
            <a:ahLst/>
            <a:cxnLst/>
            <a:rect l="l" t="t" r="r" b="b"/>
            <a:pathLst>
              <a:path w="2344" h="1687" extrusionOk="0">
                <a:moveTo>
                  <a:pt x="2043" y="0"/>
                </a:moveTo>
                <a:cubicBezTo>
                  <a:pt x="1980" y="0"/>
                  <a:pt x="1916" y="24"/>
                  <a:pt x="1869" y="71"/>
                </a:cubicBezTo>
                <a:lnTo>
                  <a:pt x="887" y="1053"/>
                </a:lnTo>
                <a:lnTo>
                  <a:pt x="475" y="641"/>
                </a:lnTo>
                <a:cubicBezTo>
                  <a:pt x="428" y="594"/>
                  <a:pt x="365" y="570"/>
                  <a:pt x="297" y="570"/>
                </a:cubicBezTo>
                <a:cubicBezTo>
                  <a:pt x="230" y="570"/>
                  <a:pt x="159" y="594"/>
                  <a:pt x="95" y="641"/>
                </a:cubicBezTo>
                <a:cubicBezTo>
                  <a:pt x="0" y="768"/>
                  <a:pt x="0" y="926"/>
                  <a:pt x="95" y="1021"/>
                </a:cubicBezTo>
                <a:lnTo>
                  <a:pt x="697" y="1623"/>
                </a:lnTo>
                <a:cubicBezTo>
                  <a:pt x="729" y="1655"/>
                  <a:pt x="824" y="1687"/>
                  <a:pt x="887" y="1687"/>
                </a:cubicBezTo>
                <a:cubicBezTo>
                  <a:pt x="950" y="1687"/>
                  <a:pt x="1014" y="1655"/>
                  <a:pt x="1077" y="1623"/>
                </a:cubicBezTo>
                <a:lnTo>
                  <a:pt x="2217" y="451"/>
                </a:lnTo>
                <a:cubicBezTo>
                  <a:pt x="2344" y="356"/>
                  <a:pt x="2344" y="166"/>
                  <a:pt x="2217" y="71"/>
                </a:cubicBezTo>
                <a:cubicBezTo>
                  <a:pt x="2170" y="24"/>
                  <a:pt x="2106" y="0"/>
                  <a:pt x="20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38"/>
          <p:cNvSpPr txBox="1"/>
          <p:nvPr/>
        </p:nvSpPr>
        <p:spPr>
          <a:xfrm>
            <a:off x="789525" y="34313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8" name="Google Shape;1848;p38"/>
          <p:cNvSpPr txBox="1"/>
          <p:nvPr/>
        </p:nvSpPr>
        <p:spPr>
          <a:xfrm>
            <a:off x="7019552" y="34313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9" name="Google Shape;1849;p38"/>
          <p:cNvSpPr txBox="1"/>
          <p:nvPr/>
        </p:nvSpPr>
        <p:spPr>
          <a:xfrm>
            <a:off x="5395647" y="2009788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38"/>
          <p:cNvSpPr txBox="1"/>
          <p:nvPr/>
        </p:nvSpPr>
        <p:spPr>
          <a:xfrm>
            <a:off x="3831620" y="34313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1" name="Google Shape;1851;p38"/>
          <p:cNvSpPr txBox="1"/>
          <p:nvPr/>
        </p:nvSpPr>
        <p:spPr>
          <a:xfrm>
            <a:off x="2331880" y="2009788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SemiBold"/>
                <a:ea typeface="Fira Sans SemiBold"/>
                <a:cs typeface="Fira Sans SemiBold"/>
                <a:sym typeface="Fira Sans SemiBold"/>
              </a:rPr>
              <a:t>Creativity Infographics</a:t>
            </a:r>
            <a:endParaRPr sz="2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857" name="Google Shape;1857;p39"/>
          <p:cNvSpPr/>
          <p:nvPr/>
        </p:nvSpPr>
        <p:spPr>
          <a:xfrm>
            <a:off x="3490781" y="3681647"/>
            <a:ext cx="59251" cy="53738"/>
          </a:xfrm>
          <a:custGeom>
            <a:avLst/>
            <a:gdLst/>
            <a:ahLst/>
            <a:cxnLst/>
            <a:rect l="l" t="t" r="r" b="b"/>
            <a:pathLst>
              <a:path w="1870" h="1696" extrusionOk="0">
                <a:moveTo>
                  <a:pt x="929" y="0"/>
                </a:moveTo>
                <a:cubicBezTo>
                  <a:pt x="874" y="0"/>
                  <a:pt x="818" y="6"/>
                  <a:pt x="761" y="17"/>
                </a:cubicBezTo>
                <a:cubicBezTo>
                  <a:pt x="317" y="112"/>
                  <a:pt x="1" y="556"/>
                  <a:pt x="96" y="999"/>
                </a:cubicBezTo>
                <a:cubicBezTo>
                  <a:pt x="159" y="1442"/>
                  <a:pt x="539" y="1696"/>
                  <a:pt x="919" y="1696"/>
                </a:cubicBezTo>
                <a:lnTo>
                  <a:pt x="1077" y="1696"/>
                </a:lnTo>
                <a:cubicBezTo>
                  <a:pt x="1552" y="1601"/>
                  <a:pt x="1869" y="1157"/>
                  <a:pt x="1774" y="714"/>
                </a:cubicBezTo>
                <a:cubicBezTo>
                  <a:pt x="1690" y="296"/>
                  <a:pt x="1337" y="0"/>
                  <a:pt x="929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9"/>
          <p:cNvSpPr/>
          <p:nvPr/>
        </p:nvSpPr>
        <p:spPr>
          <a:xfrm>
            <a:off x="3232897" y="3736779"/>
            <a:ext cx="60233" cy="54815"/>
          </a:xfrm>
          <a:custGeom>
            <a:avLst/>
            <a:gdLst/>
            <a:ahLst/>
            <a:cxnLst/>
            <a:rect l="l" t="t" r="r" b="b"/>
            <a:pathLst>
              <a:path w="1901" h="1730" extrusionOk="0">
                <a:moveTo>
                  <a:pt x="934" y="1"/>
                </a:moveTo>
                <a:cubicBezTo>
                  <a:pt x="876" y="1"/>
                  <a:pt x="818" y="7"/>
                  <a:pt x="761" y="19"/>
                </a:cubicBezTo>
                <a:cubicBezTo>
                  <a:pt x="286" y="146"/>
                  <a:pt x="1" y="589"/>
                  <a:pt x="127" y="1064"/>
                </a:cubicBezTo>
                <a:cubicBezTo>
                  <a:pt x="222" y="1444"/>
                  <a:pt x="571" y="1729"/>
                  <a:pt x="951" y="1729"/>
                </a:cubicBezTo>
                <a:cubicBezTo>
                  <a:pt x="1014" y="1729"/>
                  <a:pt x="1077" y="1698"/>
                  <a:pt x="1141" y="1698"/>
                </a:cubicBezTo>
                <a:cubicBezTo>
                  <a:pt x="1616" y="1571"/>
                  <a:pt x="1901" y="1128"/>
                  <a:pt x="1774" y="652"/>
                </a:cubicBezTo>
                <a:cubicBezTo>
                  <a:pt x="1691" y="267"/>
                  <a:pt x="1321" y="1"/>
                  <a:pt x="934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39"/>
          <p:cNvSpPr/>
          <p:nvPr/>
        </p:nvSpPr>
        <p:spPr>
          <a:xfrm>
            <a:off x="3620214" y="3658834"/>
            <a:ext cx="59251" cy="54498"/>
          </a:xfrm>
          <a:custGeom>
            <a:avLst/>
            <a:gdLst/>
            <a:ahLst/>
            <a:cxnLst/>
            <a:rect l="l" t="t" r="r" b="b"/>
            <a:pathLst>
              <a:path w="1870" h="1720" extrusionOk="0">
                <a:moveTo>
                  <a:pt x="924" y="0"/>
                </a:moveTo>
                <a:cubicBezTo>
                  <a:pt x="881" y="0"/>
                  <a:pt x="837" y="3"/>
                  <a:pt x="793" y="9"/>
                </a:cubicBezTo>
                <a:cubicBezTo>
                  <a:pt x="318" y="72"/>
                  <a:pt x="1" y="516"/>
                  <a:pt x="96" y="991"/>
                </a:cubicBezTo>
                <a:cubicBezTo>
                  <a:pt x="159" y="1402"/>
                  <a:pt x="508" y="1719"/>
                  <a:pt x="919" y="1719"/>
                </a:cubicBezTo>
                <a:cubicBezTo>
                  <a:pt x="983" y="1719"/>
                  <a:pt x="1014" y="1719"/>
                  <a:pt x="1078" y="1687"/>
                </a:cubicBezTo>
                <a:cubicBezTo>
                  <a:pt x="1553" y="1624"/>
                  <a:pt x="1869" y="1181"/>
                  <a:pt x="1774" y="706"/>
                </a:cubicBezTo>
                <a:cubicBezTo>
                  <a:pt x="1717" y="275"/>
                  <a:pt x="1347" y="0"/>
                  <a:pt x="92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9"/>
          <p:cNvSpPr/>
          <p:nvPr/>
        </p:nvSpPr>
        <p:spPr>
          <a:xfrm>
            <a:off x="3361348" y="3707692"/>
            <a:ext cx="59219" cy="54783"/>
          </a:xfrm>
          <a:custGeom>
            <a:avLst/>
            <a:gdLst/>
            <a:ahLst/>
            <a:cxnLst/>
            <a:rect l="l" t="t" r="r" b="b"/>
            <a:pathLst>
              <a:path w="1869" h="1729" extrusionOk="0">
                <a:moveTo>
                  <a:pt x="942" y="0"/>
                </a:moveTo>
                <a:cubicBezTo>
                  <a:pt x="883" y="0"/>
                  <a:pt x="822" y="6"/>
                  <a:pt x="760" y="19"/>
                </a:cubicBezTo>
                <a:cubicBezTo>
                  <a:pt x="317" y="114"/>
                  <a:pt x="0" y="589"/>
                  <a:pt x="95" y="1032"/>
                </a:cubicBezTo>
                <a:cubicBezTo>
                  <a:pt x="190" y="1444"/>
                  <a:pt x="539" y="1729"/>
                  <a:pt x="950" y="1729"/>
                </a:cubicBezTo>
                <a:cubicBezTo>
                  <a:pt x="1014" y="1729"/>
                  <a:pt x="1077" y="1697"/>
                  <a:pt x="1140" y="1697"/>
                </a:cubicBezTo>
                <a:cubicBezTo>
                  <a:pt x="1584" y="1602"/>
                  <a:pt x="1869" y="1159"/>
                  <a:pt x="1774" y="684"/>
                </a:cubicBezTo>
                <a:cubicBezTo>
                  <a:pt x="1691" y="270"/>
                  <a:pt x="1344" y="0"/>
                  <a:pt x="942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9"/>
          <p:cNvSpPr/>
          <p:nvPr/>
        </p:nvSpPr>
        <p:spPr>
          <a:xfrm>
            <a:off x="3882122" y="3621731"/>
            <a:ext cx="57223" cy="54467"/>
          </a:xfrm>
          <a:custGeom>
            <a:avLst/>
            <a:gdLst/>
            <a:ahLst/>
            <a:cxnLst/>
            <a:rect l="l" t="t" r="r" b="b"/>
            <a:pathLst>
              <a:path w="1806" h="1719" extrusionOk="0">
                <a:moveTo>
                  <a:pt x="904" y="1"/>
                </a:moveTo>
                <a:cubicBezTo>
                  <a:pt x="867" y="1"/>
                  <a:pt x="830" y="3"/>
                  <a:pt x="792" y="8"/>
                </a:cubicBezTo>
                <a:cubicBezTo>
                  <a:pt x="317" y="72"/>
                  <a:pt x="1" y="483"/>
                  <a:pt x="32" y="958"/>
                </a:cubicBezTo>
                <a:cubicBezTo>
                  <a:pt x="96" y="1402"/>
                  <a:pt x="476" y="1718"/>
                  <a:pt x="887" y="1718"/>
                </a:cubicBezTo>
                <a:lnTo>
                  <a:pt x="982" y="1718"/>
                </a:lnTo>
                <a:cubicBezTo>
                  <a:pt x="1457" y="1655"/>
                  <a:pt x="1806" y="1243"/>
                  <a:pt x="1742" y="768"/>
                </a:cubicBezTo>
                <a:cubicBezTo>
                  <a:pt x="1684" y="331"/>
                  <a:pt x="1330" y="1"/>
                  <a:pt x="904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39"/>
          <p:cNvSpPr/>
          <p:nvPr/>
        </p:nvSpPr>
        <p:spPr>
          <a:xfrm>
            <a:off x="4276474" y="3589855"/>
            <a:ext cx="55227" cy="54213"/>
          </a:xfrm>
          <a:custGeom>
            <a:avLst/>
            <a:gdLst/>
            <a:ahLst/>
            <a:cxnLst/>
            <a:rect l="l" t="t" r="r" b="b"/>
            <a:pathLst>
              <a:path w="1743" h="1711" extrusionOk="0">
                <a:moveTo>
                  <a:pt x="824" y="1"/>
                </a:moveTo>
                <a:cubicBezTo>
                  <a:pt x="349" y="32"/>
                  <a:pt x="0" y="412"/>
                  <a:pt x="0" y="887"/>
                </a:cubicBezTo>
                <a:cubicBezTo>
                  <a:pt x="32" y="1363"/>
                  <a:pt x="412" y="1711"/>
                  <a:pt x="856" y="1711"/>
                </a:cubicBezTo>
                <a:lnTo>
                  <a:pt x="887" y="1711"/>
                </a:lnTo>
                <a:cubicBezTo>
                  <a:pt x="1362" y="1711"/>
                  <a:pt x="1742" y="1299"/>
                  <a:pt x="1711" y="824"/>
                </a:cubicBezTo>
                <a:cubicBezTo>
                  <a:pt x="1711" y="349"/>
                  <a:pt x="1299" y="1"/>
                  <a:pt x="824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39"/>
          <p:cNvSpPr/>
          <p:nvPr/>
        </p:nvSpPr>
        <p:spPr>
          <a:xfrm>
            <a:off x="3750661" y="3638777"/>
            <a:ext cx="58237" cy="54467"/>
          </a:xfrm>
          <a:custGeom>
            <a:avLst/>
            <a:gdLst/>
            <a:ahLst/>
            <a:cxnLst/>
            <a:rect l="l" t="t" r="r" b="b"/>
            <a:pathLst>
              <a:path w="1838" h="1719" extrusionOk="0">
                <a:moveTo>
                  <a:pt x="913" y="0"/>
                </a:moveTo>
                <a:cubicBezTo>
                  <a:pt x="874" y="0"/>
                  <a:pt x="833" y="3"/>
                  <a:pt x="793" y="9"/>
                </a:cubicBezTo>
                <a:cubicBezTo>
                  <a:pt x="349" y="72"/>
                  <a:pt x="1" y="515"/>
                  <a:pt x="64" y="990"/>
                </a:cubicBezTo>
                <a:cubicBezTo>
                  <a:pt x="128" y="1402"/>
                  <a:pt x="508" y="1719"/>
                  <a:pt x="919" y="1719"/>
                </a:cubicBezTo>
                <a:lnTo>
                  <a:pt x="1046" y="1719"/>
                </a:lnTo>
                <a:cubicBezTo>
                  <a:pt x="1521" y="1655"/>
                  <a:pt x="1838" y="1212"/>
                  <a:pt x="1774" y="737"/>
                </a:cubicBezTo>
                <a:cubicBezTo>
                  <a:pt x="1716" y="302"/>
                  <a:pt x="1341" y="0"/>
                  <a:pt x="913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39"/>
          <p:cNvSpPr/>
          <p:nvPr/>
        </p:nvSpPr>
        <p:spPr>
          <a:xfrm>
            <a:off x="4012570" y="3607853"/>
            <a:ext cx="57223" cy="54276"/>
          </a:xfrm>
          <a:custGeom>
            <a:avLst/>
            <a:gdLst/>
            <a:ahLst/>
            <a:cxnLst/>
            <a:rect l="l" t="t" r="r" b="b"/>
            <a:pathLst>
              <a:path w="1806" h="1713" extrusionOk="0">
                <a:moveTo>
                  <a:pt x="884" y="1"/>
                </a:moveTo>
                <a:cubicBezTo>
                  <a:pt x="864" y="1"/>
                  <a:pt x="844" y="1"/>
                  <a:pt x="824" y="3"/>
                </a:cubicBezTo>
                <a:cubicBezTo>
                  <a:pt x="349" y="66"/>
                  <a:pt x="0" y="478"/>
                  <a:pt x="64" y="953"/>
                </a:cubicBezTo>
                <a:cubicBezTo>
                  <a:pt x="95" y="1396"/>
                  <a:pt x="476" y="1713"/>
                  <a:pt x="919" y="1713"/>
                </a:cubicBezTo>
                <a:lnTo>
                  <a:pt x="982" y="1713"/>
                </a:lnTo>
                <a:cubicBezTo>
                  <a:pt x="1457" y="1681"/>
                  <a:pt x="1806" y="1270"/>
                  <a:pt x="1742" y="795"/>
                </a:cubicBezTo>
                <a:cubicBezTo>
                  <a:pt x="1712" y="340"/>
                  <a:pt x="1333" y="1"/>
                  <a:pt x="884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39"/>
          <p:cNvSpPr/>
          <p:nvPr/>
        </p:nvSpPr>
        <p:spPr>
          <a:xfrm>
            <a:off x="4144031" y="3597840"/>
            <a:ext cx="56209" cy="54276"/>
          </a:xfrm>
          <a:custGeom>
            <a:avLst/>
            <a:gdLst/>
            <a:ahLst/>
            <a:cxnLst/>
            <a:rect l="l" t="t" r="r" b="b"/>
            <a:pathLst>
              <a:path w="1774" h="1713" extrusionOk="0">
                <a:moveTo>
                  <a:pt x="883" y="0"/>
                </a:moveTo>
                <a:cubicBezTo>
                  <a:pt x="864" y="0"/>
                  <a:pt x="844" y="1"/>
                  <a:pt x="824" y="2"/>
                </a:cubicBezTo>
                <a:cubicBezTo>
                  <a:pt x="380" y="34"/>
                  <a:pt x="0" y="445"/>
                  <a:pt x="32" y="921"/>
                </a:cubicBezTo>
                <a:cubicBezTo>
                  <a:pt x="63" y="1364"/>
                  <a:pt x="444" y="1712"/>
                  <a:pt x="887" y="1712"/>
                </a:cubicBezTo>
                <a:lnTo>
                  <a:pt x="950" y="1712"/>
                </a:lnTo>
                <a:cubicBezTo>
                  <a:pt x="1425" y="1681"/>
                  <a:pt x="1774" y="1269"/>
                  <a:pt x="1742" y="794"/>
                </a:cubicBezTo>
                <a:cubicBezTo>
                  <a:pt x="1712" y="339"/>
                  <a:pt x="1333" y="0"/>
                  <a:pt x="883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39"/>
          <p:cNvSpPr/>
          <p:nvPr/>
        </p:nvSpPr>
        <p:spPr>
          <a:xfrm>
            <a:off x="2162229" y="4113735"/>
            <a:ext cx="61247" cy="54150"/>
          </a:xfrm>
          <a:custGeom>
            <a:avLst/>
            <a:gdLst/>
            <a:ahLst/>
            <a:cxnLst/>
            <a:rect l="l" t="t" r="r" b="b"/>
            <a:pathLst>
              <a:path w="1933" h="1709" extrusionOk="0">
                <a:moveTo>
                  <a:pt x="969" y="0"/>
                </a:moveTo>
                <a:cubicBezTo>
                  <a:pt x="845" y="0"/>
                  <a:pt x="720" y="30"/>
                  <a:pt x="602" y="93"/>
                </a:cubicBezTo>
                <a:cubicBezTo>
                  <a:pt x="159" y="283"/>
                  <a:pt x="1" y="790"/>
                  <a:pt x="191" y="1233"/>
                </a:cubicBezTo>
                <a:cubicBezTo>
                  <a:pt x="317" y="1550"/>
                  <a:pt x="634" y="1708"/>
                  <a:pt x="951" y="1708"/>
                </a:cubicBezTo>
                <a:cubicBezTo>
                  <a:pt x="1077" y="1708"/>
                  <a:pt x="1204" y="1676"/>
                  <a:pt x="1331" y="1645"/>
                </a:cubicBezTo>
                <a:cubicBezTo>
                  <a:pt x="1743" y="1423"/>
                  <a:pt x="1933" y="916"/>
                  <a:pt x="1743" y="505"/>
                </a:cubicBezTo>
                <a:cubicBezTo>
                  <a:pt x="1584" y="188"/>
                  <a:pt x="1280" y="0"/>
                  <a:pt x="969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39"/>
          <p:cNvSpPr/>
          <p:nvPr/>
        </p:nvSpPr>
        <p:spPr>
          <a:xfrm>
            <a:off x="2046832" y="4169691"/>
            <a:ext cx="62261" cy="54371"/>
          </a:xfrm>
          <a:custGeom>
            <a:avLst/>
            <a:gdLst/>
            <a:ahLst/>
            <a:cxnLst/>
            <a:rect l="l" t="t" r="r" b="b"/>
            <a:pathLst>
              <a:path w="1965" h="1716" extrusionOk="0">
                <a:moveTo>
                  <a:pt x="993" y="1"/>
                </a:moveTo>
                <a:cubicBezTo>
                  <a:pt x="861" y="1"/>
                  <a:pt x="727" y="33"/>
                  <a:pt x="602" y="100"/>
                </a:cubicBezTo>
                <a:cubicBezTo>
                  <a:pt x="159" y="290"/>
                  <a:pt x="1" y="829"/>
                  <a:pt x="222" y="1240"/>
                </a:cubicBezTo>
                <a:cubicBezTo>
                  <a:pt x="349" y="1525"/>
                  <a:pt x="666" y="1716"/>
                  <a:pt x="983" y="1716"/>
                </a:cubicBezTo>
                <a:cubicBezTo>
                  <a:pt x="1109" y="1716"/>
                  <a:pt x="1236" y="1684"/>
                  <a:pt x="1363" y="1620"/>
                </a:cubicBezTo>
                <a:cubicBezTo>
                  <a:pt x="1774" y="1399"/>
                  <a:pt x="1964" y="892"/>
                  <a:pt x="1743" y="480"/>
                </a:cubicBezTo>
                <a:cubicBezTo>
                  <a:pt x="1588" y="171"/>
                  <a:pt x="1295" y="1"/>
                  <a:pt x="993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39"/>
          <p:cNvSpPr/>
          <p:nvPr/>
        </p:nvSpPr>
        <p:spPr>
          <a:xfrm>
            <a:off x="1933463" y="4227896"/>
            <a:ext cx="62229" cy="54371"/>
          </a:xfrm>
          <a:custGeom>
            <a:avLst/>
            <a:gdLst/>
            <a:ahLst/>
            <a:cxnLst/>
            <a:rect l="l" t="t" r="r" b="b"/>
            <a:pathLst>
              <a:path w="1964" h="1716" extrusionOk="0">
                <a:moveTo>
                  <a:pt x="967" y="1"/>
                </a:moveTo>
                <a:cubicBezTo>
                  <a:pt x="831" y="1"/>
                  <a:pt x="695" y="33"/>
                  <a:pt x="570" y="100"/>
                </a:cubicBezTo>
                <a:cubicBezTo>
                  <a:pt x="159" y="322"/>
                  <a:pt x="0" y="860"/>
                  <a:pt x="222" y="1272"/>
                </a:cubicBezTo>
                <a:cubicBezTo>
                  <a:pt x="380" y="1557"/>
                  <a:pt x="665" y="1715"/>
                  <a:pt x="982" y="1715"/>
                </a:cubicBezTo>
                <a:cubicBezTo>
                  <a:pt x="1109" y="1715"/>
                  <a:pt x="1235" y="1684"/>
                  <a:pt x="1362" y="1620"/>
                </a:cubicBezTo>
                <a:cubicBezTo>
                  <a:pt x="1805" y="1399"/>
                  <a:pt x="1964" y="892"/>
                  <a:pt x="1742" y="480"/>
                </a:cubicBezTo>
                <a:cubicBezTo>
                  <a:pt x="1587" y="171"/>
                  <a:pt x="1279" y="1"/>
                  <a:pt x="967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39"/>
          <p:cNvSpPr/>
          <p:nvPr/>
        </p:nvSpPr>
        <p:spPr>
          <a:xfrm>
            <a:off x="1818067" y="4294086"/>
            <a:ext cx="62229" cy="54403"/>
          </a:xfrm>
          <a:custGeom>
            <a:avLst/>
            <a:gdLst/>
            <a:ahLst/>
            <a:cxnLst/>
            <a:rect l="l" t="t" r="r" b="b"/>
            <a:pathLst>
              <a:path w="1964" h="1717" extrusionOk="0">
                <a:moveTo>
                  <a:pt x="998" y="1"/>
                </a:moveTo>
                <a:cubicBezTo>
                  <a:pt x="864" y="1"/>
                  <a:pt x="729" y="33"/>
                  <a:pt x="602" y="101"/>
                </a:cubicBezTo>
                <a:cubicBezTo>
                  <a:pt x="159" y="323"/>
                  <a:pt x="0" y="830"/>
                  <a:pt x="222" y="1241"/>
                </a:cubicBezTo>
                <a:cubicBezTo>
                  <a:pt x="380" y="1526"/>
                  <a:pt x="697" y="1716"/>
                  <a:pt x="982" y="1716"/>
                </a:cubicBezTo>
                <a:cubicBezTo>
                  <a:pt x="1140" y="1716"/>
                  <a:pt x="1267" y="1685"/>
                  <a:pt x="1394" y="1621"/>
                </a:cubicBezTo>
                <a:cubicBezTo>
                  <a:pt x="1805" y="1400"/>
                  <a:pt x="1964" y="861"/>
                  <a:pt x="1742" y="450"/>
                </a:cubicBezTo>
                <a:cubicBezTo>
                  <a:pt x="1588" y="165"/>
                  <a:pt x="1298" y="1"/>
                  <a:pt x="998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9"/>
          <p:cNvSpPr/>
          <p:nvPr/>
        </p:nvSpPr>
        <p:spPr>
          <a:xfrm>
            <a:off x="2277626" y="4060156"/>
            <a:ext cx="62261" cy="54530"/>
          </a:xfrm>
          <a:custGeom>
            <a:avLst/>
            <a:gdLst/>
            <a:ahLst/>
            <a:cxnLst/>
            <a:rect l="l" t="t" r="r" b="b"/>
            <a:pathLst>
              <a:path w="1965" h="1721" extrusionOk="0">
                <a:moveTo>
                  <a:pt x="988" y="0"/>
                </a:moveTo>
                <a:cubicBezTo>
                  <a:pt x="870" y="0"/>
                  <a:pt x="750" y="24"/>
                  <a:pt x="634" y="74"/>
                </a:cubicBezTo>
                <a:cubicBezTo>
                  <a:pt x="191" y="264"/>
                  <a:pt x="1" y="771"/>
                  <a:pt x="191" y="1214"/>
                </a:cubicBezTo>
                <a:cubicBezTo>
                  <a:pt x="349" y="1531"/>
                  <a:pt x="666" y="1721"/>
                  <a:pt x="982" y="1721"/>
                </a:cubicBezTo>
                <a:cubicBezTo>
                  <a:pt x="1109" y="1721"/>
                  <a:pt x="1204" y="1689"/>
                  <a:pt x="1331" y="1657"/>
                </a:cubicBezTo>
                <a:cubicBezTo>
                  <a:pt x="1774" y="1467"/>
                  <a:pt x="1964" y="961"/>
                  <a:pt x="1774" y="517"/>
                </a:cubicBezTo>
                <a:cubicBezTo>
                  <a:pt x="1634" y="190"/>
                  <a:pt x="1321" y="0"/>
                  <a:pt x="988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9"/>
          <p:cNvSpPr/>
          <p:nvPr/>
        </p:nvSpPr>
        <p:spPr>
          <a:xfrm>
            <a:off x="2633860" y="3917383"/>
            <a:ext cx="61215" cy="53801"/>
          </a:xfrm>
          <a:custGeom>
            <a:avLst/>
            <a:gdLst/>
            <a:ahLst/>
            <a:cxnLst/>
            <a:rect l="l" t="t" r="r" b="b"/>
            <a:pathLst>
              <a:path w="1932" h="1698" extrusionOk="0">
                <a:moveTo>
                  <a:pt x="960" y="0"/>
                </a:moveTo>
                <a:cubicBezTo>
                  <a:pt x="862" y="0"/>
                  <a:pt x="762" y="17"/>
                  <a:pt x="665" y="51"/>
                </a:cubicBezTo>
                <a:cubicBezTo>
                  <a:pt x="222" y="210"/>
                  <a:pt x="0" y="685"/>
                  <a:pt x="159" y="1128"/>
                </a:cubicBezTo>
                <a:cubicBezTo>
                  <a:pt x="285" y="1476"/>
                  <a:pt x="602" y="1698"/>
                  <a:pt x="950" y="1698"/>
                </a:cubicBezTo>
                <a:cubicBezTo>
                  <a:pt x="1045" y="1698"/>
                  <a:pt x="1140" y="1698"/>
                  <a:pt x="1235" y="1666"/>
                </a:cubicBezTo>
                <a:cubicBezTo>
                  <a:pt x="1679" y="1476"/>
                  <a:pt x="1932" y="1001"/>
                  <a:pt x="1774" y="558"/>
                </a:cubicBezTo>
                <a:cubicBezTo>
                  <a:pt x="1650" y="211"/>
                  <a:pt x="1313" y="0"/>
                  <a:pt x="960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9"/>
          <p:cNvSpPr/>
          <p:nvPr/>
        </p:nvSpPr>
        <p:spPr>
          <a:xfrm>
            <a:off x="2754263" y="3874735"/>
            <a:ext cx="61247" cy="54308"/>
          </a:xfrm>
          <a:custGeom>
            <a:avLst/>
            <a:gdLst/>
            <a:ahLst/>
            <a:cxnLst/>
            <a:rect l="l" t="t" r="r" b="b"/>
            <a:pathLst>
              <a:path w="1933" h="1714" extrusionOk="0">
                <a:moveTo>
                  <a:pt x="949" y="0"/>
                </a:moveTo>
                <a:cubicBezTo>
                  <a:pt x="865" y="0"/>
                  <a:pt x="781" y="12"/>
                  <a:pt x="697" y="35"/>
                </a:cubicBezTo>
                <a:cubicBezTo>
                  <a:pt x="254" y="194"/>
                  <a:pt x="0" y="669"/>
                  <a:pt x="159" y="1144"/>
                </a:cubicBezTo>
                <a:cubicBezTo>
                  <a:pt x="285" y="1492"/>
                  <a:pt x="602" y="1714"/>
                  <a:pt x="951" y="1714"/>
                </a:cubicBezTo>
                <a:cubicBezTo>
                  <a:pt x="1046" y="1714"/>
                  <a:pt x="1141" y="1714"/>
                  <a:pt x="1236" y="1682"/>
                </a:cubicBezTo>
                <a:cubicBezTo>
                  <a:pt x="1679" y="1524"/>
                  <a:pt x="1932" y="1017"/>
                  <a:pt x="1774" y="574"/>
                </a:cubicBezTo>
                <a:cubicBezTo>
                  <a:pt x="1645" y="214"/>
                  <a:pt x="1308" y="0"/>
                  <a:pt x="949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39"/>
          <p:cNvSpPr/>
          <p:nvPr/>
        </p:nvSpPr>
        <p:spPr>
          <a:xfrm>
            <a:off x="2513426" y="3961964"/>
            <a:ext cx="62261" cy="54403"/>
          </a:xfrm>
          <a:custGeom>
            <a:avLst/>
            <a:gdLst/>
            <a:ahLst/>
            <a:cxnLst/>
            <a:rect l="l" t="t" r="r" b="b"/>
            <a:pathLst>
              <a:path w="1965" h="1717" extrusionOk="0">
                <a:moveTo>
                  <a:pt x="997" y="1"/>
                </a:moveTo>
                <a:cubicBezTo>
                  <a:pt x="887" y="1"/>
                  <a:pt x="774" y="23"/>
                  <a:pt x="666" y="69"/>
                </a:cubicBezTo>
                <a:cubicBezTo>
                  <a:pt x="223" y="228"/>
                  <a:pt x="1" y="734"/>
                  <a:pt x="191" y="1178"/>
                </a:cubicBezTo>
                <a:cubicBezTo>
                  <a:pt x="318" y="1494"/>
                  <a:pt x="634" y="1716"/>
                  <a:pt x="983" y="1716"/>
                </a:cubicBezTo>
                <a:cubicBezTo>
                  <a:pt x="1078" y="1716"/>
                  <a:pt x="1204" y="1684"/>
                  <a:pt x="1299" y="1653"/>
                </a:cubicBezTo>
                <a:cubicBezTo>
                  <a:pt x="1743" y="1494"/>
                  <a:pt x="1964" y="988"/>
                  <a:pt x="1774" y="544"/>
                </a:cubicBezTo>
                <a:cubicBezTo>
                  <a:pt x="1655" y="209"/>
                  <a:pt x="1336" y="1"/>
                  <a:pt x="997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39"/>
          <p:cNvSpPr/>
          <p:nvPr/>
        </p:nvSpPr>
        <p:spPr>
          <a:xfrm>
            <a:off x="2395019" y="4009967"/>
            <a:ext cx="62261" cy="54562"/>
          </a:xfrm>
          <a:custGeom>
            <a:avLst/>
            <a:gdLst/>
            <a:ahLst/>
            <a:cxnLst/>
            <a:rect l="l" t="t" r="r" b="b"/>
            <a:pathLst>
              <a:path w="1965" h="1722" extrusionOk="0">
                <a:moveTo>
                  <a:pt x="1001" y="1"/>
                </a:moveTo>
                <a:cubicBezTo>
                  <a:pt x="888" y="1"/>
                  <a:pt x="774" y="25"/>
                  <a:pt x="666" y="74"/>
                </a:cubicBezTo>
                <a:cubicBezTo>
                  <a:pt x="223" y="233"/>
                  <a:pt x="1" y="739"/>
                  <a:pt x="191" y="1183"/>
                </a:cubicBezTo>
                <a:cubicBezTo>
                  <a:pt x="318" y="1499"/>
                  <a:pt x="634" y="1721"/>
                  <a:pt x="983" y="1721"/>
                </a:cubicBezTo>
                <a:cubicBezTo>
                  <a:pt x="1109" y="1721"/>
                  <a:pt x="1204" y="1689"/>
                  <a:pt x="1299" y="1626"/>
                </a:cubicBezTo>
                <a:cubicBezTo>
                  <a:pt x="1743" y="1468"/>
                  <a:pt x="1964" y="961"/>
                  <a:pt x="1774" y="518"/>
                </a:cubicBezTo>
                <a:cubicBezTo>
                  <a:pt x="1634" y="190"/>
                  <a:pt x="1321" y="1"/>
                  <a:pt x="1001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9"/>
          <p:cNvSpPr/>
          <p:nvPr/>
        </p:nvSpPr>
        <p:spPr>
          <a:xfrm>
            <a:off x="1295264" y="4601716"/>
            <a:ext cx="54213" cy="53833"/>
          </a:xfrm>
          <a:custGeom>
            <a:avLst/>
            <a:gdLst/>
            <a:ahLst/>
            <a:cxnLst/>
            <a:rect l="l" t="t" r="r" b="b"/>
            <a:pathLst>
              <a:path w="1711" h="1699" extrusionOk="0">
                <a:moveTo>
                  <a:pt x="875" y="0"/>
                </a:moveTo>
                <a:cubicBezTo>
                  <a:pt x="816" y="0"/>
                  <a:pt x="757" y="6"/>
                  <a:pt x="697" y="20"/>
                </a:cubicBezTo>
                <a:cubicBezTo>
                  <a:pt x="634" y="20"/>
                  <a:pt x="571" y="20"/>
                  <a:pt x="539" y="51"/>
                </a:cubicBezTo>
                <a:cubicBezTo>
                  <a:pt x="476" y="83"/>
                  <a:pt x="412" y="115"/>
                  <a:pt x="381" y="146"/>
                </a:cubicBezTo>
                <a:cubicBezTo>
                  <a:pt x="349" y="146"/>
                  <a:pt x="286" y="210"/>
                  <a:pt x="254" y="241"/>
                </a:cubicBezTo>
                <a:cubicBezTo>
                  <a:pt x="222" y="273"/>
                  <a:pt x="191" y="336"/>
                  <a:pt x="127" y="368"/>
                </a:cubicBezTo>
                <a:cubicBezTo>
                  <a:pt x="96" y="400"/>
                  <a:pt x="96" y="463"/>
                  <a:pt x="64" y="526"/>
                </a:cubicBezTo>
                <a:cubicBezTo>
                  <a:pt x="32" y="558"/>
                  <a:pt x="32" y="621"/>
                  <a:pt x="1" y="685"/>
                </a:cubicBezTo>
                <a:cubicBezTo>
                  <a:pt x="1" y="716"/>
                  <a:pt x="1" y="780"/>
                  <a:pt x="1" y="843"/>
                </a:cubicBezTo>
                <a:cubicBezTo>
                  <a:pt x="1" y="906"/>
                  <a:pt x="1" y="970"/>
                  <a:pt x="1" y="1001"/>
                </a:cubicBezTo>
                <a:cubicBezTo>
                  <a:pt x="32" y="1065"/>
                  <a:pt x="32" y="1128"/>
                  <a:pt x="64" y="1160"/>
                </a:cubicBezTo>
                <a:cubicBezTo>
                  <a:pt x="96" y="1223"/>
                  <a:pt x="96" y="1286"/>
                  <a:pt x="127" y="1318"/>
                </a:cubicBezTo>
                <a:cubicBezTo>
                  <a:pt x="191" y="1381"/>
                  <a:pt x="222" y="1413"/>
                  <a:pt x="254" y="1445"/>
                </a:cubicBezTo>
                <a:cubicBezTo>
                  <a:pt x="412" y="1603"/>
                  <a:pt x="634" y="1698"/>
                  <a:pt x="856" y="1698"/>
                </a:cubicBezTo>
                <a:cubicBezTo>
                  <a:pt x="1077" y="1698"/>
                  <a:pt x="1299" y="1603"/>
                  <a:pt x="1457" y="1445"/>
                </a:cubicBezTo>
                <a:cubicBezTo>
                  <a:pt x="1489" y="1413"/>
                  <a:pt x="1521" y="1381"/>
                  <a:pt x="1552" y="1318"/>
                </a:cubicBezTo>
                <a:cubicBezTo>
                  <a:pt x="1584" y="1286"/>
                  <a:pt x="1616" y="1223"/>
                  <a:pt x="1647" y="1160"/>
                </a:cubicBezTo>
                <a:cubicBezTo>
                  <a:pt x="1679" y="1128"/>
                  <a:pt x="1679" y="1065"/>
                  <a:pt x="1711" y="1001"/>
                </a:cubicBezTo>
                <a:cubicBezTo>
                  <a:pt x="1711" y="938"/>
                  <a:pt x="1711" y="906"/>
                  <a:pt x="1711" y="843"/>
                </a:cubicBezTo>
                <a:cubicBezTo>
                  <a:pt x="1711" y="780"/>
                  <a:pt x="1711" y="716"/>
                  <a:pt x="1711" y="685"/>
                </a:cubicBezTo>
                <a:cubicBezTo>
                  <a:pt x="1679" y="621"/>
                  <a:pt x="1679" y="558"/>
                  <a:pt x="1647" y="526"/>
                </a:cubicBezTo>
                <a:cubicBezTo>
                  <a:pt x="1616" y="463"/>
                  <a:pt x="1616" y="431"/>
                  <a:pt x="1584" y="368"/>
                </a:cubicBezTo>
                <a:cubicBezTo>
                  <a:pt x="1552" y="336"/>
                  <a:pt x="1521" y="273"/>
                  <a:pt x="1457" y="241"/>
                </a:cubicBezTo>
                <a:cubicBezTo>
                  <a:pt x="1307" y="91"/>
                  <a:pt x="1097" y="0"/>
                  <a:pt x="875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9"/>
          <p:cNvSpPr/>
          <p:nvPr/>
        </p:nvSpPr>
        <p:spPr>
          <a:xfrm>
            <a:off x="1409647" y="4521648"/>
            <a:ext cx="61247" cy="54625"/>
          </a:xfrm>
          <a:custGeom>
            <a:avLst/>
            <a:gdLst/>
            <a:ahLst/>
            <a:cxnLst/>
            <a:rect l="l" t="t" r="r" b="b"/>
            <a:pathLst>
              <a:path w="1933" h="1724" extrusionOk="0">
                <a:moveTo>
                  <a:pt x="964" y="0"/>
                </a:moveTo>
                <a:cubicBezTo>
                  <a:pt x="798" y="0"/>
                  <a:pt x="628" y="46"/>
                  <a:pt x="476" y="140"/>
                </a:cubicBezTo>
                <a:cubicBezTo>
                  <a:pt x="96" y="393"/>
                  <a:pt x="1" y="932"/>
                  <a:pt x="254" y="1343"/>
                </a:cubicBezTo>
                <a:cubicBezTo>
                  <a:pt x="413" y="1597"/>
                  <a:pt x="698" y="1723"/>
                  <a:pt x="951" y="1723"/>
                </a:cubicBezTo>
                <a:cubicBezTo>
                  <a:pt x="1141" y="1723"/>
                  <a:pt x="1299" y="1660"/>
                  <a:pt x="1426" y="1565"/>
                </a:cubicBezTo>
                <a:cubicBezTo>
                  <a:pt x="1838" y="1312"/>
                  <a:pt x="1933" y="773"/>
                  <a:pt x="1679" y="393"/>
                </a:cubicBezTo>
                <a:cubicBezTo>
                  <a:pt x="1520" y="134"/>
                  <a:pt x="1247" y="0"/>
                  <a:pt x="96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5580945" y="3681647"/>
            <a:ext cx="58237" cy="53738"/>
          </a:xfrm>
          <a:custGeom>
            <a:avLst/>
            <a:gdLst/>
            <a:ahLst/>
            <a:cxnLst/>
            <a:rect l="l" t="t" r="r" b="b"/>
            <a:pathLst>
              <a:path w="1838" h="1696" extrusionOk="0">
                <a:moveTo>
                  <a:pt x="908" y="0"/>
                </a:moveTo>
                <a:cubicBezTo>
                  <a:pt x="501" y="0"/>
                  <a:pt x="151" y="296"/>
                  <a:pt x="95" y="714"/>
                </a:cubicBezTo>
                <a:cubicBezTo>
                  <a:pt x="0" y="1157"/>
                  <a:pt x="285" y="1601"/>
                  <a:pt x="760" y="1696"/>
                </a:cubicBezTo>
                <a:lnTo>
                  <a:pt x="919" y="1696"/>
                </a:lnTo>
                <a:cubicBezTo>
                  <a:pt x="1330" y="1696"/>
                  <a:pt x="1679" y="1442"/>
                  <a:pt x="1774" y="999"/>
                </a:cubicBezTo>
                <a:cubicBezTo>
                  <a:pt x="1837" y="556"/>
                  <a:pt x="1552" y="112"/>
                  <a:pt x="1077" y="17"/>
                </a:cubicBezTo>
                <a:cubicBezTo>
                  <a:pt x="1020" y="6"/>
                  <a:pt x="964" y="0"/>
                  <a:pt x="908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39"/>
          <p:cNvSpPr/>
          <p:nvPr/>
        </p:nvSpPr>
        <p:spPr>
          <a:xfrm>
            <a:off x="5837816" y="3736779"/>
            <a:ext cx="59219" cy="54815"/>
          </a:xfrm>
          <a:custGeom>
            <a:avLst/>
            <a:gdLst/>
            <a:ahLst/>
            <a:cxnLst/>
            <a:rect l="l" t="t" r="r" b="b"/>
            <a:pathLst>
              <a:path w="1869" h="1730" extrusionOk="0">
                <a:moveTo>
                  <a:pt x="958" y="1"/>
                </a:moveTo>
                <a:cubicBezTo>
                  <a:pt x="556" y="1"/>
                  <a:pt x="206" y="267"/>
                  <a:pt x="96" y="652"/>
                </a:cubicBezTo>
                <a:cubicBezTo>
                  <a:pt x="1" y="1128"/>
                  <a:pt x="286" y="1571"/>
                  <a:pt x="729" y="1698"/>
                </a:cubicBezTo>
                <a:cubicBezTo>
                  <a:pt x="792" y="1698"/>
                  <a:pt x="856" y="1729"/>
                  <a:pt x="919" y="1729"/>
                </a:cubicBezTo>
                <a:cubicBezTo>
                  <a:pt x="1331" y="1729"/>
                  <a:pt x="1679" y="1444"/>
                  <a:pt x="1774" y="1064"/>
                </a:cubicBezTo>
                <a:cubicBezTo>
                  <a:pt x="1869" y="589"/>
                  <a:pt x="1584" y="146"/>
                  <a:pt x="1141" y="19"/>
                </a:cubicBezTo>
                <a:cubicBezTo>
                  <a:pt x="1079" y="7"/>
                  <a:pt x="1018" y="1"/>
                  <a:pt x="958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39"/>
          <p:cNvSpPr/>
          <p:nvPr/>
        </p:nvSpPr>
        <p:spPr>
          <a:xfrm>
            <a:off x="5451481" y="3658834"/>
            <a:ext cx="58237" cy="54498"/>
          </a:xfrm>
          <a:custGeom>
            <a:avLst/>
            <a:gdLst/>
            <a:ahLst/>
            <a:cxnLst/>
            <a:rect l="l" t="t" r="r" b="b"/>
            <a:pathLst>
              <a:path w="1838" h="1720" extrusionOk="0">
                <a:moveTo>
                  <a:pt x="923" y="0"/>
                </a:moveTo>
                <a:cubicBezTo>
                  <a:pt x="523" y="0"/>
                  <a:pt x="150" y="275"/>
                  <a:pt x="64" y="706"/>
                </a:cubicBezTo>
                <a:cubicBezTo>
                  <a:pt x="1" y="1181"/>
                  <a:pt x="318" y="1624"/>
                  <a:pt x="761" y="1687"/>
                </a:cubicBezTo>
                <a:cubicBezTo>
                  <a:pt x="824" y="1719"/>
                  <a:pt x="856" y="1719"/>
                  <a:pt x="919" y="1719"/>
                </a:cubicBezTo>
                <a:cubicBezTo>
                  <a:pt x="1331" y="1719"/>
                  <a:pt x="1679" y="1402"/>
                  <a:pt x="1743" y="991"/>
                </a:cubicBezTo>
                <a:cubicBezTo>
                  <a:pt x="1838" y="516"/>
                  <a:pt x="1521" y="72"/>
                  <a:pt x="1046" y="9"/>
                </a:cubicBezTo>
                <a:cubicBezTo>
                  <a:pt x="1005" y="3"/>
                  <a:pt x="964" y="0"/>
                  <a:pt x="923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39"/>
          <p:cNvSpPr/>
          <p:nvPr/>
        </p:nvSpPr>
        <p:spPr>
          <a:xfrm>
            <a:off x="5709365" y="3707692"/>
            <a:ext cx="59251" cy="54783"/>
          </a:xfrm>
          <a:custGeom>
            <a:avLst/>
            <a:gdLst/>
            <a:ahLst/>
            <a:cxnLst/>
            <a:rect l="l" t="t" r="r" b="b"/>
            <a:pathLst>
              <a:path w="1870" h="1729" extrusionOk="0">
                <a:moveTo>
                  <a:pt x="937" y="0"/>
                </a:moveTo>
                <a:cubicBezTo>
                  <a:pt x="550" y="0"/>
                  <a:pt x="179" y="270"/>
                  <a:pt x="96" y="684"/>
                </a:cubicBezTo>
                <a:cubicBezTo>
                  <a:pt x="1" y="1159"/>
                  <a:pt x="286" y="1602"/>
                  <a:pt x="761" y="1697"/>
                </a:cubicBezTo>
                <a:cubicBezTo>
                  <a:pt x="824" y="1697"/>
                  <a:pt x="888" y="1729"/>
                  <a:pt x="951" y="1729"/>
                </a:cubicBezTo>
                <a:cubicBezTo>
                  <a:pt x="1331" y="1729"/>
                  <a:pt x="1679" y="1444"/>
                  <a:pt x="1774" y="1032"/>
                </a:cubicBezTo>
                <a:cubicBezTo>
                  <a:pt x="1869" y="589"/>
                  <a:pt x="1584" y="114"/>
                  <a:pt x="1109" y="19"/>
                </a:cubicBezTo>
                <a:cubicBezTo>
                  <a:pt x="1052" y="6"/>
                  <a:pt x="994" y="0"/>
                  <a:pt x="937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39"/>
          <p:cNvSpPr/>
          <p:nvPr/>
        </p:nvSpPr>
        <p:spPr>
          <a:xfrm>
            <a:off x="5191600" y="3621731"/>
            <a:ext cx="56241" cy="54467"/>
          </a:xfrm>
          <a:custGeom>
            <a:avLst/>
            <a:gdLst/>
            <a:ahLst/>
            <a:cxnLst/>
            <a:rect l="l" t="t" r="r" b="b"/>
            <a:pathLst>
              <a:path w="1775" h="1719" extrusionOk="0">
                <a:moveTo>
                  <a:pt x="871" y="1"/>
                </a:moveTo>
                <a:cubicBezTo>
                  <a:pt x="444" y="1"/>
                  <a:pt x="91" y="331"/>
                  <a:pt x="32" y="768"/>
                </a:cubicBezTo>
                <a:cubicBezTo>
                  <a:pt x="1" y="1243"/>
                  <a:pt x="317" y="1655"/>
                  <a:pt x="792" y="1718"/>
                </a:cubicBezTo>
                <a:lnTo>
                  <a:pt x="887" y="1718"/>
                </a:lnTo>
                <a:cubicBezTo>
                  <a:pt x="1331" y="1718"/>
                  <a:pt x="1679" y="1402"/>
                  <a:pt x="1742" y="958"/>
                </a:cubicBezTo>
                <a:cubicBezTo>
                  <a:pt x="1774" y="483"/>
                  <a:pt x="1457" y="72"/>
                  <a:pt x="982" y="8"/>
                </a:cubicBezTo>
                <a:cubicBezTo>
                  <a:pt x="945" y="3"/>
                  <a:pt x="908" y="1"/>
                  <a:pt x="871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39"/>
          <p:cNvSpPr/>
          <p:nvPr/>
        </p:nvSpPr>
        <p:spPr>
          <a:xfrm>
            <a:off x="4798263" y="3589855"/>
            <a:ext cx="56209" cy="54213"/>
          </a:xfrm>
          <a:custGeom>
            <a:avLst/>
            <a:gdLst/>
            <a:ahLst/>
            <a:cxnLst/>
            <a:rect l="l" t="t" r="r" b="b"/>
            <a:pathLst>
              <a:path w="1774" h="1711" extrusionOk="0">
                <a:moveTo>
                  <a:pt x="919" y="1"/>
                </a:moveTo>
                <a:cubicBezTo>
                  <a:pt x="444" y="1"/>
                  <a:pt x="64" y="349"/>
                  <a:pt x="32" y="824"/>
                </a:cubicBezTo>
                <a:cubicBezTo>
                  <a:pt x="0" y="1299"/>
                  <a:pt x="380" y="1711"/>
                  <a:pt x="855" y="1711"/>
                </a:cubicBezTo>
                <a:lnTo>
                  <a:pt x="887" y="1711"/>
                </a:lnTo>
                <a:cubicBezTo>
                  <a:pt x="1330" y="1711"/>
                  <a:pt x="1710" y="1363"/>
                  <a:pt x="1742" y="887"/>
                </a:cubicBezTo>
                <a:cubicBezTo>
                  <a:pt x="1774" y="412"/>
                  <a:pt x="1394" y="32"/>
                  <a:pt x="919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9"/>
          <p:cNvSpPr/>
          <p:nvPr/>
        </p:nvSpPr>
        <p:spPr>
          <a:xfrm>
            <a:off x="5321033" y="3638777"/>
            <a:ext cx="58237" cy="54467"/>
          </a:xfrm>
          <a:custGeom>
            <a:avLst/>
            <a:gdLst/>
            <a:ahLst/>
            <a:cxnLst/>
            <a:rect l="l" t="t" r="r" b="b"/>
            <a:pathLst>
              <a:path w="1838" h="1719" extrusionOk="0">
                <a:moveTo>
                  <a:pt x="926" y="0"/>
                </a:moveTo>
                <a:cubicBezTo>
                  <a:pt x="503" y="0"/>
                  <a:pt x="151" y="302"/>
                  <a:pt x="64" y="737"/>
                </a:cubicBezTo>
                <a:cubicBezTo>
                  <a:pt x="1" y="1212"/>
                  <a:pt x="349" y="1655"/>
                  <a:pt x="793" y="1719"/>
                </a:cubicBezTo>
                <a:lnTo>
                  <a:pt x="919" y="1719"/>
                </a:lnTo>
                <a:cubicBezTo>
                  <a:pt x="1363" y="1719"/>
                  <a:pt x="1711" y="1402"/>
                  <a:pt x="1774" y="990"/>
                </a:cubicBezTo>
                <a:cubicBezTo>
                  <a:pt x="1838" y="515"/>
                  <a:pt x="1521" y="72"/>
                  <a:pt x="1046" y="9"/>
                </a:cubicBezTo>
                <a:cubicBezTo>
                  <a:pt x="1005" y="3"/>
                  <a:pt x="965" y="0"/>
                  <a:pt x="926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9"/>
          <p:cNvSpPr/>
          <p:nvPr/>
        </p:nvSpPr>
        <p:spPr>
          <a:xfrm>
            <a:off x="5060139" y="3607853"/>
            <a:ext cx="57255" cy="54276"/>
          </a:xfrm>
          <a:custGeom>
            <a:avLst/>
            <a:gdLst/>
            <a:ahLst/>
            <a:cxnLst/>
            <a:rect l="l" t="t" r="r" b="b"/>
            <a:pathLst>
              <a:path w="1807" h="1713" extrusionOk="0">
                <a:moveTo>
                  <a:pt x="923" y="1"/>
                </a:moveTo>
                <a:cubicBezTo>
                  <a:pt x="474" y="1"/>
                  <a:pt x="95" y="340"/>
                  <a:pt x="64" y="795"/>
                </a:cubicBezTo>
                <a:cubicBezTo>
                  <a:pt x="1" y="1270"/>
                  <a:pt x="349" y="1681"/>
                  <a:pt x="824" y="1713"/>
                </a:cubicBezTo>
                <a:lnTo>
                  <a:pt x="919" y="1713"/>
                </a:lnTo>
                <a:cubicBezTo>
                  <a:pt x="1331" y="1713"/>
                  <a:pt x="1711" y="1396"/>
                  <a:pt x="1774" y="953"/>
                </a:cubicBezTo>
                <a:cubicBezTo>
                  <a:pt x="1806" y="478"/>
                  <a:pt x="1458" y="66"/>
                  <a:pt x="983" y="3"/>
                </a:cubicBezTo>
                <a:cubicBezTo>
                  <a:pt x="963" y="1"/>
                  <a:pt x="943" y="1"/>
                  <a:pt x="923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39"/>
          <p:cNvSpPr/>
          <p:nvPr/>
        </p:nvSpPr>
        <p:spPr>
          <a:xfrm>
            <a:off x="4929724" y="3597840"/>
            <a:ext cx="56209" cy="54276"/>
          </a:xfrm>
          <a:custGeom>
            <a:avLst/>
            <a:gdLst/>
            <a:ahLst/>
            <a:cxnLst/>
            <a:rect l="l" t="t" r="r" b="b"/>
            <a:pathLst>
              <a:path w="1774" h="1713" extrusionOk="0">
                <a:moveTo>
                  <a:pt x="890" y="0"/>
                </a:moveTo>
                <a:cubicBezTo>
                  <a:pt x="441" y="0"/>
                  <a:pt x="62" y="339"/>
                  <a:pt x="32" y="794"/>
                </a:cubicBezTo>
                <a:cubicBezTo>
                  <a:pt x="0" y="1269"/>
                  <a:pt x="348" y="1681"/>
                  <a:pt x="823" y="1712"/>
                </a:cubicBezTo>
                <a:lnTo>
                  <a:pt x="887" y="1712"/>
                </a:lnTo>
                <a:cubicBezTo>
                  <a:pt x="1330" y="1712"/>
                  <a:pt x="1710" y="1364"/>
                  <a:pt x="1742" y="921"/>
                </a:cubicBezTo>
                <a:cubicBezTo>
                  <a:pt x="1773" y="445"/>
                  <a:pt x="1425" y="34"/>
                  <a:pt x="950" y="2"/>
                </a:cubicBezTo>
                <a:cubicBezTo>
                  <a:pt x="930" y="1"/>
                  <a:pt x="910" y="0"/>
                  <a:pt x="890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39"/>
          <p:cNvSpPr/>
          <p:nvPr/>
        </p:nvSpPr>
        <p:spPr>
          <a:xfrm>
            <a:off x="6906487" y="4113735"/>
            <a:ext cx="62229" cy="54150"/>
          </a:xfrm>
          <a:custGeom>
            <a:avLst/>
            <a:gdLst/>
            <a:ahLst/>
            <a:cxnLst/>
            <a:rect l="l" t="t" r="r" b="b"/>
            <a:pathLst>
              <a:path w="1964" h="1709" extrusionOk="0">
                <a:moveTo>
                  <a:pt x="964" y="0"/>
                </a:moveTo>
                <a:cubicBezTo>
                  <a:pt x="653" y="0"/>
                  <a:pt x="349" y="188"/>
                  <a:pt x="190" y="505"/>
                </a:cubicBezTo>
                <a:cubicBezTo>
                  <a:pt x="0" y="916"/>
                  <a:pt x="190" y="1423"/>
                  <a:pt x="602" y="1645"/>
                </a:cubicBezTo>
                <a:cubicBezTo>
                  <a:pt x="728" y="1676"/>
                  <a:pt x="855" y="1708"/>
                  <a:pt x="982" y="1708"/>
                </a:cubicBezTo>
                <a:cubicBezTo>
                  <a:pt x="1299" y="1708"/>
                  <a:pt x="1615" y="1550"/>
                  <a:pt x="1742" y="1233"/>
                </a:cubicBezTo>
                <a:cubicBezTo>
                  <a:pt x="1964" y="790"/>
                  <a:pt x="1774" y="283"/>
                  <a:pt x="1330" y="93"/>
                </a:cubicBezTo>
                <a:cubicBezTo>
                  <a:pt x="1213" y="30"/>
                  <a:pt x="1088" y="0"/>
                  <a:pt x="96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39"/>
          <p:cNvSpPr/>
          <p:nvPr/>
        </p:nvSpPr>
        <p:spPr>
          <a:xfrm>
            <a:off x="7020870" y="4169691"/>
            <a:ext cx="62229" cy="54371"/>
          </a:xfrm>
          <a:custGeom>
            <a:avLst/>
            <a:gdLst/>
            <a:ahLst/>
            <a:cxnLst/>
            <a:rect l="l" t="t" r="r" b="b"/>
            <a:pathLst>
              <a:path w="1964" h="1716" extrusionOk="0">
                <a:moveTo>
                  <a:pt x="983" y="1"/>
                </a:moveTo>
                <a:cubicBezTo>
                  <a:pt x="669" y="1"/>
                  <a:pt x="377" y="171"/>
                  <a:pt x="222" y="480"/>
                </a:cubicBezTo>
                <a:cubicBezTo>
                  <a:pt x="0" y="892"/>
                  <a:pt x="190" y="1399"/>
                  <a:pt x="602" y="1620"/>
                </a:cubicBezTo>
                <a:cubicBezTo>
                  <a:pt x="729" y="1684"/>
                  <a:pt x="855" y="1716"/>
                  <a:pt x="982" y="1716"/>
                </a:cubicBezTo>
                <a:cubicBezTo>
                  <a:pt x="1299" y="1716"/>
                  <a:pt x="1615" y="1525"/>
                  <a:pt x="1774" y="1240"/>
                </a:cubicBezTo>
                <a:cubicBezTo>
                  <a:pt x="1964" y="829"/>
                  <a:pt x="1805" y="290"/>
                  <a:pt x="1394" y="100"/>
                </a:cubicBezTo>
                <a:cubicBezTo>
                  <a:pt x="1259" y="33"/>
                  <a:pt x="1119" y="1"/>
                  <a:pt x="983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9"/>
          <p:cNvSpPr/>
          <p:nvPr/>
        </p:nvSpPr>
        <p:spPr>
          <a:xfrm>
            <a:off x="7135253" y="4227896"/>
            <a:ext cx="61247" cy="54371"/>
          </a:xfrm>
          <a:custGeom>
            <a:avLst/>
            <a:gdLst/>
            <a:ahLst/>
            <a:cxnLst/>
            <a:rect l="l" t="t" r="r" b="b"/>
            <a:pathLst>
              <a:path w="1933" h="1716" extrusionOk="0">
                <a:moveTo>
                  <a:pt x="972" y="1"/>
                </a:moveTo>
                <a:cubicBezTo>
                  <a:pt x="670" y="1"/>
                  <a:pt x="377" y="171"/>
                  <a:pt x="222" y="480"/>
                </a:cubicBezTo>
                <a:cubicBezTo>
                  <a:pt x="1" y="892"/>
                  <a:pt x="159" y="1399"/>
                  <a:pt x="571" y="1620"/>
                </a:cubicBezTo>
                <a:cubicBezTo>
                  <a:pt x="697" y="1684"/>
                  <a:pt x="824" y="1715"/>
                  <a:pt x="982" y="1715"/>
                </a:cubicBezTo>
                <a:cubicBezTo>
                  <a:pt x="1267" y="1715"/>
                  <a:pt x="1584" y="1557"/>
                  <a:pt x="1711" y="1272"/>
                </a:cubicBezTo>
                <a:cubicBezTo>
                  <a:pt x="1932" y="860"/>
                  <a:pt x="1774" y="322"/>
                  <a:pt x="1362" y="100"/>
                </a:cubicBezTo>
                <a:cubicBezTo>
                  <a:pt x="1238" y="33"/>
                  <a:pt x="1104" y="1"/>
                  <a:pt x="972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39"/>
          <p:cNvSpPr/>
          <p:nvPr/>
        </p:nvSpPr>
        <p:spPr>
          <a:xfrm>
            <a:off x="7249636" y="4294086"/>
            <a:ext cx="62261" cy="54403"/>
          </a:xfrm>
          <a:custGeom>
            <a:avLst/>
            <a:gdLst/>
            <a:ahLst/>
            <a:cxnLst/>
            <a:rect l="l" t="t" r="r" b="b"/>
            <a:pathLst>
              <a:path w="1965" h="1717" extrusionOk="0">
                <a:moveTo>
                  <a:pt x="992" y="1"/>
                </a:moveTo>
                <a:cubicBezTo>
                  <a:pt x="682" y="1"/>
                  <a:pt x="376" y="165"/>
                  <a:pt x="223" y="450"/>
                </a:cubicBezTo>
                <a:cubicBezTo>
                  <a:pt x="1" y="861"/>
                  <a:pt x="159" y="1400"/>
                  <a:pt x="571" y="1621"/>
                </a:cubicBezTo>
                <a:cubicBezTo>
                  <a:pt x="698" y="1685"/>
                  <a:pt x="856" y="1716"/>
                  <a:pt x="983" y="1716"/>
                </a:cubicBezTo>
                <a:cubicBezTo>
                  <a:pt x="1299" y="1716"/>
                  <a:pt x="1584" y="1526"/>
                  <a:pt x="1743" y="1241"/>
                </a:cubicBezTo>
                <a:cubicBezTo>
                  <a:pt x="1964" y="830"/>
                  <a:pt x="1806" y="323"/>
                  <a:pt x="1394" y="101"/>
                </a:cubicBezTo>
                <a:cubicBezTo>
                  <a:pt x="1268" y="33"/>
                  <a:pt x="1129" y="1"/>
                  <a:pt x="992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9"/>
          <p:cNvSpPr/>
          <p:nvPr/>
        </p:nvSpPr>
        <p:spPr>
          <a:xfrm>
            <a:off x="6790077" y="4060156"/>
            <a:ext cx="62229" cy="54530"/>
          </a:xfrm>
          <a:custGeom>
            <a:avLst/>
            <a:gdLst/>
            <a:ahLst/>
            <a:cxnLst/>
            <a:rect l="l" t="t" r="r" b="b"/>
            <a:pathLst>
              <a:path w="1964" h="1721" extrusionOk="0">
                <a:moveTo>
                  <a:pt x="981" y="0"/>
                </a:moveTo>
                <a:cubicBezTo>
                  <a:pt x="656" y="0"/>
                  <a:pt x="354" y="190"/>
                  <a:pt x="190" y="517"/>
                </a:cubicBezTo>
                <a:cubicBezTo>
                  <a:pt x="0" y="961"/>
                  <a:pt x="222" y="1467"/>
                  <a:pt x="634" y="1657"/>
                </a:cubicBezTo>
                <a:cubicBezTo>
                  <a:pt x="761" y="1689"/>
                  <a:pt x="887" y="1721"/>
                  <a:pt x="982" y="1721"/>
                </a:cubicBezTo>
                <a:cubicBezTo>
                  <a:pt x="1331" y="1721"/>
                  <a:pt x="1616" y="1531"/>
                  <a:pt x="1774" y="1214"/>
                </a:cubicBezTo>
                <a:cubicBezTo>
                  <a:pt x="1964" y="771"/>
                  <a:pt x="1774" y="264"/>
                  <a:pt x="1331" y="74"/>
                </a:cubicBezTo>
                <a:cubicBezTo>
                  <a:pt x="1215" y="24"/>
                  <a:pt x="1097" y="0"/>
                  <a:pt x="981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9"/>
          <p:cNvSpPr/>
          <p:nvPr/>
        </p:nvSpPr>
        <p:spPr>
          <a:xfrm>
            <a:off x="6435870" y="3917383"/>
            <a:ext cx="61247" cy="53801"/>
          </a:xfrm>
          <a:custGeom>
            <a:avLst/>
            <a:gdLst/>
            <a:ahLst/>
            <a:cxnLst/>
            <a:rect l="l" t="t" r="r" b="b"/>
            <a:pathLst>
              <a:path w="1933" h="1698" extrusionOk="0">
                <a:moveTo>
                  <a:pt x="944" y="0"/>
                </a:moveTo>
                <a:cubicBezTo>
                  <a:pt x="600" y="0"/>
                  <a:pt x="282" y="211"/>
                  <a:pt x="159" y="558"/>
                </a:cubicBezTo>
                <a:cubicBezTo>
                  <a:pt x="0" y="1001"/>
                  <a:pt x="222" y="1476"/>
                  <a:pt x="665" y="1666"/>
                </a:cubicBezTo>
                <a:cubicBezTo>
                  <a:pt x="760" y="1698"/>
                  <a:pt x="855" y="1698"/>
                  <a:pt x="950" y="1698"/>
                </a:cubicBezTo>
                <a:cubicBezTo>
                  <a:pt x="1299" y="1698"/>
                  <a:pt x="1615" y="1476"/>
                  <a:pt x="1742" y="1128"/>
                </a:cubicBezTo>
                <a:cubicBezTo>
                  <a:pt x="1932" y="685"/>
                  <a:pt x="1679" y="210"/>
                  <a:pt x="1235" y="51"/>
                </a:cubicBezTo>
                <a:cubicBezTo>
                  <a:pt x="1139" y="17"/>
                  <a:pt x="1040" y="0"/>
                  <a:pt x="944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9"/>
          <p:cNvSpPr/>
          <p:nvPr/>
        </p:nvSpPr>
        <p:spPr>
          <a:xfrm>
            <a:off x="6315435" y="3874735"/>
            <a:ext cx="60265" cy="54308"/>
          </a:xfrm>
          <a:custGeom>
            <a:avLst/>
            <a:gdLst/>
            <a:ahLst/>
            <a:cxnLst/>
            <a:rect l="l" t="t" r="r" b="b"/>
            <a:pathLst>
              <a:path w="1902" h="1714" extrusionOk="0">
                <a:moveTo>
                  <a:pt x="970" y="0"/>
                </a:moveTo>
                <a:cubicBezTo>
                  <a:pt x="593" y="0"/>
                  <a:pt x="256" y="214"/>
                  <a:pt x="128" y="574"/>
                </a:cubicBezTo>
                <a:cubicBezTo>
                  <a:pt x="1" y="1017"/>
                  <a:pt x="223" y="1524"/>
                  <a:pt x="666" y="1682"/>
                </a:cubicBezTo>
                <a:cubicBezTo>
                  <a:pt x="761" y="1714"/>
                  <a:pt x="856" y="1714"/>
                  <a:pt x="951" y="1714"/>
                </a:cubicBezTo>
                <a:cubicBezTo>
                  <a:pt x="1299" y="1714"/>
                  <a:pt x="1648" y="1492"/>
                  <a:pt x="1774" y="1144"/>
                </a:cubicBezTo>
                <a:cubicBezTo>
                  <a:pt x="1901" y="669"/>
                  <a:pt x="1679" y="194"/>
                  <a:pt x="1236" y="35"/>
                </a:cubicBezTo>
                <a:cubicBezTo>
                  <a:pt x="1147" y="12"/>
                  <a:pt x="1057" y="0"/>
                  <a:pt x="970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9"/>
          <p:cNvSpPr/>
          <p:nvPr/>
        </p:nvSpPr>
        <p:spPr>
          <a:xfrm>
            <a:off x="6555259" y="3961964"/>
            <a:ext cx="61247" cy="54403"/>
          </a:xfrm>
          <a:custGeom>
            <a:avLst/>
            <a:gdLst/>
            <a:ahLst/>
            <a:cxnLst/>
            <a:rect l="l" t="t" r="r" b="b"/>
            <a:pathLst>
              <a:path w="1933" h="1717" extrusionOk="0">
                <a:moveTo>
                  <a:pt x="937" y="1"/>
                </a:moveTo>
                <a:cubicBezTo>
                  <a:pt x="597" y="1"/>
                  <a:pt x="279" y="209"/>
                  <a:pt x="159" y="544"/>
                </a:cubicBezTo>
                <a:cubicBezTo>
                  <a:pt x="1" y="988"/>
                  <a:pt x="191" y="1494"/>
                  <a:pt x="634" y="1653"/>
                </a:cubicBezTo>
                <a:cubicBezTo>
                  <a:pt x="761" y="1684"/>
                  <a:pt x="856" y="1716"/>
                  <a:pt x="951" y="1716"/>
                </a:cubicBezTo>
                <a:cubicBezTo>
                  <a:pt x="1299" y="1716"/>
                  <a:pt x="1616" y="1494"/>
                  <a:pt x="1743" y="1178"/>
                </a:cubicBezTo>
                <a:cubicBezTo>
                  <a:pt x="1933" y="734"/>
                  <a:pt x="1711" y="228"/>
                  <a:pt x="1268" y="69"/>
                </a:cubicBezTo>
                <a:cubicBezTo>
                  <a:pt x="1159" y="23"/>
                  <a:pt x="1047" y="1"/>
                  <a:pt x="937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39"/>
          <p:cNvSpPr/>
          <p:nvPr/>
        </p:nvSpPr>
        <p:spPr>
          <a:xfrm>
            <a:off x="6672684" y="4009967"/>
            <a:ext cx="62229" cy="54562"/>
          </a:xfrm>
          <a:custGeom>
            <a:avLst/>
            <a:gdLst/>
            <a:ahLst/>
            <a:cxnLst/>
            <a:rect l="l" t="t" r="r" b="b"/>
            <a:pathLst>
              <a:path w="1964" h="1722" extrusionOk="0">
                <a:moveTo>
                  <a:pt x="976" y="1"/>
                </a:moveTo>
                <a:cubicBezTo>
                  <a:pt x="644" y="1"/>
                  <a:pt x="331" y="190"/>
                  <a:pt x="190" y="518"/>
                </a:cubicBezTo>
                <a:cubicBezTo>
                  <a:pt x="0" y="961"/>
                  <a:pt x="222" y="1468"/>
                  <a:pt x="665" y="1626"/>
                </a:cubicBezTo>
                <a:cubicBezTo>
                  <a:pt x="760" y="1689"/>
                  <a:pt x="887" y="1721"/>
                  <a:pt x="982" y="1721"/>
                </a:cubicBezTo>
                <a:cubicBezTo>
                  <a:pt x="1330" y="1721"/>
                  <a:pt x="1647" y="1499"/>
                  <a:pt x="1774" y="1183"/>
                </a:cubicBezTo>
                <a:cubicBezTo>
                  <a:pt x="1964" y="739"/>
                  <a:pt x="1774" y="233"/>
                  <a:pt x="1330" y="74"/>
                </a:cubicBezTo>
                <a:cubicBezTo>
                  <a:pt x="1214" y="25"/>
                  <a:pt x="1094" y="1"/>
                  <a:pt x="976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39"/>
          <p:cNvSpPr/>
          <p:nvPr/>
        </p:nvSpPr>
        <p:spPr>
          <a:xfrm>
            <a:off x="7780455" y="4601716"/>
            <a:ext cx="54213" cy="53833"/>
          </a:xfrm>
          <a:custGeom>
            <a:avLst/>
            <a:gdLst/>
            <a:ahLst/>
            <a:cxnLst/>
            <a:rect l="l" t="t" r="r" b="b"/>
            <a:pathLst>
              <a:path w="1711" h="1699" extrusionOk="0">
                <a:moveTo>
                  <a:pt x="865" y="0"/>
                </a:moveTo>
                <a:cubicBezTo>
                  <a:pt x="634" y="0"/>
                  <a:pt x="405" y="91"/>
                  <a:pt x="254" y="241"/>
                </a:cubicBezTo>
                <a:cubicBezTo>
                  <a:pt x="223" y="273"/>
                  <a:pt x="191" y="336"/>
                  <a:pt x="159" y="368"/>
                </a:cubicBezTo>
                <a:cubicBezTo>
                  <a:pt x="128" y="431"/>
                  <a:pt x="96" y="463"/>
                  <a:pt x="64" y="526"/>
                </a:cubicBezTo>
                <a:cubicBezTo>
                  <a:pt x="64" y="558"/>
                  <a:pt x="33" y="621"/>
                  <a:pt x="33" y="685"/>
                </a:cubicBezTo>
                <a:cubicBezTo>
                  <a:pt x="1" y="716"/>
                  <a:pt x="1" y="780"/>
                  <a:pt x="1" y="843"/>
                </a:cubicBezTo>
                <a:cubicBezTo>
                  <a:pt x="1" y="906"/>
                  <a:pt x="1" y="938"/>
                  <a:pt x="33" y="1001"/>
                </a:cubicBezTo>
                <a:cubicBezTo>
                  <a:pt x="33" y="1065"/>
                  <a:pt x="64" y="1128"/>
                  <a:pt x="64" y="1160"/>
                </a:cubicBezTo>
                <a:cubicBezTo>
                  <a:pt x="96" y="1223"/>
                  <a:pt x="128" y="1286"/>
                  <a:pt x="159" y="1318"/>
                </a:cubicBezTo>
                <a:cubicBezTo>
                  <a:pt x="191" y="1381"/>
                  <a:pt x="223" y="1413"/>
                  <a:pt x="254" y="1445"/>
                </a:cubicBezTo>
                <a:cubicBezTo>
                  <a:pt x="413" y="1603"/>
                  <a:pt x="634" y="1698"/>
                  <a:pt x="856" y="1698"/>
                </a:cubicBezTo>
                <a:cubicBezTo>
                  <a:pt x="1078" y="1698"/>
                  <a:pt x="1299" y="1603"/>
                  <a:pt x="1458" y="1445"/>
                </a:cubicBezTo>
                <a:cubicBezTo>
                  <a:pt x="1521" y="1413"/>
                  <a:pt x="1553" y="1381"/>
                  <a:pt x="1584" y="1318"/>
                </a:cubicBezTo>
                <a:cubicBezTo>
                  <a:pt x="1616" y="1286"/>
                  <a:pt x="1648" y="1223"/>
                  <a:pt x="1648" y="1160"/>
                </a:cubicBezTo>
                <a:cubicBezTo>
                  <a:pt x="1679" y="1128"/>
                  <a:pt x="1679" y="1065"/>
                  <a:pt x="1711" y="1001"/>
                </a:cubicBezTo>
                <a:cubicBezTo>
                  <a:pt x="1711" y="970"/>
                  <a:pt x="1711" y="906"/>
                  <a:pt x="1711" y="843"/>
                </a:cubicBezTo>
                <a:cubicBezTo>
                  <a:pt x="1711" y="780"/>
                  <a:pt x="1711" y="716"/>
                  <a:pt x="1711" y="685"/>
                </a:cubicBezTo>
                <a:cubicBezTo>
                  <a:pt x="1679" y="621"/>
                  <a:pt x="1679" y="558"/>
                  <a:pt x="1648" y="526"/>
                </a:cubicBezTo>
                <a:cubicBezTo>
                  <a:pt x="1648" y="463"/>
                  <a:pt x="1616" y="400"/>
                  <a:pt x="1584" y="368"/>
                </a:cubicBezTo>
                <a:cubicBezTo>
                  <a:pt x="1553" y="336"/>
                  <a:pt x="1521" y="273"/>
                  <a:pt x="1458" y="241"/>
                </a:cubicBezTo>
                <a:cubicBezTo>
                  <a:pt x="1426" y="210"/>
                  <a:pt x="1394" y="146"/>
                  <a:pt x="1331" y="146"/>
                </a:cubicBezTo>
                <a:cubicBezTo>
                  <a:pt x="1299" y="115"/>
                  <a:pt x="1236" y="83"/>
                  <a:pt x="1204" y="51"/>
                </a:cubicBezTo>
                <a:cubicBezTo>
                  <a:pt x="1141" y="20"/>
                  <a:pt x="1078" y="20"/>
                  <a:pt x="1046" y="20"/>
                </a:cubicBezTo>
                <a:cubicBezTo>
                  <a:pt x="986" y="6"/>
                  <a:pt x="926" y="0"/>
                  <a:pt x="865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39"/>
          <p:cNvSpPr/>
          <p:nvPr/>
        </p:nvSpPr>
        <p:spPr>
          <a:xfrm>
            <a:off x="7659038" y="4521648"/>
            <a:ext cx="62261" cy="54625"/>
          </a:xfrm>
          <a:custGeom>
            <a:avLst/>
            <a:gdLst/>
            <a:ahLst/>
            <a:cxnLst/>
            <a:rect l="l" t="t" r="r" b="b"/>
            <a:pathLst>
              <a:path w="1965" h="1724" extrusionOk="0">
                <a:moveTo>
                  <a:pt x="979" y="0"/>
                </a:moveTo>
                <a:cubicBezTo>
                  <a:pt x="706" y="0"/>
                  <a:pt x="446" y="134"/>
                  <a:pt x="286" y="393"/>
                </a:cubicBezTo>
                <a:cubicBezTo>
                  <a:pt x="1" y="773"/>
                  <a:pt x="128" y="1312"/>
                  <a:pt x="508" y="1565"/>
                </a:cubicBezTo>
                <a:cubicBezTo>
                  <a:pt x="666" y="1660"/>
                  <a:pt x="824" y="1723"/>
                  <a:pt x="983" y="1723"/>
                </a:cubicBezTo>
                <a:cubicBezTo>
                  <a:pt x="1268" y="1723"/>
                  <a:pt x="1521" y="1597"/>
                  <a:pt x="1711" y="1343"/>
                </a:cubicBezTo>
                <a:cubicBezTo>
                  <a:pt x="1964" y="932"/>
                  <a:pt x="1838" y="393"/>
                  <a:pt x="1458" y="140"/>
                </a:cubicBezTo>
                <a:cubicBezTo>
                  <a:pt x="1305" y="46"/>
                  <a:pt x="1140" y="0"/>
                  <a:pt x="979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39"/>
          <p:cNvSpPr/>
          <p:nvPr/>
        </p:nvSpPr>
        <p:spPr>
          <a:xfrm>
            <a:off x="4504257" y="3559755"/>
            <a:ext cx="102374" cy="10237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39"/>
          <p:cNvSpPr/>
          <p:nvPr/>
        </p:nvSpPr>
        <p:spPr>
          <a:xfrm>
            <a:off x="4504257" y="3272784"/>
            <a:ext cx="102374" cy="10237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39"/>
          <p:cNvSpPr/>
          <p:nvPr/>
        </p:nvSpPr>
        <p:spPr>
          <a:xfrm>
            <a:off x="4408917" y="3406241"/>
            <a:ext cx="294037" cy="352242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39"/>
          <p:cNvSpPr/>
          <p:nvPr/>
        </p:nvSpPr>
        <p:spPr>
          <a:xfrm>
            <a:off x="1582235" y="4382583"/>
            <a:ext cx="116442" cy="102343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39"/>
          <p:cNvSpPr/>
          <p:nvPr/>
        </p:nvSpPr>
        <p:spPr>
          <a:xfrm>
            <a:off x="1418677" y="4145769"/>
            <a:ext cx="116442" cy="102628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39"/>
          <p:cNvSpPr/>
          <p:nvPr/>
        </p:nvSpPr>
        <p:spPr>
          <a:xfrm>
            <a:off x="1488923" y="4255431"/>
            <a:ext cx="304081" cy="325849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9"/>
          <p:cNvSpPr/>
          <p:nvPr/>
        </p:nvSpPr>
        <p:spPr>
          <a:xfrm>
            <a:off x="2962972" y="3771347"/>
            <a:ext cx="113432" cy="101677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9"/>
          <p:cNvSpPr/>
          <p:nvPr/>
        </p:nvSpPr>
        <p:spPr>
          <a:xfrm>
            <a:off x="2881700" y="3495466"/>
            <a:ext cx="113432" cy="102596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9"/>
          <p:cNvSpPr/>
          <p:nvPr/>
        </p:nvSpPr>
        <p:spPr>
          <a:xfrm>
            <a:off x="2860630" y="3623568"/>
            <a:ext cx="311083" cy="345620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9"/>
          <p:cNvSpPr/>
          <p:nvPr/>
        </p:nvSpPr>
        <p:spPr>
          <a:xfrm>
            <a:off x="7434296" y="4377576"/>
            <a:ext cx="116411" cy="102343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39"/>
          <p:cNvSpPr/>
          <p:nvPr/>
        </p:nvSpPr>
        <p:spPr>
          <a:xfrm>
            <a:off x="7597854" y="4141491"/>
            <a:ext cx="115397" cy="102628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39"/>
          <p:cNvSpPr/>
          <p:nvPr/>
        </p:nvSpPr>
        <p:spPr>
          <a:xfrm>
            <a:off x="7340952" y="4250488"/>
            <a:ext cx="303067" cy="325785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39"/>
          <p:cNvSpPr/>
          <p:nvPr/>
        </p:nvSpPr>
        <p:spPr>
          <a:xfrm>
            <a:off x="6041519" y="3779363"/>
            <a:ext cx="114415" cy="102691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9"/>
          <p:cNvSpPr/>
          <p:nvPr/>
        </p:nvSpPr>
        <p:spPr>
          <a:xfrm>
            <a:off x="6123805" y="3504433"/>
            <a:ext cx="113401" cy="101677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39"/>
          <p:cNvSpPr/>
          <p:nvPr/>
        </p:nvSpPr>
        <p:spPr>
          <a:xfrm>
            <a:off x="5947192" y="3631933"/>
            <a:ext cx="311083" cy="346285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39"/>
          <p:cNvGrpSpPr/>
          <p:nvPr/>
        </p:nvGrpSpPr>
        <p:grpSpPr>
          <a:xfrm>
            <a:off x="2162229" y="2393398"/>
            <a:ext cx="1172060" cy="1027291"/>
            <a:chOff x="2162229" y="2393398"/>
            <a:chExt cx="1172060" cy="1027291"/>
          </a:xfrm>
        </p:grpSpPr>
        <p:sp>
          <p:nvSpPr>
            <p:cNvPr id="1913" name="Google Shape;1913;p39"/>
            <p:cNvSpPr/>
            <p:nvPr/>
          </p:nvSpPr>
          <p:spPr>
            <a:xfrm>
              <a:off x="2162229" y="2393398"/>
              <a:ext cx="1172060" cy="1027291"/>
            </a:xfrm>
            <a:custGeom>
              <a:avLst/>
              <a:gdLst/>
              <a:ahLst/>
              <a:cxnLst/>
              <a:rect l="l" t="t" r="r" b="b"/>
              <a:pathLst>
                <a:path w="36991" h="32422" extrusionOk="0">
                  <a:moveTo>
                    <a:pt x="18516" y="1"/>
                  </a:moveTo>
                  <a:cubicBezTo>
                    <a:pt x="12682" y="1"/>
                    <a:pt x="7044" y="3166"/>
                    <a:pt x="4149" y="8690"/>
                  </a:cubicBezTo>
                  <a:cubicBezTo>
                    <a:pt x="1" y="16639"/>
                    <a:pt x="3073" y="26424"/>
                    <a:pt x="10990" y="30573"/>
                  </a:cubicBezTo>
                  <a:cubicBezTo>
                    <a:pt x="13383" y="31827"/>
                    <a:pt x="15951" y="32421"/>
                    <a:pt x="18482" y="32421"/>
                  </a:cubicBezTo>
                  <a:cubicBezTo>
                    <a:pt x="24325" y="32421"/>
                    <a:pt x="29979" y="29256"/>
                    <a:pt x="32873" y="23732"/>
                  </a:cubicBezTo>
                  <a:cubicBezTo>
                    <a:pt x="36990" y="15784"/>
                    <a:pt x="33950" y="5998"/>
                    <a:pt x="26001" y="1849"/>
                  </a:cubicBezTo>
                  <a:cubicBezTo>
                    <a:pt x="23608" y="595"/>
                    <a:pt x="21043" y="1"/>
                    <a:pt x="18516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4" name="Google Shape;1914;p39"/>
            <p:cNvGrpSpPr/>
            <p:nvPr/>
          </p:nvGrpSpPr>
          <p:grpSpPr>
            <a:xfrm>
              <a:off x="2309754" y="2510379"/>
              <a:ext cx="879037" cy="792917"/>
              <a:chOff x="2309754" y="2510379"/>
              <a:chExt cx="879037" cy="792917"/>
            </a:xfrm>
          </p:grpSpPr>
          <p:sp>
            <p:nvSpPr>
              <p:cNvPr id="1915" name="Google Shape;1915;p39"/>
              <p:cNvSpPr/>
              <p:nvPr/>
            </p:nvSpPr>
            <p:spPr>
              <a:xfrm>
                <a:off x="2309754" y="2510379"/>
                <a:ext cx="879037" cy="792917"/>
              </a:xfrm>
              <a:custGeom>
                <a:avLst/>
                <a:gdLst/>
                <a:ahLst/>
                <a:cxnLst/>
                <a:rect l="l" t="t" r="r" b="b"/>
                <a:pathLst>
                  <a:path w="27743" h="25025" extrusionOk="0">
                    <a:moveTo>
                      <a:pt x="13911" y="1"/>
                    </a:moveTo>
                    <a:cubicBezTo>
                      <a:pt x="12832" y="1"/>
                      <a:pt x="11734" y="142"/>
                      <a:pt x="10641" y="437"/>
                    </a:cubicBezTo>
                    <a:cubicBezTo>
                      <a:pt x="3959" y="2211"/>
                      <a:pt x="0" y="9051"/>
                      <a:pt x="1774" y="15733"/>
                    </a:cubicBezTo>
                    <a:cubicBezTo>
                      <a:pt x="3261" y="21336"/>
                      <a:pt x="8332" y="25024"/>
                      <a:pt x="13870" y="25024"/>
                    </a:cubicBezTo>
                    <a:cubicBezTo>
                      <a:pt x="14937" y="25024"/>
                      <a:pt x="16022" y="24887"/>
                      <a:pt x="17101" y="24601"/>
                    </a:cubicBezTo>
                    <a:cubicBezTo>
                      <a:pt x="23752" y="22827"/>
                      <a:pt x="27742" y="15955"/>
                      <a:pt x="25937" y="9273"/>
                    </a:cubicBezTo>
                    <a:cubicBezTo>
                      <a:pt x="24454" y="3684"/>
                      <a:pt x="19426" y="1"/>
                      <a:pt x="139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6" name="Google Shape;1916;p39"/>
              <p:cNvGrpSpPr/>
              <p:nvPr/>
            </p:nvGrpSpPr>
            <p:grpSpPr>
              <a:xfrm>
                <a:off x="2526480" y="2658190"/>
                <a:ext cx="444541" cy="497233"/>
                <a:chOff x="2526480" y="2658190"/>
                <a:chExt cx="444541" cy="497233"/>
              </a:xfrm>
            </p:grpSpPr>
            <p:sp>
              <p:nvSpPr>
                <p:cNvPr id="1917" name="Google Shape;1917;p39"/>
                <p:cNvSpPr/>
                <p:nvPr/>
              </p:nvSpPr>
              <p:spPr>
                <a:xfrm>
                  <a:off x="2812469" y="2658190"/>
                  <a:ext cx="116411" cy="114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" h="3627" extrusionOk="0">
                      <a:moveTo>
                        <a:pt x="776" y="0"/>
                      </a:moveTo>
                      <a:cubicBezTo>
                        <a:pt x="562" y="0"/>
                        <a:pt x="349" y="79"/>
                        <a:pt x="190" y="238"/>
                      </a:cubicBezTo>
                      <a:lnTo>
                        <a:pt x="0" y="428"/>
                      </a:lnTo>
                      <a:lnTo>
                        <a:pt x="3167" y="3626"/>
                      </a:lnTo>
                      <a:lnTo>
                        <a:pt x="3357" y="3405"/>
                      </a:lnTo>
                      <a:cubicBezTo>
                        <a:pt x="3674" y="3088"/>
                        <a:pt x="3674" y="2550"/>
                        <a:pt x="3357" y="2233"/>
                      </a:cubicBezTo>
                      <a:lnTo>
                        <a:pt x="1362" y="238"/>
                      </a:lnTo>
                      <a:cubicBezTo>
                        <a:pt x="1204" y="79"/>
                        <a:pt x="990" y="0"/>
                        <a:pt x="776" y="0"/>
                      </a:cubicBez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39"/>
                <p:cNvSpPr/>
                <p:nvPr/>
              </p:nvSpPr>
              <p:spPr>
                <a:xfrm>
                  <a:off x="2579679" y="2721908"/>
                  <a:ext cx="206713" cy="20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" h="6556" extrusionOk="0">
                      <a:moveTo>
                        <a:pt x="5732" y="0"/>
                      </a:moveTo>
                      <a:lnTo>
                        <a:pt x="0" y="5764"/>
                      </a:lnTo>
                      <a:lnTo>
                        <a:pt x="792" y="6556"/>
                      </a:lnTo>
                      <a:lnTo>
                        <a:pt x="6524" y="792"/>
                      </a:lnTo>
                      <a:lnTo>
                        <a:pt x="5732" y="0"/>
                      </a:ln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39"/>
                <p:cNvSpPr/>
                <p:nvPr/>
              </p:nvSpPr>
              <p:spPr>
                <a:xfrm>
                  <a:off x="2774320" y="2684773"/>
                  <a:ext cx="125473" cy="12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960" extrusionOk="0">
                      <a:moveTo>
                        <a:pt x="793" y="0"/>
                      </a:moveTo>
                      <a:lnTo>
                        <a:pt x="1" y="792"/>
                      </a:lnTo>
                      <a:lnTo>
                        <a:pt x="3168" y="3959"/>
                      </a:lnTo>
                      <a:lnTo>
                        <a:pt x="3959" y="3167"/>
                      </a:lnTo>
                      <a:lnTo>
                        <a:pt x="793" y="0"/>
                      </a:ln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39"/>
                <p:cNvSpPr/>
                <p:nvPr/>
              </p:nvSpPr>
              <p:spPr>
                <a:xfrm>
                  <a:off x="2558608" y="2922569"/>
                  <a:ext cx="103356" cy="10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3263" extrusionOk="0">
                      <a:moveTo>
                        <a:pt x="443" y="1"/>
                      </a:moveTo>
                      <a:lnTo>
                        <a:pt x="0" y="1964"/>
                      </a:lnTo>
                      <a:lnTo>
                        <a:pt x="1330" y="3263"/>
                      </a:lnTo>
                      <a:lnTo>
                        <a:pt x="3262" y="2851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39"/>
                <p:cNvSpPr/>
                <p:nvPr/>
              </p:nvSpPr>
              <p:spPr>
                <a:xfrm>
                  <a:off x="2616782" y="2760025"/>
                  <a:ext cx="207759" cy="20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7" h="6557" extrusionOk="0">
                      <a:moveTo>
                        <a:pt x="5765" y="1"/>
                      </a:moveTo>
                      <a:lnTo>
                        <a:pt x="1" y="5764"/>
                      </a:lnTo>
                      <a:lnTo>
                        <a:pt x="793" y="6556"/>
                      </a:lnTo>
                      <a:lnTo>
                        <a:pt x="6556" y="792"/>
                      </a:lnTo>
                      <a:lnTo>
                        <a:pt x="5765" y="1"/>
                      </a:ln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39"/>
                <p:cNvSpPr/>
                <p:nvPr/>
              </p:nvSpPr>
              <p:spPr>
                <a:xfrm>
                  <a:off x="2547550" y="3004855"/>
                  <a:ext cx="32160" cy="3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1046" extrusionOk="0">
                      <a:moveTo>
                        <a:pt x="222" y="1"/>
                      </a:moveTo>
                      <a:lnTo>
                        <a:pt x="1" y="1046"/>
                      </a:lnTo>
                      <a:lnTo>
                        <a:pt x="1" y="1046"/>
                      </a:lnTo>
                      <a:lnTo>
                        <a:pt x="1014" y="824"/>
                      </a:lnTo>
                      <a:lnTo>
                        <a:pt x="222" y="1"/>
                      </a:ln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39"/>
                <p:cNvSpPr/>
                <p:nvPr/>
              </p:nvSpPr>
              <p:spPr>
                <a:xfrm>
                  <a:off x="2654931" y="2798174"/>
                  <a:ext cx="207727" cy="20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6" h="6524" extrusionOk="0">
                      <a:moveTo>
                        <a:pt x="5764" y="0"/>
                      </a:moveTo>
                      <a:lnTo>
                        <a:pt x="0" y="5732"/>
                      </a:lnTo>
                      <a:lnTo>
                        <a:pt x="792" y="6524"/>
                      </a:lnTo>
                      <a:lnTo>
                        <a:pt x="6556" y="792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39"/>
                <p:cNvSpPr/>
                <p:nvPr/>
              </p:nvSpPr>
              <p:spPr>
                <a:xfrm>
                  <a:off x="2526480" y="3058054"/>
                  <a:ext cx="444541" cy="9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0" h="3073" extrusionOk="0">
                      <a:moveTo>
                        <a:pt x="286" y="0"/>
                      </a:moveTo>
                      <a:cubicBezTo>
                        <a:pt x="127" y="0"/>
                        <a:pt x="1" y="127"/>
                        <a:pt x="1" y="285"/>
                      </a:cubicBezTo>
                      <a:cubicBezTo>
                        <a:pt x="1" y="444"/>
                        <a:pt x="127" y="570"/>
                        <a:pt x="286" y="570"/>
                      </a:cubicBezTo>
                      <a:lnTo>
                        <a:pt x="4498" y="570"/>
                      </a:lnTo>
                      <a:cubicBezTo>
                        <a:pt x="4973" y="570"/>
                        <a:pt x="5353" y="950"/>
                        <a:pt x="5353" y="1394"/>
                      </a:cubicBezTo>
                      <a:lnTo>
                        <a:pt x="5353" y="1679"/>
                      </a:lnTo>
                      <a:cubicBezTo>
                        <a:pt x="5353" y="2470"/>
                        <a:pt x="5954" y="3072"/>
                        <a:pt x="6746" y="3072"/>
                      </a:cubicBezTo>
                      <a:lnTo>
                        <a:pt x="13745" y="3072"/>
                      </a:lnTo>
                      <a:cubicBezTo>
                        <a:pt x="13903" y="3072"/>
                        <a:pt x="14030" y="2945"/>
                        <a:pt x="14030" y="2787"/>
                      </a:cubicBezTo>
                      <a:cubicBezTo>
                        <a:pt x="14030" y="2660"/>
                        <a:pt x="13903" y="2534"/>
                        <a:pt x="13745" y="2534"/>
                      </a:cubicBezTo>
                      <a:lnTo>
                        <a:pt x="6746" y="2534"/>
                      </a:lnTo>
                      <a:cubicBezTo>
                        <a:pt x="6271" y="2502"/>
                        <a:pt x="5891" y="2154"/>
                        <a:pt x="5891" y="1679"/>
                      </a:cubicBezTo>
                      <a:lnTo>
                        <a:pt x="5891" y="1394"/>
                      </a:lnTo>
                      <a:cubicBezTo>
                        <a:pt x="5891" y="634"/>
                        <a:pt x="5258" y="0"/>
                        <a:pt x="4498" y="0"/>
                      </a:cubicBezTo>
                      <a:close/>
                    </a:path>
                  </a:pathLst>
                </a:custGeom>
                <a:solidFill>
                  <a:srgbClr val="ED3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25" name="Google Shape;1925;p39"/>
          <p:cNvGrpSpPr/>
          <p:nvPr/>
        </p:nvGrpSpPr>
        <p:grpSpPr>
          <a:xfrm>
            <a:off x="5806701" y="2401795"/>
            <a:ext cx="1126909" cy="1026562"/>
            <a:chOff x="5806701" y="2401795"/>
            <a:chExt cx="1126909" cy="1026562"/>
          </a:xfrm>
        </p:grpSpPr>
        <p:sp>
          <p:nvSpPr>
            <p:cNvPr id="1926" name="Google Shape;1926;p39"/>
            <p:cNvSpPr/>
            <p:nvPr/>
          </p:nvSpPr>
          <p:spPr>
            <a:xfrm>
              <a:off x="5806701" y="2401795"/>
              <a:ext cx="1126909" cy="1026562"/>
            </a:xfrm>
            <a:custGeom>
              <a:avLst/>
              <a:gdLst/>
              <a:ahLst/>
              <a:cxnLst/>
              <a:rect l="l" t="t" r="r" b="b"/>
              <a:pathLst>
                <a:path w="35566" h="32399" extrusionOk="0">
                  <a:moveTo>
                    <a:pt x="17771" y="1"/>
                  </a:moveTo>
                  <a:cubicBezTo>
                    <a:pt x="13626" y="1"/>
                    <a:pt x="9486" y="1584"/>
                    <a:pt x="6335" y="4751"/>
                  </a:cubicBezTo>
                  <a:cubicBezTo>
                    <a:pt x="1" y="11085"/>
                    <a:pt x="1" y="21346"/>
                    <a:pt x="6335" y="27648"/>
                  </a:cubicBezTo>
                  <a:cubicBezTo>
                    <a:pt x="9486" y="30815"/>
                    <a:pt x="13626" y="32398"/>
                    <a:pt x="17771" y="32398"/>
                  </a:cubicBezTo>
                  <a:cubicBezTo>
                    <a:pt x="21916" y="32398"/>
                    <a:pt x="26064" y="30815"/>
                    <a:pt x="29231" y="27648"/>
                  </a:cubicBezTo>
                  <a:cubicBezTo>
                    <a:pt x="35565" y="21346"/>
                    <a:pt x="35565" y="11085"/>
                    <a:pt x="29231" y="4751"/>
                  </a:cubicBezTo>
                  <a:cubicBezTo>
                    <a:pt x="26064" y="1584"/>
                    <a:pt x="21916" y="1"/>
                    <a:pt x="17771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7" name="Google Shape;1927;p39"/>
            <p:cNvGrpSpPr/>
            <p:nvPr/>
          </p:nvGrpSpPr>
          <p:grpSpPr>
            <a:xfrm>
              <a:off x="5936166" y="2519251"/>
              <a:ext cx="866997" cy="792632"/>
              <a:chOff x="5936166" y="2519251"/>
              <a:chExt cx="866997" cy="792632"/>
            </a:xfrm>
          </p:grpSpPr>
          <p:sp>
            <p:nvSpPr>
              <p:cNvPr id="1928" name="Google Shape;1928;p39"/>
              <p:cNvSpPr/>
              <p:nvPr/>
            </p:nvSpPr>
            <p:spPr>
              <a:xfrm>
                <a:off x="5936166" y="2519251"/>
                <a:ext cx="866997" cy="792632"/>
              </a:xfrm>
              <a:custGeom>
                <a:avLst/>
                <a:gdLst/>
                <a:ahLst/>
                <a:cxnLst/>
                <a:rect l="l" t="t" r="r" b="b"/>
                <a:pathLst>
                  <a:path w="27363" h="25016" extrusionOk="0">
                    <a:moveTo>
                      <a:pt x="13668" y="1"/>
                    </a:moveTo>
                    <a:cubicBezTo>
                      <a:pt x="7907" y="1"/>
                      <a:pt x="2722" y="4020"/>
                      <a:pt x="1457" y="9880"/>
                    </a:cubicBezTo>
                    <a:cubicBezTo>
                      <a:pt x="0" y="16625"/>
                      <a:pt x="4307" y="23276"/>
                      <a:pt x="11053" y="24732"/>
                    </a:cubicBezTo>
                    <a:cubicBezTo>
                      <a:pt x="11943" y="24924"/>
                      <a:pt x="12831" y="25016"/>
                      <a:pt x="13705" y="25016"/>
                    </a:cubicBezTo>
                    <a:cubicBezTo>
                      <a:pt x="19487" y="25016"/>
                      <a:pt x="24667" y="20996"/>
                      <a:pt x="25905" y="15137"/>
                    </a:cubicBezTo>
                    <a:cubicBezTo>
                      <a:pt x="27362" y="8360"/>
                      <a:pt x="23055" y="1709"/>
                      <a:pt x="16310" y="284"/>
                    </a:cubicBezTo>
                    <a:cubicBezTo>
                      <a:pt x="15424" y="93"/>
                      <a:pt x="14539" y="1"/>
                      <a:pt x="13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" name="Google Shape;1929;p39"/>
              <p:cNvGrpSpPr/>
              <p:nvPr/>
            </p:nvGrpSpPr>
            <p:grpSpPr>
              <a:xfrm>
                <a:off x="6101720" y="2683760"/>
                <a:ext cx="535857" cy="462633"/>
                <a:chOff x="6101720" y="2683760"/>
                <a:chExt cx="535857" cy="462633"/>
              </a:xfrm>
            </p:grpSpPr>
            <p:sp>
              <p:nvSpPr>
                <p:cNvPr id="1930" name="Google Shape;1930;p39"/>
                <p:cNvSpPr/>
                <p:nvPr/>
              </p:nvSpPr>
              <p:spPr>
                <a:xfrm>
                  <a:off x="6415782" y="2875422"/>
                  <a:ext cx="24112" cy="2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93" extrusionOk="0">
                      <a:moveTo>
                        <a:pt x="286" y="1"/>
                      </a:moveTo>
                      <a:lnTo>
                        <a:pt x="1" y="792"/>
                      </a:lnTo>
                      <a:lnTo>
                        <a:pt x="761" y="476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9"/>
                <p:cNvSpPr/>
                <p:nvPr/>
              </p:nvSpPr>
              <p:spPr>
                <a:xfrm>
                  <a:off x="6244208" y="2831285"/>
                  <a:ext cx="104402" cy="104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" h="3294" extrusionOk="0">
                      <a:moveTo>
                        <a:pt x="1711" y="0"/>
                      </a:moveTo>
                      <a:cubicBezTo>
                        <a:pt x="1236" y="0"/>
                        <a:pt x="761" y="190"/>
                        <a:pt x="444" y="570"/>
                      </a:cubicBezTo>
                      <a:cubicBezTo>
                        <a:pt x="127" y="918"/>
                        <a:pt x="0" y="1394"/>
                        <a:pt x="64" y="1869"/>
                      </a:cubicBezTo>
                      <a:cubicBezTo>
                        <a:pt x="127" y="2344"/>
                        <a:pt x="412" y="2787"/>
                        <a:pt x="792" y="3040"/>
                      </a:cubicBezTo>
                      <a:cubicBezTo>
                        <a:pt x="1067" y="3209"/>
                        <a:pt x="1383" y="3294"/>
                        <a:pt x="1695" y="3294"/>
                      </a:cubicBezTo>
                      <a:cubicBezTo>
                        <a:pt x="1851" y="3294"/>
                        <a:pt x="2006" y="3273"/>
                        <a:pt x="2154" y="3230"/>
                      </a:cubicBezTo>
                      <a:lnTo>
                        <a:pt x="2154" y="1489"/>
                      </a:lnTo>
                      <a:cubicBezTo>
                        <a:pt x="2154" y="1330"/>
                        <a:pt x="2312" y="1203"/>
                        <a:pt x="2471" y="1203"/>
                      </a:cubicBezTo>
                      <a:lnTo>
                        <a:pt x="3294" y="1203"/>
                      </a:lnTo>
                      <a:cubicBezTo>
                        <a:pt x="3104" y="475"/>
                        <a:pt x="2439" y="0"/>
                        <a:pt x="1711" y="0"/>
                      </a:cubicBez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9"/>
                <p:cNvSpPr/>
                <p:nvPr/>
              </p:nvSpPr>
              <p:spPr>
                <a:xfrm>
                  <a:off x="6581368" y="2683760"/>
                  <a:ext cx="50189" cy="5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1585" extrusionOk="0">
                      <a:moveTo>
                        <a:pt x="412" y="1"/>
                      </a:moveTo>
                      <a:cubicBezTo>
                        <a:pt x="349" y="1"/>
                        <a:pt x="254" y="32"/>
                        <a:pt x="222" y="96"/>
                      </a:cubicBezTo>
                      <a:lnTo>
                        <a:pt x="0" y="317"/>
                      </a:lnTo>
                      <a:lnTo>
                        <a:pt x="1267" y="1584"/>
                      </a:lnTo>
                      <a:lnTo>
                        <a:pt x="1489" y="1394"/>
                      </a:lnTo>
                      <a:cubicBezTo>
                        <a:pt x="1552" y="1331"/>
                        <a:pt x="1584" y="1236"/>
                        <a:pt x="1584" y="1173"/>
                      </a:cubicBezTo>
                      <a:cubicBezTo>
                        <a:pt x="1584" y="1077"/>
                        <a:pt x="1552" y="1014"/>
                        <a:pt x="1489" y="951"/>
                      </a:cubicBezTo>
                      <a:lnTo>
                        <a:pt x="634" y="96"/>
                      </a:lnTo>
                      <a:cubicBezTo>
                        <a:pt x="570" y="32"/>
                        <a:pt x="507" y="1"/>
                        <a:pt x="412" y="1"/>
                      </a:cubicBez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39"/>
                <p:cNvSpPr/>
                <p:nvPr/>
              </p:nvSpPr>
              <p:spPr>
                <a:xfrm>
                  <a:off x="6168956" y="2793136"/>
                  <a:ext cx="401386" cy="23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8" h="7538" extrusionOk="0">
                      <a:moveTo>
                        <a:pt x="0" y="1"/>
                      </a:moveTo>
                      <a:lnTo>
                        <a:pt x="0" y="7538"/>
                      </a:lnTo>
                      <a:lnTo>
                        <a:pt x="12668" y="7538"/>
                      </a:lnTo>
                      <a:lnTo>
                        <a:pt x="12668" y="602"/>
                      </a:lnTo>
                      <a:lnTo>
                        <a:pt x="10229" y="3041"/>
                      </a:lnTo>
                      <a:cubicBezTo>
                        <a:pt x="10198" y="3073"/>
                        <a:pt x="10166" y="3104"/>
                        <a:pt x="10134" y="3136"/>
                      </a:cubicBezTo>
                      <a:lnTo>
                        <a:pt x="9058" y="3548"/>
                      </a:lnTo>
                      <a:lnTo>
                        <a:pt x="9058" y="6619"/>
                      </a:lnTo>
                      <a:cubicBezTo>
                        <a:pt x="9058" y="6778"/>
                        <a:pt x="8931" y="6936"/>
                        <a:pt x="8773" y="6936"/>
                      </a:cubicBezTo>
                      <a:lnTo>
                        <a:pt x="4846" y="6936"/>
                      </a:lnTo>
                      <a:cubicBezTo>
                        <a:pt x="4656" y="6936"/>
                        <a:pt x="4529" y="6778"/>
                        <a:pt x="4529" y="6619"/>
                      </a:cubicBezTo>
                      <a:lnTo>
                        <a:pt x="4529" y="5068"/>
                      </a:lnTo>
                      <a:cubicBezTo>
                        <a:pt x="4377" y="5100"/>
                        <a:pt x="4224" y="5116"/>
                        <a:pt x="4072" y="5116"/>
                      </a:cubicBezTo>
                      <a:cubicBezTo>
                        <a:pt x="3339" y="5116"/>
                        <a:pt x="2637" y="4747"/>
                        <a:pt x="2217" y="4118"/>
                      </a:cubicBezTo>
                      <a:cubicBezTo>
                        <a:pt x="1710" y="3358"/>
                        <a:pt x="1679" y="2376"/>
                        <a:pt x="2185" y="1616"/>
                      </a:cubicBezTo>
                      <a:cubicBezTo>
                        <a:pt x="2606" y="959"/>
                        <a:pt x="3309" y="586"/>
                        <a:pt x="4061" y="586"/>
                      </a:cubicBezTo>
                      <a:cubicBezTo>
                        <a:pt x="4215" y="586"/>
                        <a:pt x="4372" y="602"/>
                        <a:pt x="4529" y="634"/>
                      </a:cubicBezTo>
                      <a:cubicBezTo>
                        <a:pt x="5416" y="792"/>
                        <a:pt x="6112" y="1489"/>
                        <a:pt x="6302" y="2407"/>
                      </a:cubicBezTo>
                      <a:lnTo>
                        <a:pt x="7506" y="2407"/>
                      </a:lnTo>
                      <a:lnTo>
                        <a:pt x="8044" y="1014"/>
                      </a:lnTo>
                      <a:cubicBezTo>
                        <a:pt x="8044" y="982"/>
                        <a:pt x="8076" y="951"/>
                        <a:pt x="8108" y="919"/>
                      </a:cubicBezTo>
                      <a:lnTo>
                        <a:pt x="9026" y="1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39"/>
                <p:cNvSpPr/>
                <p:nvPr/>
              </p:nvSpPr>
              <p:spPr>
                <a:xfrm>
                  <a:off x="6432860" y="2838287"/>
                  <a:ext cx="44169" cy="4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1426" extrusionOk="0">
                      <a:moveTo>
                        <a:pt x="190" y="1"/>
                      </a:moveTo>
                      <a:lnTo>
                        <a:pt x="0" y="539"/>
                      </a:lnTo>
                      <a:lnTo>
                        <a:pt x="855" y="1426"/>
                      </a:lnTo>
                      <a:lnTo>
                        <a:pt x="1394" y="1204"/>
                      </a:lnTo>
                      <a:lnTo>
                        <a:pt x="1394" y="792"/>
                      </a:lnTo>
                      <a:lnTo>
                        <a:pt x="950" y="634"/>
                      </a:lnTo>
                      <a:cubicBezTo>
                        <a:pt x="887" y="602"/>
                        <a:pt x="792" y="539"/>
                        <a:pt x="760" y="444"/>
                      </a:cubicBezTo>
                      <a:lnTo>
                        <a:pt x="634" y="1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39"/>
                <p:cNvSpPr/>
                <p:nvPr/>
              </p:nvSpPr>
              <p:spPr>
                <a:xfrm>
                  <a:off x="6331500" y="2888476"/>
                  <a:ext cx="19106" cy="35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1109" extrusionOk="0">
                      <a:moveTo>
                        <a:pt x="1" y="0"/>
                      </a:moveTo>
                      <a:lnTo>
                        <a:pt x="1" y="1109"/>
                      </a:lnTo>
                      <a:cubicBezTo>
                        <a:pt x="349" y="824"/>
                        <a:pt x="571" y="444"/>
                        <a:pt x="602" y="0"/>
                      </a:cubicBez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39"/>
                <p:cNvSpPr/>
                <p:nvPr/>
              </p:nvSpPr>
              <p:spPr>
                <a:xfrm>
                  <a:off x="6331500" y="2888476"/>
                  <a:ext cx="105384" cy="105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326" extrusionOk="0">
                      <a:moveTo>
                        <a:pt x="1204" y="0"/>
                      </a:moveTo>
                      <a:cubicBezTo>
                        <a:pt x="1172" y="792"/>
                        <a:pt x="697" y="1489"/>
                        <a:pt x="1" y="1837"/>
                      </a:cubicBezTo>
                      <a:lnTo>
                        <a:pt x="1" y="3325"/>
                      </a:lnTo>
                      <a:lnTo>
                        <a:pt x="3326" y="3325"/>
                      </a:lnTo>
                      <a:lnTo>
                        <a:pt x="3326" y="760"/>
                      </a:lnTo>
                      <a:lnTo>
                        <a:pt x="2218" y="1172"/>
                      </a:lnTo>
                      <a:cubicBezTo>
                        <a:pt x="2184" y="1194"/>
                        <a:pt x="2146" y="1205"/>
                        <a:pt x="2107" y="1205"/>
                      </a:cubicBezTo>
                      <a:cubicBezTo>
                        <a:pt x="2037" y="1205"/>
                        <a:pt x="1962" y="1170"/>
                        <a:pt x="1901" y="1109"/>
                      </a:cubicBezTo>
                      <a:cubicBezTo>
                        <a:pt x="1838" y="1014"/>
                        <a:pt x="1806" y="887"/>
                        <a:pt x="1838" y="792"/>
                      </a:cubicBezTo>
                      <a:lnTo>
                        <a:pt x="2154" y="0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39"/>
                <p:cNvSpPr/>
                <p:nvPr/>
              </p:nvSpPr>
              <p:spPr>
                <a:xfrm>
                  <a:off x="6554277" y="2706858"/>
                  <a:ext cx="54213" cy="54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1" extrusionOk="0">
                      <a:moveTo>
                        <a:pt x="412" y="0"/>
                      </a:moveTo>
                      <a:lnTo>
                        <a:pt x="0" y="444"/>
                      </a:lnTo>
                      <a:lnTo>
                        <a:pt x="1267" y="1710"/>
                      </a:lnTo>
                      <a:lnTo>
                        <a:pt x="1710" y="1299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39"/>
                <p:cNvSpPr/>
                <p:nvPr/>
              </p:nvSpPr>
              <p:spPr>
                <a:xfrm>
                  <a:off x="6484031" y="2761039"/>
                  <a:ext cx="97368" cy="99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3136" extrusionOk="0">
                      <a:moveTo>
                        <a:pt x="2629" y="0"/>
                      </a:moveTo>
                      <a:lnTo>
                        <a:pt x="0" y="2660"/>
                      </a:lnTo>
                      <a:lnTo>
                        <a:pt x="190" y="2724"/>
                      </a:lnTo>
                      <a:cubicBezTo>
                        <a:pt x="317" y="2755"/>
                        <a:pt x="380" y="2882"/>
                        <a:pt x="380" y="3009"/>
                      </a:cubicBezTo>
                      <a:lnTo>
                        <a:pt x="380" y="3135"/>
                      </a:lnTo>
                      <a:lnTo>
                        <a:pt x="3072" y="444"/>
                      </a:lnTo>
                      <a:lnTo>
                        <a:pt x="2629" y="0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39"/>
                <p:cNvSpPr/>
                <p:nvPr/>
              </p:nvSpPr>
              <p:spPr>
                <a:xfrm>
                  <a:off x="6322470" y="3089137"/>
                  <a:ext cx="95372" cy="19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603" extrusionOk="0">
                      <a:moveTo>
                        <a:pt x="1" y="1"/>
                      </a:moveTo>
                      <a:lnTo>
                        <a:pt x="1" y="286"/>
                      </a:lnTo>
                      <a:cubicBezTo>
                        <a:pt x="1" y="476"/>
                        <a:pt x="127" y="603"/>
                        <a:pt x="286" y="603"/>
                      </a:cubicBezTo>
                      <a:lnTo>
                        <a:pt x="2724" y="603"/>
                      </a:lnTo>
                      <a:cubicBezTo>
                        <a:pt x="2883" y="603"/>
                        <a:pt x="3009" y="476"/>
                        <a:pt x="3009" y="286"/>
                      </a:cubicBezTo>
                      <a:lnTo>
                        <a:pt x="3009" y="1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39"/>
                <p:cNvSpPr/>
                <p:nvPr/>
              </p:nvSpPr>
              <p:spPr>
                <a:xfrm>
                  <a:off x="6101720" y="3089137"/>
                  <a:ext cx="535857" cy="5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2" h="1807" extrusionOk="0">
                      <a:moveTo>
                        <a:pt x="0" y="1"/>
                      </a:moveTo>
                      <a:lnTo>
                        <a:pt x="0" y="1141"/>
                      </a:lnTo>
                      <a:cubicBezTo>
                        <a:pt x="0" y="1489"/>
                        <a:pt x="317" y="1806"/>
                        <a:pt x="697" y="1806"/>
                      </a:cubicBezTo>
                      <a:lnTo>
                        <a:pt x="16247" y="1806"/>
                      </a:lnTo>
                      <a:cubicBezTo>
                        <a:pt x="16627" y="1806"/>
                        <a:pt x="16912" y="1489"/>
                        <a:pt x="16912" y="1141"/>
                      </a:cubicBezTo>
                      <a:lnTo>
                        <a:pt x="16912" y="1"/>
                      </a:lnTo>
                      <a:lnTo>
                        <a:pt x="10578" y="1"/>
                      </a:lnTo>
                      <a:lnTo>
                        <a:pt x="10578" y="286"/>
                      </a:lnTo>
                      <a:cubicBezTo>
                        <a:pt x="10578" y="793"/>
                        <a:pt x="10166" y="1204"/>
                        <a:pt x="9691" y="1204"/>
                      </a:cubicBezTo>
                      <a:lnTo>
                        <a:pt x="7253" y="1204"/>
                      </a:lnTo>
                      <a:cubicBezTo>
                        <a:pt x="6746" y="1204"/>
                        <a:pt x="6366" y="793"/>
                        <a:pt x="6366" y="286"/>
                      </a:cubicBezTo>
                      <a:lnTo>
                        <a:pt x="6366" y="1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39"/>
                <p:cNvSpPr/>
                <p:nvPr/>
              </p:nvSpPr>
              <p:spPr>
                <a:xfrm>
                  <a:off x="6130807" y="2754005"/>
                  <a:ext cx="478697" cy="31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9977" extrusionOk="0">
                      <a:moveTo>
                        <a:pt x="15075" y="634"/>
                      </a:moveTo>
                      <a:lnTo>
                        <a:pt x="15075" y="666"/>
                      </a:lnTo>
                      <a:lnTo>
                        <a:pt x="15107" y="634"/>
                      </a:lnTo>
                      <a:close/>
                      <a:moveTo>
                        <a:pt x="318" y="1"/>
                      </a:moveTo>
                      <a:cubicBezTo>
                        <a:pt x="159" y="1"/>
                        <a:pt x="1" y="159"/>
                        <a:pt x="1" y="349"/>
                      </a:cubicBezTo>
                      <a:lnTo>
                        <a:pt x="1" y="9976"/>
                      </a:lnTo>
                      <a:lnTo>
                        <a:pt x="15075" y="9976"/>
                      </a:lnTo>
                      <a:lnTo>
                        <a:pt x="15075" y="666"/>
                      </a:lnTo>
                      <a:lnTo>
                        <a:pt x="14505" y="1236"/>
                      </a:lnTo>
                      <a:lnTo>
                        <a:pt x="14505" y="9058"/>
                      </a:lnTo>
                      <a:cubicBezTo>
                        <a:pt x="14505" y="9216"/>
                        <a:pt x="14347" y="9375"/>
                        <a:pt x="14189" y="9375"/>
                      </a:cubicBezTo>
                      <a:lnTo>
                        <a:pt x="919" y="9375"/>
                      </a:lnTo>
                      <a:cubicBezTo>
                        <a:pt x="761" y="9375"/>
                        <a:pt x="603" y="9216"/>
                        <a:pt x="603" y="9058"/>
                      </a:cubicBezTo>
                      <a:lnTo>
                        <a:pt x="603" y="919"/>
                      </a:lnTo>
                      <a:cubicBezTo>
                        <a:pt x="603" y="761"/>
                        <a:pt x="761" y="602"/>
                        <a:pt x="919" y="602"/>
                      </a:cubicBezTo>
                      <a:lnTo>
                        <a:pt x="10863" y="602"/>
                      </a:lnTo>
                      <a:lnTo>
                        <a:pt x="11465" y="1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39"/>
                <p:cNvSpPr/>
                <p:nvPr/>
              </p:nvSpPr>
              <p:spPr>
                <a:xfrm>
                  <a:off x="6455927" y="2733949"/>
                  <a:ext cx="98382" cy="9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073" extrusionOk="0">
                      <a:moveTo>
                        <a:pt x="2693" y="0"/>
                      </a:moveTo>
                      <a:lnTo>
                        <a:pt x="1" y="2692"/>
                      </a:lnTo>
                      <a:lnTo>
                        <a:pt x="127" y="2692"/>
                      </a:lnTo>
                      <a:cubicBezTo>
                        <a:pt x="254" y="2692"/>
                        <a:pt x="349" y="2787"/>
                        <a:pt x="412" y="2914"/>
                      </a:cubicBezTo>
                      <a:lnTo>
                        <a:pt x="476" y="3072"/>
                      </a:lnTo>
                      <a:lnTo>
                        <a:pt x="3104" y="444"/>
                      </a:lnTo>
                      <a:lnTo>
                        <a:pt x="2693" y="0"/>
                      </a:lnTo>
                      <a:close/>
                    </a:path>
                  </a:pathLst>
                </a:custGeom>
                <a:solidFill>
                  <a:srgbClr val="5BC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43" name="Google Shape;1943;p39"/>
          <p:cNvGrpSpPr/>
          <p:nvPr/>
        </p:nvGrpSpPr>
        <p:grpSpPr>
          <a:xfrm>
            <a:off x="576807" y="3135144"/>
            <a:ext cx="1041613" cy="1026879"/>
            <a:chOff x="576807" y="3135144"/>
            <a:chExt cx="1041613" cy="1026879"/>
          </a:xfrm>
        </p:grpSpPr>
        <p:sp>
          <p:nvSpPr>
            <p:cNvPr id="1944" name="Google Shape;1944;p39"/>
            <p:cNvSpPr/>
            <p:nvPr/>
          </p:nvSpPr>
          <p:spPr>
            <a:xfrm>
              <a:off x="576807" y="3135144"/>
              <a:ext cx="1041613" cy="1026879"/>
            </a:xfrm>
            <a:custGeom>
              <a:avLst/>
              <a:gdLst/>
              <a:ahLst/>
              <a:cxnLst/>
              <a:rect l="l" t="t" r="r" b="b"/>
              <a:pathLst>
                <a:path w="32874" h="32409" extrusionOk="0">
                  <a:moveTo>
                    <a:pt x="16434" y="1"/>
                  </a:moveTo>
                  <a:cubicBezTo>
                    <a:pt x="16298" y="1"/>
                    <a:pt x="16162" y="2"/>
                    <a:pt x="16025" y="6"/>
                  </a:cubicBezTo>
                  <a:cubicBezTo>
                    <a:pt x="7063" y="227"/>
                    <a:pt x="1" y="7670"/>
                    <a:pt x="254" y="16600"/>
                  </a:cubicBezTo>
                  <a:cubicBezTo>
                    <a:pt x="472" y="25425"/>
                    <a:pt x="7692" y="32408"/>
                    <a:pt x="16440" y="32408"/>
                  </a:cubicBezTo>
                  <a:cubicBezTo>
                    <a:pt x="16576" y="32408"/>
                    <a:pt x="16712" y="32406"/>
                    <a:pt x="16849" y="32403"/>
                  </a:cubicBezTo>
                  <a:cubicBezTo>
                    <a:pt x="25811" y="32150"/>
                    <a:pt x="32873" y="24739"/>
                    <a:pt x="32620" y="15777"/>
                  </a:cubicBezTo>
                  <a:cubicBezTo>
                    <a:pt x="32401" y="6983"/>
                    <a:pt x="25182" y="1"/>
                    <a:pt x="1643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5" name="Google Shape;1945;p39"/>
            <p:cNvGrpSpPr/>
            <p:nvPr/>
          </p:nvGrpSpPr>
          <p:grpSpPr>
            <a:xfrm>
              <a:off x="672147" y="3251808"/>
              <a:ext cx="851946" cy="792790"/>
              <a:chOff x="672147" y="3251808"/>
              <a:chExt cx="851946" cy="792790"/>
            </a:xfrm>
          </p:grpSpPr>
          <p:sp>
            <p:nvSpPr>
              <p:cNvPr id="1946" name="Google Shape;1946;p39"/>
              <p:cNvSpPr/>
              <p:nvPr/>
            </p:nvSpPr>
            <p:spPr>
              <a:xfrm>
                <a:off x="672147" y="3251808"/>
                <a:ext cx="851946" cy="792790"/>
              </a:xfrm>
              <a:custGeom>
                <a:avLst/>
                <a:gdLst/>
                <a:ahLst/>
                <a:cxnLst/>
                <a:rect l="l" t="t" r="r" b="b"/>
                <a:pathLst>
                  <a:path w="26888" h="25021" extrusionOk="0">
                    <a:moveTo>
                      <a:pt x="13435" y="1"/>
                    </a:moveTo>
                    <a:cubicBezTo>
                      <a:pt x="12785" y="1"/>
                      <a:pt x="12127" y="51"/>
                      <a:pt x="11464" y="156"/>
                    </a:cubicBezTo>
                    <a:cubicBezTo>
                      <a:pt x="4656" y="1232"/>
                      <a:pt x="0" y="7661"/>
                      <a:pt x="1077" y="14470"/>
                    </a:cubicBezTo>
                    <a:cubicBezTo>
                      <a:pt x="2047" y="20632"/>
                      <a:pt x="7360" y="25021"/>
                      <a:pt x="13381" y="25021"/>
                    </a:cubicBezTo>
                    <a:cubicBezTo>
                      <a:pt x="14044" y="25021"/>
                      <a:pt x="14716" y="24967"/>
                      <a:pt x="15391" y="24857"/>
                    </a:cubicBezTo>
                    <a:cubicBezTo>
                      <a:pt x="22232" y="23781"/>
                      <a:pt x="26887" y="17384"/>
                      <a:pt x="25779" y="10543"/>
                    </a:cubicBezTo>
                    <a:cubicBezTo>
                      <a:pt x="24806" y="4394"/>
                      <a:pt x="19494" y="1"/>
                      <a:pt x="13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7" name="Google Shape;1947;p39"/>
              <p:cNvGrpSpPr/>
              <p:nvPr/>
            </p:nvGrpSpPr>
            <p:grpSpPr>
              <a:xfrm>
                <a:off x="870812" y="3392173"/>
                <a:ext cx="453602" cy="511808"/>
                <a:chOff x="870812" y="3392173"/>
                <a:chExt cx="453602" cy="511808"/>
              </a:xfrm>
            </p:grpSpPr>
            <p:sp>
              <p:nvSpPr>
                <p:cNvPr id="1948" name="Google Shape;1948;p39"/>
                <p:cNvSpPr/>
                <p:nvPr/>
              </p:nvSpPr>
              <p:spPr>
                <a:xfrm>
                  <a:off x="1182877" y="3639031"/>
                  <a:ext cx="18092" cy="18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571" extrusionOk="0">
                      <a:moveTo>
                        <a:pt x="1" y="1"/>
                      </a:moveTo>
                      <a:lnTo>
                        <a:pt x="1" y="571"/>
                      </a:lnTo>
                      <a:lnTo>
                        <a:pt x="571" y="571"/>
                      </a:lnTo>
                      <a:lnTo>
                        <a:pt x="571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9"/>
                <p:cNvSpPr/>
                <p:nvPr/>
              </p:nvSpPr>
              <p:spPr>
                <a:xfrm>
                  <a:off x="1130692" y="3462418"/>
                  <a:ext cx="128483" cy="159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" h="5037" extrusionOk="0">
                      <a:moveTo>
                        <a:pt x="1933" y="571"/>
                      </a:moveTo>
                      <a:cubicBezTo>
                        <a:pt x="2693" y="571"/>
                        <a:pt x="3326" y="1204"/>
                        <a:pt x="3326" y="1964"/>
                      </a:cubicBezTo>
                      <a:cubicBezTo>
                        <a:pt x="3326" y="2123"/>
                        <a:pt x="3199" y="2249"/>
                        <a:pt x="3041" y="2249"/>
                      </a:cubicBezTo>
                      <a:cubicBezTo>
                        <a:pt x="2914" y="2249"/>
                        <a:pt x="2788" y="2123"/>
                        <a:pt x="2788" y="1964"/>
                      </a:cubicBezTo>
                      <a:cubicBezTo>
                        <a:pt x="2788" y="1489"/>
                        <a:pt x="2408" y="1141"/>
                        <a:pt x="1933" y="1141"/>
                      </a:cubicBezTo>
                      <a:cubicBezTo>
                        <a:pt x="1774" y="1141"/>
                        <a:pt x="1648" y="1014"/>
                        <a:pt x="1648" y="856"/>
                      </a:cubicBezTo>
                      <a:cubicBezTo>
                        <a:pt x="1648" y="698"/>
                        <a:pt x="1774" y="571"/>
                        <a:pt x="1933" y="571"/>
                      </a:cubicBezTo>
                      <a:close/>
                      <a:moveTo>
                        <a:pt x="1933" y="1"/>
                      </a:moveTo>
                      <a:cubicBezTo>
                        <a:pt x="856" y="1"/>
                        <a:pt x="1" y="888"/>
                        <a:pt x="1" y="1964"/>
                      </a:cubicBezTo>
                      <a:cubicBezTo>
                        <a:pt x="1" y="2598"/>
                        <a:pt x="286" y="3199"/>
                        <a:pt x="793" y="3548"/>
                      </a:cubicBezTo>
                      <a:cubicBezTo>
                        <a:pt x="1173" y="3801"/>
                        <a:pt x="1394" y="4244"/>
                        <a:pt x="1394" y="4688"/>
                      </a:cubicBezTo>
                      <a:lnTo>
                        <a:pt x="1394" y="4751"/>
                      </a:lnTo>
                      <a:cubicBezTo>
                        <a:pt x="1394" y="4909"/>
                        <a:pt x="1521" y="5036"/>
                        <a:pt x="1648" y="5036"/>
                      </a:cubicBezTo>
                      <a:lnTo>
                        <a:pt x="2218" y="5036"/>
                      </a:lnTo>
                      <a:cubicBezTo>
                        <a:pt x="2376" y="5036"/>
                        <a:pt x="2503" y="4909"/>
                        <a:pt x="2503" y="4751"/>
                      </a:cubicBezTo>
                      <a:lnTo>
                        <a:pt x="2503" y="4688"/>
                      </a:lnTo>
                      <a:cubicBezTo>
                        <a:pt x="2503" y="4244"/>
                        <a:pt x="2693" y="3801"/>
                        <a:pt x="3073" y="3548"/>
                      </a:cubicBezTo>
                      <a:cubicBezTo>
                        <a:pt x="3738" y="3073"/>
                        <a:pt x="4055" y="2218"/>
                        <a:pt x="3801" y="1426"/>
                      </a:cubicBezTo>
                      <a:cubicBezTo>
                        <a:pt x="3580" y="634"/>
                        <a:pt x="2851" y="64"/>
                        <a:pt x="2028" y="32"/>
                      </a:cubicBezTo>
                      <a:cubicBezTo>
                        <a:pt x="1996" y="32"/>
                        <a:pt x="1964" y="1"/>
                        <a:pt x="1933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9"/>
                <p:cNvSpPr/>
                <p:nvPr/>
              </p:nvSpPr>
              <p:spPr>
                <a:xfrm>
                  <a:off x="870812" y="3497557"/>
                  <a:ext cx="363269" cy="406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5" h="12827" extrusionOk="0">
                      <a:moveTo>
                        <a:pt x="6809" y="570"/>
                      </a:moveTo>
                      <a:cubicBezTo>
                        <a:pt x="6968" y="570"/>
                        <a:pt x="7063" y="697"/>
                        <a:pt x="7063" y="855"/>
                      </a:cubicBezTo>
                      <a:cubicBezTo>
                        <a:pt x="7063" y="1014"/>
                        <a:pt x="6936" y="1140"/>
                        <a:pt x="6809" y="1140"/>
                      </a:cubicBezTo>
                      <a:lnTo>
                        <a:pt x="6239" y="1140"/>
                      </a:lnTo>
                      <a:cubicBezTo>
                        <a:pt x="6081" y="1140"/>
                        <a:pt x="5954" y="1014"/>
                        <a:pt x="5954" y="855"/>
                      </a:cubicBezTo>
                      <a:cubicBezTo>
                        <a:pt x="5954" y="697"/>
                        <a:pt x="6081" y="570"/>
                        <a:pt x="6239" y="570"/>
                      </a:cubicBezTo>
                      <a:close/>
                      <a:moveTo>
                        <a:pt x="6239" y="0"/>
                      </a:moveTo>
                      <a:cubicBezTo>
                        <a:pt x="3389" y="0"/>
                        <a:pt x="1362" y="1520"/>
                        <a:pt x="1109" y="3800"/>
                      </a:cubicBezTo>
                      <a:cubicBezTo>
                        <a:pt x="1109" y="3927"/>
                        <a:pt x="1109" y="4054"/>
                        <a:pt x="1141" y="4181"/>
                      </a:cubicBezTo>
                      <a:lnTo>
                        <a:pt x="1426" y="4972"/>
                      </a:lnTo>
                      <a:cubicBezTo>
                        <a:pt x="1489" y="5194"/>
                        <a:pt x="1457" y="5479"/>
                        <a:pt x="1299" y="5701"/>
                      </a:cubicBezTo>
                      <a:lnTo>
                        <a:pt x="1" y="7632"/>
                      </a:lnTo>
                      <a:lnTo>
                        <a:pt x="729" y="7822"/>
                      </a:lnTo>
                      <a:cubicBezTo>
                        <a:pt x="856" y="7854"/>
                        <a:pt x="951" y="7981"/>
                        <a:pt x="951" y="8107"/>
                      </a:cubicBezTo>
                      <a:lnTo>
                        <a:pt x="951" y="9944"/>
                      </a:lnTo>
                      <a:cubicBezTo>
                        <a:pt x="951" y="10356"/>
                        <a:pt x="1236" y="10704"/>
                        <a:pt x="1647" y="10768"/>
                      </a:cubicBezTo>
                      <a:lnTo>
                        <a:pt x="3136" y="11021"/>
                      </a:lnTo>
                      <a:cubicBezTo>
                        <a:pt x="3801" y="11116"/>
                        <a:pt x="4276" y="11686"/>
                        <a:pt x="4276" y="12383"/>
                      </a:cubicBezTo>
                      <a:lnTo>
                        <a:pt x="4276" y="12826"/>
                      </a:lnTo>
                      <a:lnTo>
                        <a:pt x="8963" y="12826"/>
                      </a:lnTo>
                      <a:cubicBezTo>
                        <a:pt x="8456" y="10546"/>
                        <a:pt x="8583" y="10324"/>
                        <a:pt x="10736" y="7094"/>
                      </a:cubicBezTo>
                      <a:cubicBezTo>
                        <a:pt x="11180" y="6461"/>
                        <a:pt x="11401" y="5732"/>
                        <a:pt x="11433" y="5004"/>
                      </a:cubicBezTo>
                      <a:cubicBezTo>
                        <a:pt x="11465" y="4529"/>
                        <a:pt x="11401" y="4054"/>
                        <a:pt x="11243" y="3610"/>
                      </a:cubicBezTo>
                      <a:lnTo>
                        <a:pt x="11243" y="3642"/>
                      </a:lnTo>
                      <a:cubicBezTo>
                        <a:pt x="11243" y="3864"/>
                        <a:pt x="11148" y="4086"/>
                        <a:pt x="10958" y="4244"/>
                      </a:cubicBezTo>
                      <a:lnTo>
                        <a:pt x="10958" y="5289"/>
                      </a:lnTo>
                      <a:cubicBezTo>
                        <a:pt x="10958" y="5447"/>
                        <a:pt x="10863" y="5574"/>
                        <a:pt x="10705" y="5574"/>
                      </a:cubicBezTo>
                      <a:lnTo>
                        <a:pt x="10420" y="5574"/>
                      </a:lnTo>
                      <a:lnTo>
                        <a:pt x="10420" y="6429"/>
                      </a:lnTo>
                      <a:cubicBezTo>
                        <a:pt x="10420" y="6556"/>
                        <a:pt x="10293" y="6682"/>
                        <a:pt x="10135" y="6682"/>
                      </a:cubicBezTo>
                      <a:lnTo>
                        <a:pt x="8203" y="6682"/>
                      </a:lnTo>
                      <a:cubicBezTo>
                        <a:pt x="8076" y="6682"/>
                        <a:pt x="7981" y="6619"/>
                        <a:pt x="7950" y="6524"/>
                      </a:cubicBezTo>
                      <a:lnTo>
                        <a:pt x="7253" y="5036"/>
                      </a:lnTo>
                      <a:lnTo>
                        <a:pt x="5638" y="5036"/>
                      </a:lnTo>
                      <a:cubicBezTo>
                        <a:pt x="5525" y="5372"/>
                        <a:pt x="5190" y="5585"/>
                        <a:pt x="4828" y="5585"/>
                      </a:cubicBezTo>
                      <a:cubicBezTo>
                        <a:pt x="4782" y="5585"/>
                        <a:pt x="4735" y="5581"/>
                        <a:pt x="4688" y="5574"/>
                      </a:cubicBezTo>
                      <a:cubicBezTo>
                        <a:pt x="4308" y="5511"/>
                        <a:pt x="4023" y="5162"/>
                        <a:pt x="4023" y="4751"/>
                      </a:cubicBezTo>
                      <a:cubicBezTo>
                        <a:pt x="4023" y="4339"/>
                        <a:pt x="4308" y="3991"/>
                        <a:pt x="4688" y="3927"/>
                      </a:cubicBezTo>
                      <a:cubicBezTo>
                        <a:pt x="4735" y="3920"/>
                        <a:pt x="4781" y="3916"/>
                        <a:pt x="4827" y="3916"/>
                      </a:cubicBezTo>
                      <a:cubicBezTo>
                        <a:pt x="5183" y="3916"/>
                        <a:pt x="5497" y="4129"/>
                        <a:pt x="5638" y="4466"/>
                      </a:cubicBezTo>
                      <a:lnTo>
                        <a:pt x="6999" y="4466"/>
                      </a:lnTo>
                      <a:lnTo>
                        <a:pt x="6334" y="3072"/>
                      </a:lnTo>
                      <a:lnTo>
                        <a:pt x="4814" y="3072"/>
                      </a:lnTo>
                      <a:cubicBezTo>
                        <a:pt x="4674" y="3409"/>
                        <a:pt x="4360" y="3621"/>
                        <a:pt x="4004" y="3621"/>
                      </a:cubicBezTo>
                      <a:cubicBezTo>
                        <a:pt x="3958" y="3621"/>
                        <a:pt x="3911" y="3618"/>
                        <a:pt x="3864" y="3610"/>
                      </a:cubicBezTo>
                      <a:cubicBezTo>
                        <a:pt x="3484" y="3547"/>
                        <a:pt x="3168" y="3199"/>
                        <a:pt x="3168" y="2787"/>
                      </a:cubicBezTo>
                      <a:cubicBezTo>
                        <a:pt x="3168" y="2375"/>
                        <a:pt x="3484" y="2027"/>
                        <a:pt x="3864" y="1964"/>
                      </a:cubicBezTo>
                      <a:cubicBezTo>
                        <a:pt x="3907" y="1957"/>
                        <a:pt x="3949" y="1954"/>
                        <a:pt x="3990" y="1954"/>
                      </a:cubicBezTo>
                      <a:cubicBezTo>
                        <a:pt x="4352" y="1954"/>
                        <a:pt x="4672" y="2193"/>
                        <a:pt x="4814" y="2534"/>
                      </a:cubicBezTo>
                      <a:lnTo>
                        <a:pt x="6524" y="2534"/>
                      </a:lnTo>
                      <a:cubicBezTo>
                        <a:pt x="6619" y="2534"/>
                        <a:pt x="6714" y="2597"/>
                        <a:pt x="6778" y="2692"/>
                      </a:cubicBezTo>
                      <a:lnTo>
                        <a:pt x="8361" y="6144"/>
                      </a:lnTo>
                      <a:lnTo>
                        <a:pt x="9850" y="6144"/>
                      </a:lnTo>
                      <a:lnTo>
                        <a:pt x="9850" y="5574"/>
                      </a:lnTo>
                      <a:lnTo>
                        <a:pt x="9596" y="5574"/>
                      </a:lnTo>
                      <a:cubicBezTo>
                        <a:pt x="9438" y="5574"/>
                        <a:pt x="9311" y="5447"/>
                        <a:pt x="9311" y="5321"/>
                      </a:cubicBezTo>
                      <a:lnTo>
                        <a:pt x="9311" y="4276"/>
                      </a:lnTo>
                      <a:cubicBezTo>
                        <a:pt x="9121" y="4117"/>
                        <a:pt x="9026" y="3864"/>
                        <a:pt x="9026" y="3642"/>
                      </a:cubicBezTo>
                      <a:lnTo>
                        <a:pt x="9026" y="3579"/>
                      </a:lnTo>
                      <a:cubicBezTo>
                        <a:pt x="9026" y="3294"/>
                        <a:pt x="8900" y="3040"/>
                        <a:pt x="8678" y="2882"/>
                      </a:cubicBezTo>
                      <a:cubicBezTo>
                        <a:pt x="7855" y="2280"/>
                        <a:pt x="7443" y="1235"/>
                        <a:pt x="7728" y="222"/>
                      </a:cubicBezTo>
                      <a:cubicBezTo>
                        <a:pt x="7253" y="95"/>
                        <a:pt x="6746" y="0"/>
                        <a:pt x="623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9"/>
                <p:cNvSpPr/>
                <p:nvPr/>
              </p:nvSpPr>
              <p:spPr>
                <a:xfrm>
                  <a:off x="989219" y="3577815"/>
                  <a:ext cx="18092" cy="17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540" extrusionOk="0">
                      <a:moveTo>
                        <a:pt x="286" y="1"/>
                      </a:moveTo>
                      <a:cubicBezTo>
                        <a:pt x="127" y="1"/>
                        <a:pt x="1" y="127"/>
                        <a:pt x="1" y="286"/>
                      </a:cubicBezTo>
                      <a:cubicBezTo>
                        <a:pt x="1" y="412"/>
                        <a:pt x="127" y="539"/>
                        <a:pt x="286" y="539"/>
                      </a:cubicBezTo>
                      <a:cubicBezTo>
                        <a:pt x="444" y="539"/>
                        <a:pt x="571" y="412"/>
                        <a:pt x="571" y="286"/>
                      </a:cubicBezTo>
                      <a:cubicBezTo>
                        <a:pt x="571" y="127"/>
                        <a:pt x="444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39"/>
                <p:cNvSpPr/>
                <p:nvPr/>
              </p:nvSpPr>
              <p:spPr>
                <a:xfrm>
                  <a:off x="1015295" y="3639031"/>
                  <a:ext cx="18124" cy="18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571" extrusionOk="0">
                      <a:moveTo>
                        <a:pt x="286" y="1"/>
                      </a:moveTo>
                      <a:cubicBezTo>
                        <a:pt x="128" y="1"/>
                        <a:pt x="1" y="127"/>
                        <a:pt x="1" y="286"/>
                      </a:cubicBezTo>
                      <a:cubicBezTo>
                        <a:pt x="1" y="444"/>
                        <a:pt x="128" y="571"/>
                        <a:pt x="286" y="571"/>
                      </a:cubicBezTo>
                      <a:cubicBezTo>
                        <a:pt x="444" y="571"/>
                        <a:pt x="571" y="444"/>
                        <a:pt x="571" y="286"/>
                      </a:cubicBezTo>
                      <a:cubicBezTo>
                        <a:pt x="571" y="127"/>
                        <a:pt x="444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39"/>
                <p:cNvSpPr/>
                <p:nvPr/>
              </p:nvSpPr>
              <p:spPr>
                <a:xfrm>
                  <a:off x="1182877" y="3392173"/>
                  <a:ext cx="18092" cy="3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1110" extrusionOk="0">
                      <a:moveTo>
                        <a:pt x="286" y="1"/>
                      </a:moveTo>
                      <a:cubicBezTo>
                        <a:pt x="127" y="1"/>
                        <a:pt x="1" y="128"/>
                        <a:pt x="1" y="286"/>
                      </a:cubicBezTo>
                      <a:lnTo>
                        <a:pt x="1" y="856"/>
                      </a:lnTo>
                      <a:cubicBezTo>
                        <a:pt x="1" y="983"/>
                        <a:pt x="127" y="1109"/>
                        <a:pt x="286" y="1109"/>
                      </a:cubicBezTo>
                      <a:cubicBezTo>
                        <a:pt x="444" y="1109"/>
                        <a:pt x="571" y="983"/>
                        <a:pt x="571" y="856"/>
                      </a:cubicBezTo>
                      <a:lnTo>
                        <a:pt x="571" y="286"/>
                      </a:lnTo>
                      <a:cubicBezTo>
                        <a:pt x="571" y="128"/>
                        <a:pt x="444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9"/>
                <p:cNvSpPr/>
                <p:nvPr/>
              </p:nvSpPr>
              <p:spPr>
                <a:xfrm>
                  <a:off x="1094571" y="3428325"/>
                  <a:ext cx="32160" cy="3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951" extrusionOk="0">
                      <a:moveTo>
                        <a:pt x="318" y="0"/>
                      </a:moveTo>
                      <a:cubicBezTo>
                        <a:pt x="246" y="0"/>
                        <a:pt x="175" y="32"/>
                        <a:pt x="128" y="95"/>
                      </a:cubicBezTo>
                      <a:cubicBezTo>
                        <a:pt x="1" y="190"/>
                        <a:pt x="1" y="380"/>
                        <a:pt x="128" y="475"/>
                      </a:cubicBezTo>
                      <a:lnTo>
                        <a:pt x="508" y="887"/>
                      </a:lnTo>
                      <a:cubicBezTo>
                        <a:pt x="571" y="918"/>
                        <a:pt x="634" y="950"/>
                        <a:pt x="729" y="950"/>
                      </a:cubicBezTo>
                      <a:cubicBezTo>
                        <a:pt x="824" y="950"/>
                        <a:pt x="919" y="887"/>
                        <a:pt x="983" y="792"/>
                      </a:cubicBezTo>
                      <a:cubicBezTo>
                        <a:pt x="1014" y="665"/>
                        <a:pt x="983" y="570"/>
                        <a:pt x="919" y="475"/>
                      </a:cubicBezTo>
                      <a:lnTo>
                        <a:pt x="508" y="95"/>
                      </a:lnTo>
                      <a:cubicBezTo>
                        <a:pt x="460" y="32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9"/>
                <p:cNvSpPr/>
                <p:nvPr/>
              </p:nvSpPr>
              <p:spPr>
                <a:xfrm>
                  <a:off x="1257147" y="3428325"/>
                  <a:ext cx="32129" cy="3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951" extrusionOk="0">
                      <a:moveTo>
                        <a:pt x="713" y="0"/>
                      </a:moveTo>
                      <a:cubicBezTo>
                        <a:pt x="642" y="0"/>
                        <a:pt x="570" y="32"/>
                        <a:pt x="507" y="95"/>
                      </a:cubicBezTo>
                      <a:lnTo>
                        <a:pt x="127" y="475"/>
                      </a:lnTo>
                      <a:cubicBezTo>
                        <a:pt x="32" y="570"/>
                        <a:pt x="0" y="697"/>
                        <a:pt x="64" y="792"/>
                      </a:cubicBezTo>
                      <a:cubicBezTo>
                        <a:pt x="95" y="887"/>
                        <a:pt x="190" y="950"/>
                        <a:pt x="317" y="950"/>
                      </a:cubicBezTo>
                      <a:cubicBezTo>
                        <a:pt x="380" y="950"/>
                        <a:pt x="444" y="918"/>
                        <a:pt x="507" y="887"/>
                      </a:cubicBezTo>
                      <a:lnTo>
                        <a:pt x="919" y="475"/>
                      </a:lnTo>
                      <a:cubicBezTo>
                        <a:pt x="1014" y="380"/>
                        <a:pt x="1014" y="190"/>
                        <a:pt x="919" y="95"/>
                      </a:cubicBezTo>
                      <a:cubicBezTo>
                        <a:pt x="855" y="32"/>
                        <a:pt x="784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9"/>
                <p:cNvSpPr/>
                <p:nvPr/>
              </p:nvSpPr>
              <p:spPr>
                <a:xfrm>
                  <a:off x="1289244" y="3515618"/>
                  <a:ext cx="35170" cy="18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571" extrusionOk="0">
                      <a:moveTo>
                        <a:pt x="286" y="0"/>
                      </a:moveTo>
                      <a:cubicBezTo>
                        <a:pt x="127" y="0"/>
                        <a:pt x="1" y="127"/>
                        <a:pt x="1" y="285"/>
                      </a:cubicBezTo>
                      <a:cubicBezTo>
                        <a:pt x="1" y="444"/>
                        <a:pt x="127" y="570"/>
                        <a:pt x="286" y="570"/>
                      </a:cubicBezTo>
                      <a:lnTo>
                        <a:pt x="824" y="570"/>
                      </a:lnTo>
                      <a:cubicBezTo>
                        <a:pt x="982" y="570"/>
                        <a:pt x="1109" y="444"/>
                        <a:pt x="1109" y="285"/>
                      </a:cubicBezTo>
                      <a:cubicBezTo>
                        <a:pt x="1109" y="127"/>
                        <a:pt x="982" y="0"/>
                        <a:pt x="824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57" name="Google Shape;1957;p39"/>
          <p:cNvGrpSpPr/>
          <p:nvPr/>
        </p:nvGrpSpPr>
        <p:grpSpPr>
          <a:xfrm>
            <a:off x="3974453" y="2142643"/>
            <a:ext cx="1162998" cy="1026657"/>
            <a:chOff x="3974453" y="2142643"/>
            <a:chExt cx="1162998" cy="1026657"/>
          </a:xfrm>
        </p:grpSpPr>
        <p:sp>
          <p:nvSpPr>
            <p:cNvPr id="1958" name="Google Shape;1958;p39"/>
            <p:cNvSpPr/>
            <p:nvPr/>
          </p:nvSpPr>
          <p:spPr>
            <a:xfrm>
              <a:off x="3974453" y="2142643"/>
              <a:ext cx="1162998" cy="1026657"/>
            </a:xfrm>
            <a:custGeom>
              <a:avLst/>
              <a:gdLst/>
              <a:ahLst/>
              <a:cxnLst/>
              <a:rect l="l" t="t" r="r" b="b"/>
              <a:pathLst>
                <a:path w="36705" h="32402" extrusionOk="0">
                  <a:moveTo>
                    <a:pt x="18348" y="1"/>
                  </a:moveTo>
                  <a:cubicBezTo>
                    <a:pt x="11931" y="1"/>
                    <a:pt x="5857" y="3858"/>
                    <a:pt x="3325" y="10175"/>
                  </a:cubicBezTo>
                  <a:cubicBezTo>
                    <a:pt x="0" y="18472"/>
                    <a:pt x="4022" y="27910"/>
                    <a:pt x="12319" y="31235"/>
                  </a:cubicBezTo>
                  <a:cubicBezTo>
                    <a:pt x="14295" y="32027"/>
                    <a:pt x="16336" y="32402"/>
                    <a:pt x="18343" y="32402"/>
                  </a:cubicBezTo>
                  <a:cubicBezTo>
                    <a:pt x="24765" y="32402"/>
                    <a:pt x="30846" y="28562"/>
                    <a:pt x="33379" y="22241"/>
                  </a:cubicBezTo>
                  <a:cubicBezTo>
                    <a:pt x="36705" y="13944"/>
                    <a:pt x="32683" y="4506"/>
                    <a:pt x="24385" y="1181"/>
                  </a:cubicBezTo>
                  <a:cubicBezTo>
                    <a:pt x="22405" y="380"/>
                    <a:pt x="20360" y="1"/>
                    <a:pt x="18348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1959;p39"/>
            <p:cNvGrpSpPr/>
            <p:nvPr/>
          </p:nvGrpSpPr>
          <p:grpSpPr>
            <a:xfrm>
              <a:off x="4133987" y="2259529"/>
              <a:ext cx="843930" cy="793107"/>
              <a:chOff x="4133987" y="2259529"/>
              <a:chExt cx="843930" cy="793107"/>
            </a:xfrm>
          </p:grpSpPr>
          <p:sp>
            <p:nvSpPr>
              <p:cNvPr id="1960" name="Google Shape;1960;p39"/>
              <p:cNvSpPr/>
              <p:nvPr/>
            </p:nvSpPr>
            <p:spPr>
              <a:xfrm>
                <a:off x="4133987" y="2259529"/>
                <a:ext cx="843930" cy="793107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5031" extrusionOk="0">
                    <a:moveTo>
                      <a:pt x="13355" y="1"/>
                    </a:moveTo>
                    <a:cubicBezTo>
                      <a:pt x="12784" y="1"/>
                      <a:pt x="12205" y="40"/>
                      <a:pt x="11623" y="120"/>
                    </a:cubicBezTo>
                    <a:cubicBezTo>
                      <a:pt x="4782" y="1039"/>
                      <a:pt x="0" y="7341"/>
                      <a:pt x="919" y="14213"/>
                    </a:cubicBezTo>
                    <a:cubicBezTo>
                      <a:pt x="1761" y="20488"/>
                      <a:pt x="7133" y="25030"/>
                      <a:pt x="13320" y="25030"/>
                    </a:cubicBezTo>
                    <a:cubicBezTo>
                      <a:pt x="13878" y="25030"/>
                      <a:pt x="14443" y="24993"/>
                      <a:pt x="15012" y="24917"/>
                    </a:cubicBezTo>
                    <a:cubicBezTo>
                      <a:pt x="21852" y="23967"/>
                      <a:pt x="26634" y="17665"/>
                      <a:pt x="25716" y="10825"/>
                    </a:cubicBezTo>
                    <a:cubicBezTo>
                      <a:pt x="24875" y="4564"/>
                      <a:pt x="19525" y="1"/>
                      <a:pt x="13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1" name="Google Shape;1961;p39"/>
              <p:cNvGrpSpPr/>
              <p:nvPr/>
            </p:nvGrpSpPr>
            <p:grpSpPr>
              <a:xfrm>
                <a:off x="4293521" y="2394032"/>
                <a:ext cx="524830" cy="497486"/>
                <a:chOff x="4293521" y="2394032"/>
                <a:chExt cx="524830" cy="497486"/>
              </a:xfrm>
            </p:grpSpPr>
            <p:sp>
              <p:nvSpPr>
                <p:cNvPr id="1962" name="Google Shape;1962;p39"/>
                <p:cNvSpPr/>
                <p:nvPr/>
              </p:nvSpPr>
              <p:spPr>
                <a:xfrm>
                  <a:off x="4613634" y="2449956"/>
                  <a:ext cx="136499" cy="13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" h="4182" extrusionOk="0">
                      <a:moveTo>
                        <a:pt x="950" y="1"/>
                      </a:moveTo>
                      <a:lnTo>
                        <a:pt x="0" y="2566"/>
                      </a:lnTo>
                      <a:cubicBezTo>
                        <a:pt x="792" y="2883"/>
                        <a:pt x="1457" y="3453"/>
                        <a:pt x="1932" y="4181"/>
                      </a:cubicBezTo>
                      <a:lnTo>
                        <a:pt x="4307" y="2819"/>
                      </a:lnTo>
                      <a:cubicBezTo>
                        <a:pt x="3484" y="1553"/>
                        <a:pt x="2312" y="571"/>
                        <a:pt x="950" y="1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9"/>
                <p:cNvSpPr/>
                <p:nvPr/>
              </p:nvSpPr>
              <p:spPr>
                <a:xfrm>
                  <a:off x="4325649" y="2555340"/>
                  <a:ext cx="101360" cy="13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" h="4339" extrusionOk="0">
                      <a:moveTo>
                        <a:pt x="824" y="0"/>
                      </a:moveTo>
                      <a:cubicBezTo>
                        <a:pt x="285" y="1045"/>
                        <a:pt x="0" y="2217"/>
                        <a:pt x="0" y="3357"/>
                      </a:cubicBezTo>
                      <a:cubicBezTo>
                        <a:pt x="0" y="3705"/>
                        <a:pt x="32" y="4022"/>
                        <a:pt x="64" y="4339"/>
                      </a:cubicBezTo>
                      <a:lnTo>
                        <a:pt x="2755" y="3864"/>
                      </a:lnTo>
                      <a:cubicBezTo>
                        <a:pt x="2755" y="3705"/>
                        <a:pt x="2724" y="3547"/>
                        <a:pt x="2724" y="3357"/>
                      </a:cubicBezTo>
                      <a:cubicBezTo>
                        <a:pt x="2724" y="2692"/>
                        <a:pt x="2882" y="1995"/>
                        <a:pt x="3199" y="1362"/>
                      </a:cubicBez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9"/>
                <p:cNvSpPr/>
                <p:nvPr/>
              </p:nvSpPr>
              <p:spPr>
                <a:xfrm>
                  <a:off x="4293521" y="2696814"/>
                  <a:ext cx="162607" cy="16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5195" extrusionOk="0">
                      <a:moveTo>
                        <a:pt x="3864" y="0"/>
                      </a:moveTo>
                      <a:lnTo>
                        <a:pt x="1" y="665"/>
                      </a:lnTo>
                      <a:cubicBezTo>
                        <a:pt x="381" y="2407"/>
                        <a:pt x="1299" y="3991"/>
                        <a:pt x="2598" y="5194"/>
                      </a:cubicBezTo>
                      <a:lnTo>
                        <a:pt x="5131" y="2186"/>
                      </a:lnTo>
                      <a:cubicBezTo>
                        <a:pt x="4530" y="1584"/>
                        <a:pt x="4086" y="824"/>
                        <a:pt x="3864" y="0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9"/>
                <p:cNvSpPr/>
                <p:nvPr/>
              </p:nvSpPr>
              <p:spPr>
                <a:xfrm>
                  <a:off x="4415951" y="2778086"/>
                  <a:ext cx="130479" cy="11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8" h="3580" extrusionOk="0">
                      <a:moveTo>
                        <a:pt x="1742" y="1"/>
                      </a:moveTo>
                      <a:lnTo>
                        <a:pt x="0" y="2091"/>
                      </a:lnTo>
                      <a:cubicBezTo>
                        <a:pt x="1172" y="3009"/>
                        <a:pt x="2629" y="3516"/>
                        <a:pt x="4117" y="3579"/>
                      </a:cubicBezTo>
                      <a:lnTo>
                        <a:pt x="4117" y="856"/>
                      </a:lnTo>
                      <a:cubicBezTo>
                        <a:pt x="3262" y="824"/>
                        <a:pt x="2439" y="507"/>
                        <a:pt x="1742" y="1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9"/>
                <p:cNvSpPr/>
                <p:nvPr/>
              </p:nvSpPr>
              <p:spPr>
                <a:xfrm>
                  <a:off x="4361770" y="2449956"/>
                  <a:ext cx="136499" cy="13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" h="4182" extrusionOk="0">
                      <a:moveTo>
                        <a:pt x="3357" y="1"/>
                      </a:moveTo>
                      <a:cubicBezTo>
                        <a:pt x="1964" y="571"/>
                        <a:pt x="792" y="1553"/>
                        <a:pt x="0" y="2819"/>
                      </a:cubicBezTo>
                      <a:lnTo>
                        <a:pt x="2344" y="4181"/>
                      </a:lnTo>
                      <a:cubicBezTo>
                        <a:pt x="2851" y="3453"/>
                        <a:pt x="3516" y="2883"/>
                        <a:pt x="4307" y="2534"/>
                      </a:cubicBezTo>
                      <a:lnTo>
                        <a:pt x="3357" y="1"/>
                      </a:ln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39"/>
                <p:cNvSpPr/>
                <p:nvPr/>
              </p:nvSpPr>
              <p:spPr>
                <a:xfrm>
                  <a:off x="4565473" y="2778086"/>
                  <a:ext cx="130479" cy="11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8" h="3580" extrusionOk="0">
                      <a:moveTo>
                        <a:pt x="2375" y="1"/>
                      </a:moveTo>
                      <a:cubicBezTo>
                        <a:pt x="1679" y="507"/>
                        <a:pt x="855" y="792"/>
                        <a:pt x="0" y="856"/>
                      </a:cubicBezTo>
                      <a:lnTo>
                        <a:pt x="0" y="3579"/>
                      </a:lnTo>
                      <a:cubicBezTo>
                        <a:pt x="1489" y="3516"/>
                        <a:pt x="2945" y="3009"/>
                        <a:pt x="4117" y="2091"/>
                      </a:cubicBez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39"/>
                <p:cNvSpPr/>
                <p:nvPr/>
              </p:nvSpPr>
              <p:spPr>
                <a:xfrm>
                  <a:off x="4473143" y="2394032"/>
                  <a:ext cx="165586" cy="13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" h="4110" extrusionOk="0">
                      <a:moveTo>
                        <a:pt x="2613" y="0"/>
                      </a:moveTo>
                      <a:cubicBezTo>
                        <a:pt x="1734" y="0"/>
                        <a:pt x="856" y="135"/>
                        <a:pt x="1" y="404"/>
                      </a:cubicBezTo>
                      <a:lnTo>
                        <a:pt x="1331" y="4109"/>
                      </a:lnTo>
                      <a:cubicBezTo>
                        <a:pt x="1742" y="3983"/>
                        <a:pt x="2186" y="3919"/>
                        <a:pt x="2597" y="3919"/>
                      </a:cubicBezTo>
                      <a:cubicBezTo>
                        <a:pt x="3041" y="3919"/>
                        <a:pt x="3453" y="3983"/>
                        <a:pt x="3864" y="4109"/>
                      </a:cubicBezTo>
                      <a:lnTo>
                        <a:pt x="5226" y="404"/>
                      </a:lnTo>
                      <a:cubicBezTo>
                        <a:pt x="4371" y="135"/>
                        <a:pt x="3492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9"/>
                <p:cNvSpPr/>
                <p:nvPr/>
              </p:nvSpPr>
              <p:spPr>
                <a:xfrm>
                  <a:off x="4420958" y="2537818"/>
                  <a:ext cx="258930" cy="24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7869" extrusionOk="0">
                      <a:moveTo>
                        <a:pt x="4254" y="1205"/>
                      </a:moveTo>
                      <a:cubicBezTo>
                        <a:pt x="4602" y="1205"/>
                        <a:pt x="4955" y="1272"/>
                        <a:pt x="5290" y="1408"/>
                      </a:cubicBezTo>
                      <a:cubicBezTo>
                        <a:pt x="6303" y="1820"/>
                        <a:pt x="6968" y="2833"/>
                        <a:pt x="6968" y="3910"/>
                      </a:cubicBezTo>
                      <a:cubicBezTo>
                        <a:pt x="6968" y="5430"/>
                        <a:pt x="5765" y="6634"/>
                        <a:pt x="4244" y="6634"/>
                      </a:cubicBezTo>
                      <a:cubicBezTo>
                        <a:pt x="3168" y="6634"/>
                        <a:pt x="2154" y="5969"/>
                        <a:pt x="1743" y="4955"/>
                      </a:cubicBezTo>
                      <a:cubicBezTo>
                        <a:pt x="1331" y="3942"/>
                        <a:pt x="1553" y="2770"/>
                        <a:pt x="2344" y="2010"/>
                      </a:cubicBezTo>
                      <a:cubicBezTo>
                        <a:pt x="2853" y="1480"/>
                        <a:pt x="3547" y="1205"/>
                        <a:pt x="4254" y="1205"/>
                      </a:cubicBezTo>
                      <a:close/>
                      <a:moveTo>
                        <a:pt x="4241" y="1"/>
                      </a:moveTo>
                      <a:cubicBezTo>
                        <a:pt x="3220" y="1"/>
                        <a:pt x="2228" y="395"/>
                        <a:pt x="1489" y="1155"/>
                      </a:cubicBezTo>
                      <a:cubicBezTo>
                        <a:pt x="349" y="2263"/>
                        <a:pt x="1" y="3973"/>
                        <a:pt x="634" y="5430"/>
                      </a:cubicBezTo>
                      <a:cubicBezTo>
                        <a:pt x="1236" y="6887"/>
                        <a:pt x="2661" y="7869"/>
                        <a:pt x="4244" y="7869"/>
                      </a:cubicBezTo>
                      <a:cubicBezTo>
                        <a:pt x="6430" y="7837"/>
                        <a:pt x="8171" y="6095"/>
                        <a:pt x="8171" y="3910"/>
                      </a:cubicBezTo>
                      <a:cubicBezTo>
                        <a:pt x="8171" y="2327"/>
                        <a:pt x="7221" y="901"/>
                        <a:pt x="5765" y="300"/>
                      </a:cubicBezTo>
                      <a:cubicBezTo>
                        <a:pt x="5268" y="99"/>
                        <a:pt x="4751" y="1"/>
                        <a:pt x="4241" y="1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9"/>
                <p:cNvSpPr/>
                <p:nvPr/>
              </p:nvSpPr>
              <p:spPr>
                <a:xfrm>
                  <a:off x="4489207" y="2595453"/>
                  <a:ext cx="133489" cy="13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4213" extrusionOk="0">
                      <a:moveTo>
                        <a:pt x="2090" y="1"/>
                      </a:moveTo>
                      <a:cubicBezTo>
                        <a:pt x="950" y="1"/>
                        <a:pt x="0" y="951"/>
                        <a:pt x="0" y="2091"/>
                      </a:cubicBezTo>
                      <a:cubicBezTo>
                        <a:pt x="0" y="3263"/>
                        <a:pt x="950" y="4213"/>
                        <a:pt x="2090" y="4213"/>
                      </a:cubicBezTo>
                      <a:cubicBezTo>
                        <a:pt x="3262" y="4213"/>
                        <a:pt x="4212" y="3263"/>
                        <a:pt x="4212" y="2091"/>
                      </a:cubicBezTo>
                      <a:cubicBezTo>
                        <a:pt x="4212" y="951"/>
                        <a:pt x="3262" y="1"/>
                        <a:pt x="2090" y="1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9"/>
                <p:cNvSpPr/>
                <p:nvPr/>
              </p:nvSpPr>
              <p:spPr>
                <a:xfrm>
                  <a:off x="4654761" y="2696814"/>
                  <a:ext cx="163590" cy="16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3" h="5195" extrusionOk="0">
                      <a:moveTo>
                        <a:pt x="1267" y="0"/>
                      </a:moveTo>
                      <a:cubicBezTo>
                        <a:pt x="1077" y="824"/>
                        <a:pt x="634" y="1584"/>
                        <a:pt x="1" y="2186"/>
                      </a:cubicBezTo>
                      <a:lnTo>
                        <a:pt x="2534" y="5194"/>
                      </a:lnTo>
                      <a:cubicBezTo>
                        <a:pt x="3864" y="3991"/>
                        <a:pt x="4783" y="2407"/>
                        <a:pt x="5163" y="665"/>
                      </a:cubicBezTo>
                      <a:lnTo>
                        <a:pt x="1267" y="0"/>
                      </a:ln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39"/>
                <p:cNvSpPr/>
                <p:nvPr/>
              </p:nvSpPr>
              <p:spPr>
                <a:xfrm>
                  <a:off x="4684862" y="2555340"/>
                  <a:ext cx="100378" cy="13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4339" extrusionOk="0">
                      <a:moveTo>
                        <a:pt x="2344" y="0"/>
                      </a:moveTo>
                      <a:lnTo>
                        <a:pt x="1" y="1362"/>
                      </a:lnTo>
                      <a:cubicBezTo>
                        <a:pt x="317" y="1995"/>
                        <a:pt x="476" y="2692"/>
                        <a:pt x="476" y="3357"/>
                      </a:cubicBezTo>
                      <a:cubicBezTo>
                        <a:pt x="476" y="3547"/>
                        <a:pt x="444" y="3705"/>
                        <a:pt x="444" y="3864"/>
                      </a:cubicBezTo>
                      <a:lnTo>
                        <a:pt x="3104" y="4339"/>
                      </a:lnTo>
                      <a:cubicBezTo>
                        <a:pt x="3168" y="4022"/>
                        <a:pt x="3168" y="3674"/>
                        <a:pt x="3168" y="3357"/>
                      </a:cubicBezTo>
                      <a:cubicBezTo>
                        <a:pt x="3168" y="2185"/>
                        <a:pt x="2883" y="1045"/>
                        <a:pt x="2344" y="0"/>
                      </a:cubicBezTo>
                      <a:close/>
                    </a:path>
                  </a:pathLst>
                </a:custGeom>
                <a:solidFill>
                  <a:srgbClr val="2525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3" name="Google Shape;1973;p39"/>
          <p:cNvGrpSpPr/>
          <p:nvPr/>
        </p:nvGrpSpPr>
        <p:grpSpPr>
          <a:xfrm>
            <a:off x="7503528" y="3129979"/>
            <a:ext cx="1063665" cy="1027038"/>
            <a:chOff x="7503528" y="3129979"/>
            <a:chExt cx="1063665" cy="1027038"/>
          </a:xfrm>
        </p:grpSpPr>
        <p:sp>
          <p:nvSpPr>
            <p:cNvPr id="1974" name="Google Shape;1974;p39"/>
            <p:cNvSpPr/>
            <p:nvPr/>
          </p:nvSpPr>
          <p:spPr>
            <a:xfrm>
              <a:off x="7503528" y="3129979"/>
              <a:ext cx="1063665" cy="1027038"/>
            </a:xfrm>
            <a:custGeom>
              <a:avLst/>
              <a:gdLst/>
              <a:ahLst/>
              <a:cxnLst/>
              <a:rect l="l" t="t" r="r" b="b"/>
              <a:pathLst>
                <a:path w="33570" h="32414" extrusionOk="0">
                  <a:moveTo>
                    <a:pt x="16764" y="1"/>
                  </a:moveTo>
                  <a:cubicBezTo>
                    <a:pt x="8334" y="1"/>
                    <a:pt x="1239" y="6543"/>
                    <a:pt x="634" y="15085"/>
                  </a:cubicBezTo>
                  <a:cubicBezTo>
                    <a:pt x="0" y="24015"/>
                    <a:pt x="6746" y="31743"/>
                    <a:pt x="15676" y="32376"/>
                  </a:cubicBezTo>
                  <a:cubicBezTo>
                    <a:pt x="16049" y="32401"/>
                    <a:pt x="16420" y="32413"/>
                    <a:pt x="16788" y="32413"/>
                  </a:cubicBezTo>
                  <a:cubicBezTo>
                    <a:pt x="25240" y="32413"/>
                    <a:pt x="32361" y="25891"/>
                    <a:pt x="32968" y="17333"/>
                  </a:cubicBezTo>
                  <a:cubicBezTo>
                    <a:pt x="33569" y="8403"/>
                    <a:pt x="26856" y="675"/>
                    <a:pt x="17925" y="42"/>
                  </a:cubicBezTo>
                  <a:cubicBezTo>
                    <a:pt x="17536" y="14"/>
                    <a:pt x="17149" y="1"/>
                    <a:pt x="16764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5" name="Google Shape;1975;p39"/>
            <p:cNvGrpSpPr/>
            <p:nvPr/>
          </p:nvGrpSpPr>
          <p:grpSpPr>
            <a:xfrm>
              <a:off x="7612905" y="3247372"/>
              <a:ext cx="843898" cy="792600"/>
              <a:chOff x="7612905" y="3247372"/>
              <a:chExt cx="843898" cy="792600"/>
            </a:xfrm>
          </p:grpSpPr>
          <p:sp>
            <p:nvSpPr>
              <p:cNvPr id="1976" name="Google Shape;1976;p39"/>
              <p:cNvSpPr/>
              <p:nvPr/>
            </p:nvSpPr>
            <p:spPr>
              <a:xfrm>
                <a:off x="7612905" y="3247372"/>
                <a:ext cx="843898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26634" h="25015" extrusionOk="0">
                    <a:moveTo>
                      <a:pt x="13318" y="0"/>
                    </a:moveTo>
                    <a:cubicBezTo>
                      <a:pt x="12779" y="0"/>
                      <a:pt x="12235" y="35"/>
                      <a:pt x="11686" y="106"/>
                    </a:cubicBezTo>
                    <a:cubicBezTo>
                      <a:pt x="4845" y="992"/>
                      <a:pt x="0" y="7295"/>
                      <a:pt x="919" y="14135"/>
                    </a:cubicBezTo>
                    <a:cubicBezTo>
                      <a:pt x="1733" y="20416"/>
                      <a:pt x="7112" y="25014"/>
                      <a:pt x="13281" y="25014"/>
                    </a:cubicBezTo>
                    <a:cubicBezTo>
                      <a:pt x="13832" y="25014"/>
                      <a:pt x="14388" y="24978"/>
                      <a:pt x="14948" y="24902"/>
                    </a:cubicBezTo>
                    <a:cubicBezTo>
                      <a:pt x="21788" y="24016"/>
                      <a:pt x="26634" y="17745"/>
                      <a:pt x="25715" y="10873"/>
                    </a:cubicBezTo>
                    <a:cubicBezTo>
                      <a:pt x="24899" y="4579"/>
                      <a:pt x="19525" y="0"/>
                      <a:pt x="133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7" name="Google Shape;1977;p39"/>
              <p:cNvGrpSpPr/>
              <p:nvPr/>
            </p:nvGrpSpPr>
            <p:grpSpPr>
              <a:xfrm>
                <a:off x="7776462" y="3387167"/>
                <a:ext cx="517796" cy="512790"/>
                <a:chOff x="7776462" y="3387167"/>
                <a:chExt cx="517796" cy="512790"/>
              </a:xfrm>
            </p:grpSpPr>
            <p:sp>
              <p:nvSpPr>
                <p:cNvPr id="1978" name="Google Shape;1978;p39"/>
                <p:cNvSpPr/>
                <p:nvPr/>
              </p:nvSpPr>
              <p:spPr>
                <a:xfrm>
                  <a:off x="8231015" y="3387167"/>
                  <a:ext cx="63243" cy="7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2345" extrusionOk="0">
                      <a:moveTo>
                        <a:pt x="1014" y="1"/>
                      </a:moveTo>
                      <a:cubicBezTo>
                        <a:pt x="919" y="159"/>
                        <a:pt x="824" y="286"/>
                        <a:pt x="729" y="412"/>
                      </a:cubicBezTo>
                      <a:cubicBezTo>
                        <a:pt x="539" y="697"/>
                        <a:pt x="285" y="951"/>
                        <a:pt x="0" y="1172"/>
                      </a:cubicBezTo>
                      <a:cubicBezTo>
                        <a:pt x="285" y="1394"/>
                        <a:pt x="539" y="1647"/>
                        <a:pt x="729" y="1932"/>
                      </a:cubicBezTo>
                      <a:cubicBezTo>
                        <a:pt x="824" y="2059"/>
                        <a:pt x="919" y="2217"/>
                        <a:pt x="1014" y="2344"/>
                      </a:cubicBezTo>
                      <a:cubicBezTo>
                        <a:pt x="1077" y="2217"/>
                        <a:pt x="1172" y="2059"/>
                        <a:pt x="1267" y="1932"/>
                      </a:cubicBezTo>
                      <a:cubicBezTo>
                        <a:pt x="1489" y="1647"/>
                        <a:pt x="1742" y="1394"/>
                        <a:pt x="1995" y="1172"/>
                      </a:cubicBezTo>
                      <a:cubicBezTo>
                        <a:pt x="1710" y="951"/>
                        <a:pt x="1489" y="697"/>
                        <a:pt x="1267" y="412"/>
                      </a:cubicBezTo>
                      <a:cubicBezTo>
                        <a:pt x="1172" y="286"/>
                        <a:pt x="1077" y="159"/>
                        <a:pt x="1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39"/>
                <p:cNvSpPr/>
                <p:nvPr/>
              </p:nvSpPr>
              <p:spPr>
                <a:xfrm>
                  <a:off x="7868761" y="3479497"/>
                  <a:ext cx="333168" cy="227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5" h="7190" extrusionOk="0">
                      <a:moveTo>
                        <a:pt x="2028" y="602"/>
                      </a:moveTo>
                      <a:cubicBezTo>
                        <a:pt x="2629" y="602"/>
                        <a:pt x="3168" y="950"/>
                        <a:pt x="3389" y="1489"/>
                      </a:cubicBezTo>
                      <a:cubicBezTo>
                        <a:pt x="3611" y="2059"/>
                        <a:pt x="3484" y="2660"/>
                        <a:pt x="3073" y="3104"/>
                      </a:cubicBezTo>
                      <a:cubicBezTo>
                        <a:pt x="2796" y="3380"/>
                        <a:pt x="2419" y="3528"/>
                        <a:pt x="2038" y="3528"/>
                      </a:cubicBezTo>
                      <a:cubicBezTo>
                        <a:pt x="1853" y="3528"/>
                        <a:pt x="1666" y="3493"/>
                        <a:pt x="1489" y="3420"/>
                      </a:cubicBezTo>
                      <a:cubicBezTo>
                        <a:pt x="951" y="3199"/>
                        <a:pt x="571" y="2660"/>
                        <a:pt x="571" y="2059"/>
                      </a:cubicBezTo>
                      <a:cubicBezTo>
                        <a:pt x="571" y="1267"/>
                        <a:pt x="1236" y="602"/>
                        <a:pt x="2028" y="602"/>
                      </a:cubicBezTo>
                      <a:close/>
                      <a:moveTo>
                        <a:pt x="1" y="0"/>
                      </a:moveTo>
                      <a:lnTo>
                        <a:pt x="1" y="7189"/>
                      </a:lnTo>
                      <a:lnTo>
                        <a:pt x="3579" y="3610"/>
                      </a:lnTo>
                      <a:cubicBezTo>
                        <a:pt x="3647" y="3543"/>
                        <a:pt x="3724" y="3511"/>
                        <a:pt x="3801" y="3511"/>
                      </a:cubicBezTo>
                      <a:cubicBezTo>
                        <a:pt x="3867" y="3511"/>
                        <a:pt x="3932" y="3535"/>
                        <a:pt x="3991" y="3579"/>
                      </a:cubicBezTo>
                      <a:lnTo>
                        <a:pt x="5226" y="4592"/>
                      </a:lnTo>
                      <a:lnTo>
                        <a:pt x="7665" y="1869"/>
                      </a:lnTo>
                      <a:cubicBezTo>
                        <a:pt x="7728" y="1805"/>
                        <a:pt x="7791" y="1774"/>
                        <a:pt x="7855" y="1774"/>
                      </a:cubicBezTo>
                      <a:cubicBezTo>
                        <a:pt x="7950" y="1774"/>
                        <a:pt x="8013" y="1805"/>
                        <a:pt x="8076" y="1837"/>
                      </a:cubicBezTo>
                      <a:lnTo>
                        <a:pt x="10515" y="4022"/>
                      </a:lnTo>
                      <a:lnTo>
                        <a:pt x="105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39"/>
                <p:cNvSpPr/>
                <p:nvPr/>
              </p:nvSpPr>
              <p:spPr>
                <a:xfrm>
                  <a:off x="7905896" y="3516600"/>
                  <a:ext cx="55227" cy="5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1775" extrusionOk="0">
                      <a:moveTo>
                        <a:pt x="856" y="1"/>
                      </a:moveTo>
                      <a:cubicBezTo>
                        <a:pt x="381" y="1"/>
                        <a:pt x="0" y="413"/>
                        <a:pt x="0" y="888"/>
                      </a:cubicBezTo>
                      <a:cubicBezTo>
                        <a:pt x="0" y="1363"/>
                        <a:pt x="381" y="1774"/>
                        <a:pt x="856" y="1774"/>
                      </a:cubicBezTo>
                      <a:cubicBezTo>
                        <a:pt x="1362" y="1774"/>
                        <a:pt x="1742" y="1363"/>
                        <a:pt x="1742" y="888"/>
                      </a:cubicBezTo>
                      <a:cubicBezTo>
                        <a:pt x="1742" y="413"/>
                        <a:pt x="1362" y="1"/>
                        <a:pt x="85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39"/>
                <p:cNvSpPr/>
                <p:nvPr/>
              </p:nvSpPr>
              <p:spPr>
                <a:xfrm>
                  <a:off x="7881815" y="3557759"/>
                  <a:ext cx="320114" cy="162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3" h="5131" extrusionOk="0">
                      <a:moveTo>
                        <a:pt x="7506" y="0"/>
                      </a:moveTo>
                      <a:lnTo>
                        <a:pt x="5067" y="2692"/>
                      </a:lnTo>
                      <a:cubicBezTo>
                        <a:pt x="5014" y="2763"/>
                        <a:pt x="4931" y="2805"/>
                        <a:pt x="4846" y="2805"/>
                      </a:cubicBezTo>
                      <a:cubicBezTo>
                        <a:pt x="4779" y="2805"/>
                        <a:pt x="4711" y="2779"/>
                        <a:pt x="4656" y="2724"/>
                      </a:cubicBezTo>
                      <a:lnTo>
                        <a:pt x="3421" y="1742"/>
                      </a:lnTo>
                      <a:lnTo>
                        <a:pt x="0" y="5131"/>
                      </a:lnTo>
                      <a:lnTo>
                        <a:pt x="5891" y="5131"/>
                      </a:lnTo>
                      <a:lnTo>
                        <a:pt x="4941" y="4181"/>
                      </a:lnTo>
                      <a:cubicBezTo>
                        <a:pt x="4814" y="4054"/>
                        <a:pt x="4814" y="3864"/>
                        <a:pt x="4941" y="3769"/>
                      </a:cubicBezTo>
                      <a:lnTo>
                        <a:pt x="5764" y="2946"/>
                      </a:lnTo>
                      <a:cubicBezTo>
                        <a:pt x="5828" y="2882"/>
                        <a:pt x="5891" y="2851"/>
                        <a:pt x="5954" y="2851"/>
                      </a:cubicBezTo>
                      <a:cubicBezTo>
                        <a:pt x="6049" y="2851"/>
                        <a:pt x="6113" y="2882"/>
                        <a:pt x="6176" y="2946"/>
                      </a:cubicBezTo>
                      <a:lnTo>
                        <a:pt x="8361" y="5131"/>
                      </a:lnTo>
                      <a:lnTo>
                        <a:pt x="10103" y="5131"/>
                      </a:lnTo>
                      <a:lnTo>
                        <a:pt x="10103" y="2344"/>
                      </a:lnTo>
                      <a:lnTo>
                        <a:pt x="75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9"/>
                <p:cNvSpPr/>
                <p:nvPr/>
              </p:nvSpPr>
              <p:spPr>
                <a:xfrm>
                  <a:off x="8057413" y="3670145"/>
                  <a:ext cx="52217" cy="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1679" extrusionOk="0">
                      <a:moveTo>
                        <a:pt x="412" y="0"/>
                      </a:moveTo>
                      <a:lnTo>
                        <a:pt x="1" y="412"/>
                      </a:lnTo>
                      <a:lnTo>
                        <a:pt x="1236" y="1679"/>
                      </a:lnTo>
                      <a:lnTo>
                        <a:pt x="1647" y="1235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9"/>
                <p:cNvSpPr/>
                <p:nvPr/>
              </p:nvSpPr>
              <p:spPr>
                <a:xfrm>
                  <a:off x="8109599" y="3723313"/>
                  <a:ext cx="176644" cy="176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5" h="5575" extrusionOk="0">
                      <a:moveTo>
                        <a:pt x="412" y="1"/>
                      </a:moveTo>
                      <a:lnTo>
                        <a:pt x="0" y="412"/>
                      </a:lnTo>
                      <a:lnTo>
                        <a:pt x="5162" y="5574"/>
                      </a:lnTo>
                      <a:lnTo>
                        <a:pt x="5574" y="5163"/>
                      </a:lnTo>
                      <a:lnTo>
                        <a:pt x="41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9"/>
                <p:cNvSpPr/>
                <p:nvPr/>
              </p:nvSpPr>
              <p:spPr>
                <a:xfrm>
                  <a:off x="7776462" y="3739377"/>
                  <a:ext cx="62229" cy="73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" h="2313" extrusionOk="0">
                      <a:moveTo>
                        <a:pt x="982" y="0"/>
                      </a:moveTo>
                      <a:cubicBezTo>
                        <a:pt x="887" y="127"/>
                        <a:pt x="824" y="254"/>
                        <a:pt x="729" y="380"/>
                      </a:cubicBezTo>
                      <a:cubicBezTo>
                        <a:pt x="507" y="665"/>
                        <a:pt x="254" y="919"/>
                        <a:pt x="0" y="1172"/>
                      </a:cubicBezTo>
                      <a:cubicBezTo>
                        <a:pt x="254" y="1394"/>
                        <a:pt x="507" y="1647"/>
                        <a:pt x="729" y="1932"/>
                      </a:cubicBezTo>
                      <a:cubicBezTo>
                        <a:pt x="824" y="2059"/>
                        <a:pt x="887" y="2186"/>
                        <a:pt x="982" y="2312"/>
                      </a:cubicBezTo>
                      <a:cubicBezTo>
                        <a:pt x="1077" y="2186"/>
                        <a:pt x="1140" y="2059"/>
                        <a:pt x="1235" y="1932"/>
                      </a:cubicBezTo>
                      <a:cubicBezTo>
                        <a:pt x="1457" y="1647"/>
                        <a:pt x="1710" y="1394"/>
                        <a:pt x="1964" y="1172"/>
                      </a:cubicBezTo>
                      <a:cubicBezTo>
                        <a:pt x="1710" y="919"/>
                        <a:pt x="1457" y="665"/>
                        <a:pt x="1235" y="380"/>
                      </a:cubicBezTo>
                      <a:cubicBezTo>
                        <a:pt x="1140" y="254"/>
                        <a:pt x="1077" y="127"/>
                        <a:pt x="98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85" name="Google Shape;1985;p39"/>
          <p:cNvSpPr txBox="1"/>
          <p:nvPr/>
        </p:nvSpPr>
        <p:spPr>
          <a:xfrm>
            <a:off x="468638" y="228011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39"/>
          <p:cNvSpPr txBox="1"/>
          <p:nvPr/>
        </p:nvSpPr>
        <p:spPr>
          <a:xfrm>
            <a:off x="5785865" y="152945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39"/>
          <p:cNvSpPr txBox="1"/>
          <p:nvPr/>
        </p:nvSpPr>
        <p:spPr>
          <a:xfrm>
            <a:off x="3988198" y="12290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8" name="Google Shape;1988;p39"/>
          <p:cNvSpPr txBox="1"/>
          <p:nvPr/>
        </p:nvSpPr>
        <p:spPr>
          <a:xfrm>
            <a:off x="7451045" y="228011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39"/>
          <p:cNvSpPr txBox="1"/>
          <p:nvPr/>
        </p:nvSpPr>
        <p:spPr>
          <a:xfrm>
            <a:off x="2136867" y="1529450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0" name="Google Shape;1990;p39"/>
          <p:cNvSpPr txBox="1"/>
          <p:nvPr/>
        </p:nvSpPr>
        <p:spPr>
          <a:xfrm>
            <a:off x="468638" y="200345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1" name="Google Shape;1991;p39"/>
          <p:cNvSpPr txBox="1"/>
          <p:nvPr/>
        </p:nvSpPr>
        <p:spPr>
          <a:xfrm>
            <a:off x="2136870" y="125278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2" name="Google Shape;1992;p39"/>
          <p:cNvSpPr txBox="1"/>
          <p:nvPr/>
        </p:nvSpPr>
        <p:spPr>
          <a:xfrm>
            <a:off x="3988203" y="952413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3" name="Google Shape;1993;p39"/>
          <p:cNvSpPr txBox="1"/>
          <p:nvPr/>
        </p:nvSpPr>
        <p:spPr>
          <a:xfrm>
            <a:off x="5785872" y="1252788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4" name="Google Shape;1994;p39"/>
          <p:cNvSpPr txBox="1"/>
          <p:nvPr/>
        </p:nvSpPr>
        <p:spPr>
          <a:xfrm>
            <a:off x="7451055" y="200345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4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00" name="Google Shape;2000;p40"/>
          <p:cNvSpPr/>
          <p:nvPr/>
        </p:nvSpPr>
        <p:spPr>
          <a:xfrm>
            <a:off x="3236246" y="1074889"/>
            <a:ext cx="1729717" cy="730809"/>
          </a:xfrm>
          <a:custGeom>
            <a:avLst/>
            <a:gdLst/>
            <a:ahLst/>
            <a:cxnLst/>
            <a:rect l="l" t="t" r="r" b="b"/>
            <a:pathLst>
              <a:path w="59666" h="25209" extrusionOk="0">
                <a:moveTo>
                  <a:pt x="59285" y="412"/>
                </a:moveTo>
                <a:lnTo>
                  <a:pt x="59285" y="24828"/>
                </a:lnTo>
                <a:lnTo>
                  <a:pt x="6366" y="24828"/>
                </a:lnTo>
                <a:cubicBezTo>
                  <a:pt x="4593" y="24828"/>
                  <a:pt x="3136" y="23372"/>
                  <a:pt x="3136" y="21598"/>
                </a:cubicBezTo>
                <a:lnTo>
                  <a:pt x="3136" y="17830"/>
                </a:lnTo>
                <a:cubicBezTo>
                  <a:pt x="3136" y="13966"/>
                  <a:pt x="2819" y="13776"/>
                  <a:pt x="2661" y="13681"/>
                </a:cubicBezTo>
                <a:lnTo>
                  <a:pt x="2566" y="13649"/>
                </a:lnTo>
                <a:lnTo>
                  <a:pt x="2376" y="13523"/>
                </a:lnTo>
                <a:lnTo>
                  <a:pt x="2059" y="13364"/>
                </a:lnTo>
                <a:lnTo>
                  <a:pt x="2059" y="13333"/>
                </a:lnTo>
                <a:lnTo>
                  <a:pt x="1679" y="13143"/>
                </a:lnTo>
                <a:lnTo>
                  <a:pt x="1299" y="12889"/>
                </a:lnTo>
                <a:lnTo>
                  <a:pt x="793" y="12604"/>
                </a:lnTo>
                <a:lnTo>
                  <a:pt x="1299" y="12351"/>
                </a:lnTo>
                <a:lnTo>
                  <a:pt x="1616" y="12129"/>
                </a:lnTo>
                <a:lnTo>
                  <a:pt x="2059" y="11876"/>
                </a:lnTo>
                <a:lnTo>
                  <a:pt x="2313" y="11749"/>
                </a:lnTo>
                <a:lnTo>
                  <a:pt x="2344" y="11718"/>
                </a:lnTo>
                <a:lnTo>
                  <a:pt x="2376" y="11718"/>
                </a:lnTo>
                <a:lnTo>
                  <a:pt x="2439" y="11654"/>
                </a:lnTo>
                <a:lnTo>
                  <a:pt x="2534" y="11623"/>
                </a:lnTo>
                <a:lnTo>
                  <a:pt x="2661" y="11528"/>
                </a:lnTo>
                <a:cubicBezTo>
                  <a:pt x="2819" y="11433"/>
                  <a:pt x="3136" y="11274"/>
                  <a:pt x="3136" y="7411"/>
                </a:cubicBezTo>
                <a:lnTo>
                  <a:pt x="3136" y="3642"/>
                </a:lnTo>
                <a:cubicBezTo>
                  <a:pt x="3136" y="1869"/>
                  <a:pt x="4593" y="412"/>
                  <a:pt x="6366" y="412"/>
                </a:cubicBezTo>
                <a:close/>
                <a:moveTo>
                  <a:pt x="6366" y="0"/>
                </a:moveTo>
                <a:cubicBezTo>
                  <a:pt x="4371" y="0"/>
                  <a:pt x="2756" y="1647"/>
                  <a:pt x="2756" y="3642"/>
                </a:cubicBezTo>
                <a:lnTo>
                  <a:pt x="2756" y="7411"/>
                </a:lnTo>
                <a:cubicBezTo>
                  <a:pt x="2756" y="9406"/>
                  <a:pt x="2629" y="11116"/>
                  <a:pt x="2471" y="11179"/>
                </a:cubicBezTo>
                <a:lnTo>
                  <a:pt x="2313" y="11274"/>
                </a:lnTo>
                <a:cubicBezTo>
                  <a:pt x="2313" y="11274"/>
                  <a:pt x="2281" y="11306"/>
                  <a:pt x="2249" y="11306"/>
                </a:cubicBezTo>
                <a:lnTo>
                  <a:pt x="2186" y="11369"/>
                </a:lnTo>
                <a:lnTo>
                  <a:pt x="2123" y="11369"/>
                </a:lnTo>
                <a:cubicBezTo>
                  <a:pt x="2059" y="11433"/>
                  <a:pt x="1964" y="11496"/>
                  <a:pt x="1869" y="11528"/>
                </a:cubicBezTo>
                <a:lnTo>
                  <a:pt x="1426" y="11781"/>
                </a:lnTo>
                <a:lnTo>
                  <a:pt x="1078" y="12003"/>
                </a:lnTo>
                <a:lnTo>
                  <a:pt x="1" y="12604"/>
                </a:lnTo>
                <a:lnTo>
                  <a:pt x="1078" y="13238"/>
                </a:lnTo>
                <a:cubicBezTo>
                  <a:pt x="1331" y="13396"/>
                  <a:pt x="1616" y="13554"/>
                  <a:pt x="1838" y="13681"/>
                </a:cubicBezTo>
                <a:lnTo>
                  <a:pt x="2186" y="13871"/>
                </a:lnTo>
                <a:lnTo>
                  <a:pt x="2376" y="13998"/>
                </a:lnTo>
                <a:cubicBezTo>
                  <a:pt x="2408" y="13998"/>
                  <a:pt x="2439" y="14029"/>
                  <a:pt x="2471" y="14029"/>
                </a:cubicBezTo>
                <a:cubicBezTo>
                  <a:pt x="2629" y="14124"/>
                  <a:pt x="2756" y="15835"/>
                  <a:pt x="2756" y="17830"/>
                </a:cubicBezTo>
                <a:lnTo>
                  <a:pt x="2756" y="21598"/>
                </a:lnTo>
                <a:cubicBezTo>
                  <a:pt x="2756" y="23593"/>
                  <a:pt x="4371" y="25209"/>
                  <a:pt x="6366" y="25209"/>
                </a:cubicBezTo>
                <a:lnTo>
                  <a:pt x="59665" y="25209"/>
                </a:lnTo>
                <a:lnTo>
                  <a:pt x="59665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40"/>
          <p:cNvSpPr/>
          <p:nvPr/>
        </p:nvSpPr>
        <p:spPr>
          <a:xfrm>
            <a:off x="3236246" y="2356508"/>
            <a:ext cx="1729717" cy="730838"/>
          </a:xfrm>
          <a:custGeom>
            <a:avLst/>
            <a:gdLst/>
            <a:ahLst/>
            <a:cxnLst/>
            <a:rect l="l" t="t" r="r" b="b"/>
            <a:pathLst>
              <a:path w="59666" h="25210" extrusionOk="0">
                <a:moveTo>
                  <a:pt x="59285" y="413"/>
                </a:moveTo>
                <a:lnTo>
                  <a:pt x="59285" y="24829"/>
                </a:lnTo>
                <a:lnTo>
                  <a:pt x="6366" y="24829"/>
                </a:lnTo>
                <a:cubicBezTo>
                  <a:pt x="4593" y="24829"/>
                  <a:pt x="3136" y="23372"/>
                  <a:pt x="3136" y="21599"/>
                </a:cubicBezTo>
                <a:lnTo>
                  <a:pt x="3136" y="17830"/>
                </a:lnTo>
                <a:cubicBezTo>
                  <a:pt x="3136" y="13967"/>
                  <a:pt x="2819" y="13777"/>
                  <a:pt x="2661" y="13713"/>
                </a:cubicBezTo>
                <a:lnTo>
                  <a:pt x="2566" y="13650"/>
                </a:lnTo>
                <a:lnTo>
                  <a:pt x="2376" y="13523"/>
                </a:lnTo>
                <a:lnTo>
                  <a:pt x="2059" y="13365"/>
                </a:lnTo>
                <a:lnTo>
                  <a:pt x="2028" y="13333"/>
                </a:lnTo>
                <a:lnTo>
                  <a:pt x="1679" y="13143"/>
                </a:lnTo>
                <a:lnTo>
                  <a:pt x="1268" y="12890"/>
                </a:lnTo>
                <a:lnTo>
                  <a:pt x="793" y="12605"/>
                </a:lnTo>
                <a:lnTo>
                  <a:pt x="1268" y="12320"/>
                </a:lnTo>
                <a:lnTo>
                  <a:pt x="1616" y="12130"/>
                </a:lnTo>
                <a:lnTo>
                  <a:pt x="2059" y="11877"/>
                </a:lnTo>
                <a:lnTo>
                  <a:pt x="2313" y="11718"/>
                </a:lnTo>
                <a:lnTo>
                  <a:pt x="2376" y="11687"/>
                </a:lnTo>
                <a:lnTo>
                  <a:pt x="2439" y="11655"/>
                </a:lnTo>
                <a:lnTo>
                  <a:pt x="2534" y="11623"/>
                </a:lnTo>
                <a:lnTo>
                  <a:pt x="2661" y="11528"/>
                </a:lnTo>
                <a:cubicBezTo>
                  <a:pt x="2819" y="11433"/>
                  <a:pt x="3136" y="11275"/>
                  <a:pt x="3136" y="7411"/>
                </a:cubicBezTo>
                <a:lnTo>
                  <a:pt x="3136" y="3643"/>
                </a:lnTo>
                <a:cubicBezTo>
                  <a:pt x="3136" y="1838"/>
                  <a:pt x="4593" y="413"/>
                  <a:pt x="6366" y="413"/>
                </a:cubicBezTo>
                <a:close/>
                <a:moveTo>
                  <a:pt x="6366" y="1"/>
                </a:moveTo>
                <a:cubicBezTo>
                  <a:pt x="4371" y="1"/>
                  <a:pt x="2756" y="1648"/>
                  <a:pt x="2756" y="3643"/>
                </a:cubicBezTo>
                <a:lnTo>
                  <a:pt x="2756" y="7411"/>
                </a:lnTo>
                <a:cubicBezTo>
                  <a:pt x="2756" y="9406"/>
                  <a:pt x="2629" y="11117"/>
                  <a:pt x="2471" y="11180"/>
                </a:cubicBezTo>
                <a:lnTo>
                  <a:pt x="2313" y="11275"/>
                </a:lnTo>
                <a:cubicBezTo>
                  <a:pt x="2313" y="11275"/>
                  <a:pt x="2281" y="11307"/>
                  <a:pt x="2249" y="11338"/>
                </a:cubicBezTo>
                <a:lnTo>
                  <a:pt x="2186" y="11370"/>
                </a:lnTo>
                <a:lnTo>
                  <a:pt x="2123" y="11370"/>
                </a:lnTo>
                <a:cubicBezTo>
                  <a:pt x="2059" y="11433"/>
                  <a:pt x="1964" y="11497"/>
                  <a:pt x="1869" y="11528"/>
                </a:cubicBezTo>
                <a:lnTo>
                  <a:pt x="1426" y="11782"/>
                </a:lnTo>
                <a:lnTo>
                  <a:pt x="1078" y="12003"/>
                </a:lnTo>
                <a:lnTo>
                  <a:pt x="1" y="12605"/>
                </a:lnTo>
                <a:lnTo>
                  <a:pt x="1078" y="13238"/>
                </a:lnTo>
                <a:cubicBezTo>
                  <a:pt x="1331" y="13397"/>
                  <a:pt x="1616" y="13555"/>
                  <a:pt x="1838" y="13682"/>
                </a:cubicBezTo>
                <a:lnTo>
                  <a:pt x="2186" y="13872"/>
                </a:lnTo>
                <a:lnTo>
                  <a:pt x="2376" y="13998"/>
                </a:lnTo>
                <a:cubicBezTo>
                  <a:pt x="2408" y="13998"/>
                  <a:pt x="2439" y="14030"/>
                  <a:pt x="2471" y="14030"/>
                </a:cubicBezTo>
                <a:cubicBezTo>
                  <a:pt x="2629" y="14125"/>
                  <a:pt x="2756" y="15835"/>
                  <a:pt x="2756" y="17830"/>
                </a:cubicBezTo>
                <a:lnTo>
                  <a:pt x="2756" y="21599"/>
                </a:lnTo>
                <a:cubicBezTo>
                  <a:pt x="2756" y="23594"/>
                  <a:pt x="4371" y="25209"/>
                  <a:pt x="6366" y="25209"/>
                </a:cubicBezTo>
                <a:lnTo>
                  <a:pt x="59665" y="25209"/>
                </a:lnTo>
                <a:lnTo>
                  <a:pt x="59665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actually a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40"/>
          <p:cNvSpPr/>
          <p:nvPr/>
        </p:nvSpPr>
        <p:spPr>
          <a:xfrm>
            <a:off x="6330954" y="1715696"/>
            <a:ext cx="1729717" cy="730838"/>
          </a:xfrm>
          <a:custGeom>
            <a:avLst/>
            <a:gdLst/>
            <a:ahLst/>
            <a:cxnLst/>
            <a:rect l="l" t="t" r="r" b="b"/>
            <a:pathLst>
              <a:path w="59666" h="25210" extrusionOk="0">
                <a:moveTo>
                  <a:pt x="59285" y="413"/>
                </a:moveTo>
                <a:lnTo>
                  <a:pt x="59285" y="24829"/>
                </a:lnTo>
                <a:lnTo>
                  <a:pt x="6366" y="24829"/>
                </a:lnTo>
                <a:cubicBezTo>
                  <a:pt x="4593" y="24829"/>
                  <a:pt x="3136" y="23373"/>
                  <a:pt x="3136" y="21599"/>
                </a:cubicBezTo>
                <a:lnTo>
                  <a:pt x="3136" y="17831"/>
                </a:lnTo>
                <a:cubicBezTo>
                  <a:pt x="3136" y="13967"/>
                  <a:pt x="2819" y="13777"/>
                  <a:pt x="2661" y="13714"/>
                </a:cubicBezTo>
                <a:lnTo>
                  <a:pt x="2566" y="13650"/>
                </a:lnTo>
                <a:lnTo>
                  <a:pt x="2376" y="13524"/>
                </a:lnTo>
                <a:lnTo>
                  <a:pt x="2059" y="13365"/>
                </a:lnTo>
                <a:lnTo>
                  <a:pt x="2027" y="13334"/>
                </a:lnTo>
                <a:lnTo>
                  <a:pt x="1679" y="13144"/>
                </a:lnTo>
                <a:lnTo>
                  <a:pt x="1267" y="12922"/>
                </a:lnTo>
                <a:lnTo>
                  <a:pt x="792" y="12637"/>
                </a:lnTo>
                <a:lnTo>
                  <a:pt x="1267" y="12352"/>
                </a:lnTo>
                <a:lnTo>
                  <a:pt x="1616" y="12130"/>
                </a:lnTo>
                <a:lnTo>
                  <a:pt x="2059" y="11877"/>
                </a:lnTo>
                <a:lnTo>
                  <a:pt x="2281" y="11750"/>
                </a:lnTo>
                <a:lnTo>
                  <a:pt x="2344" y="11718"/>
                </a:lnTo>
                <a:lnTo>
                  <a:pt x="2376" y="11718"/>
                </a:lnTo>
                <a:lnTo>
                  <a:pt x="2439" y="11655"/>
                </a:lnTo>
                <a:lnTo>
                  <a:pt x="2534" y="11623"/>
                </a:lnTo>
                <a:lnTo>
                  <a:pt x="2661" y="11528"/>
                </a:lnTo>
                <a:cubicBezTo>
                  <a:pt x="2819" y="11465"/>
                  <a:pt x="3136" y="11275"/>
                  <a:pt x="3136" y="7411"/>
                </a:cubicBezTo>
                <a:lnTo>
                  <a:pt x="3136" y="3643"/>
                </a:lnTo>
                <a:cubicBezTo>
                  <a:pt x="3136" y="1869"/>
                  <a:pt x="4593" y="413"/>
                  <a:pt x="6366" y="413"/>
                </a:cubicBezTo>
                <a:close/>
                <a:moveTo>
                  <a:pt x="6366" y="1"/>
                </a:moveTo>
                <a:cubicBezTo>
                  <a:pt x="4371" y="1"/>
                  <a:pt x="2756" y="1648"/>
                  <a:pt x="2756" y="3643"/>
                </a:cubicBezTo>
                <a:lnTo>
                  <a:pt x="2756" y="7411"/>
                </a:lnTo>
                <a:cubicBezTo>
                  <a:pt x="2756" y="9407"/>
                  <a:pt x="2629" y="11117"/>
                  <a:pt x="2471" y="11180"/>
                </a:cubicBezTo>
                <a:lnTo>
                  <a:pt x="2344" y="11275"/>
                </a:lnTo>
                <a:cubicBezTo>
                  <a:pt x="2312" y="11275"/>
                  <a:pt x="2281" y="11307"/>
                  <a:pt x="2249" y="11307"/>
                </a:cubicBezTo>
                <a:lnTo>
                  <a:pt x="2186" y="11370"/>
                </a:lnTo>
                <a:lnTo>
                  <a:pt x="2122" y="11370"/>
                </a:lnTo>
                <a:cubicBezTo>
                  <a:pt x="2059" y="11433"/>
                  <a:pt x="1964" y="11497"/>
                  <a:pt x="1869" y="11528"/>
                </a:cubicBezTo>
                <a:lnTo>
                  <a:pt x="1426" y="11782"/>
                </a:lnTo>
                <a:lnTo>
                  <a:pt x="1077" y="12003"/>
                </a:lnTo>
                <a:lnTo>
                  <a:pt x="1" y="12605"/>
                </a:lnTo>
                <a:lnTo>
                  <a:pt x="1077" y="13239"/>
                </a:lnTo>
                <a:cubicBezTo>
                  <a:pt x="1331" y="13397"/>
                  <a:pt x="1616" y="13555"/>
                  <a:pt x="1837" y="13682"/>
                </a:cubicBezTo>
                <a:lnTo>
                  <a:pt x="2186" y="13872"/>
                </a:lnTo>
                <a:lnTo>
                  <a:pt x="2376" y="13999"/>
                </a:lnTo>
                <a:cubicBezTo>
                  <a:pt x="2407" y="13999"/>
                  <a:pt x="2439" y="14030"/>
                  <a:pt x="2471" y="14030"/>
                </a:cubicBezTo>
                <a:cubicBezTo>
                  <a:pt x="2629" y="14125"/>
                  <a:pt x="2756" y="15835"/>
                  <a:pt x="2756" y="17831"/>
                </a:cubicBezTo>
                <a:lnTo>
                  <a:pt x="2756" y="21599"/>
                </a:lnTo>
                <a:cubicBezTo>
                  <a:pt x="2756" y="23594"/>
                  <a:pt x="4371" y="25209"/>
                  <a:pt x="6366" y="25209"/>
                </a:cubicBezTo>
                <a:lnTo>
                  <a:pt x="59665" y="25209"/>
                </a:lnTo>
                <a:lnTo>
                  <a:pt x="59665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40"/>
          <p:cNvSpPr/>
          <p:nvPr/>
        </p:nvSpPr>
        <p:spPr>
          <a:xfrm>
            <a:off x="6330954" y="2997332"/>
            <a:ext cx="1729717" cy="730838"/>
          </a:xfrm>
          <a:custGeom>
            <a:avLst/>
            <a:gdLst/>
            <a:ahLst/>
            <a:cxnLst/>
            <a:rect l="l" t="t" r="r" b="b"/>
            <a:pathLst>
              <a:path w="59666" h="25210" extrusionOk="0">
                <a:moveTo>
                  <a:pt x="59285" y="412"/>
                </a:moveTo>
                <a:lnTo>
                  <a:pt x="59285" y="24829"/>
                </a:lnTo>
                <a:lnTo>
                  <a:pt x="6366" y="24829"/>
                </a:lnTo>
                <a:cubicBezTo>
                  <a:pt x="4593" y="24829"/>
                  <a:pt x="3136" y="23372"/>
                  <a:pt x="3136" y="21599"/>
                </a:cubicBezTo>
                <a:lnTo>
                  <a:pt x="3136" y="17830"/>
                </a:lnTo>
                <a:cubicBezTo>
                  <a:pt x="3136" y="13967"/>
                  <a:pt x="2819" y="13777"/>
                  <a:pt x="2661" y="13713"/>
                </a:cubicBezTo>
                <a:lnTo>
                  <a:pt x="2566" y="13650"/>
                </a:lnTo>
                <a:lnTo>
                  <a:pt x="2376" y="13523"/>
                </a:lnTo>
                <a:lnTo>
                  <a:pt x="2059" y="13365"/>
                </a:lnTo>
                <a:lnTo>
                  <a:pt x="2027" y="13333"/>
                </a:lnTo>
                <a:lnTo>
                  <a:pt x="1299" y="12922"/>
                </a:lnTo>
                <a:lnTo>
                  <a:pt x="792" y="12637"/>
                </a:lnTo>
                <a:lnTo>
                  <a:pt x="1299" y="12320"/>
                </a:lnTo>
                <a:lnTo>
                  <a:pt x="1616" y="12130"/>
                </a:lnTo>
                <a:lnTo>
                  <a:pt x="2059" y="11877"/>
                </a:lnTo>
                <a:lnTo>
                  <a:pt x="2312" y="11750"/>
                </a:lnTo>
                <a:lnTo>
                  <a:pt x="2344" y="11718"/>
                </a:lnTo>
                <a:lnTo>
                  <a:pt x="2376" y="11718"/>
                </a:lnTo>
                <a:lnTo>
                  <a:pt x="2439" y="11655"/>
                </a:lnTo>
                <a:lnTo>
                  <a:pt x="2471" y="11655"/>
                </a:lnTo>
                <a:lnTo>
                  <a:pt x="2534" y="11623"/>
                </a:lnTo>
                <a:lnTo>
                  <a:pt x="2661" y="11528"/>
                </a:lnTo>
                <a:cubicBezTo>
                  <a:pt x="2819" y="11433"/>
                  <a:pt x="3136" y="11275"/>
                  <a:pt x="3136" y="7411"/>
                </a:cubicBezTo>
                <a:lnTo>
                  <a:pt x="3136" y="3643"/>
                </a:lnTo>
                <a:cubicBezTo>
                  <a:pt x="3136" y="1869"/>
                  <a:pt x="4593" y="412"/>
                  <a:pt x="6366" y="412"/>
                </a:cubicBezTo>
                <a:close/>
                <a:moveTo>
                  <a:pt x="6366" y="1"/>
                </a:moveTo>
                <a:cubicBezTo>
                  <a:pt x="4371" y="1"/>
                  <a:pt x="2756" y="1648"/>
                  <a:pt x="2756" y="3643"/>
                </a:cubicBezTo>
                <a:lnTo>
                  <a:pt x="2756" y="7411"/>
                </a:lnTo>
                <a:cubicBezTo>
                  <a:pt x="2756" y="9406"/>
                  <a:pt x="2629" y="11117"/>
                  <a:pt x="2471" y="11180"/>
                </a:cubicBezTo>
                <a:lnTo>
                  <a:pt x="2344" y="11275"/>
                </a:lnTo>
                <a:cubicBezTo>
                  <a:pt x="2312" y="11275"/>
                  <a:pt x="2281" y="11307"/>
                  <a:pt x="2249" y="11307"/>
                </a:cubicBezTo>
                <a:lnTo>
                  <a:pt x="2186" y="11370"/>
                </a:lnTo>
                <a:lnTo>
                  <a:pt x="2122" y="11370"/>
                </a:lnTo>
                <a:cubicBezTo>
                  <a:pt x="2059" y="11433"/>
                  <a:pt x="1964" y="11465"/>
                  <a:pt x="1869" y="11528"/>
                </a:cubicBezTo>
                <a:lnTo>
                  <a:pt x="1426" y="11782"/>
                </a:lnTo>
                <a:lnTo>
                  <a:pt x="1077" y="11972"/>
                </a:lnTo>
                <a:lnTo>
                  <a:pt x="1" y="12605"/>
                </a:lnTo>
                <a:lnTo>
                  <a:pt x="1077" y="13238"/>
                </a:lnTo>
                <a:cubicBezTo>
                  <a:pt x="1331" y="13397"/>
                  <a:pt x="1616" y="13555"/>
                  <a:pt x="1837" y="13682"/>
                </a:cubicBezTo>
                <a:lnTo>
                  <a:pt x="2186" y="13872"/>
                </a:lnTo>
                <a:lnTo>
                  <a:pt x="2376" y="13967"/>
                </a:lnTo>
                <a:cubicBezTo>
                  <a:pt x="2407" y="13998"/>
                  <a:pt x="2439" y="14030"/>
                  <a:pt x="2471" y="14030"/>
                </a:cubicBezTo>
                <a:cubicBezTo>
                  <a:pt x="2629" y="14125"/>
                  <a:pt x="2756" y="15835"/>
                  <a:pt x="2756" y="17830"/>
                </a:cubicBezTo>
                <a:lnTo>
                  <a:pt x="2756" y="21599"/>
                </a:lnTo>
                <a:cubicBezTo>
                  <a:pt x="2756" y="23594"/>
                  <a:pt x="4371" y="25209"/>
                  <a:pt x="6366" y="25209"/>
                </a:cubicBezTo>
                <a:lnTo>
                  <a:pt x="59665" y="25209"/>
                </a:lnTo>
                <a:lnTo>
                  <a:pt x="59665" y="1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giant and has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4" name="Google Shape;2004;p40"/>
          <p:cNvSpPr/>
          <p:nvPr/>
        </p:nvSpPr>
        <p:spPr>
          <a:xfrm>
            <a:off x="3236246" y="3637231"/>
            <a:ext cx="1729717" cy="730838"/>
          </a:xfrm>
          <a:custGeom>
            <a:avLst/>
            <a:gdLst/>
            <a:ahLst/>
            <a:cxnLst/>
            <a:rect l="l" t="t" r="r" b="b"/>
            <a:pathLst>
              <a:path w="59666" h="25210" extrusionOk="0">
                <a:moveTo>
                  <a:pt x="59285" y="412"/>
                </a:moveTo>
                <a:lnTo>
                  <a:pt x="59285" y="24829"/>
                </a:lnTo>
                <a:lnTo>
                  <a:pt x="6366" y="24829"/>
                </a:lnTo>
                <a:cubicBezTo>
                  <a:pt x="4593" y="24829"/>
                  <a:pt x="3136" y="23372"/>
                  <a:pt x="3136" y="21599"/>
                </a:cubicBezTo>
                <a:lnTo>
                  <a:pt x="3136" y="17830"/>
                </a:lnTo>
                <a:cubicBezTo>
                  <a:pt x="3136" y="13967"/>
                  <a:pt x="2819" y="13777"/>
                  <a:pt x="2661" y="13682"/>
                </a:cubicBezTo>
                <a:lnTo>
                  <a:pt x="2566" y="13650"/>
                </a:lnTo>
                <a:lnTo>
                  <a:pt x="2376" y="13523"/>
                </a:lnTo>
                <a:lnTo>
                  <a:pt x="2059" y="13333"/>
                </a:lnTo>
                <a:lnTo>
                  <a:pt x="1996" y="13333"/>
                </a:lnTo>
                <a:lnTo>
                  <a:pt x="1268" y="12890"/>
                </a:lnTo>
                <a:lnTo>
                  <a:pt x="793" y="12605"/>
                </a:lnTo>
                <a:lnTo>
                  <a:pt x="1268" y="12320"/>
                </a:lnTo>
                <a:lnTo>
                  <a:pt x="1616" y="12130"/>
                </a:lnTo>
                <a:lnTo>
                  <a:pt x="2059" y="11876"/>
                </a:lnTo>
                <a:lnTo>
                  <a:pt x="2313" y="11750"/>
                </a:lnTo>
                <a:lnTo>
                  <a:pt x="2313" y="11718"/>
                </a:lnTo>
                <a:lnTo>
                  <a:pt x="2376" y="11686"/>
                </a:lnTo>
                <a:lnTo>
                  <a:pt x="2439" y="11655"/>
                </a:lnTo>
                <a:lnTo>
                  <a:pt x="2534" y="11623"/>
                </a:lnTo>
                <a:lnTo>
                  <a:pt x="2661" y="11528"/>
                </a:lnTo>
                <a:cubicBezTo>
                  <a:pt x="2819" y="11433"/>
                  <a:pt x="3136" y="11275"/>
                  <a:pt x="3136" y="7411"/>
                </a:cubicBezTo>
                <a:lnTo>
                  <a:pt x="3136" y="3643"/>
                </a:lnTo>
                <a:cubicBezTo>
                  <a:pt x="3136" y="1837"/>
                  <a:pt x="4593" y="412"/>
                  <a:pt x="6366" y="412"/>
                </a:cubicBezTo>
                <a:close/>
                <a:moveTo>
                  <a:pt x="6366" y="1"/>
                </a:moveTo>
                <a:cubicBezTo>
                  <a:pt x="4371" y="1"/>
                  <a:pt x="2756" y="1647"/>
                  <a:pt x="2756" y="3643"/>
                </a:cubicBezTo>
                <a:lnTo>
                  <a:pt x="2756" y="7411"/>
                </a:lnTo>
                <a:cubicBezTo>
                  <a:pt x="2756" y="9406"/>
                  <a:pt x="2629" y="11116"/>
                  <a:pt x="2471" y="11180"/>
                </a:cubicBezTo>
                <a:lnTo>
                  <a:pt x="2313" y="11275"/>
                </a:lnTo>
                <a:cubicBezTo>
                  <a:pt x="2313" y="11275"/>
                  <a:pt x="2281" y="11306"/>
                  <a:pt x="2249" y="11306"/>
                </a:cubicBezTo>
                <a:lnTo>
                  <a:pt x="2186" y="11370"/>
                </a:lnTo>
                <a:lnTo>
                  <a:pt x="2123" y="11370"/>
                </a:lnTo>
                <a:cubicBezTo>
                  <a:pt x="2059" y="11433"/>
                  <a:pt x="1964" y="11465"/>
                  <a:pt x="1869" y="11528"/>
                </a:cubicBezTo>
                <a:lnTo>
                  <a:pt x="1426" y="11781"/>
                </a:lnTo>
                <a:lnTo>
                  <a:pt x="1078" y="11971"/>
                </a:lnTo>
                <a:lnTo>
                  <a:pt x="1" y="12605"/>
                </a:lnTo>
                <a:lnTo>
                  <a:pt x="1078" y="13238"/>
                </a:lnTo>
                <a:cubicBezTo>
                  <a:pt x="1331" y="13397"/>
                  <a:pt x="1616" y="13555"/>
                  <a:pt x="1838" y="13682"/>
                </a:cubicBezTo>
                <a:lnTo>
                  <a:pt x="2186" y="13872"/>
                </a:lnTo>
                <a:lnTo>
                  <a:pt x="2376" y="13967"/>
                </a:lnTo>
                <a:cubicBezTo>
                  <a:pt x="2408" y="13998"/>
                  <a:pt x="2439" y="14030"/>
                  <a:pt x="2471" y="14030"/>
                </a:cubicBezTo>
                <a:cubicBezTo>
                  <a:pt x="2629" y="14125"/>
                  <a:pt x="2756" y="15835"/>
                  <a:pt x="2756" y="17830"/>
                </a:cubicBezTo>
                <a:lnTo>
                  <a:pt x="2756" y="21599"/>
                </a:lnTo>
                <a:cubicBezTo>
                  <a:pt x="2756" y="23594"/>
                  <a:pt x="4371" y="25209"/>
                  <a:pt x="6366" y="25209"/>
                </a:cubicBezTo>
                <a:lnTo>
                  <a:pt x="59665" y="25209"/>
                </a:lnTo>
                <a:lnTo>
                  <a:pt x="59665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40"/>
          <p:cNvSpPr/>
          <p:nvPr/>
        </p:nvSpPr>
        <p:spPr>
          <a:xfrm>
            <a:off x="4781384" y="1074889"/>
            <a:ext cx="810705" cy="731737"/>
          </a:xfrm>
          <a:custGeom>
            <a:avLst/>
            <a:gdLst/>
            <a:ahLst/>
            <a:cxnLst/>
            <a:rect l="l" t="t" r="r" b="b"/>
            <a:pathLst>
              <a:path w="27965" h="25241" extrusionOk="0">
                <a:moveTo>
                  <a:pt x="6366" y="0"/>
                </a:moveTo>
                <a:cubicBezTo>
                  <a:pt x="4371" y="0"/>
                  <a:pt x="2756" y="1647"/>
                  <a:pt x="2756" y="3642"/>
                </a:cubicBezTo>
                <a:lnTo>
                  <a:pt x="2756" y="7411"/>
                </a:lnTo>
                <a:cubicBezTo>
                  <a:pt x="2756" y="9406"/>
                  <a:pt x="2629" y="11116"/>
                  <a:pt x="2471" y="11211"/>
                </a:cubicBezTo>
                <a:lnTo>
                  <a:pt x="2344" y="11274"/>
                </a:lnTo>
                <a:cubicBezTo>
                  <a:pt x="2313" y="11306"/>
                  <a:pt x="2281" y="11306"/>
                  <a:pt x="2249" y="11338"/>
                </a:cubicBezTo>
                <a:lnTo>
                  <a:pt x="2186" y="11369"/>
                </a:lnTo>
                <a:lnTo>
                  <a:pt x="2123" y="11401"/>
                </a:lnTo>
                <a:cubicBezTo>
                  <a:pt x="2059" y="11433"/>
                  <a:pt x="1964" y="11496"/>
                  <a:pt x="1869" y="11528"/>
                </a:cubicBezTo>
                <a:lnTo>
                  <a:pt x="1426" y="11813"/>
                </a:lnTo>
                <a:lnTo>
                  <a:pt x="1078" y="12003"/>
                </a:lnTo>
                <a:lnTo>
                  <a:pt x="1" y="12636"/>
                </a:lnTo>
                <a:lnTo>
                  <a:pt x="1078" y="13238"/>
                </a:lnTo>
                <a:cubicBezTo>
                  <a:pt x="1331" y="13396"/>
                  <a:pt x="1616" y="13554"/>
                  <a:pt x="1838" y="13681"/>
                </a:cubicBezTo>
                <a:lnTo>
                  <a:pt x="2154" y="13871"/>
                </a:lnTo>
                <a:lnTo>
                  <a:pt x="2344" y="13998"/>
                </a:lnTo>
                <a:cubicBezTo>
                  <a:pt x="2408" y="13998"/>
                  <a:pt x="2439" y="14029"/>
                  <a:pt x="2439" y="14029"/>
                </a:cubicBezTo>
                <a:cubicBezTo>
                  <a:pt x="2629" y="14124"/>
                  <a:pt x="2724" y="15835"/>
                  <a:pt x="2724" y="17830"/>
                </a:cubicBezTo>
                <a:lnTo>
                  <a:pt x="2724" y="21598"/>
                </a:lnTo>
                <a:cubicBezTo>
                  <a:pt x="2724" y="23593"/>
                  <a:pt x="4371" y="25240"/>
                  <a:pt x="6366" y="25240"/>
                </a:cubicBezTo>
                <a:lnTo>
                  <a:pt x="24323" y="25240"/>
                </a:lnTo>
                <a:cubicBezTo>
                  <a:pt x="26318" y="25240"/>
                  <a:pt x="27965" y="23593"/>
                  <a:pt x="27965" y="21598"/>
                </a:cubicBezTo>
                <a:lnTo>
                  <a:pt x="27965" y="3642"/>
                </a:lnTo>
                <a:cubicBezTo>
                  <a:pt x="27965" y="1647"/>
                  <a:pt x="26318" y="0"/>
                  <a:pt x="24323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6" name="Google Shape;2006;p40"/>
          <p:cNvSpPr/>
          <p:nvPr/>
        </p:nvSpPr>
        <p:spPr>
          <a:xfrm>
            <a:off x="4781384" y="2356508"/>
            <a:ext cx="810705" cy="730838"/>
          </a:xfrm>
          <a:custGeom>
            <a:avLst/>
            <a:gdLst/>
            <a:ahLst/>
            <a:cxnLst/>
            <a:rect l="l" t="t" r="r" b="b"/>
            <a:pathLst>
              <a:path w="27965" h="25210" extrusionOk="0">
                <a:moveTo>
                  <a:pt x="6366" y="1"/>
                </a:moveTo>
                <a:cubicBezTo>
                  <a:pt x="4371" y="1"/>
                  <a:pt x="2756" y="1648"/>
                  <a:pt x="2756" y="3643"/>
                </a:cubicBezTo>
                <a:lnTo>
                  <a:pt x="2756" y="7411"/>
                </a:lnTo>
                <a:cubicBezTo>
                  <a:pt x="2756" y="9406"/>
                  <a:pt x="2629" y="11117"/>
                  <a:pt x="2471" y="11180"/>
                </a:cubicBezTo>
                <a:lnTo>
                  <a:pt x="2344" y="11275"/>
                </a:lnTo>
                <a:cubicBezTo>
                  <a:pt x="2313" y="11275"/>
                  <a:pt x="2281" y="11307"/>
                  <a:pt x="2249" y="11338"/>
                </a:cubicBezTo>
                <a:lnTo>
                  <a:pt x="2186" y="11370"/>
                </a:lnTo>
                <a:lnTo>
                  <a:pt x="2123" y="11370"/>
                </a:lnTo>
                <a:cubicBezTo>
                  <a:pt x="2059" y="11433"/>
                  <a:pt x="1964" y="11497"/>
                  <a:pt x="1869" y="11528"/>
                </a:cubicBezTo>
                <a:lnTo>
                  <a:pt x="1426" y="11782"/>
                </a:lnTo>
                <a:lnTo>
                  <a:pt x="1078" y="12003"/>
                </a:lnTo>
                <a:lnTo>
                  <a:pt x="1" y="12605"/>
                </a:lnTo>
                <a:lnTo>
                  <a:pt x="1078" y="13238"/>
                </a:lnTo>
                <a:cubicBezTo>
                  <a:pt x="1331" y="13397"/>
                  <a:pt x="1616" y="13555"/>
                  <a:pt x="1838" y="13682"/>
                </a:cubicBezTo>
                <a:lnTo>
                  <a:pt x="2154" y="13872"/>
                </a:lnTo>
                <a:lnTo>
                  <a:pt x="2344" y="13998"/>
                </a:lnTo>
                <a:cubicBezTo>
                  <a:pt x="2408" y="13998"/>
                  <a:pt x="2439" y="14030"/>
                  <a:pt x="2439" y="14030"/>
                </a:cubicBezTo>
                <a:cubicBezTo>
                  <a:pt x="2629" y="14125"/>
                  <a:pt x="2724" y="15835"/>
                  <a:pt x="2724" y="17830"/>
                </a:cubicBezTo>
                <a:lnTo>
                  <a:pt x="2724" y="21599"/>
                </a:lnTo>
                <a:cubicBezTo>
                  <a:pt x="2724" y="23594"/>
                  <a:pt x="4371" y="25209"/>
                  <a:pt x="6366" y="25209"/>
                </a:cubicBezTo>
                <a:lnTo>
                  <a:pt x="24323" y="25209"/>
                </a:lnTo>
                <a:cubicBezTo>
                  <a:pt x="26318" y="25209"/>
                  <a:pt x="27965" y="23594"/>
                  <a:pt x="27965" y="21599"/>
                </a:cubicBezTo>
                <a:lnTo>
                  <a:pt x="27965" y="3643"/>
                </a:lnTo>
                <a:cubicBezTo>
                  <a:pt x="27965" y="1648"/>
                  <a:pt x="26318" y="1"/>
                  <a:pt x="24323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40"/>
          <p:cNvSpPr/>
          <p:nvPr/>
        </p:nvSpPr>
        <p:spPr>
          <a:xfrm>
            <a:off x="4781384" y="3638156"/>
            <a:ext cx="810705" cy="730838"/>
          </a:xfrm>
          <a:custGeom>
            <a:avLst/>
            <a:gdLst/>
            <a:ahLst/>
            <a:cxnLst/>
            <a:rect l="l" t="t" r="r" b="b"/>
            <a:pathLst>
              <a:path w="27965" h="25210" extrusionOk="0">
                <a:moveTo>
                  <a:pt x="6366" y="1"/>
                </a:moveTo>
                <a:cubicBezTo>
                  <a:pt x="4371" y="1"/>
                  <a:pt x="2756" y="1647"/>
                  <a:pt x="2756" y="3643"/>
                </a:cubicBezTo>
                <a:lnTo>
                  <a:pt x="2756" y="7411"/>
                </a:lnTo>
                <a:cubicBezTo>
                  <a:pt x="2756" y="9406"/>
                  <a:pt x="2629" y="11116"/>
                  <a:pt x="2471" y="11180"/>
                </a:cubicBezTo>
                <a:lnTo>
                  <a:pt x="2344" y="11275"/>
                </a:lnTo>
                <a:cubicBezTo>
                  <a:pt x="2313" y="11275"/>
                  <a:pt x="2281" y="11306"/>
                  <a:pt x="2249" y="11338"/>
                </a:cubicBezTo>
                <a:lnTo>
                  <a:pt x="2186" y="11370"/>
                </a:lnTo>
                <a:lnTo>
                  <a:pt x="2123" y="11370"/>
                </a:lnTo>
                <a:cubicBezTo>
                  <a:pt x="2059" y="11433"/>
                  <a:pt x="1964" y="11496"/>
                  <a:pt x="1869" y="11528"/>
                </a:cubicBezTo>
                <a:lnTo>
                  <a:pt x="1426" y="11781"/>
                </a:lnTo>
                <a:lnTo>
                  <a:pt x="1078" y="12003"/>
                </a:lnTo>
                <a:lnTo>
                  <a:pt x="1" y="12605"/>
                </a:lnTo>
                <a:lnTo>
                  <a:pt x="1078" y="13238"/>
                </a:lnTo>
                <a:cubicBezTo>
                  <a:pt x="1331" y="13397"/>
                  <a:pt x="1616" y="13555"/>
                  <a:pt x="1838" y="13682"/>
                </a:cubicBezTo>
                <a:lnTo>
                  <a:pt x="2154" y="13872"/>
                </a:lnTo>
                <a:lnTo>
                  <a:pt x="2344" y="13998"/>
                </a:lnTo>
                <a:cubicBezTo>
                  <a:pt x="2408" y="13998"/>
                  <a:pt x="2439" y="14030"/>
                  <a:pt x="2439" y="14030"/>
                </a:cubicBezTo>
                <a:cubicBezTo>
                  <a:pt x="2629" y="14125"/>
                  <a:pt x="2724" y="15835"/>
                  <a:pt x="2724" y="17830"/>
                </a:cubicBezTo>
                <a:lnTo>
                  <a:pt x="2724" y="21599"/>
                </a:lnTo>
                <a:cubicBezTo>
                  <a:pt x="2724" y="23594"/>
                  <a:pt x="4371" y="25209"/>
                  <a:pt x="6366" y="25209"/>
                </a:cubicBezTo>
                <a:lnTo>
                  <a:pt x="24323" y="25209"/>
                </a:lnTo>
                <a:cubicBezTo>
                  <a:pt x="26318" y="25209"/>
                  <a:pt x="27965" y="23594"/>
                  <a:pt x="27965" y="21599"/>
                </a:cubicBezTo>
                <a:lnTo>
                  <a:pt x="27965" y="3643"/>
                </a:lnTo>
                <a:cubicBezTo>
                  <a:pt x="27965" y="1647"/>
                  <a:pt x="26318" y="1"/>
                  <a:pt x="24323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8" name="Google Shape;2008;p40"/>
          <p:cNvSpPr/>
          <p:nvPr/>
        </p:nvSpPr>
        <p:spPr>
          <a:xfrm>
            <a:off x="7876092" y="1715684"/>
            <a:ext cx="810705" cy="731766"/>
          </a:xfrm>
          <a:custGeom>
            <a:avLst/>
            <a:gdLst/>
            <a:ahLst/>
            <a:cxnLst/>
            <a:rect l="l" t="t" r="r" b="b"/>
            <a:pathLst>
              <a:path w="27965" h="25242" extrusionOk="0">
                <a:moveTo>
                  <a:pt x="6366" y="1"/>
                </a:moveTo>
                <a:cubicBezTo>
                  <a:pt x="4371" y="1"/>
                  <a:pt x="2756" y="1648"/>
                  <a:pt x="2756" y="3643"/>
                </a:cubicBezTo>
                <a:lnTo>
                  <a:pt x="2756" y="7411"/>
                </a:lnTo>
                <a:cubicBezTo>
                  <a:pt x="2756" y="9407"/>
                  <a:pt x="2629" y="11117"/>
                  <a:pt x="2471" y="11212"/>
                </a:cubicBezTo>
                <a:lnTo>
                  <a:pt x="2344" y="11275"/>
                </a:lnTo>
                <a:cubicBezTo>
                  <a:pt x="2312" y="11275"/>
                  <a:pt x="2281" y="11307"/>
                  <a:pt x="2249" y="11338"/>
                </a:cubicBezTo>
                <a:lnTo>
                  <a:pt x="2186" y="11370"/>
                </a:lnTo>
                <a:lnTo>
                  <a:pt x="2122" y="11370"/>
                </a:lnTo>
                <a:cubicBezTo>
                  <a:pt x="2059" y="11433"/>
                  <a:pt x="1964" y="11497"/>
                  <a:pt x="1869" y="11528"/>
                </a:cubicBezTo>
                <a:lnTo>
                  <a:pt x="1426" y="11782"/>
                </a:lnTo>
                <a:lnTo>
                  <a:pt x="1077" y="12003"/>
                </a:lnTo>
                <a:lnTo>
                  <a:pt x="1" y="12605"/>
                </a:lnTo>
                <a:lnTo>
                  <a:pt x="1077" y="13239"/>
                </a:lnTo>
                <a:cubicBezTo>
                  <a:pt x="1362" y="13397"/>
                  <a:pt x="1616" y="13555"/>
                  <a:pt x="1837" y="13682"/>
                </a:cubicBezTo>
                <a:lnTo>
                  <a:pt x="2186" y="13872"/>
                </a:lnTo>
                <a:lnTo>
                  <a:pt x="2376" y="13999"/>
                </a:lnTo>
                <a:cubicBezTo>
                  <a:pt x="2407" y="13999"/>
                  <a:pt x="2439" y="14030"/>
                  <a:pt x="2471" y="14030"/>
                </a:cubicBezTo>
                <a:cubicBezTo>
                  <a:pt x="2629" y="14125"/>
                  <a:pt x="2756" y="15835"/>
                  <a:pt x="2756" y="17831"/>
                </a:cubicBezTo>
                <a:lnTo>
                  <a:pt x="2756" y="21599"/>
                </a:lnTo>
                <a:cubicBezTo>
                  <a:pt x="2756" y="23594"/>
                  <a:pt x="4371" y="25241"/>
                  <a:pt x="6366" y="25241"/>
                </a:cubicBezTo>
                <a:lnTo>
                  <a:pt x="24323" y="25241"/>
                </a:lnTo>
                <a:cubicBezTo>
                  <a:pt x="26318" y="25241"/>
                  <a:pt x="27964" y="23594"/>
                  <a:pt x="27964" y="21599"/>
                </a:cubicBezTo>
                <a:lnTo>
                  <a:pt x="27964" y="3643"/>
                </a:lnTo>
                <a:cubicBezTo>
                  <a:pt x="27964" y="1648"/>
                  <a:pt x="26318" y="1"/>
                  <a:pt x="24354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9" name="Google Shape;2009;p40"/>
          <p:cNvSpPr/>
          <p:nvPr/>
        </p:nvSpPr>
        <p:spPr>
          <a:xfrm>
            <a:off x="7876092" y="2997332"/>
            <a:ext cx="810705" cy="730838"/>
          </a:xfrm>
          <a:custGeom>
            <a:avLst/>
            <a:gdLst/>
            <a:ahLst/>
            <a:cxnLst/>
            <a:rect l="l" t="t" r="r" b="b"/>
            <a:pathLst>
              <a:path w="27965" h="25210" extrusionOk="0">
                <a:moveTo>
                  <a:pt x="6366" y="1"/>
                </a:moveTo>
                <a:cubicBezTo>
                  <a:pt x="4371" y="1"/>
                  <a:pt x="2756" y="1648"/>
                  <a:pt x="2756" y="3643"/>
                </a:cubicBezTo>
                <a:lnTo>
                  <a:pt x="2756" y="7411"/>
                </a:lnTo>
                <a:cubicBezTo>
                  <a:pt x="2756" y="9406"/>
                  <a:pt x="2629" y="11117"/>
                  <a:pt x="2471" y="11180"/>
                </a:cubicBezTo>
                <a:lnTo>
                  <a:pt x="2344" y="11275"/>
                </a:lnTo>
                <a:cubicBezTo>
                  <a:pt x="2312" y="11275"/>
                  <a:pt x="2281" y="11307"/>
                  <a:pt x="2249" y="11338"/>
                </a:cubicBezTo>
                <a:lnTo>
                  <a:pt x="2186" y="11370"/>
                </a:lnTo>
                <a:lnTo>
                  <a:pt x="2122" y="11370"/>
                </a:lnTo>
                <a:cubicBezTo>
                  <a:pt x="2059" y="11433"/>
                  <a:pt x="1964" y="11497"/>
                  <a:pt x="1869" y="11528"/>
                </a:cubicBezTo>
                <a:lnTo>
                  <a:pt x="1426" y="11782"/>
                </a:lnTo>
                <a:lnTo>
                  <a:pt x="1077" y="12003"/>
                </a:lnTo>
                <a:lnTo>
                  <a:pt x="1" y="12605"/>
                </a:lnTo>
                <a:lnTo>
                  <a:pt x="1077" y="13238"/>
                </a:lnTo>
                <a:cubicBezTo>
                  <a:pt x="1362" y="13397"/>
                  <a:pt x="1616" y="13555"/>
                  <a:pt x="1837" y="13682"/>
                </a:cubicBezTo>
                <a:lnTo>
                  <a:pt x="2186" y="13872"/>
                </a:lnTo>
                <a:lnTo>
                  <a:pt x="2376" y="13998"/>
                </a:lnTo>
                <a:cubicBezTo>
                  <a:pt x="2407" y="13998"/>
                  <a:pt x="2439" y="14030"/>
                  <a:pt x="2471" y="14030"/>
                </a:cubicBezTo>
                <a:cubicBezTo>
                  <a:pt x="2629" y="14125"/>
                  <a:pt x="2756" y="15835"/>
                  <a:pt x="2756" y="17830"/>
                </a:cubicBezTo>
                <a:lnTo>
                  <a:pt x="2756" y="21599"/>
                </a:lnTo>
                <a:cubicBezTo>
                  <a:pt x="2756" y="23594"/>
                  <a:pt x="4371" y="25209"/>
                  <a:pt x="6366" y="25209"/>
                </a:cubicBezTo>
                <a:lnTo>
                  <a:pt x="24323" y="25209"/>
                </a:lnTo>
                <a:cubicBezTo>
                  <a:pt x="26318" y="25209"/>
                  <a:pt x="27964" y="23594"/>
                  <a:pt x="27964" y="21599"/>
                </a:cubicBezTo>
                <a:lnTo>
                  <a:pt x="27964" y="3643"/>
                </a:lnTo>
                <a:cubicBezTo>
                  <a:pt x="27964" y="1648"/>
                  <a:pt x="26318" y="1"/>
                  <a:pt x="2435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10" name="Google Shape;2010;p40"/>
          <p:cNvGrpSpPr/>
          <p:nvPr/>
        </p:nvGrpSpPr>
        <p:grpSpPr>
          <a:xfrm>
            <a:off x="457205" y="833431"/>
            <a:ext cx="1961058" cy="3903706"/>
            <a:chOff x="457205" y="833431"/>
            <a:chExt cx="1961058" cy="3903706"/>
          </a:xfrm>
        </p:grpSpPr>
        <p:sp>
          <p:nvSpPr>
            <p:cNvPr id="2011" name="Google Shape;2011;p40"/>
            <p:cNvSpPr/>
            <p:nvPr/>
          </p:nvSpPr>
          <p:spPr>
            <a:xfrm>
              <a:off x="457205" y="1319999"/>
              <a:ext cx="1475388" cy="2930541"/>
            </a:xfrm>
            <a:custGeom>
              <a:avLst/>
              <a:gdLst/>
              <a:ahLst/>
              <a:cxnLst/>
              <a:rect l="l" t="t" r="r" b="b"/>
              <a:pathLst>
                <a:path w="50893" h="101088" extrusionOk="0">
                  <a:moveTo>
                    <a:pt x="0" y="1"/>
                  </a:moveTo>
                  <a:lnTo>
                    <a:pt x="0" y="17102"/>
                  </a:lnTo>
                  <a:cubicBezTo>
                    <a:pt x="412" y="17324"/>
                    <a:pt x="823" y="17514"/>
                    <a:pt x="1203" y="17767"/>
                  </a:cubicBezTo>
                  <a:cubicBezTo>
                    <a:pt x="3235" y="16516"/>
                    <a:pt x="5629" y="15876"/>
                    <a:pt x="8020" y="15876"/>
                  </a:cubicBezTo>
                  <a:cubicBezTo>
                    <a:pt x="9988" y="15876"/>
                    <a:pt x="11954" y="16310"/>
                    <a:pt x="13713" y="17197"/>
                  </a:cubicBezTo>
                  <a:cubicBezTo>
                    <a:pt x="15993" y="18369"/>
                    <a:pt x="17830" y="20237"/>
                    <a:pt x="19065" y="22486"/>
                  </a:cubicBezTo>
                  <a:cubicBezTo>
                    <a:pt x="22453" y="23087"/>
                    <a:pt x="25494" y="25304"/>
                    <a:pt x="27140" y="28344"/>
                  </a:cubicBezTo>
                  <a:cubicBezTo>
                    <a:pt x="28692" y="31290"/>
                    <a:pt x="28882" y="34931"/>
                    <a:pt x="27647" y="38035"/>
                  </a:cubicBezTo>
                  <a:cubicBezTo>
                    <a:pt x="30086" y="39935"/>
                    <a:pt x="30782" y="43450"/>
                    <a:pt x="30117" y="46174"/>
                  </a:cubicBezTo>
                  <a:cubicBezTo>
                    <a:pt x="29737" y="47884"/>
                    <a:pt x="28914" y="49404"/>
                    <a:pt x="27932" y="50766"/>
                  </a:cubicBezTo>
                  <a:cubicBezTo>
                    <a:pt x="29611" y="54629"/>
                    <a:pt x="29864" y="59095"/>
                    <a:pt x="28534" y="63117"/>
                  </a:cubicBezTo>
                  <a:cubicBezTo>
                    <a:pt x="27584" y="66062"/>
                    <a:pt x="25810" y="68722"/>
                    <a:pt x="23498" y="70812"/>
                  </a:cubicBezTo>
                  <a:cubicBezTo>
                    <a:pt x="23657" y="73187"/>
                    <a:pt x="22928" y="75721"/>
                    <a:pt x="21472" y="77906"/>
                  </a:cubicBezTo>
                  <a:cubicBezTo>
                    <a:pt x="20110" y="79901"/>
                    <a:pt x="18146" y="81643"/>
                    <a:pt x="15613" y="83068"/>
                  </a:cubicBezTo>
                  <a:cubicBezTo>
                    <a:pt x="13079" y="84493"/>
                    <a:pt x="10704" y="85222"/>
                    <a:pt x="8456" y="85222"/>
                  </a:cubicBezTo>
                  <a:cubicBezTo>
                    <a:pt x="7822" y="85222"/>
                    <a:pt x="7189" y="85158"/>
                    <a:pt x="6587" y="85032"/>
                  </a:cubicBezTo>
                  <a:cubicBezTo>
                    <a:pt x="4560" y="84652"/>
                    <a:pt x="2470" y="83417"/>
                    <a:pt x="1172" y="81675"/>
                  </a:cubicBezTo>
                  <a:cubicBezTo>
                    <a:pt x="823" y="82150"/>
                    <a:pt x="443" y="82561"/>
                    <a:pt x="0" y="82973"/>
                  </a:cubicBezTo>
                  <a:lnTo>
                    <a:pt x="0" y="101088"/>
                  </a:lnTo>
                  <a:lnTo>
                    <a:pt x="317" y="101088"/>
                  </a:lnTo>
                  <a:cubicBezTo>
                    <a:pt x="28217" y="101088"/>
                    <a:pt x="50892" y="78413"/>
                    <a:pt x="50892" y="50544"/>
                  </a:cubicBezTo>
                  <a:cubicBezTo>
                    <a:pt x="50892" y="22676"/>
                    <a:pt x="28217" y="1"/>
                    <a:pt x="348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457205" y="833431"/>
              <a:ext cx="1961058" cy="3903706"/>
            </a:xfrm>
            <a:custGeom>
              <a:avLst/>
              <a:gdLst/>
              <a:ahLst/>
              <a:cxnLst/>
              <a:rect l="l" t="t" r="r" b="b"/>
              <a:pathLst>
                <a:path w="67646" h="134657" extrusionOk="0">
                  <a:moveTo>
                    <a:pt x="0" y="0"/>
                  </a:moveTo>
                  <a:lnTo>
                    <a:pt x="0" y="13744"/>
                  </a:lnTo>
                  <a:lnTo>
                    <a:pt x="348" y="13744"/>
                  </a:lnTo>
                  <a:cubicBezTo>
                    <a:pt x="29896" y="13744"/>
                    <a:pt x="53932" y="37781"/>
                    <a:pt x="53932" y="67328"/>
                  </a:cubicBezTo>
                  <a:cubicBezTo>
                    <a:pt x="53932" y="96875"/>
                    <a:pt x="29896" y="120944"/>
                    <a:pt x="348" y="120944"/>
                  </a:cubicBezTo>
                  <a:lnTo>
                    <a:pt x="0" y="120944"/>
                  </a:lnTo>
                  <a:lnTo>
                    <a:pt x="0" y="134656"/>
                  </a:lnTo>
                  <a:lnTo>
                    <a:pt x="348" y="134656"/>
                  </a:lnTo>
                  <a:cubicBezTo>
                    <a:pt x="37528" y="134656"/>
                    <a:pt x="67645" y="104507"/>
                    <a:pt x="67645" y="67328"/>
                  </a:cubicBezTo>
                  <a:cubicBezTo>
                    <a:pt x="67645" y="30149"/>
                    <a:pt x="37528" y="0"/>
                    <a:pt x="348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457205" y="1780216"/>
              <a:ext cx="892399" cy="2010370"/>
            </a:xfrm>
            <a:custGeom>
              <a:avLst/>
              <a:gdLst/>
              <a:ahLst/>
              <a:cxnLst/>
              <a:rect l="l" t="t" r="r" b="b"/>
              <a:pathLst>
                <a:path w="30783" h="69347" extrusionOk="0">
                  <a:moveTo>
                    <a:pt x="7974" y="2520"/>
                  </a:moveTo>
                  <a:cubicBezTo>
                    <a:pt x="9561" y="2520"/>
                    <a:pt x="11147" y="2875"/>
                    <a:pt x="12573" y="3602"/>
                  </a:cubicBezTo>
                  <a:cubicBezTo>
                    <a:pt x="15898" y="5280"/>
                    <a:pt x="18146" y="8922"/>
                    <a:pt x="18146" y="12659"/>
                  </a:cubicBezTo>
                  <a:cubicBezTo>
                    <a:pt x="18178" y="13356"/>
                    <a:pt x="18716" y="13894"/>
                    <a:pt x="19413" y="13894"/>
                  </a:cubicBezTo>
                  <a:cubicBezTo>
                    <a:pt x="20110" y="13894"/>
                    <a:pt x="20680" y="13324"/>
                    <a:pt x="20680" y="12659"/>
                  </a:cubicBezTo>
                  <a:cubicBezTo>
                    <a:pt x="20680" y="11614"/>
                    <a:pt x="20522" y="10569"/>
                    <a:pt x="20268" y="9556"/>
                  </a:cubicBezTo>
                  <a:lnTo>
                    <a:pt x="20268" y="9556"/>
                  </a:lnTo>
                  <a:cubicBezTo>
                    <a:pt x="22232" y="10316"/>
                    <a:pt x="23910" y="11804"/>
                    <a:pt x="24892" y="13673"/>
                  </a:cubicBezTo>
                  <a:cubicBezTo>
                    <a:pt x="26222" y="16143"/>
                    <a:pt x="26285" y="19246"/>
                    <a:pt x="25082" y="21748"/>
                  </a:cubicBezTo>
                  <a:cubicBezTo>
                    <a:pt x="24037" y="23870"/>
                    <a:pt x="22232" y="25549"/>
                    <a:pt x="20427" y="27100"/>
                  </a:cubicBezTo>
                  <a:cubicBezTo>
                    <a:pt x="14884" y="31914"/>
                    <a:pt x="8836" y="36221"/>
                    <a:pt x="2439" y="39895"/>
                  </a:cubicBezTo>
                  <a:cubicBezTo>
                    <a:pt x="2439" y="30426"/>
                    <a:pt x="2439" y="19975"/>
                    <a:pt x="2439" y="12691"/>
                  </a:cubicBezTo>
                  <a:cubicBezTo>
                    <a:pt x="5257" y="11329"/>
                    <a:pt x="7379" y="8574"/>
                    <a:pt x="7917" y="5502"/>
                  </a:cubicBezTo>
                  <a:cubicBezTo>
                    <a:pt x="8044" y="4837"/>
                    <a:pt x="7569" y="4172"/>
                    <a:pt x="6872" y="4045"/>
                  </a:cubicBezTo>
                  <a:cubicBezTo>
                    <a:pt x="6812" y="4037"/>
                    <a:pt x="6752" y="4033"/>
                    <a:pt x="6692" y="4033"/>
                  </a:cubicBezTo>
                  <a:cubicBezTo>
                    <a:pt x="6091" y="4033"/>
                    <a:pt x="5531" y="4457"/>
                    <a:pt x="5415" y="5090"/>
                  </a:cubicBezTo>
                  <a:cubicBezTo>
                    <a:pt x="5099" y="6959"/>
                    <a:pt x="3990" y="8669"/>
                    <a:pt x="2439" y="9746"/>
                  </a:cubicBezTo>
                  <a:lnTo>
                    <a:pt x="2439" y="4077"/>
                  </a:lnTo>
                  <a:cubicBezTo>
                    <a:pt x="4093" y="3050"/>
                    <a:pt x="6034" y="2520"/>
                    <a:pt x="7974" y="2520"/>
                  </a:cubicBezTo>
                  <a:close/>
                  <a:moveTo>
                    <a:pt x="26412" y="24440"/>
                  </a:moveTo>
                  <a:cubicBezTo>
                    <a:pt x="27710" y="25707"/>
                    <a:pt x="28090" y="27955"/>
                    <a:pt x="27679" y="29729"/>
                  </a:cubicBezTo>
                  <a:cubicBezTo>
                    <a:pt x="27077" y="32231"/>
                    <a:pt x="25240" y="34448"/>
                    <a:pt x="23530" y="36316"/>
                  </a:cubicBezTo>
                  <a:cubicBezTo>
                    <a:pt x="23372" y="36506"/>
                    <a:pt x="23213" y="36664"/>
                    <a:pt x="23055" y="36854"/>
                  </a:cubicBezTo>
                  <a:cubicBezTo>
                    <a:pt x="21250" y="38849"/>
                    <a:pt x="19381" y="40908"/>
                    <a:pt x="18305" y="43536"/>
                  </a:cubicBezTo>
                  <a:cubicBezTo>
                    <a:pt x="18051" y="44170"/>
                    <a:pt x="18368" y="44930"/>
                    <a:pt x="19001" y="45183"/>
                  </a:cubicBezTo>
                  <a:cubicBezTo>
                    <a:pt x="19160" y="45247"/>
                    <a:pt x="19318" y="45278"/>
                    <a:pt x="19476" y="45278"/>
                  </a:cubicBezTo>
                  <a:cubicBezTo>
                    <a:pt x="19983" y="45278"/>
                    <a:pt x="20458" y="44962"/>
                    <a:pt x="20648" y="44487"/>
                  </a:cubicBezTo>
                  <a:cubicBezTo>
                    <a:pt x="21535" y="42270"/>
                    <a:pt x="23277" y="40370"/>
                    <a:pt x="24924" y="38533"/>
                  </a:cubicBezTo>
                  <a:cubicBezTo>
                    <a:pt x="25082" y="38374"/>
                    <a:pt x="25240" y="38184"/>
                    <a:pt x="25399" y="38026"/>
                  </a:cubicBezTo>
                  <a:cubicBezTo>
                    <a:pt x="25652" y="37741"/>
                    <a:pt x="25874" y="37488"/>
                    <a:pt x="26127" y="37203"/>
                  </a:cubicBezTo>
                  <a:cubicBezTo>
                    <a:pt x="27109" y="40180"/>
                    <a:pt x="27140" y="43473"/>
                    <a:pt x="26159" y="46450"/>
                  </a:cubicBezTo>
                  <a:cubicBezTo>
                    <a:pt x="25272" y="49142"/>
                    <a:pt x="23625" y="51549"/>
                    <a:pt x="21472" y="53354"/>
                  </a:cubicBezTo>
                  <a:cubicBezTo>
                    <a:pt x="21408" y="53417"/>
                    <a:pt x="21345" y="53449"/>
                    <a:pt x="21282" y="53512"/>
                  </a:cubicBezTo>
                  <a:cubicBezTo>
                    <a:pt x="20585" y="54082"/>
                    <a:pt x="19825" y="54621"/>
                    <a:pt x="19001" y="55064"/>
                  </a:cubicBezTo>
                  <a:cubicBezTo>
                    <a:pt x="18400" y="55381"/>
                    <a:pt x="18178" y="56141"/>
                    <a:pt x="18526" y="56774"/>
                  </a:cubicBezTo>
                  <a:cubicBezTo>
                    <a:pt x="18748" y="57186"/>
                    <a:pt x="19191" y="57407"/>
                    <a:pt x="19635" y="57407"/>
                  </a:cubicBezTo>
                  <a:cubicBezTo>
                    <a:pt x="19825" y="57407"/>
                    <a:pt x="20047" y="57376"/>
                    <a:pt x="20237" y="57249"/>
                  </a:cubicBezTo>
                  <a:cubicBezTo>
                    <a:pt x="20458" y="57122"/>
                    <a:pt x="20680" y="56996"/>
                    <a:pt x="20902" y="56869"/>
                  </a:cubicBezTo>
                  <a:lnTo>
                    <a:pt x="20902" y="56869"/>
                  </a:lnTo>
                  <a:cubicBezTo>
                    <a:pt x="20712" y="58136"/>
                    <a:pt x="20173" y="59434"/>
                    <a:pt x="19381" y="60606"/>
                  </a:cubicBezTo>
                  <a:cubicBezTo>
                    <a:pt x="18241" y="62284"/>
                    <a:pt x="16563" y="63773"/>
                    <a:pt x="14378" y="65008"/>
                  </a:cubicBezTo>
                  <a:cubicBezTo>
                    <a:pt x="12825" y="65877"/>
                    <a:pt x="10660" y="66811"/>
                    <a:pt x="8427" y="66811"/>
                  </a:cubicBezTo>
                  <a:cubicBezTo>
                    <a:pt x="7974" y="66811"/>
                    <a:pt x="7517" y="66772"/>
                    <a:pt x="7062" y="66686"/>
                  </a:cubicBezTo>
                  <a:cubicBezTo>
                    <a:pt x="4877" y="66275"/>
                    <a:pt x="2502" y="64438"/>
                    <a:pt x="2470" y="62189"/>
                  </a:cubicBezTo>
                  <a:lnTo>
                    <a:pt x="2470" y="55096"/>
                  </a:lnTo>
                  <a:cubicBezTo>
                    <a:pt x="2819" y="55159"/>
                    <a:pt x="3167" y="55159"/>
                    <a:pt x="3515" y="55159"/>
                  </a:cubicBezTo>
                  <a:cubicBezTo>
                    <a:pt x="4909" y="55159"/>
                    <a:pt x="6302" y="54842"/>
                    <a:pt x="7506" y="54177"/>
                  </a:cubicBezTo>
                  <a:cubicBezTo>
                    <a:pt x="9469" y="53101"/>
                    <a:pt x="10989" y="51169"/>
                    <a:pt x="11559" y="49015"/>
                  </a:cubicBezTo>
                  <a:cubicBezTo>
                    <a:pt x="11749" y="48350"/>
                    <a:pt x="11338" y="47653"/>
                    <a:pt x="10672" y="47463"/>
                  </a:cubicBezTo>
                  <a:cubicBezTo>
                    <a:pt x="10572" y="47439"/>
                    <a:pt x="10470" y="47428"/>
                    <a:pt x="10369" y="47428"/>
                  </a:cubicBezTo>
                  <a:cubicBezTo>
                    <a:pt x="9808" y="47428"/>
                    <a:pt x="9282" y="47791"/>
                    <a:pt x="9121" y="48382"/>
                  </a:cubicBezTo>
                  <a:cubicBezTo>
                    <a:pt x="8709" y="49870"/>
                    <a:pt x="7664" y="51232"/>
                    <a:pt x="6302" y="51960"/>
                  </a:cubicBezTo>
                  <a:cubicBezTo>
                    <a:pt x="5443" y="52425"/>
                    <a:pt x="4464" y="52651"/>
                    <a:pt x="3491" y="52651"/>
                  </a:cubicBezTo>
                  <a:cubicBezTo>
                    <a:pt x="3137" y="52651"/>
                    <a:pt x="2785" y="52621"/>
                    <a:pt x="2439" y="52562"/>
                  </a:cubicBezTo>
                  <a:lnTo>
                    <a:pt x="2439" y="42776"/>
                  </a:lnTo>
                  <a:cubicBezTo>
                    <a:pt x="9437" y="38881"/>
                    <a:pt x="16056" y="34258"/>
                    <a:pt x="22105" y="29000"/>
                  </a:cubicBezTo>
                  <a:cubicBezTo>
                    <a:pt x="23657" y="27670"/>
                    <a:pt x="25209" y="26214"/>
                    <a:pt x="26412" y="24440"/>
                  </a:cubicBezTo>
                  <a:close/>
                  <a:moveTo>
                    <a:pt x="8020" y="1"/>
                  </a:moveTo>
                  <a:cubicBezTo>
                    <a:pt x="5629" y="1"/>
                    <a:pt x="3235" y="641"/>
                    <a:pt x="1203" y="1892"/>
                  </a:cubicBezTo>
                  <a:cubicBezTo>
                    <a:pt x="823" y="1639"/>
                    <a:pt x="412" y="1449"/>
                    <a:pt x="0" y="1227"/>
                  </a:cubicBezTo>
                  <a:lnTo>
                    <a:pt x="0" y="67098"/>
                  </a:lnTo>
                  <a:cubicBezTo>
                    <a:pt x="443" y="66718"/>
                    <a:pt x="855" y="66275"/>
                    <a:pt x="1203" y="65800"/>
                  </a:cubicBezTo>
                  <a:cubicBezTo>
                    <a:pt x="2470" y="67542"/>
                    <a:pt x="4560" y="68777"/>
                    <a:pt x="6587" y="69188"/>
                  </a:cubicBezTo>
                  <a:cubicBezTo>
                    <a:pt x="7221" y="69283"/>
                    <a:pt x="7822" y="69347"/>
                    <a:pt x="8456" y="69347"/>
                  </a:cubicBezTo>
                  <a:cubicBezTo>
                    <a:pt x="10704" y="69347"/>
                    <a:pt x="13111" y="68618"/>
                    <a:pt x="15613" y="67225"/>
                  </a:cubicBezTo>
                  <a:cubicBezTo>
                    <a:pt x="18146" y="65768"/>
                    <a:pt x="20110" y="64026"/>
                    <a:pt x="21472" y="62031"/>
                  </a:cubicBezTo>
                  <a:cubicBezTo>
                    <a:pt x="22960" y="59846"/>
                    <a:pt x="23688" y="57312"/>
                    <a:pt x="23498" y="54937"/>
                  </a:cubicBezTo>
                  <a:cubicBezTo>
                    <a:pt x="25810" y="52847"/>
                    <a:pt x="27584" y="50187"/>
                    <a:pt x="28566" y="47242"/>
                  </a:cubicBezTo>
                  <a:cubicBezTo>
                    <a:pt x="29864" y="43220"/>
                    <a:pt x="29642" y="38786"/>
                    <a:pt x="27964" y="34891"/>
                  </a:cubicBezTo>
                  <a:cubicBezTo>
                    <a:pt x="28914" y="33529"/>
                    <a:pt x="29737" y="32009"/>
                    <a:pt x="30149" y="30299"/>
                  </a:cubicBezTo>
                  <a:cubicBezTo>
                    <a:pt x="30782" y="27575"/>
                    <a:pt x="30086" y="24060"/>
                    <a:pt x="27647" y="22160"/>
                  </a:cubicBezTo>
                  <a:cubicBezTo>
                    <a:pt x="28882" y="19056"/>
                    <a:pt x="28724" y="15415"/>
                    <a:pt x="27140" y="12469"/>
                  </a:cubicBezTo>
                  <a:cubicBezTo>
                    <a:pt x="25525" y="9429"/>
                    <a:pt x="22453" y="7212"/>
                    <a:pt x="19065" y="6611"/>
                  </a:cubicBezTo>
                  <a:cubicBezTo>
                    <a:pt x="17861" y="4362"/>
                    <a:pt x="15993" y="2494"/>
                    <a:pt x="13713" y="1322"/>
                  </a:cubicBezTo>
                  <a:cubicBezTo>
                    <a:pt x="11954" y="435"/>
                    <a:pt x="9988" y="1"/>
                    <a:pt x="8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457205" y="1231870"/>
              <a:ext cx="1563518" cy="3107728"/>
            </a:xfrm>
            <a:custGeom>
              <a:avLst/>
              <a:gdLst/>
              <a:ahLst/>
              <a:cxnLst/>
              <a:rect l="l" t="t" r="r" b="b"/>
              <a:pathLst>
                <a:path w="53933" h="107200" extrusionOk="0">
                  <a:moveTo>
                    <a:pt x="0" y="0"/>
                  </a:moveTo>
                  <a:lnTo>
                    <a:pt x="0" y="3041"/>
                  </a:lnTo>
                  <a:lnTo>
                    <a:pt x="348" y="3041"/>
                  </a:lnTo>
                  <a:cubicBezTo>
                    <a:pt x="28217" y="3041"/>
                    <a:pt x="50892" y="25716"/>
                    <a:pt x="50892" y="53584"/>
                  </a:cubicBezTo>
                  <a:cubicBezTo>
                    <a:pt x="50892" y="81453"/>
                    <a:pt x="28217" y="104128"/>
                    <a:pt x="348" y="104128"/>
                  </a:cubicBezTo>
                  <a:lnTo>
                    <a:pt x="0" y="104128"/>
                  </a:lnTo>
                  <a:lnTo>
                    <a:pt x="0" y="107200"/>
                  </a:lnTo>
                  <a:lnTo>
                    <a:pt x="348" y="107200"/>
                  </a:lnTo>
                  <a:cubicBezTo>
                    <a:pt x="29896" y="107200"/>
                    <a:pt x="53932" y="83131"/>
                    <a:pt x="53932" y="53584"/>
                  </a:cubicBezTo>
                  <a:cubicBezTo>
                    <a:pt x="53932" y="24037"/>
                    <a:pt x="29896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527883" y="1853270"/>
              <a:ext cx="691354" cy="1083501"/>
            </a:xfrm>
            <a:custGeom>
              <a:avLst/>
              <a:gdLst/>
              <a:ahLst/>
              <a:cxnLst/>
              <a:rect l="l" t="t" r="r" b="b"/>
              <a:pathLst>
                <a:path w="23848" h="37375" extrusionOk="0">
                  <a:moveTo>
                    <a:pt x="20161" y="9684"/>
                  </a:moveTo>
                  <a:cubicBezTo>
                    <a:pt x="20785" y="9684"/>
                    <a:pt x="21322" y="10136"/>
                    <a:pt x="21409" y="10773"/>
                  </a:cubicBezTo>
                  <a:cubicBezTo>
                    <a:pt x="21852" y="13876"/>
                    <a:pt x="20839" y="17043"/>
                    <a:pt x="18654" y="19323"/>
                  </a:cubicBezTo>
                  <a:cubicBezTo>
                    <a:pt x="18052" y="19957"/>
                    <a:pt x="17387" y="20495"/>
                    <a:pt x="16753" y="21002"/>
                  </a:cubicBezTo>
                  <a:cubicBezTo>
                    <a:pt x="16278" y="21382"/>
                    <a:pt x="15803" y="21762"/>
                    <a:pt x="15392" y="22142"/>
                  </a:cubicBezTo>
                  <a:cubicBezTo>
                    <a:pt x="14695" y="22807"/>
                    <a:pt x="13872" y="23820"/>
                    <a:pt x="13840" y="24929"/>
                  </a:cubicBezTo>
                  <a:cubicBezTo>
                    <a:pt x="13840" y="25625"/>
                    <a:pt x="13270" y="26164"/>
                    <a:pt x="12573" y="26164"/>
                  </a:cubicBezTo>
                  <a:cubicBezTo>
                    <a:pt x="11876" y="26164"/>
                    <a:pt x="11306" y="25594"/>
                    <a:pt x="11338" y="24897"/>
                  </a:cubicBezTo>
                  <a:cubicBezTo>
                    <a:pt x="11338" y="23314"/>
                    <a:pt x="12161" y="21730"/>
                    <a:pt x="13650" y="20305"/>
                  </a:cubicBezTo>
                  <a:cubicBezTo>
                    <a:pt x="14157" y="19830"/>
                    <a:pt x="14663" y="19418"/>
                    <a:pt x="15170" y="19038"/>
                  </a:cubicBezTo>
                  <a:cubicBezTo>
                    <a:pt x="15772" y="18532"/>
                    <a:pt x="16342" y="18088"/>
                    <a:pt x="16848" y="17582"/>
                  </a:cubicBezTo>
                  <a:cubicBezTo>
                    <a:pt x="18464" y="15903"/>
                    <a:pt x="19255" y="13433"/>
                    <a:pt x="18939" y="11121"/>
                  </a:cubicBezTo>
                  <a:cubicBezTo>
                    <a:pt x="18812" y="10424"/>
                    <a:pt x="19319" y="9791"/>
                    <a:pt x="19984" y="9696"/>
                  </a:cubicBezTo>
                  <a:cubicBezTo>
                    <a:pt x="20043" y="9688"/>
                    <a:pt x="20102" y="9684"/>
                    <a:pt x="20161" y="9684"/>
                  </a:cubicBezTo>
                  <a:close/>
                  <a:moveTo>
                    <a:pt x="2520" y="16790"/>
                  </a:moveTo>
                  <a:cubicBezTo>
                    <a:pt x="2787" y="16790"/>
                    <a:pt x="3060" y="16874"/>
                    <a:pt x="3294" y="17043"/>
                  </a:cubicBezTo>
                  <a:lnTo>
                    <a:pt x="5733" y="18880"/>
                  </a:lnTo>
                  <a:cubicBezTo>
                    <a:pt x="6303" y="19292"/>
                    <a:pt x="6398" y="20083"/>
                    <a:pt x="5986" y="20653"/>
                  </a:cubicBezTo>
                  <a:cubicBezTo>
                    <a:pt x="5796" y="20907"/>
                    <a:pt x="5511" y="21065"/>
                    <a:pt x="5194" y="21128"/>
                  </a:cubicBezTo>
                  <a:cubicBezTo>
                    <a:pt x="5289" y="22712"/>
                    <a:pt x="5068" y="24327"/>
                    <a:pt x="4529" y="25815"/>
                  </a:cubicBezTo>
                  <a:cubicBezTo>
                    <a:pt x="4339" y="26322"/>
                    <a:pt x="3864" y="26639"/>
                    <a:pt x="3326" y="26639"/>
                  </a:cubicBezTo>
                  <a:cubicBezTo>
                    <a:pt x="3199" y="26639"/>
                    <a:pt x="3041" y="26607"/>
                    <a:pt x="2914" y="26544"/>
                  </a:cubicBezTo>
                  <a:cubicBezTo>
                    <a:pt x="2249" y="26322"/>
                    <a:pt x="1901" y="25594"/>
                    <a:pt x="2154" y="24929"/>
                  </a:cubicBezTo>
                  <a:cubicBezTo>
                    <a:pt x="2787" y="23219"/>
                    <a:pt x="2882" y="21318"/>
                    <a:pt x="2439" y="19545"/>
                  </a:cubicBezTo>
                  <a:lnTo>
                    <a:pt x="1774" y="19038"/>
                  </a:lnTo>
                  <a:cubicBezTo>
                    <a:pt x="1204" y="18627"/>
                    <a:pt x="1109" y="17835"/>
                    <a:pt x="1521" y="17296"/>
                  </a:cubicBezTo>
                  <a:cubicBezTo>
                    <a:pt x="1763" y="16961"/>
                    <a:pt x="2137" y="16790"/>
                    <a:pt x="2520" y="16790"/>
                  </a:cubicBezTo>
                  <a:close/>
                  <a:moveTo>
                    <a:pt x="10276" y="4145"/>
                  </a:moveTo>
                  <a:cubicBezTo>
                    <a:pt x="10523" y="4145"/>
                    <a:pt x="10772" y="4219"/>
                    <a:pt x="10990" y="4376"/>
                  </a:cubicBezTo>
                  <a:cubicBezTo>
                    <a:pt x="12953" y="5706"/>
                    <a:pt x="14283" y="7796"/>
                    <a:pt x="14537" y="9949"/>
                  </a:cubicBezTo>
                  <a:cubicBezTo>
                    <a:pt x="14853" y="12388"/>
                    <a:pt x="13745" y="14890"/>
                    <a:pt x="11813" y="16188"/>
                  </a:cubicBezTo>
                  <a:cubicBezTo>
                    <a:pt x="11528" y="16378"/>
                    <a:pt x="11243" y="16536"/>
                    <a:pt x="10926" y="16663"/>
                  </a:cubicBezTo>
                  <a:cubicBezTo>
                    <a:pt x="11465" y="19513"/>
                    <a:pt x="11148" y="22554"/>
                    <a:pt x="9913" y="25182"/>
                  </a:cubicBezTo>
                  <a:cubicBezTo>
                    <a:pt x="8551" y="28222"/>
                    <a:pt x="5986" y="30724"/>
                    <a:pt x="2977" y="32118"/>
                  </a:cubicBezTo>
                  <a:cubicBezTo>
                    <a:pt x="2787" y="32181"/>
                    <a:pt x="2629" y="32213"/>
                    <a:pt x="2439" y="32213"/>
                  </a:cubicBezTo>
                  <a:cubicBezTo>
                    <a:pt x="1964" y="32213"/>
                    <a:pt x="1489" y="31928"/>
                    <a:pt x="1299" y="31484"/>
                  </a:cubicBezTo>
                  <a:cubicBezTo>
                    <a:pt x="1014" y="30819"/>
                    <a:pt x="1299" y="30091"/>
                    <a:pt x="1932" y="29806"/>
                  </a:cubicBezTo>
                  <a:cubicBezTo>
                    <a:pt x="4403" y="28697"/>
                    <a:pt x="6493" y="26639"/>
                    <a:pt x="7633" y="24137"/>
                  </a:cubicBezTo>
                  <a:cubicBezTo>
                    <a:pt x="8646" y="21952"/>
                    <a:pt x="8900" y="19450"/>
                    <a:pt x="8424" y="17075"/>
                  </a:cubicBezTo>
                  <a:cubicBezTo>
                    <a:pt x="7126" y="17011"/>
                    <a:pt x="5828" y="16505"/>
                    <a:pt x="4941" y="15586"/>
                  </a:cubicBezTo>
                  <a:cubicBezTo>
                    <a:pt x="3864" y="14510"/>
                    <a:pt x="3389" y="13021"/>
                    <a:pt x="3674" y="11659"/>
                  </a:cubicBezTo>
                  <a:cubicBezTo>
                    <a:pt x="4022" y="10044"/>
                    <a:pt x="5479" y="8809"/>
                    <a:pt x="7063" y="8809"/>
                  </a:cubicBezTo>
                  <a:cubicBezTo>
                    <a:pt x="7759" y="8809"/>
                    <a:pt x="8329" y="9379"/>
                    <a:pt x="8329" y="10076"/>
                  </a:cubicBezTo>
                  <a:cubicBezTo>
                    <a:pt x="8329" y="10773"/>
                    <a:pt x="7759" y="11311"/>
                    <a:pt x="7063" y="11311"/>
                  </a:cubicBezTo>
                  <a:cubicBezTo>
                    <a:pt x="6683" y="11311"/>
                    <a:pt x="6239" y="11723"/>
                    <a:pt x="6144" y="12166"/>
                  </a:cubicBezTo>
                  <a:cubicBezTo>
                    <a:pt x="6049" y="12705"/>
                    <a:pt x="6271" y="13338"/>
                    <a:pt x="6714" y="13813"/>
                  </a:cubicBezTo>
                  <a:cubicBezTo>
                    <a:pt x="7227" y="14326"/>
                    <a:pt x="7997" y="14582"/>
                    <a:pt x="8792" y="14582"/>
                  </a:cubicBezTo>
                  <a:cubicBezTo>
                    <a:pt x="8881" y="14582"/>
                    <a:pt x="8969" y="14579"/>
                    <a:pt x="9058" y="14573"/>
                  </a:cubicBezTo>
                  <a:cubicBezTo>
                    <a:pt x="9058" y="14573"/>
                    <a:pt x="9058" y="14573"/>
                    <a:pt x="9058" y="14541"/>
                  </a:cubicBezTo>
                  <a:cubicBezTo>
                    <a:pt x="9153" y="14510"/>
                    <a:pt x="9280" y="14510"/>
                    <a:pt x="9375" y="14510"/>
                  </a:cubicBezTo>
                  <a:cubicBezTo>
                    <a:pt x="9755" y="14415"/>
                    <a:pt x="10103" y="14288"/>
                    <a:pt x="10420" y="14066"/>
                  </a:cubicBezTo>
                  <a:cubicBezTo>
                    <a:pt x="11560" y="13306"/>
                    <a:pt x="12225" y="11754"/>
                    <a:pt x="12035" y="10266"/>
                  </a:cubicBezTo>
                  <a:cubicBezTo>
                    <a:pt x="11845" y="8809"/>
                    <a:pt x="10926" y="7384"/>
                    <a:pt x="9565" y="6434"/>
                  </a:cubicBezTo>
                  <a:cubicBezTo>
                    <a:pt x="8995" y="6054"/>
                    <a:pt x="8836" y="5262"/>
                    <a:pt x="9248" y="4692"/>
                  </a:cubicBezTo>
                  <a:cubicBezTo>
                    <a:pt x="9483" y="4340"/>
                    <a:pt x="9876" y="4145"/>
                    <a:pt x="10276" y="4145"/>
                  </a:cubicBezTo>
                  <a:close/>
                  <a:moveTo>
                    <a:pt x="5549" y="0"/>
                  </a:moveTo>
                  <a:cubicBezTo>
                    <a:pt x="3606" y="0"/>
                    <a:pt x="1655" y="530"/>
                    <a:pt x="1" y="1557"/>
                  </a:cubicBezTo>
                  <a:lnTo>
                    <a:pt x="1" y="7226"/>
                  </a:lnTo>
                  <a:cubicBezTo>
                    <a:pt x="1552" y="6149"/>
                    <a:pt x="2661" y="4439"/>
                    <a:pt x="3009" y="2570"/>
                  </a:cubicBezTo>
                  <a:cubicBezTo>
                    <a:pt x="3095" y="1937"/>
                    <a:pt x="3654" y="1513"/>
                    <a:pt x="4278" y="1513"/>
                  </a:cubicBezTo>
                  <a:cubicBezTo>
                    <a:pt x="4340" y="1513"/>
                    <a:pt x="4403" y="1517"/>
                    <a:pt x="4466" y="1525"/>
                  </a:cubicBezTo>
                  <a:cubicBezTo>
                    <a:pt x="5131" y="1652"/>
                    <a:pt x="5606" y="2317"/>
                    <a:pt x="5479" y="2982"/>
                  </a:cubicBezTo>
                  <a:cubicBezTo>
                    <a:pt x="4941" y="6086"/>
                    <a:pt x="2819" y="8809"/>
                    <a:pt x="1" y="10171"/>
                  </a:cubicBezTo>
                  <a:cubicBezTo>
                    <a:pt x="1" y="17455"/>
                    <a:pt x="1" y="27906"/>
                    <a:pt x="32" y="37375"/>
                  </a:cubicBezTo>
                  <a:cubicBezTo>
                    <a:pt x="6398" y="33701"/>
                    <a:pt x="12446" y="29394"/>
                    <a:pt x="18020" y="24580"/>
                  </a:cubicBezTo>
                  <a:cubicBezTo>
                    <a:pt x="19794" y="23029"/>
                    <a:pt x="21630" y="21350"/>
                    <a:pt x="22644" y="19228"/>
                  </a:cubicBezTo>
                  <a:cubicBezTo>
                    <a:pt x="23847" y="16695"/>
                    <a:pt x="23784" y="13623"/>
                    <a:pt x="22454" y="11153"/>
                  </a:cubicBezTo>
                  <a:cubicBezTo>
                    <a:pt x="21472" y="9284"/>
                    <a:pt x="19794" y="7827"/>
                    <a:pt x="17830" y="7036"/>
                  </a:cubicBezTo>
                  <a:lnTo>
                    <a:pt x="17830" y="7036"/>
                  </a:lnTo>
                  <a:cubicBezTo>
                    <a:pt x="18084" y="8049"/>
                    <a:pt x="18242" y="9094"/>
                    <a:pt x="18242" y="10139"/>
                  </a:cubicBezTo>
                  <a:cubicBezTo>
                    <a:pt x="18242" y="10836"/>
                    <a:pt x="17704" y="11374"/>
                    <a:pt x="17007" y="11406"/>
                  </a:cubicBezTo>
                  <a:lnTo>
                    <a:pt x="16975" y="11406"/>
                  </a:lnTo>
                  <a:cubicBezTo>
                    <a:pt x="16310" y="11406"/>
                    <a:pt x="15740" y="10836"/>
                    <a:pt x="15740" y="10139"/>
                  </a:cubicBezTo>
                  <a:cubicBezTo>
                    <a:pt x="15708" y="6402"/>
                    <a:pt x="13460" y="2760"/>
                    <a:pt x="10135" y="1082"/>
                  </a:cubicBezTo>
                  <a:cubicBezTo>
                    <a:pt x="8723" y="355"/>
                    <a:pt x="7139" y="0"/>
                    <a:pt x="5549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855644" y="2133981"/>
              <a:ext cx="305758" cy="477784"/>
            </a:xfrm>
            <a:custGeom>
              <a:avLst/>
              <a:gdLst/>
              <a:ahLst/>
              <a:cxnLst/>
              <a:rect l="l" t="t" r="r" b="b"/>
              <a:pathLst>
                <a:path w="10547" h="16481" extrusionOk="0">
                  <a:moveTo>
                    <a:pt x="8855" y="1"/>
                  </a:moveTo>
                  <a:cubicBezTo>
                    <a:pt x="8796" y="1"/>
                    <a:pt x="8737" y="5"/>
                    <a:pt x="8678" y="13"/>
                  </a:cubicBezTo>
                  <a:cubicBezTo>
                    <a:pt x="8013" y="108"/>
                    <a:pt x="7506" y="741"/>
                    <a:pt x="7633" y="1438"/>
                  </a:cubicBezTo>
                  <a:cubicBezTo>
                    <a:pt x="7949" y="3750"/>
                    <a:pt x="7158" y="6220"/>
                    <a:pt x="5542" y="7899"/>
                  </a:cubicBezTo>
                  <a:cubicBezTo>
                    <a:pt x="5036" y="8405"/>
                    <a:pt x="4466" y="8849"/>
                    <a:pt x="3864" y="9355"/>
                  </a:cubicBezTo>
                  <a:cubicBezTo>
                    <a:pt x="3357" y="9735"/>
                    <a:pt x="2851" y="10147"/>
                    <a:pt x="2344" y="10622"/>
                  </a:cubicBezTo>
                  <a:cubicBezTo>
                    <a:pt x="855" y="12047"/>
                    <a:pt x="32" y="13631"/>
                    <a:pt x="32" y="15214"/>
                  </a:cubicBezTo>
                  <a:cubicBezTo>
                    <a:pt x="0" y="15911"/>
                    <a:pt x="570" y="16481"/>
                    <a:pt x="1267" y="16481"/>
                  </a:cubicBezTo>
                  <a:cubicBezTo>
                    <a:pt x="1964" y="16481"/>
                    <a:pt x="2534" y="15942"/>
                    <a:pt x="2534" y="15246"/>
                  </a:cubicBezTo>
                  <a:cubicBezTo>
                    <a:pt x="2566" y="14137"/>
                    <a:pt x="3389" y="13124"/>
                    <a:pt x="4086" y="12459"/>
                  </a:cubicBezTo>
                  <a:cubicBezTo>
                    <a:pt x="4497" y="12079"/>
                    <a:pt x="4972" y="11699"/>
                    <a:pt x="5447" y="11319"/>
                  </a:cubicBezTo>
                  <a:cubicBezTo>
                    <a:pt x="6081" y="10780"/>
                    <a:pt x="6746" y="10274"/>
                    <a:pt x="7348" y="9640"/>
                  </a:cubicBezTo>
                  <a:cubicBezTo>
                    <a:pt x="9533" y="7360"/>
                    <a:pt x="10546" y="4193"/>
                    <a:pt x="10103" y="1090"/>
                  </a:cubicBezTo>
                  <a:cubicBezTo>
                    <a:pt x="10016" y="453"/>
                    <a:pt x="9479" y="1"/>
                    <a:pt x="8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557250" y="1973405"/>
              <a:ext cx="401251" cy="813720"/>
            </a:xfrm>
            <a:custGeom>
              <a:avLst/>
              <a:gdLst/>
              <a:ahLst/>
              <a:cxnLst/>
              <a:rect l="l" t="t" r="r" b="b"/>
              <a:pathLst>
                <a:path w="13841" h="28069" extrusionOk="0">
                  <a:moveTo>
                    <a:pt x="9263" y="1"/>
                  </a:moveTo>
                  <a:cubicBezTo>
                    <a:pt x="8863" y="1"/>
                    <a:pt x="8470" y="196"/>
                    <a:pt x="8235" y="548"/>
                  </a:cubicBezTo>
                  <a:cubicBezTo>
                    <a:pt x="7823" y="1118"/>
                    <a:pt x="7982" y="1910"/>
                    <a:pt x="8552" y="2290"/>
                  </a:cubicBezTo>
                  <a:cubicBezTo>
                    <a:pt x="9913" y="3240"/>
                    <a:pt x="10832" y="4665"/>
                    <a:pt x="11022" y="6122"/>
                  </a:cubicBezTo>
                  <a:cubicBezTo>
                    <a:pt x="11212" y="7610"/>
                    <a:pt x="10547" y="9162"/>
                    <a:pt x="9407" y="9922"/>
                  </a:cubicBezTo>
                  <a:cubicBezTo>
                    <a:pt x="9090" y="10144"/>
                    <a:pt x="8742" y="10271"/>
                    <a:pt x="8362" y="10366"/>
                  </a:cubicBezTo>
                  <a:cubicBezTo>
                    <a:pt x="8267" y="10366"/>
                    <a:pt x="8140" y="10366"/>
                    <a:pt x="8045" y="10397"/>
                  </a:cubicBezTo>
                  <a:cubicBezTo>
                    <a:pt x="7923" y="10410"/>
                    <a:pt x="7802" y="10417"/>
                    <a:pt x="7681" y="10417"/>
                  </a:cubicBezTo>
                  <a:cubicBezTo>
                    <a:pt x="6921" y="10417"/>
                    <a:pt x="6193" y="10161"/>
                    <a:pt x="5701" y="9669"/>
                  </a:cubicBezTo>
                  <a:cubicBezTo>
                    <a:pt x="5258" y="9194"/>
                    <a:pt x="5036" y="8561"/>
                    <a:pt x="5131" y="8022"/>
                  </a:cubicBezTo>
                  <a:cubicBezTo>
                    <a:pt x="5226" y="7579"/>
                    <a:pt x="5670" y="7167"/>
                    <a:pt x="6050" y="7167"/>
                  </a:cubicBezTo>
                  <a:cubicBezTo>
                    <a:pt x="6746" y="7167"/>
                    <a:pt x="7316" y="6597"/>
                    <a:pt x="7316" y="5932"/>
                  </a:cubicBezTo>
                  <a:cubicBezTo>
                    <a:pt x="7316" y="5235"/>
                    <a:pt x="6746" y="4665"/>
                    <a:pt x="6050" y="4665"/>
                  </a:cubicBezTo>
                  <a:cubicBezTo>
                    <a:pt x="4466" y="4665"/>
                    <a:pt x="3009" y="5869"/>
                    <a:pt x="2661" y="7515"/>
                  </a:cubicBezTo>
                  <a:cubicBezTo>
                    <a:pt x="2376" y="8877"/>
                    <a:pt x="2851" y="10366"/>
                    <a:pt x="3928" y="11442"/>
                  </a:cubicBezTo>
                  <a:cubicBezTo>
                    <a:pt x="4846" y="12361"/>
                    <a:pt x="6113" y="12867"/>
                    <a:pt x="7411" y="12931"/>
                  </a:cubicBezTo>
                  <a:cubicBezTo>
                    <a:pt x="7887" y="15306"/>
                    <a:pt x="7602" y="17808"/>
                    <a:pt x="6620" y="19993"/>
                  </a:cubicBezTo>
                  <a:cubicBezTo>
                    <a:pt x="5480" y="22463"/>
                    <a:pt x="3390" y="24522"/>
                    <a:pt x="919" y="25662"/>
                  </a:cubicBezTo>
                  <a:cubicBezTo>
                    <a:pt x="286" y="25947"/>
                    <a:pt x="1" y="26675"/>
                    <a:pt x="286" y="27308"/>
                  </a:cubicBezTo>
                  <a:cubicBezTo>
                    <a:pt x="476" y="27784"/>
                    <a:pt x="951" y="28069"/>
                    <a:pt x="1426" y="28069"/>
                  </a:cubicBezTo>
                  <a:cubicBezTo>
                    <a:pt x="1616" y="28069"/>
                    <a:pt x="1774" y="28037"/>
                    <a:pt x="1964" y="27942"/>
                  </a:cubicBezTo>
                  <a:cubicBezTo>
                    <a:pt x="4973" y="26580"/>
                    <a:pt x="7538" y="24078"/>
                    <a:pt x="8900" y="21038"/>
                  </a:cubicBezTo>
                  <a:cubicBezTo>
                    <a:pt x="10135" y="18410"/>
                    <a:pt x="10483" y="15369"/>
                    <a:pt x="9913" y="12519"/>
                  </a:cubicBezTo>
                  <a:cubicBezTo>
                    <a:pt x="10230" y="12392"/>
                    <a:pt x="10515" y="12234"/>
                    <a:pt x="10800" y="12044"/>
                  </a:cubicBezTo>
                  <a:cubicBezTo>
                    <a:pt x="12732" y="10746"/>
                    <a:pt x="13840" y="8244"/>
                    <a:pt x="13524" y="5805"/>
                  </a:cubicBezTo>
                  <a:cubicBezTo>
                    <a:pt x="13239" y="3652"/>
                    <a:pt x="11940" y="1562"/>
                    <a:pt x="9977" y="232"/>
                  </a:cubicBezTo>
                  <a:cubicBezTo>
                    <a:pt x="9759" y="75"/>
                    <a:pt x="9510" y="1"/>
                    <a:pt x="9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560004" y="2340013"/>
              <a:ext cx="153357" cy="285523"/>
            </a:xfrm>
            <a:custGeom>
              <a:avLst/>
              <a:gdLst/>
              <a:ahLst/>
              <a:cxnLst/>
              <a:rect l="l" t="t" r="r" b="b"/>
              <a:pathLst>
                <a:path w="5290" h="9849" extrusionOk="0">
                  <a:moveTo>
                    <a:pt x="1412" y="0"/>
                  </a:moveTo>
                  <a:cubicBezTo>
                    <a:pt x="1029" y="0"/>
                    <a:pt x="655" y="171"/>
                    <a:pt x="413" y="506"/>
                  </a:cubicBezTo>
                  <a:cubicBezTo>
                    <a:pt x="1" y="1045"/>
                    <a:pt x="96" y="1837"/>
                    <a:pt x="666" y="2248"/>
                  </a:cubicBezTo>
                  <a:lnTo>
                    <a:pt x="1331" y="2755"/>
                  </a:lnTo>
                  <a:cubicBezTo>
                    <a:pt x="1774" y="4528"/>
                    <a:pt x="1679" y="6429"/>
                    <a:pt x="1046" y="8139"/>
                  </a:cubicBezTo>
                  <a:cubicBezTo>
                    <a:pt x="793" y="8804"/>
                    <a:pt x="1141" y="9532"/>
                    <a:pt x="1806" y="9754"/>
                  </a:cubicBezTo>
                  <a:cubicBezTo>
                    <a:pt x="1933" y="9817"/>
                    <a:pt x="2091" y="9849"/>
                    <a:pt x="2218" y="9849"/>
                  </a:cubicBezTo>
                  <a:cubicBezTo>
                    <a:pt x="2756" y="9849"/>
                    <a:pt x="3231" y="9532"/>
                    <a:pt x="3421" y="9025"/>
                  </a:cubicBezTo>
                  <a:cubicBezTo>
                    <a:pt x="3960" y="7537"/>
                    <a:pt x="4181" y="5922"/>
                    <a:pt x="4086" y="4338"/>
                  </a:cubicBezTo>
                  <a:cubicBezTo>
                    <a:pt x="4403" y="4275"/>
                    <a:pt x="4688" y="4117"/>
                    <a:pt x="4878" y="3863"/>
                  </a:cubicBezTo>
                  <a:cubicBezTo>
                    <a:pt x="5290" y="3293"/>
                    <a:pt x="5195" y="2502"/>
                    <a:pt x="4625" y="2090"/>
                  </a:cubicBezTo>
                  <a:lnTo>
                    <a:pt x="2186" y="253"/>
                  </a:lnTo>
                  <a:cubicBezTo>
                    <a:pt x="1952" y="84"/>
                    <a:pt x="1679" y="0"/>
                    <a:pt x="1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53597" y="2689980"/>
              <a:ext cx="604123" cy="867410"/>
            </a:xfrm>
            <a:custGeom>
              <a:avLst/>
              <a:gdLst/>
              <a:ahLst/>
              <a:cxnLst/>
              <a:rect l="l" t="t" r="r" b="b"/>
              <a:pathLst>
                <a:path w="20839" h="29921" extrusionOk="0">
                  <a:moveTo>
                    <a:pt x="19378" y="0"/>
                  </a:moveTo>
                  <a:cubicBezTo>
                    <a:pt x="19003" y="0"/>
                    <a:pt x="18638" y="171"/>
                    <a:pt x="18400" y="500"/>
                  </a:cubicBezTo>
                  <a:cubicBezTo>
                    <a:pt x="14283" y="5852"/>
                    <a:pt x="8836" y="10096"/>
                    <a:pt x="2597" y="12725"/>
                  </a:cubicBezTo>
                  <a:cubicBezTo>
                    <a:pt x="1964" y="13010"/>
                    <a:pt x="1679" y="13738"/>
                    <a:pt x="1932" y="14403"/>
                  </a:cubicBezTo>
                  <a:cubicBezTo>
                    <a:pt x="2154" y="14878"/>
                    <a:pt x="2629" y="15163"/>
                    <a:pt x="3104" y="15163"/>
                  </a:cubicBezTo>
                  <a:cubicBezTo>
                    <a:pt x="3262" y="15163"/>
                    <a:pt x="3452" y="15131"/>
                    <a:pt x="3611" y="15068"/>
                  </a:cubicBezTo>
                  <a:cubicBezTo>
                    <a:pt x="6081" y="13991"/>
                    <a:pt x="8424" y="12725"/>
                    <a:pt x="10641" y="11236"/>
                  </a:cubicBezTo>
                  <a:lnTo>
                    <a:pt x="10641" y="11236"/>
                  </a:lnTo>
                  <a:cubicBezTo>
                    <a:pt x="9913" y="13453"/>
                    <a:pt x="9628" y="15828"/>
                    <a:pt x="9849" y="18140"/>
                  </a:cubicBezTo>
                  <a:cubicBezTo>
                    <a:pt x="9913" y="18868"/>
                    <a:pt x="10008" y="19565"/>
                    <a:pt x="10134" y="20262"/>
                  </a:cubicBezTo>
                  <a:cubicBezTo>
                    <a:pt x="10293" y="21338"/>
                    <a:pt x="10451" y="22352"/>
                    <a:pt x="10419" y="23334"/>
                  </a:cubicBezTo>
                  <a:cubicBezTo>
                    <a:pt x="10419" y="24980"/>
                    <a:pt x="9849" y="26374"/>
                    <a:pt x="8899" y="27039"/>
                  </a:cubicBezTo>
                  <a:cubicBezTo>
                    <a:pt x="8573" y="27278"/>
                    <a:pt x="8126" y="27398"/>
                    <a:pt x="7684" y="27398"/>
                  </a:cubicBezTo>
                  <a:cubicBezTo>
                    <a:pt x="7483" y="27398"/>
                    <a:pt x="7282" y="27373"/>
                    <a:pt x="7094" y="27324"/>
                  </a:cubicBezTo>
                  <a:cubicBezTo>
                    <a:pt x="6999" y="27292"/>
                    <a:pt x="6904" y="27261"/>
                    <a:pt x="6809" y="27197"/>
                  </a:cubicBezTo>
                  <a:cubicBezTo>
                    <a:pt x="7537" y="26437"/>
                    <a:pt x="8076" y="25487"/>
                    <a:pt x="8298" y="24474"/>
                  </a:cubicBezTo>
                  <a:cubicBezTo>
                    <a:pt x="8424" y="23777"/>
                    <a:pt x="7981" y="23112"/>
                    <a:pt x="7316" y="22954"/>
                  </a:cubicBezTo>
                  <a:cubicBezTo>
                    <a:pt x="7236" y="22939"/>
                    <a:pt x="7156" y="22932"/>
                    <a:pt x="7077" y="22932"/>
                  </a:cubicBezTo>
                  <a:cubicBezTo>
                    <a:pt x="6473" y="22932"/>
                    <a:pt x="5939" y="23347"/>
                    <a:pt x="5827" y="23935"/>
                  </a:cubicBezTo>
                  <a:cubicBezTo>
                    <a:pt x="5637" y="24790"/>
                    <a:pt x="5067" y="25550"/>
                    <a:pt x="4339" y="25962"/>
                  </a:cubicBezTo>
                  <a:cubicBezTo>
                    <a:pt x="3884" y="26227"/>
                    <a:pt x="3362" y="26357"/>
                    <a:pt x="2845" y="26357"/>
                  </a:cubicBezTo>
                  <a:cubicBezTo>
                    <a:pt x="2499" y="26357"/>
                    <a:pt x="2155" y="26298"/>
                    <a:pt x="1837" y="26184"/>
                  </a:cubicBezTo>
                  <a:cubicBezTo>
                    <a:pt x="1702" y="26139"/>
                    <a:pt x="1564" y="26117"/>
                    <a:pt x="1428" y="26117"/>
                  </a:cubicBezTo>
                  <a:cubicBezTo>
                    <a:pt x="896" y="26117"/>
                    <a:pt x="398" y="26446"/>
                    <a:pt x="222" y="26976"/>
                  </a:cubicBezTo>
                  <a:cubicBezTo>
                    <a:pt x="0" y="27641"/>
                    <a:pt x="349" y="28337"/>
                    <a:pt x="982" y="28591"/>
                  </a:cubicBezTo>
                  <a:cubicBezTo>
                    <a:pt x="1584" y="28781"/>
                    <a:pt x="2185" y="28876"/>
                    <a:pt x="2819" y="28876"/>
                  </a:cubicBezTo>
                  <a:cubicBezTo>
                    <a:pt x="3389" y="28876"/>
                    <a:pt x="3991" y="28781"/>
                    <a:pt x="4561" y="28622"/>
                  </a:cubicBezTo>
                  <a:cubicBezTo>
                    <a:pt x="5004" y="29129"/>
                    <a:pt x="5637" y="29509"/>
                    <a:pt x="6397" y="29731"/>
                  </a:cubicBezTo>
                  <a:cubicBezTo>
                    <a:pt x="6809" y="29857"/>
                    <a:pt x="7252" y="29921"/>
                    <a:pt x="7696" y="29921"/>
                  </a:cubicBezTo>
                  <a:cubicBezTo>
                    <a:pt x="8646" y="29921"/>
                    <a:pt x="9596" y="29636"/>
                    <a:pt x="10356" y="29097"/>
                  </a:cubicBezTo>
                  <a:cubicBezTo>
                    <a:pt x="12003" y="27957"/>
                    <a:pt x="12921" y="25867"/>
                    <a:pt x="12953" y="23365"/>
                  </a:cubicBezTo>
                  <a:cubicBezTo>
                    <a:pt x="12953" y="22162"/>
                    <a:pt x="12795" y="20990"/>
                    <a:pt x="12605" y="19882"/>
                  </a:cubicBezTo>
                  <a:cubicBezTo>
                    <a:pt x="12510" y="19217"/>
                    <a:pt x="12415" y="18552"/>
                    <a:pt x="12351" y="17918"/>
                  </a:cubicBezTo>
                  <a:cubicBezTo>
                    <a:pt x="12034" y="14371"/>
                    <a:pt x="13048" y="10666"/>
                    <a:pt x="15138" y="7753"/>
                  </a:cubicBezTo>
                  <a:cubicBezTo>
                    <a:pt x="15170" y="7721"/>
                    <a:pt x="15201" y="7658"/>
                    <a:pt x="15233" y="7626"/>
                  </a:cubicBezTo>
                  <a:cubicBezTo>
                    <a:pt x="17102" y="5916"/>
                    <a:pt x="18843" y="4047"/>
                    <a:pt x="20395" y="2020"/>
                  </a:cubicBezTo>
                  <a:cubicBezTo>
                    <a:pt x="20839" y="1482"/>
                    <a:pt x="20712" y="690"/>
                    <a:pt x="20173" y="279"/>
                  </a:cubicBezTo>
                  <a:cubicBezTo>
                    <a:pt x="19933" y="91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809724" y="4070223"/>
              <a:ext cx="303931" cy="266041"/>
            </a:xfrm>
            <a:custGeom>
              <a:avLst/>
              <a:gdLst/>
              <a:ahLst/>
              <a:cxnLst/>
              <a:rect l="l" t="t" r="r" b="b"/>
              <a:pathLst>
                <a:path w="10484" h="9177" extrusionOk="0">
                  <a:moveTo>
                    <a:pt x="5243" y="1"/>
                  </a:moveTo>
                  <a:cubicBezTo>
                    <a:pt x="3654" y="1"/>
                    <a:pt x="2118" y="826"/>
                    <a:pt x="1268" y="2293"/>
                  </a:cubicBezTo>
                  <a:cubicBezTo>
                    <a:pt x="1" y="4510"/>
                    <a:pt x="729" y="7296"/>
                    <a:pt x="2946" y="8563"/>
                  </a:cubicBezTo>
                  <a:cubicBezTo>
                    <a:pt x="3664" y="8979"/>
                    <a:pt x="4450" y="9177"/>
                    <a:pt x="5226" y="9177"/>
                  </a:cubicBezTo>
                  <a:cubicBezTo>
                    <a:pt x="6812" y="9177"/>
                    <a:pt x="8356" y="8352"/>
                    <a:pt x="9185" y="6885"/>
                  </a:cubicBezTo>
                  <a:cubicBezTo>
                    <a:pt x="10483" y="4700"/>
                    <a:pt x="9723" y="1881"/>
                    <a:pt x="7538" y="614"/>
                  </a:cubicBezTo>
                  <a:cubicBezTo>
                    <a:pt x="6810" y="198"/>
                    <a:pt x="6020" y="1"/>
                    <a:pt x="5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1550621" y="3520311"/>
              <a:ext cx="303003" cy="266041"/>
            </a:xfrm>
            <a:custGeom>
              <a:avLst/>
              <a:gdLst/>
              <a:ahLst/>
              <a:cxnLst/>
              <a:rect l="l" t="t" r="r" b="b"/>
              <a:pathLst>
                <a:path w="10452" h="9177" extrusionOk="0">
                  <a:moveTo>
                    <a:pt x="5233" y="0"/>
                  </a:moveTo>
                  <a:cubicBezTo>
                    <a:pt x="3654" y="0"/>
                    <a:pt x="2118" y="825"/>
                    <a:pt x="1268" y="2292"/>
                  </a:cubicBezTo>
                  <a:cubicBezTo>
                    <a:pt x="1" y="4477"/>
                    <a:pt x="729" y="7296"/>
                    <a:pt x="2946" y="8563"/>
                  </a:cubicBezTo>
                  <a:cubicBezTo>
                    <a:pt x="3664" y="8979"/>
                    <a:pt x="4447" y="9176"/>
                    <a:pt x="5219" y="9176"/>
                  </a:cubicBezTo>
                  <a:cubicBezTo>
                    <a:pt x="6798" y="9176"/>
                    <a:pt x="8334" y="8351"/>
                    <a:pt x="9185" y="6884"/>
                  </a:cubicBezTo>
                  <a:cubicBezTo>
                    <a:pt x="10452" y="4699"/>
                    <a:pt x="9723" y="1880"/>
                    <a:pt x="7506" y="614"/>
                  </a:cubicBezTo>
                  <a:cubicBezTo>
                    <a:pt x="6789" y="198"/>
                    <a:pt x="6006" y="0"/>
                    <a:pt x="5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1822374" y="2652525"/>
              <a:ext cx="303931" cy="265519"/>
            </a:xfrm>
            <a:custGeom>
              <a:avLst/>
              <a:gdLst/>
              <a:ahLst/>
              <a:cxnLst/>
              <a:rect l="l" t="t" r="r" b="b"/>
              <a:pathLst>
                <a:path w="10484" h="9159" extrusionOk="0">
                  <a:moveTo>
                    <a:pt x="5222" y="0"/>
                  </a:moveTo>
                  <a:cubicBezTo>
                    <a:pt x="3641" y="0"/>
                    <a:pt x="2115" y="817"/>
                    <a:pt x="1268" y="2299"/>
                  </a:cubicBezTo>
                  <a:cubicBezTo>
                    <a:pt x="1" y="4484"/>
                    <a:pt x="729" y="7303"/>
                    <a:pt x="2946" y="8538"/>
                  </a:cubicBezTo>
                  <a:cubicBezTo>
                    <a:pt x="3670" y="8958"/>
                    <a:pt x="4464" y="9158"/>
                    <a:pt x="5247" y="9158"/>
                  </a:cubicBezTo>
                  <a:cubicBezTo>
                    <a:pt x="6826" y="9158"/>
                    <a:pt x="8359" y="8342"/>
                    <a:pt x="9185" y="6859"/>
                  </a:cubicBezTo>
                  <a:cubicBezTo>
                    <a:pt x="10483" y="4674"/>
                    <a:pt x="9723" y="1887"/>
                    <a:pt x="7538" y="621"/>
                  </a:cubicBezTo>
                  <a:cubicBezTo>
                    <a:pt x="6803" y="201"/>
                    <a:pt x="6006" y="0"/>
                    <a:pt x="5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1550621" y="1797059"/>
              <a:ext cx="303003" cy="266041"/>
            </a:xfrm>
            <a:custGeom>
              <a:avLst/>
              <a:gdLst/>
              <a:ahLst/>
              <a:cxnLst/>
              <a:rect l="l" t="t" r="r" b="b"/>
              <a:pathLst>
                <a:path w="10452" h="9177" extrusionOk="0">
                  <a:moveTo>
                    <a:pt x="5233" y="1"/>
                  </a:moveTo>
                  <a:cubicBezTo>
                    <a:pt x="3654" y="1"/>
                    <a:pt x="2118" y="825"/>
                    <a:pt x="1268" y="2293"/>
                  </a:cubicBezTo>
                  <a:cubicBezTo>
                    <a:pt x="1" y="4478"/>
                    <a:pt x="729" y="7296"/>
                    <a:pt x="2946" y="8563"/>
                  </a:cubicBezTo>
                  <a:cubicBezTo>
                    <a:pt x="3664" y="8979"/>
                    <a:pt x="4447" y="9177"/>
                    <a:pt x="5219" y="9177"/>
                  </a:cubicBezTo>
                  <a:cubicBezTo>
                    <a:pt x="6798" y="9177"/>
                    <a:pt x="8334" y="8352"/>
                    <a:pt x="9185" y="6885"/>
                  </a:cubicBezTo>
                  <a:cubicBezTo>
                    <a:pt x="10452" y="4699"/>
                    <a:pt x="9723" y="1881"/>
                    <a:pt x="7506" y="614"/>
                  </a:cubicBezTo>
                  <a:cubicBezTo>
                    <a:pt x="6789" y="198"/>
                    <a:pt x="6006" y="1"/>
                    <a:pt x="5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809724" y="1229493"/>
              <a:ext cx="303931" cy="265519"/>
            </a:xfrm>
            <a:custGeom>
              <a:avLst/>
              <a:gdLst/>
              <a:ahLst/>
              <a:cxnLst/>
              <a:rect l="l" t="t" r="r" b="b"/>
              <a:pathLst>
                <a:path w="10484" h="9159" extrusionOk="0">
                  <a:moveTo>
                    <a:pt x="5222" y="0"/>
                  </a:moveTo>
                  <a:cubicBezTo>
                    <a:pt x="3641" y="0"/>
                    <a:pt x="2115" y="817"/>
                    <a:pt x="1268" y="2299"/>
                  </a:cubicBezTo>
                  <a:cubicBezTo>
                    <a:pt x="1" y="4484"/>
                    <a:pt x="729" y="7271"/>
                    <a:pt x="2946" y="8538"/>
                  </a:cubicBezTo>
                  <a:cubicBezTo>
                    <a:pt x="3670" y="8958"/>
                    <a:pt x="4464" y="9159"/>
                    <a:pt x="5247" y="9159"/>
                  </a:cubicBezTo>
                  <a:cubicBezTo>
                    <a:pt x="6826" y="9159"/>
                    <a:pt x="8359" y="8342"/>
                    <a:pt x="9185" y="6860"/>
                  </a:cubicBezTo>
                  <a:cubicBezTo>
                    <a:pt x="10483" y="4674"/>
                    <a:pt x="9723" y="1888"/>
                    <a:pt x="7538" y="621"/>
                  </a:cubicBezTo>
                  <a:cubicBezTo>
                    <a:pt x="6803" y="201"/>
                    <a:pt x="6006" y="0"/>
                    <a:pt x="5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864834" y="4119158"/>
              <a:ext cx="192812" cy="168838"/>
            </a:xfrm>
            <a:custGeom>
              <a:avLst/>
              <a:gdLst/>
              <a:ahLst/>
              <a:cxnLst/>
              <a:rect l="l" t="t" r="r" b="b"/>
              <a:pathLst>
                <a:path w="6651" h="5824" extrusionOk="0">
                  <a:moveTo>
                    <a:pt x="3340" y="1"/>
                  </a:moveTo>
                  <a:cubicBezTo>
                    <a:pt x="2333" y="1"/>
                    <a:pt x="1356" y="522"/>
                    <a:pt x="823" y="1460"/>
                  </a:cubicBezTo>
                  <a:cubicBezTo>
                    <a:pt x="0" y="2853"/>
                    <a:pt x="475" y="4627"/>
                    <a:pt x="1869" y="5418"/>
                  </a:cubicBezTo>
                  <a:cubicBezTo>
                    <a:pt x="2333" y="5693"/>
                    <a:pt x="2840" y="5823"/>
                    <a:pt x="3339" y="5823"/>
                  </a:cubicBezTo>
                  <a:cubicBezTo>
                    <a:pt x="4339" y="5823"/>
                    <a:pt x="5310" y="5302"/>
                    <a:pt x="5859" y="4373"/>
                  </a:cubicBezTo>
                  <a:cubicBezTo>
                    <a:pt x="6651" y="2980"/>
                    <a:pt x="6176" y="1207"/>
                    <a:pt x="4782" y="383"/>
                  </a:cubicBezTo>
                  <a:cubicBezTo>
                    <a:pt x="4326" y="124"/>
                    <a:pt x="3829" y="1"/>
                    <a:pt x="3340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864834" y="1277964"/>
              <a:ext cx="192812" cy="168838"/>
            </a:xfrm>
            <a:custGeom>
              <a:avLst/>
              <a:gdLst/>
              <a:ahLst/>
              <a:cxnLst/>
              <a:rect l="l" t="t" r="r" b="b"/>
              <a:pathLst>
                <a:path w="6651" h="5824" extrusionOk="0">
                  <a:moveTo>
                    <a:pt x="3312" y="1"/>
                  </a:moveTo>
                  <a:cubicBezTo>
                    <a:pt x="2315" y="1"/>
                    <a:pt x="1351" y="522"/>
                    <a:pt x="823" y="1451"/>
                  </a:cubicBezTo>
                  <a:cubicBezTo>
                    <a:pt x="0" y="2844"/>
                    <a:pt x="475" y="4618"/>
                    <a:pt x="1869" y="5441"/>
                  </a:cubicBezTo>
                  <a:cubicBezTo>
                    <a:pt x="2325" y="5700"/>
                    <a:pt x="2821" y="5823"/>
                    <a:pt x="3312" y="5823"/>
                  </a:cubicBezTo>
                  <a:cubicBezTo>
                    <a:pt x="4321" y="5823"/>
                    <a:pt x="5305" y="5302"/>
                    <a:pt x="5859" y="4364"/>
                  </a:cubicBezTo>
                  <a:cubicBezTo>
                    <a:pt x="6651" y="2971"/>
                    <a:pt x="6176" y="1197"/>
                    <a:pt x="4782" y="406"/>
                  </a:cubicBezTo>
                  <a:cubicBezTo>
                    <a:pt x="4318" y="131"/>
                    <a:pt x="3811" y="1"/>
                    <a:pt x="331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1877484" y="2700996"/>
              <a:ext cx="192812" cy="168838"/>
            </a:xfrm>
            <a:custGeom>
              <a:avLst/>
              <a:gdLst/>
              <a:ahLst/>
              <a:cxnLst/>
              <a:rect l="l" t="t" r="r" b="b"/>
              <a:pathLst>
                <a:path w="6651" h="5824" extrusionOk="0">
                  <a:moveTo>
                    <a:pt x="3312" y="1"/>
                  </a:moveTo>
                  <a:cubicBezTo>
                    <a:pt x="2315" y="1"/>
                    <a:pt x="1351" y="521"/>
                    <a:pt x="823" y="1450"/>
                  </a:cubicBezTo>
                  <a:cubicBezTo>
                    <a:pt x="0" y="2844"/>
                    <a:pt x="475" y="4617"/>
                    <a:pt x="1869" y="5441"/>
                  </a:cubicBezTo>
                  <a:cubicBezTo>
                    <a:pt x="2324" y="5700"/>
                    <a:pt x="2821" y="5823"/>
                    <a:pt x="3312" y="5823"/>
                  </a:cubicBezTo>
                  <a:cubicBezTo>
                    <a:pt x="4321" y="5823"/>
                    <a:pt x="5305" y="5301"/>
                    <a:pt x="5859" y="4364"/>
                  </a:cubicBezTo>
                  <a:cubicBezTo>
                    <a:pt x="6651" y="2971"/>
                    <a:pt x="6176" y="1197"/>
                    <a:pt x="4782" y="405"/>
                  </a:cubicBezTo>
                  <a:cubicBezTo>
                    <a:pt x="4318" y="131"/>
                    <a:pt x="3811" y="1"/>
                    <a:pt x="3312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1605731" y="3569218"/>
              <a:ext cx="192812" cy="168838"/>
            </a:xfrm>
            <a:custGeom>
              <a:avLst/>
              <a:gdLst/>
              <a:ahLst/>
              <a:cxnLst/>
              <a:rect l="l" t="t" r="r" b="b"/>
              <a:pathLst>
                <a:path w="6651" h="5824" extrusionOk="0">
                  <a:moveTo>
                    <a:pt x="3339" y="1"/>
                  </a:moveTo>
                  <a:cubicBezTo>
                    <a:pt x="2330" y="1"/>
                    <a:pt x="1346" y="523"/>
                    <a:pt x="792" y="1460"/>
                  </a:cubicBezTo>
                  <a:cubicBezTo>
                    <a:pt x="0" y="2854"/>
                    <a:pt x="475" y="4627"/>
                    <a:pt x="1868" y="5419"/>
                  </a:cubicBezTo>
                  <a:cubicBezTo>
                    <a:pt x="2333" y="5693"/>
                    <a:pt x="2840" y="5823"/>
                    <a:pt x="3339" y="5823"/>
                  </a:cubicBezTo>
                  <a:cubicBezTo>
                    <a:pt x="4339" y="5823"/>
                    <a:pt x="5310" y="5303"/>
                    <a:pt x="5859" y="4374"/>
                  </a:cubicBezTo>
                  <a:cubicBezTo>
                    <a:pt x="6651" y="2980"/>
                    <a:pt x="6175" y="1175"/>
                    <a:pt x="4782" y="383"/>
                  </a:cubicBezTo>
                  <a:cubicBezTo>
                    <a:pt x="4326" y="124"/>
                    <a:pt x="3829" y="1"/>
                    <a:pt x="3339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1605731" y="1845994"/>
              <a:ext cx="192812" cy="168809"/>
            </a:xfrm>
            <a:custGeom>
              <a:avLst/>
              <a:gdLst/>
              <a:ahLst/>
              <a:cxnLst/>
              <a:rect l="l" t="t" r="r" b="b"/>
              <a:pathLst>
                <a:path w="6651" h="5823" extrusionOk="0">
                  <a:moveTo>
                    <a:pt x="3339" y="0"/>
                  </a:moveTo>
                  <a:cubicBezTo>
                    <a:pt x="2330" y="0"/>
                    <a:pt x="1346" y="522"/>
                    <a:pt x="792" y="1460"/>
                  </a:cubicBezTo>
                  <a:cubicBezTo>
                    <a:pt x="0" y="2853"/>
                    <a:pt x="475" y="4627"/>
                    <a:pt x="1868" y="5418"/>
                  </a:cubicBezTo>
                  <a:cubicBezTo>
                    <a:pt x="2333" y="5693"/>
                    <a:pt x="2840" y="5823"/>
                    <a:pt x="3339" y="5823"/>
                  </a:cubicBezTo>
                  <a:cubicBezTo>
                    <a:pt x="4339" y="5823"/>
                    <a:pt x="5310" y="5302"/>
                    <a:pt x="5859" y="4373"/>
                  </a:cubicBezTo>
                  <a:cubicBezTo>
                    <a:pt x="6651" y="2948"/>
                    <a:pt x="6175" y="1175"/>
                    <a:pt x="4782" y="383"/>
                  </a:cubicBezTo>
                  <a:cubicBezTo>
                    <a:pt x="4326" y="124"/>
                    <a:pt x="3829" y="0"/>
                    <a:pt x="3339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527883" y="2488731"/>
              <a:ext cx="743680" cy="1228335"/>
            </a:xfrm>
            <a:custGeom>
              <a:avLst/>
              <a:gdLst/>
              <a:ahLst/>
              <a:cxnLst/>
              <a:rect l="l" t="t" r="r" b="b"/>
              <a:pathLst>
                <a:path w="25653" h="42371" extrusionOk="0">
                  <a:moveTo>
                    <a:pt x="20265" y="6942"/>
                  </a:moveTo>
                  <a:cubicBezTo>
                    <a:pt x="20540" y="6942"/>
                    <a:pt x="20820" y="7033"/>
                    <a:pt x="21060" y="7221"/>
                  </a:cubicBezTo>
                  <a:cubicBezTo>
                    <a:pt x="21599" y="7632"/>
                    <a:pt x="21726" y="8424"/>
                    <a:pt x="21282" y="8962"/>
                  </a:cubicBezTo>
                  <a:cubicBezTo>
                    <a:pt x="19730" y="10989"/>
                    <a:pt x="17989" y="12858"/>
                    <a:pt x="16120" y="14568"/>
                  </a:cubicBezTo>
                  <a:cubicBezTo>
                    <a:pt x="16088" y="14600"/>
                    <a:pt x="16057" y="14663"/>
                    <a:pt x="16025" y="14695"/>
                  </a:cubicBezTo>
                  <a:cubicBezTo>
                    <a:pt x="13935" y="17608"/>
                    <a:pt x="12921" y="21313"/>
                    <a:pt x="13238" y="24860"/>
                  </a:cubicBezTo>
                  <a:cubicBezTo>
                    <a:pt x="13302" y="25494"/>
                    <a:pt x="13397" y="26159"/>
                    <a:pt x="13492" y="26824"/>
                  </a:cubicBezTo>
                  <a:cubicBezTo>
                    <a:pt x="13682" y="27932"/>
                    <a:pt x="13840" y="29104"/>
                    <a:pt x="13840" y="30307"/>
                  </a:cubicBezTo>
                  <a:cubicBezTo>
                    <a:pt x="13808" y="32809"/>
                    <a:pt x="12858" y="34899"/>
                    <a:pt x="11243" y="36039"/>
                  </a:cubicBezTo>
                  <a:cubicBezTo>
                    <a:pt x="10483" y="36578"/>
                    <a:pt x="9533" y="36863"/>
                    <a:pt x="8583" y="36863"/>
                  </a:cubicBezTo>
                  <a:cubicBezTo>
                    <a:pt x="8139" y="36863"/>
                    <a:pt x="7696" y="36799"/>
                    <a:pt x="7284" y="36673"/>
                  </a:cubicBezTo>
                  <a:cubicBezTo>
                    <a:pt x="6524" y="36451"/>
                    <a:pt x="5891" y="36071"/>
                    <a:pt x="5448" y="35564"/>
                  </a:cubicBezTo>
                  <a:cubicBezTo>
                    <a:pt x="4878" y="35723"/>
                    <a:pt x="4276" y="35818"/>
                    <a:pt x="3706" y="35818"/>
                  </a:cubicBezTo>
                  <a:cubicBezTo>
                    <a:pt x="3072" y="35818"/>
                    <a:pt x="2471" y="35723"/>
                    <a:pt x="1869" y="35533"/>
                  </a:cubicBezTo>
                  <a:cubicBezTo>
                    <a:pt x="1236" y="35279"/>
                    <a:pt x="887" y="34583"/>
                    <a:pt x="1109" y="33918"/>
                  </a:cubicBezTo>
                  <a:cubicBezTo>
                    <a:pt x="1285" y="33388"/>
                    <a:pt x="1783" y="33059"/>
                    <a:pt x="2315" y="33059"/>
                  </a:cubicBezTo>
                  <a:cubicBezTo>
                    <a:pt x="2451" y="33059"/>
                    <a:pt x="2589" y="33081"/>
                    <a:pt x="2724" y="33126"/>
                  </a:cubicBezTo>
                  <a:cubicBezTo>
                    <a:pt x="3042" y="33240"/>
                    <a:pt x="3386" y="33299"/>
                    <a:pt x="3732" y="33299"/>
                  </a:cubicBezTo>
                  <a:cubicBezTo>
                    <a:pt x="4249" y="33299"/>
                    <a:pt x="4771" y="33169"/>
                    <a:pt x="5226" y="32904"/>
                  </a:cubicBezTo>
                  <a:cubicBezTo>
                    <a:pt x="5954" y="32492"/>
                    <a:pt x="6524" y="31732"/>
                    <a:pt x="6714" y="30877"/>
                  </a:cubicBezTo>
                  <a:cubicBezTo>
                    <a:pt x="6826" y="30289"/>
                    <a:pt x="7360" y="29874"/>
                    <a:pt x="7964" y="29874"/>
                  </a:cubicBezTo>
                  <a:cubicBezTo>
                    <a:pt x="8043" y="29874"/>
                    <a:pt x="8123" y="29881"/>
                    <a:pt x="8203" y="29896"/>
                  </a:cubicBezTo>
                  <a:cubicBezTo>
                    <a:pt x="8868" y="30054"/>
                    <a:pt x="9311" y="30719"/>
                    <a:pt x="9185" y="31416"/>
                  </a:cubicBezTo>
                  <a:cubicBezTo>
                    <a:pt x="8963" y="32429"/>
                    <a:pt x="8424" y="33379"/>
                    <a:pt x="7696" y="34139"/>
                  </a:cubicBezTo>
                  <a:cubicBezTo>
                    <a:pt x="7791" y="34203"/>
                    <a:pt x="7886" y="34234"/>
                    <a:pt x="7981" y="34266"/>
                  </a:cubicBezTo>
                  <a:cubicBezTo>
                    <a:pt x="8169" y="34315"/>
                    <a:pt x="8370" y="34340"/>
                    <a:pt x="8571" y="34340"/>
                  </a:cubicBezTo>
                  <a:cubicBezTo>
                    <a:pt x="9013" y="34340"/>
                    <a:pt x="9460" y="34220"/>
                    <a:pt x="9786" y="33981"/>
                  </a:cubicBezTo>
                  <a:cubicBezTo>
                    <a:pt x="10736" y="33316"/>
                    <a:pt x="11306" y="31922"/>
                    <a:pt x="11306" y="30276"/>
                  </a:cubicBezTo>
                  <a:cubicBezTo>
                    <a:pt x="11338" y="29294"/>
                    <a:pt x="11180" y="28280"/>
                    <a:pt x="11021" y="27204"/>
                  </a:cubicBezTo>
                  <a:cubicBezTo>
                    <a:pt x="10895" y="26507"/>
                    <a:pt x="10800" y="25810"/>
                    <a:pt x="10736" y="25082"/>
                  </a:cubicBezTo>
                  <a:cubicBezTo>
                    <a:pt x="10515" y="22770"/>
                    <a:pt x="10800" y="20395"/>
                    <a:pt x="11496" y="18178"/>
                  </a:cubicBezTo>
                  <a:lnTo>
                    <a:pt x="11496" y="18178"/>
                  </a:lnTo>
                  <a:cubicBezTo>
                    <a:pt x="9311" y="19667"/>
                    <a:pt x="6936" y="20933"/>
                    <a:pt x="4498" y="22010"/>
                  </a:cubicBezTo>
                  <a:cubicBezTo>
                    <a:pt x="4308" y="22073"/>
                    <a:pt x="4149" y="22105"/>
                    <a:pt x="3991" y="22105"/>
                  </a:cubicBezTo>
                  <a:cubicBezTo>
                    <a:pt x="3484" y="22105"/>
                    <a:pt x="3041" y="21820"/>
                    <a:pt x="2819" y="21345"/>
                  </a:cubicBezTo>
                  <a:cubicBezTo>
                    <a:pt x="2566" y="20680"/>
                    <a:pt x="2851" y="19952"/>
                    <a:pt x="3484" y="19667"/>
                  </a:cubicBezTo>
                  <a:cubicBezTo>
                    <a:pt x="9723" y="17038"/>
                    <a:pt x="15170" y="12794"/>
                    <a:pt x="19287" y="7442"/>
                  </a:cubicBezTo>
                  <a:cubicBezTo>
                    <a:pt x="19525" y="7113"/>
                    <a:pt x="19890" y="6942"/>
                    <a:pt x="20265" y="6942"/>
                  </a:cubicBezTo>
                  <a:close/>
                  <a:moveTo>
                    <a:pt x="23974" y="0"/>
                  </a:moveTo>
                  <a:cubicBezTo>
                    <a:pt x="22802" y="1774"/>
                    <a:pt x="21219" y="3230"/>
                    <a:pt x="19667" y="4560"/>
                  </a:cubicBezTo>
                  <a:cubicBezTo>
                    <a:pt x="13618" y="9818"/>
                    <a:pt x="6999" y="14441"/>
                    <a:pt x="1" y="18336"/>
                  </a:cubicBezTo>
                  <a:lnTo>
                    <a:pt x="1" y="28122"/>
                  </a:lnTo>
                  <a:cubicBezTo>
                    <a:pt x="347" y="28181"/>
                    <a:pt x="699" y="28211"/>
                    <a:pt x="1053" y="28211"/>
                  </a:cubicBezTo>
                  <a:cubicBezTo>
                    <a:pt x="2026" y="28211"/>
                    <a:pt x="3005" y="27985"/>
                    <a:pt x="3864" y="27520"/>
                  </a:cubicBezTo>
                  <a:cubicBezTo>
                    <a:pt x="5226" y="26792"/>
                    <a:pt x="6271" y="25430"/>
                    <a:pt x="6683" y="23942"/>
                  </a:cubicBezTo>
                  <a:cubicBezTo>
                    <a:pt x="6844" y="23351"/>
                    <a:pt x="7370" y="22988"/>
                    <a:pt x="7931" y="22988"/>
                  </a:cubicBezTo>
                  <a:cubicBezTo>
                    <a:pt x="8032" y="22988"/>
                    <a:pt x="8134" y="22999"/>
                    <a:pt x="8234" y="23023"/>
                  </a:cubicBezTo>
                  <a:cubicBezTo>
                    <a:pt x="8900" y="23213"/>
                    <a:pt x="9311" y="23910"/>
                    <a:pt x="9121" y="24575"/>
                  </a:cubicBezTo>
                  <a:cubicBezTo>
                    <a:pt x="8551" y="26760"/>
                    <a:pt x="7031" y="28692"/>
                    <a:pt x="5068" y="29737"/>
                  </a:cubicBezTo>
                  <a:cubicBezTo>
                    <a:pt x="3864" y="30402"/>
                    <a:pt x="2471" y="30751"/>
                    <a:pt x="1077" y="30751"/>
                  </a:cubicBezTo>
                  <a:cubicBezTo>
                    <a:pt x="729" y="30751"/>
                    <a:pt x="381" y="30719"/>
                    <a:pt x="32" y="30656"/>
                  </a:cubicBezTo>
                  <a:lnTo>
                    <a:pt x="32" y="37749"/>
                  </a:lnTo>
                  <a:cubicBezTo>
                    <a:pt x="64" y="39998"/>
                    <a:pt x="2439" y="41835"/>
                    <a:pt x="4624" y="42246"/>
                  </a:cubicBezTo>
                  <a:cubicBezTo>
                    <a:pt x="5079" y="42332"/>
                    <a:pt x="5536" y="42371"/>
                    <a:pt x="5989" y="42371"/>
                  </a:cubicBezTo>
                  <a:cubicBezTo>
                    <a:pt x="8222" y="42371"/>
                    <a:pt x="10387" y="41437"/>
                    <a:pt x="11940" y="40568"/>
                  </a:cubicBezTo>
                  <a:cubicBezTo>
                    <a:pt x="14125" y="39333"/>
                    <a:pt x="15803" y="37844"/>
                    <a:pt x="16943" y="36166"/>
                  </a:cubicBezTo>
                  <a:cubicBezTo>
                    <a:pt x="17735" y="34994"/>
                    <a:pt x="18274" y="33696"/>
                    <a:pt x="18464" y="32429"/>
                  </a:cubicBezTo>
                  <a:lnTo>
                    <a:pt x="18464" y="32429"/>
                  </a:lnTo>
                  <a:cubicBezTo>
                    <a:pt x="18242" y="32556"/>
                    <a:pt x="18020" y="32682"/>
                    <a:pt x="17799" y="32809"/>
                  </a:cubicBezTo>
                  <a:cubicBezTo>
                    <a:pt x="17609" y="32936"/>
                    <a:pt x="17387" y="32967"/>
                    <a:pt x="17197" y="32967"/>
                  </a:cubicBezTo>
                  <a:cubicBezTo>
                    <a:pt x="16753" y="32967"/>
                    <a:pt x="16310" y="32746"/>
                    <a:pt x="16088" y="32334"/>
                  </a:cubicBezTo>
                  <a:cubicBezTo>
                    <a:pt x="15740" y="31732"/>
                    <a:pt x="15962" y="30941"/>
                    <a:pt x="16563" y="30624"/>
                  </a:cubicBezTo>
                  <a:cubicBezTo>
                    <a:pt x="17387" y="30181"/>
                    <a:pt x="18147" y="29642"/>
                    <a:pt x="18844" y="29072"/>
                  </a:cubicBezTo>
                  <a:cubicBezTo>
                    <a:pt x="18907" y="29009"/>
                    <a:pt x="18970" y="28977"/>
                    <a:pt x="19034" y="28914"/>
                  </a:cubicBezTo>
                  <a:cubicBezTo>
                    <a:pt x="21187" y="27109"/>
                    <a:pt x="22834" y="24702"/>
                    <a:pt x="23721" y="22010"/>
                  </a:cubicBezTo>
                  <a:cubicBezTo>
                    <a:pt x="24671" y="19033"/>
                    <a:pt x="24671" y="15740"/>
                    <a:pt x="23689" y="12763"/>
                  </a:cubicBezTo>
                  <a:cubicBezTo>
                    <a:pt x="23436" y="13048"/>
                    <a:pt x="23214" y="13301"/>
                    <a:pt x="22961" y="13586"/>
                  </a:cubicBezTo>
                  <a:cubicBezTo>
                    <a:pt x="22802" y="13744"/>
                    <a:pt x="22644" y="13934"/>
                    <a:pt x="22486" y="14093"/>
                  </a:cubicBezTo>
                  <a:cubicBezTo>
                    <a:pt x="20839" y="15930"/>
                    <a:pt x="19097" y="17830"/>
                    <a:pt x="18210" y="20047"/>
                  </a:cubicBezTo>
                  <a:cubicBezTo>
                    <a:pt x="18020" y="20553"/>
                    <a:pt x="17545" y="20838"/>
                    <a:pt x="17038" y="20838"/>
                  </a:cubicBezTo>
                  <a:cubicBezTo>
                    <a:pt x="16880" y="20838"/>
                    <a:pt x="16722" y="20807"/>
                    <a:pt x="16563" y="20743"/>
                  </a:cubicBezTo>
                  <a:cubicBezTo>
                    <a:pt x="15930" y="20490"/>
                    <a:pt x="15613" y="19730"/>
                    <a:pt x="15867" y="19096"/>
                  </a:cubicBezTo>
                  <a:cubicBezTo>
                    <a:pt x="16943" y="16468"/>
                    <a:pt x="18812" y="14409"/>
                    <a:pt x="20617" y="12414"/>
                  </a:cubicBezTo>
                  <a:cubicBezTo>
                    <a:pt x="20775" y="12224"/>
                    <a:pt x="20934" y="12066"/>
                    <a:pt x="21092" y="11876"/>
                  </a:cubicBezTo>
                  <a:cubicBezTo>
                    <a:pt x="22771" y="10008"/>
                    <a:pt x="24639" y="7791"/>
                    <a:pt x="25241" y="5289"/>
                  </a:cubicBezTo>
                  <a:cubicBezTo>
                    <a:pt x="25652" y="3515"/>
                    <a:pt x="25272" y="1267"/>
                    <a:pt x="23974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4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6" name="Google Shape;2036;p41"/>
          <p:cNvSpPr/>
          <p:nvPr/>
        </p:nvSpPr>
        <p:spPr>
          <a:xfrm>
            <a:off x="2511300" y="1018800"/>
            <a:ext cx="4121385" cy="3717922"/>
          </a:xfrm>
          <a:custGeom>
            <a:avLst/>
            <a:gdLst/>
            <a:ahLst/>
            <a:cxnLst/>
            <a:rect l="l" t="t" r="r" b="b"/>
            <a:pathLst>
              <a:path w="113186" h="119126" extrusionOk="0">
                <a:moveTo>
                  <a:pt x="111571" y="1"/>
                </a:moveTo>
                <a:cubicBezTo>
                  <a:pt x="111349" y="1"/>
                  <a:pt x="111127" y="143"/>
                  <a:pt x="111127" y="428"/>
                </a:cubicBezTo>
                <a:lnTo>
                  <a:pt x="111127" y="460"/>
                </a:lnTo>
                <a:cubicBezTo>
                  <a:pt x="105121" y="361"/>
                  <a:pt x="95810" y="310"/>
                  <a:pt x="85080" y="310"/>
                </a:cubicBezTo>
                <a:cubicBezTo>
                  <a:pt x="58184" y="310"/>
                  <a:pt x="22370" y="627"/>
                  <a:pt x="7316" y="1283"/>
                </a:cubicBezTo>
                <a:cubicBezTo>
                  <a:pt x="5986" y="1347"/>
                  <a:pt x="4498" y="1283"/>
                  <a:pt x="3199" y="1568"/>
                </a:cubicBezTo>
                <a:cubicBezTo>
                  <a:pt x="2851" y="1632"/>
                  <a:pt x="2281" y="1853"/>
                  <a:pt x="2122" y="2234"/>
                </a:cubicBezTo>
                <a:cubicBezTo>
                  <a:pt x="1932" y="2234"/>
                  <a:pt x="1742" y="2360"/>
                  <a:pt x="1742" y="2614"/>
                </a:cubicBezTo>
                <a:cubicBezTo>
                  <a:pt x="2027" y="17561"/>
                  <a:pt x="1647" y="32509"/>
                  <a:pt x="1141" y="47457"/>
                </a:cubicBezTo>
                <a:cubicBezTo>
                  <a:pt x="634" y="62341"/>
                  <a:pt x="64" y="77225"/>
                  <a:pt x="1" y="92110"/>
                </a:cubicBezTo>
                <a:cubicBezTo>
                  <a:pt x="1" y="100470"/>
                  <a:pt x="1" y="108894"/>
                  <a:pt x="634" y="117223"/>
                </a:cubicBezTo>
                <a:cubicBezTo>
                  <a:pt x="602" y="117382"/>
                  <a:pt x="602" y="117540"/>
                  <a:pt x="761" y="117635"/>
                </a:cubicBezTo>
                <a:cubicBezTo>
                  <a:pt x="2249" y="118648"/>
                  <a:pt x="3927" y="118965"/>
                  <a:pt x="5733" y="119060"/>
                </a:cubicBezTo>
                <a:cubicBezTo>
                  <a:pt x="6632" y="119111"/>
                  <a:pt x="7542" y="119126"/>
                  <a:pt x="8453" y="119126"/>
                </a:cubicBezTo>
                <a:cubicBezTo>
                  <a:pt x="9820" y="119126"/>
                  <a:pt x="11192" y="119092"/>
                  <a:pt x="12541" y="119092"/>
                </a:cubicBezTo>
                <a:cubicBezTo>
                  <a:pt x="17260" y="119060"/>
                  <a:pt x="21979" y="119028"/>
                  <a:pt x="26698" y="118997"/>
                </a:cubicBezTo>
                <a:cubicBezTo>
                  <a:pt x="36198" y="118965"/>
                  <a:pt x="45699" y="118902"/>
                  <a:pt x="55200" y="118838"/>
                </a:cubicBezTo>
                <a:cubicBezTo>
                  <a:pt x="60552" y="118807"/>
                  <a:pt x="106535" y="118775"/>
                  <a:pt x="111919" y="118743"/>
                </a:cubicBezTo>
                <a:cubicBezTo>
                  <a:pt x="112331" y="118712"/>
                  <a:pt x="112426" y="118268"/>
                  <a:pt x="112236" y="118047"/>
                </a:cubicBezTo>
                <a:cubicBezTo>
                  <a:pt x="112679" y="117572"/>
                  <a:pt x="112837" y="116938"/>
                  <a:pt x="112932" y="116305"/>
                </a:cubicBezTo>
                <a:cubicBezTo>
                  <a:pt x="113186" y="114531"/>
                  <a:pt x="112996" y="112726"/>
                  <a:pt x="112996" y="110953"/>
                </a:cubicBezTo>
                <a:cubicBezTo>
                  <a:pt x="112964" y="106994"/>
                  <a:pt x="112932" y="103036"/>
                  <a:pt x="112901" y="99077"/>
                </a:cubicBezTo>
                <a:cubicBezTo>
                  <a:pt x="112806" y="91096"/>
                  <a:pt x="112742" y="83116"/>
                  <a:pt x="112679" y="75135"/>
                </a:cubicBezTo>
                <a:cubicBezTo>
                  <a:pt x="112552" y="59206"/>
                  <a:pt x="112394" y="43308"/>
                  <a:pt x="112267" y="27379"/>
                </a:cubicBezTo>
                <a:cubicBezTo>
                  <a:pt x="112172" y="18385"/>
                  <a:pt x="112109" y="9422"/>
                  <a:pt x="112014" y="428"/>
                </a:cubicBezTo>
                <a:cubicBezTo>
                  <a:pt x="112014" y="143"/>
                  <a:pt x="111792" y="1"/>
                  <a:pt x="111571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41"/>
          <p:cNvSpPr/>
          <p:nvPr/>
        </p:nvSpPr>
        <p:spPr>
          <a:xfrm>
            <a:off x="2541268" y="1054690"/>
            <a:ext cx="4055697" cy="3656252"/>
          </a:xfrm>
          <a:custGeom>
            <a:avLst/>
            <a:gdLst/>
            <a:ahLst/>
            <a:cxnLst/>
            <a:rect l="l" t="t" r="r" b="b"/>
            <a:pathLst>
              <a:path w="111382" h="117150" extrusionOk="0">
                <a:moveTo>
                  <a:pt x="1955" y="1325"/>
                </a:moveTo>
                <a:cubicBezTo>
                  <a:pt x="1957" y="1329"/>
                  <a:pt x="1961" y="1333"/>
                  <a:pt x="1964" y="1337"/>
                </a:cubicBezTo>
                <a:cubicBezTo>
                  <a:pt x="1961" y="1333"/>
                  <a:pt x="1958" y="1329"/>
                  <a:pt x="1955" y="1325"/>
                </a:cubicBezTo>
                <a:close/>
                <a:moveTo>
                  <a:pt x="51438" y="1"/>
                </a:moveTo>
                <a:cubicBezTo>
                  <a:pt x="43621" y="1"/>
                  <a:pt x="35824" y="94"/>
                  <a:pt x="28028" y="260"/>
                </a:cubicBezTo>
                <a:cubicBezTo>
                  <a:pt x="23594" y="355"/>
                  <a:pt x="19161" y="482"/>
                  <a:pt x="14727" y="640"/>
                </a:cubicBezTo>
                <a:cubicBezTo>
                  <a:pt x="12510" y="735"/>
                  <a:pt x="10293" y="799"/>
                  <a:pt x="8077" y="894"/>
                </a:cubicBezTo>
                <a:cubicBezTo>
                  <a:pt x="6968" y="957"/>
                  <a:pt x="5860" y="989"/>
                  <a:pt x="4751" y="1052"/>
                </a:cubicBezTo>
                <a:cubicBezTo>
                  <a:pt x="4150" y="1052"/>
                  <a:pt x="3580" y="1084"/>
                  <a:pt x="2978" y="1084"/>
                </a:cubicBezTo>
                <a:cubicBezTo>
                  <a:pt x="2914" y="1084"/>
                  <a:pt x="2689" y="1063"/>
                  <a:pt x="2461" y="1063"/>
                </a:cubicBezTo>
                <a:cubicBezTo>
                  <a:pt x="2126" y="1063"/>
                  <a:pt x="1786" y="1107"/>
                  <a:pt x="1955" y="1325"/>
                </a:cubicBezTo>
                <a:lnTo>
                  <a:pt x="1955" y="1325"/>
                </a:lnTo>
                <a:cubicBezTo>
                  <a:pt x="1926" y="1278"/>
                  <a:pt x="1984" y="1221"/>
                  <a:pt x="2040" y="1221"/>
                </a:cubicBezTo>
                <a:cubicBezTo>
                  <a:pt x="2058" y="1221"/>
                  <a:pt x="2076" y="1227"/>
                  <a:pt x="2091" y="1242"/>
                </a:cubicBezTo>
                <a:cubicBezTo>
                  <a:pt x="2344" y="1464"/>
                  <a:pt x="2091" y="1685"/>
                  <a:pt x="1806" y="1717"/>
                </a:cubicBezTo>
                <a:cubicBezTo>
                  <a:pt x="1964" y="10077"/>
                  <a:pt x="1933" y="18438"/>
                  <a:pt x="1743" y="26799"/>
                </a:cubicBezTo>
                <a:cubicBezTo>
                  <a:pt x="1426" y="41683"/>
                  <a:pt x="761" y="56567"/>
                  <a:pt x="349" y="71452"/>
                </a:cubicBezTo>
                <a:cubicBezTo>
                  <a:pt x="159" y="78894"/>
                  <a:pt x="1" y="86336"/>
                  <a:pt x="1" y="93778"/>
                </a:cubicBezTo>
                <a:cubicBezTo>
                  <a:pt x="1" y="101189"/>
                  <a:pt x="254" y="108599"/>
                  <a:pt x="413" y="116010"/>
                </a:cubicBezTo>
                <a:cubicBezTo>
                  <a:pt x="2313" y="117150"/>
                  <a:pt x="4625" y="117150"/>
                  <a:pt x="6810" y="117150"/>
                </a:cubicBezTo>
                <a:cubicBezTo>
                  <a:pt x="9438" y="117118"/>
                  <a:pt x="12067" y="117118"/>
                  <a:pt x="14664" y="117087"/>
                </a:cubicBezTo>
                <a:cubicBezTo>
                  <a:pt x="33127" y="116960"/>
                  <a:pt x="92190" y="116833"/>
                  <a:pt x="110653" y="116738"/>
                </a:cubicBezTo>
                <a:cubicBezTo>
                  <a:pt x="111318" y="116263"/>
                  <a:pt x="111381" y="115282"/>
                  <a:pt x="111381" y="114585"/>
                </a:cubicBezTo>
                <a:cubicBezTo>
                  <a:pt x="111381" y="113540"/>
                  <a:pt x="111349" y="112526"/>
                  <a:pt x="111318" y="111513"/>
                </a:cubicBezTo>
                <a:cubicBezTo>
                  <a:pt x="111286" y="109328"/>
                  <a:pt x="111286" y="107111"/>
                  <a:pt x="111254" y="104926"/>
                </a:cubicBezTo>
                <a:cubicBezTo>
                  <a:pt x="111223" y="100619"/>
                  <a:pt x="111191" y="96344"/>
                  <a:pt x="111128" y="92068"/>
                </a:cubicBezTo>
                <a:cubicBezTo>
                  <a:pt x="111001" y="76614"/>
                  <a:pt x="110874" y="61128"/>
                  <a:pt x="110748" y="45673"/>
                </a:cubicBezTo>
                <a:cubicBezTo>
                  <a:pt x="110589" y="30504"/>
                  <a:pt x="110463" y="15303"/>
                  <a:pt x="110336" y="133"/>
                </a:cubicBezTo>
                <a:cubicBezTo>
                  <a:pt x="105364" y="70"/>
                  <a:pt x="59792" y="7"/>
                  <a:pt x="54852" y="7"/>
                </a:cubicBezTo>
                <a:cubicBezTo>
                  <a:pt x="53713" y="3"/>
                  <a:pt x="52576" y="1"/>
                  <a:pt x="514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41"/>
          <p:cNvGrpSpPr/>
          <p:nvPr/>
        </p:nvGrpSpPr>
        <p:grpSpPr>
          <a:xfrm>
            <a:off x="457202" y="1249594"/>
            <a:ext cx="2558705" cy="351522"/>
            <a:chOff x="710152" y="1350219"/>
            <a:chExt cx="2558705" cy="351522"/>
          </a:xfrm>
        </p:grpSpPr>
        <p:sp>
          <p:nvSpPr>
            <p:cNvPr id="2039" name="Google Shape;2039;p41"/>
            <p:cNvSpPr/>
            <p:nvPr/>
          </p:nvSpPr>
          <p:spPr>
            <a:xfrm>
              <a:off x="1153741" y="1378412"/>
              <a:ext cx="1736271" cy="318910"/>
            </a:xfrm>
            <a:custGeom>
              <a:avLst/>
              <a:gdLst/>
              <a:ahLst/>
              <a:cxnLst/>
              <a:rect l="l" t="t" r="r" b="b"/>
              <a:pathLst>
                <a:path w="57765" h="10610" extrusionOk="0">
                  <a:moveTo>
                    <a:pt x="982" y="0"/>
                  </a:moveTo>
                  <a:lnTo>
                    <a:pt x="0" y="95"/>
                  </a:lnTo>
                  <a:lnTo>
                    <a:pt x="254" y="729"/>
                  </a:lnTo>
                  <a:lnTo>
                    <a:pt x="254" y="2312"/>
                  </a:lnTo>
                  <a:lnTo>
                    <a:pt x="159" y="8329"/>
                  </a:lnTo>
                  <a:lnTo>
                    <a:pt x="32" y="9311"/>
                  </a:lnTo>
                  <a:lnTo>
                    <a:pt x="570" y="9469"/>
                  </a:lnTo>
                  <a:lnTo>
                    <a:pt x="1520" y="9501"/>
                  </a:lnTo>
                  <a:lnTo>
                    <a:pt x="16721" y="9913"/>
                  </a:lnTo>
                  <a:lnTo>
                    <a:pt x="37940" y="10419"/>
                  </a:lnTo>
                  <a:lnTo>
                    <a:pt x="55833" y="10546"/>
                  </a:lnTo>
                  <a:lnTo>
                    <a:pt x="56434" y="10609"/>
                  </a:lnTo>
                  <a:lnTo>
                    <a:pt x="56846" y="10483"/>
                  </a:lnTo>
                  <a:lnTo>
                    <a:pt x="56466" y="10261"/>
                  </a:lnTo>
                  <a:lnTo>
                    <a:pt x="56213" y="9754"/>
                  </a:lnTo>
                  <a:lnTo>
                    <a:pt x="56181" y="9026"/>
                  </a:lnTo>
                  <a:lnTo>
                    <a:pt x="57131" y="8393"/>
                  </a:lnTo>
                  <a:lnTo>
                    <a:pt x="56529" y="8171"/>
                  </a:lnTo>
                  <a:lnTo>
                    <a:pt x="56086" y="7474"/>
                  </a:lnTo>
                  <a:lnTo>
                    <a:pt x="56213" y="6429"/>
                  </a:lnTo>
                  <a:lnTo>
                    <a:pt x="57226" y="5796"/>
                  </a:lnTo>
                  <a:lnTo>
                    <a:pt x="56688" y="5574"/>
                  </a:lnTo>
                  <a:lnTo>
                    <a:pt x="56213" y="4687"/>
                  </a:lnTo>
                  <a:lnTo>
                    <a:pt x="56308" y="4212"/>
                  </a:lnTo>
                  <a:lnTo>
                    <a:pt x="57195" y="3484"/>
                  </a:lnTo>
                  <a:lnTo>
                    <a:pt x="57765" y="3104"/>
                  </a:lnTo>
                  <a:lnTo>
                    <a:pt x="57005" y="2502"/>
                  </a:lnTo>
                  <a:lnTo>
                    <a:pt x="56751" y="1647"/>
                  </a:lnTo>
                  <a:lnTo>
                    <a:pt x="57100" y="824"/>
                  </a:lnTo>
                  <a:lnTo>
                    <a:pt x="57005" y="665"/>
                  </a:lnTo>
                  <a:lnTo>
                    <a:pt x="43545" y="475"/>
                  </a:lnTo>
                  <a:lnTo>
                    <a:pt x="35565" y="444"/>
                  </a:lnTo>
                  <a:lnTo>
                    <a:pt x="29674" y="349"/>
                  </a:lnTo>
                  <a:lnTo>
                    <a:pt x="20585" y="222"/>
                  </a:lnTo>
                  <a:lnTo>
                    <a:pt x="11939" y="127"/>
                  </a:lnTo>
                  <a:lnTo>
                    <a:pt x="2502" y="64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937658" y="1358995"/>
              <a:ext cx="106644" cy="326665"/>
            </a:xfrm>
            <a:custGeom>
              <a:avLst/>
              <a:gdLst/>
              <a:ahLst/>
              <a:cxnLst/>
              <a:rect l="l" t="t" r="r" b="b"/>
              <a:pathLst>
                <a:path w="3548" h="10868" extrusionOk="0">
                  <a:moveTo>
                    <a:pt x="2262" y="1"/>
                  </a:moveTo>
                  <a:cubicBezTo>
                    <a:pt x="2134" y="1"/>
                    <a:pt x="2010" y="6"/>
                    <a:pt x="1900" y="13"/>
                  </a:cubicBezTo>
                  <a:cubicBezTo>
                    <a:pt x="1014" y="45"/>
                    <a:pt x="634" y="393"/>
                    <a:pt x="634" y="900"/>
                  </a:cubicBezTo>
                  <a:cubicBezTo>
                    <a:pt x="634" y="1438"/>
                    <a:pt x="697" y="1976"/>
                    <a:pt x="697" y="2515"/>
                  </a:cubicBezTo>
                  <a:cubicBezTo>
                    <a:pt x="697" y="3687"/>
                    <a:pt x="634" y="4858"/>
                    <a:pt x="507" y="6030"/>
                  </a:cubicBezTo>
                  <a:cubicBezTo>
                    <a:pt x="380" y="7107"/>
                    <a:pt x="32" y="8215"/>
                    <a:pt x="0" y="9292"/>
                  </a:cubicBezTo>
                  <a:cubicBezTo>
                    <a:pt x="0" y="9862"/>
                    <a:pt x="190" y="10590"/>
                    <a:pt x="1204" y="10812"/>
                  </a:cubicBezTo>
                  <a:cubicBezTo>
                    <a:pt x="1386" y="10850"/>
                    <a:pt x="1570" y="10868"/>
                    <a:pt x="1750" y="10868"/>
                  </a:cubicBezTo>
                  <a:cubicBezTo>
                    <a:pt x="2479" y="10868"/>
                    <a:pt x="3160" y="10579"/>
                    <a:pt x="3516" y="10147"/>
                  </a:cubicBezTo>
                  <a:lnTo>
                    <a:pt x="3547" y="10147"/>
                  </a:lnTo>
                  <a:cubicBezTo>
                    <a:pt x="3516" y="10115"/>
                    <a:pt x="3516" y="10115"/>
                    <a:pt x="3516" y="10115"/>
                  </a:cubicBezTo>
                  <a:cubicBezTo>
                    <a:pt x="2914" y="8089"/>
                    <a:pt x="2946" y="5903"/>
                    <a:pt x="3009" y="3845"/>
                  </a:cubicBezTo>
                  <a:cubicBezTo>
                    <a:pt x="3009" y="2895"/>
                    <a:pt x="2946" y="1881"/>
                    <a:pt x="3231" y="963"/>
                  </a:cubicBezTo>
                  <a:cubicBezTo>
                    <a:pt x="3294" y="805"/>
                    <a:pt x="3389" y="646"/>
                    <a:pt x="3516" y="488"/>
                  </a:cubicBezTo>
                  <a:cubicBezTo>
                    <a:pt x="3452" y="488"/>
                    <a:pt x="3389" y="456"/>
                    <a:pt x="3389" y="393"/>
                  </a:cubicBezTo>
                  <a:cubicBezTo>
                    <a:pt x="3240" y="71"/>
                    <a:pt x="2723" y="1"/>
                    <a:pt x="226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039492" y="1360558"/>
              <a:ext cx="122845" cy="314912"/>
            </a:xfrm>
            <a:custGeom>
              <a:avLst/>
              <a:gdLst/>
              <a:ahLst/>
              <a:cxnLst/>
              <a:rect l="l" t="t" r="r" b="b"/>
              <a:pathLst>
                <a:path w="4087" h="10477" extrusionOk="0">
                  <a:moveTo>
                    <a:pt x="1952" y="1"/>
                  </a:moveTo>
                  <a:cubicBezTo>
                    <a:pt x="1768" y="1"/>
                    <a:pt x="1580" y="19"/>
                    <a:pt x="1394" y="56"/>
                  </a:cubicBezTo>
                  <a:cubicBezTo>
                    <a:pt x="413" y="278"/>
                    <a:pt x="254" y="848"/>
                    <a:pt x="191" y="1418"/>
                  </a:cubicBezTo>
                  <a:cubicBezTo>
                    <a:pt x="33" y="2368"/>
                    <a:pt x="33" y="3318"/>
                    <a:pt x="1" y="4300"/>
                  </a:cubicBezTo>
                  <a:cubicBezTo>
                    <a:pt x="1" y="6200"/>
                    <a:pt x="349" y="8100"/>
                    <a:pt x="476" y="10032"/>
                  </a:cubicBezTo>
                  <a:cubicBezTo>
                    <a:pt x="994" y="10265"/>
                    <a:pt x="1597" y="10477"/>
                    <a:pt x="2216" y="10477"/>
                  </a:cubicBezTo>
                  <a:cubicBezTo>
                    <a:pt x="2353" y="10477"/>
                    <a:pt x="2491" y="10466"/>
                    <a:pt x="2629" y="10443"/>
                  </a:cubicBezTo>
                  <a:cubicBezTo>
                    <a:pt x="3801" y="10285"/>
                    <a:pt x="3738" y="9493"/>
                    <a:pt x="3770" y="8923"/>
                  </a:cubicBezTo>
                  <a:cubicBezTo>
                    <a:pt x="3801" y="7942"/>
                    <a:pt x="3801" y="6928"/>
                    <a:pt x="3833" y="5946"/>
                  </a:cubicBezTo>
                  <a:cubicBezTo>
                    <a:pt x="3865" y="4965"/>
                    <a:pt x="3896" y="3983"/>
                    <a:pt x="3896" y="3001"/>
                  </a:cubicBezTo>
                  <a:cubicBezTo>
                    <a:pt x="3928" y="2273"/>
                    <a:pt x="4086" y="1386"/>
                    <a:pt x="3579" y="689"/>
                  </a:cubicBezTo>
                  <a:cubicBezTo>
                    <a:pt x="3548" y="689"/>
                    <a:pt x="3548" y="658"/>
                    <a:pt x="3548" y="626"/>
                  </a:cubicBezTo>
                  <a:cubicBezTo>
                    <a:pt x="3516" y="594"/>
                    <a:pt x="3484" y="563"/>
                    <a:pt x="3453" y="531"/>
                  </a:cubicBezTo>
                  <a:cubicBezTo>
                    <a:pt x="3114" y="192"/>
                    <a:pt x="2552" y="1"/>
                    <a:pt x="195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718719" y="1381358"/>
              <a:ext cx="227535" cy="282751"/>
            </a:xfrm>
            <a:custGeom>
              <a:avLst/>
              <a:gdLst/>
              <a:ahLst/>
              <a:cxnLst/>
              <a:rect l="l" t="t" r="r" b="b"/>
              <a:pathLst>
                <a:path w="7570" h="9407" extrusionOk="0">
                  <a:moveTo>
                    <a:pt x="2652" y="1"/>
                  </a:moveTo>
                  <a:cubicBezTo>
                    <a:pt x="2189" y="1"/>
                    <a:pt x="1734" y="20"/>
                    <a:pt x="1331" y="92"/>
                  </a:cubicBezTo>
                  <a:cubicBezTo>
                    <a:pt x="349" y="314"/>
                    <a:pt x="349" y="821"/>
                    <a:pt x="349" y="1359"/>
                  </a:cubicBezTo>
                  <a:cubicBezTo>
                    <a:pt x="349" y="1708"/>
                    <a:pt x="349" y="2088"/>
                    <a:pt x="349" y="2468"/>
                  </a:cubicBezTo>
                  <a:cubicBezTo>
                    <a:pt x="349" y="3196"/>
                    <a:pt x="349" y="3924"/>
                    <a:pt x="349" y="4653"/>
                  </a:cubicBezTo>
                  <a:cubicBezTo>
                    <a:pt x="349" y="5349"/>
                    <a:pt x="349" y="6014"/>
                    <a:pt x="317" y="6711"/>
                  </a:cubicBezTo>
                  <a:cubicBezTo>
                    <a:pt x="317" y="7313"/>
                    <a:pt x="0" y="8548"/>
                    <a:pt x="697" y="9023"/>
                  </a:cubicBezTo>
                  <a:cubicBezTo>
                    <a:pt x="1214" y="9368"/>
                    <a:pt x="2172" y="9406"/>
                    <a:pt x="2990" y="9406"/>
                  </a:cubicBezTo>
                  <a:cubicBezTo>
                    <a:pt x="3223" y="9406"/>
                    <a:pt x="3445" y="9403"/>
                    <a:pt x="3642" y="9403"/>
                  </a:cubicBezTo>
                  <a:lnTo>
                    <a:pt x="7063" y="9403"/>
                  </a:lnTo>
                  <a:cubicBezTo>
                    <a:pt x="6873" y="9023"/>
                    <a:pt x="6873" y="8580"/>
                    <a:pt x="6936" y="8168"/>
                  </a:cubicBezTo>
                  <a:cubicBezTo>
                    <a:pt x="7063" y="7155"/>
                    <a:pt x="7284" y="6173"/>
                    <a:pt x="7379" y="5159"/>
                  </a:cubicBezTo>
                  <a:cubicBezTo>
                    <a:pt x="7506" y="4146"/>
                    <a:pt x="7569" y="3133"/>
                    <a:pt x="7569" y="2119"/>
                  </a:cubicBezTo>
                  <a:cubicBezTo>
                    <a:pt x="7569" y="1613"/>
                    <a:pt x="7569" y="1074"/>
                    <a:pt x="7538" y="536"/>
                  </a:cubicBezTo>
                  <a:cubicBezTo>
                    <a:pt x="7506" y="377"/>
                    <a:pt x="7506" y="219"/>
                    <a:pt x="7506" y="29"/>
                  </a:cubicBezTo>
                  <a:lnTo>
                    <a:pt x="4276" y="29"/>
                  </a:lnTo>
                  <a:cubicBezTo>
                    <a:pt x="3775" y="29"/>
                    <a:pt x="3208" y="1"/>
                    <a:pt x="2652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2830018" y="1406005"/>
              <a:ext cx="262763" cy="283713"/>
            </a:xfrm>
            <a:custGeom>
              <a:avLst/>
              <a:gdLst/>
              <a:ahLst/>
              <a:cxnLst/>
              <a:rect l="l" t="t" r="r" b="b"/>
              <a:pathLst>
                <a:path w="8742" h="9439" extrusionOk="0">
                  <a:moveTo>
                    <a:pt x="1584" y="1"/>
                  </a:moveTo>
                  <a:lnTo>
                    <a:pt x="1584" y="1"/>
                  </a:lnTo>
                  <a:cubicBezTo>
                    <a:pt x="855" y="698"/>
                    <a:pt x="1077" y="1679"/>
                    <a:pt x="2217" y="2154"/>
                  </a:cubicBezTo>
                  <a:cubicBezTo>
                    <a:pt x="2376" y="2218"/>
                    <a:pt x="2376" y="2376"/>
                    <a:pt x="2154" y="2408"/>
                  </a:cubicBezTo>
                  <a:cubicBezTo>
                    <a:pt x="380" y="2788"/>
                    <a:pt x="95" y="4181"/>
                    <a:pt x="1679" y="4814"/>
                  </a:cubicBezTo>
                  <a:cubicBezTo>
                    <a:pt x="1837" y="4878"/>
                    <a:pt x="1869" y="5036"/>
                    <a:pt x="1679" y="5068"/>
                  </a:cubicBezTo>
                  <a:cubicBezTo>
                    <a:pt x="127" y="5543"/>
                    <a:pt x="0" y="6778"/>
                    <a:pt x="1489" y="7348"/>
                  </a:cubicBezTo>
                  <a:cubicBezTo>
                    <a:pt x="1647" y="7380"/>
                    <a:pt x="1647" y="7538"/>
                    <a:pt x="1489" y="7601"/>
                  </a:cubicBezTo>
                  <a:cubicBezTo>
                    <a:pt x="317" y="7981"/>
                    <a:pt x="190" y="8868"/>
                    <a:pt x="1077" y="9438"/>
                  </a:cubicBezTo>
                  <a:cubicBezTo>
                    <a:pt x="3041" y="8710"/>
                    <a:pt x="5131" y="8108"/>
                    <a:pt x="7253" y="7570"/>
                  </a:cubicBezTo>
                  <a:cubicBezTo>
                    <a:pt x="7728" y="7443"/>
                    <a:pt x="8203" y="7316"/>
                    <a:pt x="8709" y="7190"/>
                  </a:cubicBezTo>
                  <a:cubicBezTo>
                    <a:pt x="7696" y="6525"/>
                    <a:pt x="7126" y="5638"/>
                    <a:pt x="7126" y="4688"/>
                  </a:cubicBezTo>
                  <a:cubicBezTo>
                    <a:pt x="7126" y="3991"/>
                    <a:pt x="7474" y="2883"/>
                    <a:pt x="8741" y="2693"/>
                  </a:cubicBezTo>
                  <a:cubicBezTo>
                    <a:pt x="8424" y="2566"/>
                    <a:pt x="8139" y="2471"/>
                    <a:pt x="7823" y="2376"/>
                  </a:cubicBezTo>
                  <a:cubicBezTo>
                    <a:pt x="6683" y="1996"/>
                    <a:pt x="5542" y="1584"/>
                    <a:pt x="4434" y="1173"/>
                  </a:cubicBezTo>
                  <a:cubicBezTo>
                    <a:pt x="3959" y="983"/>
                    <a:pt x="3452" y="793"/>
                    <a:pt x="2977" y="571"/>
                  </a:cubicBezTo>
                  <a:cubicBezTo>
                    <a:pt x="2661" y="444"/>
                    <a:pt x="2376" y="317"/>
                    <a:pt x="2091" y="191"/>
                  </a:cubicBezTo>
                  <a:cubicBezTo>
                    <a:pt x="1996" y="159"/>
                    <a:pt x="1901" y="96"/>
                    <a:pt x="1806" y="64"/>
                  </a:cubicBezTo>
                  <a:cubicBezTo>
                    <a:pt x="1711" y="64"/>
                    <a:pt x="1647" y="32"/>
                    <a:pt x="15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178478" y="1448837"/>
              <a:ext cx="1684873" cy="35798"/>
            </a:xfrm>
            <a:custGeom>
              <a:avLst/>
              <a:gdLst/>
              <a:ahLst/>
              <a:cxnLst/>
              <a:rect l="l" t="t" r="r" b="b"/>
              <a:pathLst>
                <a:path w="56055" h="1191" extrusionOk="0">
                  <a:moveTo>
                    <a:pt x="159" y="1"/>
                  </a:moveTo>
                  <a:cubicBezTo>
                    <a:pt x="32" y="1"/>
                    <a:pt x="1" y="64"/>
                    <a:pt x="1" y="96"/>
                  </a:cubicBezTo>
                  <a:cubicBezTo>
                    <a:pt x="1" y="159"/>
                    <a:pt x="32" y="223"/>
                    <a:pt x="159" y="223"/>
                  </a:cubicBezTo>
                  <a:cubicBezTo>
                    <a:pt x="4276" y="508"/>
                    <a:pt x="8488" y="571"/>
                    <a:pt x="12637" y="698"/>
                  </a:cubicBezTo>
                  <a:cubicBezTo>
                    <a:pt x="19984" y="951"/>
                    <a:pt x="27331" y="1078"/>
                    <a:pt x="34710" y="1141"/>
                  </a:cubicBezTo>
                  <a:cubicBezTo>
                    <a:pt x="37790" y="1168"/>
                    <a:pt x="40883" y="1190"/>
                    <a:pt x="43977" y="1190"/>
                  </a:cubicBezTo>
                  <a:cubicBezTo>
                    <a:pt x="48008" y="1190"/>
                    <a:pt x="52042" y="1153"/>
                    <a:pt x="56055" y="1046"/>
                  </a:cubicBezTo>
                  <a:lnTo>
                    <a:pt x="56055" y="888"/>
                  </a:lnTo>
                  <a:cubicBezTo>
                    <a:pt x="52128" y="888"/>
                    <a:pt x="48201" y="919"/>
                    <a:pt x="44274" y="919"/>
                  </a:cubicBezTo>
                  <a:cubicBezTo>
                    <a:pt x="43308" y="923"/>
                    <a:pt x="42341" y="925"/>
                    <a:pt x="41374" y="925"/>
                  </a:cubicBezTo>
                  <a:cubicBezTo>
                    <a:pt x="34987" y="925"/>
                    <a:pt x="28582" y="839"/>
                    <a:pt x="22201" y="729"/>
                  </a:cubicBezTo>
                  <a:cubicBezTo>
                    <a:pt x="18495" y="634"/>
                    <a:pt x="14790" y="539"/>
                    <a:pt x="11053" y="413"/>
                  </a:cubicBezTo>
                  <a:cubicBezTo>
                    <a:pt x="7443" y="286"/>
                    <a:pt x="3801" y="96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3028968" y="1490737"/>
              <a:ext cx="229429" cy="129488"/>
            </a:xfrm>
            <a:custGeom>
              <a:avLst/>
              <a:gdLst/>
              <a:ahLst/>
              <a:cxnLst/>
              <a:rect l="l" t="t" r="r" b="b"/>
              <a:pathLst>
                <a:path w="7633" h="4308" extrusionOk="0">
                  <a:moveTo>
                    <a:pt x="2502" y="0"/>
                  </a:moveTo>
                  <a:cubicBezTo>
                    <a:pt x="2470" y="0"/>
                    <a:pt x="2470" y="32"/>
                    <a:pt x="2407" y="64"/>
                  </a:cubicBezTo>
                  <a:cubicBezTo>
                    <a:pt x="0" y="950"/>
                    <a:pt x="950" y="3167"/>
                    <a:pt x="2375" y="4307"/>
                  </a:cubicBezTo>
                  <a:cubicBezTo>
                    <a:pt x="2945" y="4149"/>
                    <a:pt x="3516" y="3991"/>
                    <a:pt x="4086" y="3832"/>
                  </a:cubicBezTo>
                  <a:cubicBezTo>
                    <a:pt x="4624" y="3642"/>
                    <a:pt x="5162" y="3452"/>
                    <a:pt x="5637" y="3231"/>
                  </a:cubicBezTo>
                  <a:cubicBezTo>
                    <a:pt x="6144" y="3041"/>
                    <a:pt x="7189" y="2629"/>
                    <a:pt x="7347" y="2217"/>
                  </a:cubicBezTo>
                  <a:cubicBezTo>
                    <a:pt x="7632" y="1394"/>
                    <a:pt x="5352" y="919"/>
                    <a:pt x="4497" y="634"/>
                  </a:cubicBezTo>
                  <a:cubicBezTo>
                    <a:pt x="3832" y="412"/>
                    <a:pt x="3167" y="190"/>
                    <a:pt x="2502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710152" y="1350219"/>
              <a:ext cx="2558705" cy="351522"/>
            </a:xfrm>
            <a:custGeom>
              <a:avLst/>
              <a:gdLst/>
              <a:ahLst/>
              <a:cxnLst/>
              <a:rect l="l" t="t" r="r" b="b"/>
              <a:pathLst>
                <a:path w="85127" h="11695" extrusionOk="0">
                  <a:moveTo>
                    <a:pt x="14917" y="1065"/>
                  </a:moveTo>
                  <a:lnTo>
                    <a:pt x="14917" y="1065"/>
                  </a:lnTo>
                  <a:cubicBezTo>
                    <a:pt x="19065" y="1192"/>
                    <a:pt x="23245" y="1192"/>
                    <a:pt x="27362" y="1223"/>
                  </a:cubicBezTo>
                  <a:cubicBezTo>
                    <a:pt x="42120" y="1382"/>
                    <a:pt x="56878" y="1540"/>
                    <a:pt x="71636" y="1698"/>
                  </a:cubicBezTo>
                  <a:cubicBezTo>
                    <a:pt x="71636" y="1730"/>
                    <a:pt x="71667" y="1730"/>
                    <a:pt x="71667" y="1730"/>
                  </a:cubicBezTo>
                  <a:cubicBezTo>
                    <a:pt x="70876" y="2490"/>
                    <a:pt x="71129" y="3504"/>
                    <a:pt x="72174" y="4105"/>
                  </a:cubicBezTo>
                  <a:cubicBezTo>
                    <a:pt x="72079" y="4105"/>
                    <a:pt x="72016" y="4137"/>
                    <a:pt x="71953" y="4169"/>
                  </a:cubicBezTo>
                  <a:lnTo>
                    <a:pt x="71636" y="4169"/>
                  </a:lnTo>
                  <a:lnTo>
                    <a:pt x="71636" y="4327"/>
                  </a:lnTo>
                  <a:cubicBezTo>
                    <a:pt x="70496" y="4897"/>
                    <a:pt x="70369" y="6005"/>
                    <a:pt x="71477" y="6702"/>
                  </a:cubicBezTo>
                  <a:cubicBezTo>
                    <a:pt x="67392" y="6639"/>
                    <a:pt x="63307" y="6639"/>
                    <a:pt x="59190" y="6639"/>
                  </a:cubicBezTo>
                  <a:cubicBezTo>
                    <a:pt x="51874" y="6607"/>
                    <a:pt x="44559" y="6575"/>
                    <a:pt x="37243" y="6544"/>
                  </a:cubicBezTo>
                  <a:cubicBezTo>
                    <a:pt x="33570" y="6512"/>
                    <a:pt x="29896" y="6512"/>
                    <a:pt x="26254" y="6480"/>
                  </a:cubicBezTo>
                  <a:cubicBezTo>
                    <a:pt x="23574" y="6457"/>
                    <a:pt x="20860" y="6382"/>
                    <a:pt x="18161" y="6382"/>
                  </a:cubicBezTo>
                  <a:cubicBezTo>
                    <a:pt x="17193" y="6382"/>
                    <a:pt x="16227" y="6392"/>
                    <a:pt x="15265" y="6417"/>
                  </a:cubicBezTo>
                  <a:lnTo>
                    <a:pt x="15202" y="6417"/>
                  </a:lnTo>
                  <a:cubicBezTo>
                    <a:pt x="15265" y="5404"/>
                    <a:pt x="15297" y="4390"/>
                    <a:pt x="15297" y="3377"/>
                  </a:cubicBezTo>
                  <a:cubicBezTo>
                    <a:pt x="15297" y="3029"/>
                    <a:pt x="15297" y="2680"/>
                    <a:pt x="15297" y="2332"/>
                  </a:cubicBezTo>
                  <a:cubicBezTo>
                    <a:pt x="15297" y="1952"/>
                    <a:pt x="15170" y="1477"/>
                    <a:pt x="14917" y="1065"/>
                  </a:cubicBezTo>
                  <a:close/>
                  <a:moveTo>
                    <a:pt x="79648" y="4644"/>
                  </a:moveTo>
                  <a:cubicBezTo>
                    <a:pt x="80313" y="4865"/>
                    <a:pt x="80978" y="5087"/>
                    <a:pt x="81643" y="5309"/>
                  </a:cubicBezTo>
                  <a:cubicBezTo>
                    <a:pt x="82498" y="5594"/>
                    <a:pt x="84778" y="6069"/>
                    <a:pt x="84493" y="6892"/>
                  </a:cubicBezTo>
                  <a:cubicBezTo>
                    <a:pt x="84335" y="7304"/>
                    <a:pt x="83290" y="7716"/>
                    <a:pt x="82783" y="7906"/>
                  </a:cubicBezTo>
                  <a:cubicBezTo>
                    <a:pt x="82308" y="8127"/>
                    <a:pt x="81770" y="8317"/>
                    <a:pt x="81232" y="8476"/>
                  </a:cubicBezTo>
                  <a:cubicBezTo>
                    <a:pt x="80662" y="8666"/>
                    <a:pt x="80091" y="8824"/>
                    <a:pt x="79521" y="8982"/>
                  </a:cubicBezTo>
                  <a:cubicBezTo>
                    <a:pt x="78096" y="7842"/>
                    <a:pt x="77146" y="5594"/>
                    <a:pt x="79553" y="4739"/>
                  </a:cubicBezTo>
                  <a:cubicBezTo>
                    <a:pt x="79585" y="4707"/>
                    <a:pt x="79616" y="4675"/>
                    <a:pt x="79648" y="4644"/>
                  </a:cubicBezTo>
                  <a:close/>
                  <a:moveTo>
                    <a:pt x="15265" y="6607"/>
                  </a:moveTo>
                  <a:cubicBezTo>
                    <a:pt x="17584" y="6713"/>
                    <a:pt x="19933" y="6731"/>
                    <a:pt x="22279" y="6731"/>
                  </a:cubicBezTo>
                  <a:cubicBezTo>
                    <a:pt x="23397" y="6731"/>
                    <a:pt x="24514" y="6727"/>
                    <a:pt x="25627" y="6727"/>
                  </a:cubicBezTo>
                  <a:cubicBezTo>
                    <a:pt x="26355" y="6727"/>
                    <a:pt x="27082" y="6728"/>
                    <a:pt x="27806" y="6734"/>
                  </a:cubicBezTo>
                  <a:cubicBezTo>
                    <a:pt x="38510" y="6804"/>
                    <a:pt x="49232" y="6908"/>
                    <a:pt x="59945" y="6908"/>
                  </a:cubicBezTo>
                  <a:cubicBezTo>
                    <a:pt x="63812" y="6908"/>
                    <a:pt x="67677" y="6894"/>
                    <a:pt x="71541" y="6860"/>
                  </a:cubicBezTo>
                  <a:lnTo>
                    <a:pt x="71541" y="6860"/>
                  </a:lnTo>
                  <a:cubicBezTo>
                    <a:pt x="70179" y="7462"/>
                    <a:pt x="70147" y="8666"/>
                    <a:pt x="71509" y="9331"/>
                  </a:cubicBezTo>
                  <a:lnTo>
                    <a:pt x="71477" y="9331"/>
                  </a:lnTo>
                  <a:cubicBezTo>
                    <a:pt x="67329" y="9236"/>
                    <a:pt x="63180" y="9204"/>
                    <a:pt x="59032" y="9172"/>
                  </a:cubicBezTo>
                  <a:cubicBezTo>
                    <a:pt x="51716" y="9141"/>
                    <a:pt x="44400" y="9077"/>
                    <a:pt x="37053" y="9014"/>
                  </a:cubicBezTo>
                  <a:cubicBezTo>
                    <a:pt x="33380" y="8982"/>
                    <a:pt x="29738" y="8982"/>
                    <a:pt x="26064" y="8951"/>
                  </a:cubicBezTo>
                  <a:cubicBezTo>
                    <a:pt x="24227" y="8919"/>
                    <a:pt x="22390" y="8919"/>
                    <a:pt x="20554" y="8919"/>
                  </a:cubicBezTo>
                  <a:cubicBezTo>
                    <a:pt x="19667" y="8887"/>
                    <a:pt x="18748" y="8887"/>
                    <a:pt x="17830" y="8887"/>
                  </a:cubicBezTo>
                  <a:lnTo>
                    <a:pt x="16437" y="8887"/>
                  </a:lnTo>
                  <a:cubicBezTo>
                    <a:pt x="16238" y="8887"/>
                    <a:pt x="15945" y="8908"/>
                    <a:pt x="15673" y="8908"/>
                  </a:cubicBezTo>
                  <a:cubicBezTo>
                    <a:pt x="15468" y="8908"/>
                    <a:pt x="15274" y="8896"/>
                    <a:pt x="15138" y="8856"/>
                  </a:cubicBezTo>
                  <a:cubicBezTo>
                    <a:pt x="15138" y="8096"/>
                    <a:pt x="15170" y="7367"/>
                    <a:pt x="15202" y="6607"/>
                  </a:cubicBezTo>
                  <a:close/>
                  <a:moveTo>
                    <a:pt x="3076" y="1041"/>
                  </a:moveTo>
                  <a:cubicBezTo>
                    <a:pt x="3587" y="1041"/>
                    <a:pt x="4102" y="1065"/>
                    <a:pt x="4561" y="1065"/>
                  </a:cubicBezTo>
                  <a:cubicBezTo>
                    <a:pt x="5637" y="1065"/>
                    <a:pt x="6714" y="1097"/>
                    <a:pt x="7791" y="1097"/>
                  </a:cubicBezTo>
                  <a:cubicBezTo>
                    <a:pt x="7791" y="1255"/>
                    <a:pt x="7791" y="1413"/>
                    <a:pt x="7823" y="1603"/>
                  </a:cubicBezTo>
                  <a:cubicBezTo>
                    <a:pt x="7854" y="2110"/>
                    <a:pt x="7854" y="2649"/>
                    <a:pt x="7854" y="3155"/>
                  </a:cubicBezTo>
                  <a:cubicBezTo>
                    <a:pt x="7854" y="4169"/>
                    <a:pt x="7791" y="5182"/>
                    <a:pt x="7664" y="6195"/>
                  </a:cubicBezTo>
                  <a:cubicBezTo>
                    <a:pt x="7569" y="7209"/>
                    <a:pt x="7348" y="8191"/>
                    <a:pt x="7221" y="9204"/>
                  </a:cubicBezTo>
                  <a:cubicBezTo>
                    <a:pt x="7158" y="9616"/>
                    <a:pt x="7158" y="10059"/>
                    <a:pt x="7348" y="10471"/>
                  </a:cubicBezTo>
                  <a:cubicBezTo>
                    <a:pt x="6208" y="10471"/>
                    <a:pt x="5067" y="10439"/>
                    <a:pt x="3927" y="10439"/>
                  </a:cubicBezTo>
                  <a:cubicBezTo>
                    <a:pt x="3730" y="10439"/>
                    <a:pt x="3508" y="10442"/>
                    <a:pt x="3275" y="10442"/>
                  </a:cubicBezTo>
                  <a:cubicBezTo>
                    <a:pt x="2457" y="10442"/>
                    <a:pt x="1499" y="10404"/>
                    <a:pt x="982" y="10059"/>
                  </a:cubicBezTo>
                  <a:cubicBezTo>
                    <a:pt x="285" y="9584"/>
                    <a:pt x="602" y="8349"/>
                    <a:pt x="602" y="7747"/>
                  </a:cubicBezTo>
                  <a:cubicBezTo>
                    <a:pt x="634" y="7082"/>
                    <a:pt x="634" y="6385"/>
                    <a:pt x="634" y="5689"/>
                  </a:cubicBezTo>
                  <a:cubicBezTo>
                    <a:pt x="634" y="4960"/>
                    <a:pt x="634" y="4232"/>
                    <a:pt x="634" y="3504"/>
                  </a:cubicBezTo>
                  <a:cubicBezTo>
                    <a:pt x="634" y="3124"/>
                    <a:pt x="634" y="2775"/>
                    <a:pt x="634" y="2395"/>
                  </a:cubicBezTo>
                  <a:cubicBezTo>
                    <a:pt x="634" y="1857"/>
                    <a:pt x="634" y="1350"/>
                    <a:pt x="1616" y="1160"/>
                  </a:cubicBezTo>
                  <a:cubicBezTo>
                    <a:pt x="2059" y="1065"/>
                    <a:pt x="2566" y="1041"/>
                    <a:pt x="3076" y="1041"/>
                  </a:cubicBezTo>
                  <a:close/>
                  <a:moveTo>
                    <a:pt x="12909" y="345"/>
                  </a:moveTo>
                  <a:cubicBezTo>
                    <a:pt x="13509" y="345"/>
                    <a:pt x="14071" y="536"/>
                    <a:pt x="14410" y="875"/>
                  </a:cubicBezTo>
                  <a:cubicBezTo>
                    <a:pt x="14441" y="907"/>
                    <a:pt x="14473" y="938"/>
                    <a:pt x="14505" y="970"/>
                  </a:cubicBezTo>
                  <a:cubicBezTo>
                    <a:pt x="14505" y="1002"/>
                    <a:pt x="14505" y="1033"/>
                    <a:pt x="14536" y="1033"/>
                  </a:cubicBezTo>
                  <a:cubicBezTo>
                    <a:pt x="15043" y="1730"/>
                    <a:pt x="14885" y="2617"/>
                    <a:pt x="14853" y="3345"/>
                  </a:cubicBezTo>
                  <a:cubicBezTo>
                    <a:pt x="14853" y="4327"/>
                    <a:pt x="14822" y="5309"/>
                    <a:pt x="14790" y="6290"/>
                  </a:cubicBezTo>
                  <a:cubicBezTo>
                    <a:pt x="14758" y="7272"/>
                    <a:pt x="14758" y="8286"/>
                    <a:pt x="14727" y="9267"/>
                  </a:cubicBezTo>
                  <a:cubicBezTo>
                    <a:pt x="14695" y="9837"/>
                    <a:pt x="14758" y="10629"/>
                    <a:pt x="13586" y="10787"/>
                  </a:cubicBezTo>
                  <a:cubicBezTo>
                    <a:pt x="13448" y="10810"/>
                    <a:pt x="13310" y="10821"/>
                    <a:pt x="13173" y="10821"/>
                  </a:cubicBezTo>
                  <a:cubicBezTo>
                    <a:pt x="12554" y="10821"/>
                    <a:pt x="11951" y="10609"/>
                    <a:pt x="11433" y="10376"/>
                  </a:cubicBezTo>
                  <a:cubicBezTo>
                    <a:pt x="11306" y="8444"/>
                    <a:pt x="10958" y="6544"/>
                    <a:pt x="10958" y="4644"/>
                  </a:cubicBezTo>
                  <a:cubicBezTo>
                    <a:pt x="10990" y="3662"/>
                    <a:pt x="10990" y="2712"/>
                    <a:pt x="11148" y="1762"/>
                  </a:cubicBezTo>
                  <a:cubicBezTo>
                    <a:pt x="11211" y="1192"/>
                    <a:pt x="11370" y="622"/>
                    <a:pt x="12351" y="400"/>
                  </a:cubicBezTo>
                  <a:cubicBezTo>
                    <a:pt x="12537" y="363"/>
                    <a:pt x="12725" y="345"/>
                    <a:pt x="12909" y="345"/>
                  </a:cubicBezTo>
                  <a:close/>
                  <a:moveTo>
                    <a:pt x="9831" y="293"/>
                  </a:moveTo>
                  <a:cubicBezTo>
                    <a:pt x="10292" y="293"/>
                    <a:pt x="10809" y="363"/>
                    <a:pt x="10958" y="685"/>
                  </a:cubicBezTo>
                  <a:cubicBezTo>
                    <a:pt x="10958" y="748"/>
                    <a:pt x="11021" y="780"/>
                    <a:pt x="11085" y="780"/>
                  </a:cubicBezTo>
                  <a:cubicBezTo>
                    <a:pt x="10958" y="907"/>
                    <a:pt x="10863" y="1065"/>
                    <a:pt x="10800" y="1255"/>
                  </a:cubicBezTo>
                  <a:cubicBezTo>
                    <a:pt x="10515" y="2173"/>
                    <a:pt x="10578" y="3187"/>
                    <a:pt x="10578" y="4137"/>
                  </a:cubicBezTo>
                  <a:cubicBezTo>
                    <a:pt x="10515" y="6195"/>
                    <a:pt x="10483" y="8381"/>
                    <a:pt x="11085" y="10407"/>
                  </a:cubicBezTo>
                  <a:cubicBezTo>
                    <a:pt x="11085" y="10407"/>
                    <a:pt x="11085" y="10407"/>
                    <a:pt x="11085" y="10439"/>
                  </a:cubicBezTo>
                  <a:cubicBezTo>
                    <a:pt x="10729" y="10871"/>
                    <a:pt x="10048" y="11160"/>
                    <a:pt x="9319" y="11160"/>
                  </a:cubicBezTo>
                  <a:cubicBezTo>
                    <a:pt x="9139" y="11160"/>
                    <a:pt x="8955" y="11142"/>
                    <a:pt x="8773" y="11104"/>
                  </a:cubicBezTo>
                  <a:cubicBezTo>
                    <a:pt x="7759" y="10882"/>
                    <a:pt x="7569" y="10154"/>
                    <a:pt x="7569" y="9584"/>
                  </a:cubicBezTo>
                  <a:cubicBezTo>
                    <a:pt x="7601" y="8476"/>
                    <a:pt x="7918" y="7399"/>
                    <a:pt x="8044" y="6322"/>
                  </a:cubicBezTo>
                  <a:cubicBezTo>
                    <a:pt x="8203" y="5150"/>
                    <a:pt x="8266" y="3979"/>
                    <a:pt x="8266" y="2807"/>
                  </a:cubicBezTo>
                  <a:cubicBezTo>
                    <a:pt x="8266" y="2268"/>
                    <a:pt x="8203" y="1730"/>
                    <a:pt x="8203" y="1192"/>
                  </a:cubicBezTo>
                  <a:cubicBezTo>
                    <a:pt x="8203" y="685"/>
                    <a:pt x="8583" y="337"/>
                    <a:pt x="9469" y="305"/>
                  </a:cubicBezTo>
                  <a:cubicBezTo>
                    <a:pt x="9579" y="298"/>
                    <a:pt x="9703" y="293"/>
                    <a:pt x="9831" y="293"/>
                  </a:cubicBezTo>
                  <a:close/>
                  <a:moveTo>
                    <a:pt x="72111" y="1857"/>
                  </a:moveTo>
                  <a:cubicBezTo>
                    <a:pt x="72174" y="1888"/>
                    <a:pt x="72238" y="1888"/>
                    <a:pt x="72333" y="1920"/>
                  </a:cubicBezTo>
                  <a:lnTo>
                    <a:pt x="72618" y="2047"/>
                  </a:lnTo>
                  <a:cubicBezTo>
                    <a:pt x="72903" y="2173"/>
                    <a:pt x="73188" y="2300"/>
                    <a:pt x="73504" y="2427"/>
                  </a:cubicBezTo>
                  <a:cubicBezTo>
                    <a:pt x="73979" y="2649"/>
                    <a:pt x="74486" y="2839"/>
                    <a:pt x="74961" y="3029"/>
                  </a:cubicBezTo>
                  <a:cubicBezTo>
                    <a:pt x="76069" y="3440"/>
                    <a:pt x="77210" y="3852"/>
                    <a:pt x="78350" y="4232"/>
                  </a:cubicBezTo>
                  <a:cubicBezTo>
                    <a:pt x="78666" y="4327"/>
                    <a:pt x="78951" y="4422"/>
                    <a:pt x="79268" y="4549"/>
                  </a:cubicBezTo>
                  <a:cubicBezTo>
                    <a:pt x="78001" y="4739"/>
                    <a:pt x="77653" y="5847"/>
                    <a:pt x="77653" y="6544"/>
                  </a:cubicBezTo>
                  <a:cubicBezTo>
                    <a:pt x="77653" y="7494"/>
                    <a:pt x="78223" y="8381"/>
                    <a:pt x="79236" y="9046"/>
                  </a:cubicBezTo>
                  <a:cubicBezTo>
                    <a:pt x="78730" y="9172"/>
                    <a:pt x="78255" y="9299"/>
                    <a:pt x="77780" y="9426"/>
                  </a:cubicBezTo>
                  <a:cubicBezTo>
                    <a:pt x="75658" y="9964"/>
                    <a:pt x="73568" y="10566"/>
                    <a:pt x="71604" y="11294"/>
                  </a:cubicBezTo>
                  <a:cubicBezTo>
                    <a:pt x="70717" y="10724"/>
                    <a:pt x="70844" y="9837"/>
                    <a:pt x="72016" y="9457"/>
                  </a:cubicBezTo>
                  <a:cubicBezTo>
                    <a:pt x="72174" y="9394"/>
                    <a:pt x="72174" y="9236"/>
                    <a:pt x="72016" y="9204"/>
                  </a:cubicBezTo>
                  <a:cubicBezTo>
                    <a:pt x="70527" y="8634"/>
                    <a:pt x="70654" y="7399"/>
                    <a:pt x="72206" y="6924"/>
                  </a:cubicBezTo>
                  <a:cubicBezTo>
                    <a:pt x="72396" y="6892"/>
                    <a:pt x="72364" y="6734"/>
                    <a:pt x="72206" y="6670"/>
                  </a:cubicBezTo>
                  <a:cubicBezTo>
                    <a:pt x="70622" y="6037"/>
                    <a:pt x="70907" y="4644"/>
                    <a:pt x="72681" y="4264"/>
                  </a:cubicBezTo>
                  <a:cubicBezTo>
                    <a:pt x="72903" y="4232"/>
                    <a:pt x="72903" y="4074"/>
                    <a:pt x="72744" y="4010"/>
                  </a:cubicBezTo>
                  <a:cubicBezTo>
                    <a:pt x="71604" y="3535"/>
                    <a:pt x="71382" y="2554"/>
                    <a:pt x="72111" y="1857"/>
                  </a:cubicBezTo>
                  <a:close/>
                  <a:moveTo>
                    <a:pt x="17228" y="9109"/>
                  </a:moveTo>
                  <a:cubicBezTo>
                    <a:pt x="18273" y="9141"/>
                    <a:pt x="19319" y="9141"/>
                    <a:pt x="20364" y="9141"/>
                  </a:cubicBezTo>
                  <a:cubicBezTo>
                    <a:pt x="22454" y="9172"/>
                    <a:pt x="24576" y="9172"/>
                    <a:pt x="26666" y="9204"/>
                  </a:cubicBezTo>
                  <a:cubicBezTo>
                    <a:pt x="39239" y="9284"/>
                    <a:pt x="51834" y="9478"/>
                    <a:pt x="64414" y="9478"/>
                  </a:cubicBezTo>
                  <a:cubicBezTo>
                    <a:pt x="66695" y="9478"/>
                    <a:pt x="68976" y="9472"/>
                    <a:pt x="71256" y="9457"/>
                  </a:cubicBezTo>
                  <a:lnTo>
                    <a:pt x="71256" y="9457"/>
                  </a:lnTo>
                  <a:cubicBezTo>
                    <a:pt x="70401" y="9996"/>
                    <a:pt x="70401" y="10882"/>
                    <a:pt x="71382" y="11389"/>
                  </a:cubicBezTo>
                  <a:cubicBezTo>
                    <a:pt x="71319" y="11421"/>
                    <a:pt x="71256" y="11421"/>
                    <a:pt x="71192" y="11452"/>
                  </a:cubicBezTo>
                  <a:cubicBezTo>
                    <a:pt x="71161" y="11421"/>
                    <a:pt x="71097" y="11389"/>
                    <a:pt x="71002" y="11389"/>
                  </a:cubicBezTo>
                  <a:cubicBezTo>
                    <a:pt x="66885" y="11357"/>
                    <a:pt x="62768" y="11326"/>
                    <a:pt x="58652" y="11262"/>
                  </a:cubicBezTo>
                  <a:cubicBezTo>
                    <a:pt x="44084" y="11072"/>
                    <a:pt x="29548" y="10566"/>
                    <a:pt x="14980" y="10186"/>
                  </a:cubicBezTo>
                  <a:cubicBezTo>
                    <a:pt x="15138" y="9869"/>
                    <a:pt x="15138" y="9457"/>
                    <a:pt x="15138" y="9109"/>
                  </a:cubicBezTo>
                  <a:cubicBezTo>
                    <a:pt x="15339" y="9151"/>
                    <a:pt x="15578" y="9165"/>
                    <a:pt x="15828" y="9165"/>
                  </a:cubicBezTo>
                  <a:cubicBezTo>
                    <a:pt x="16328" y="9165"/>
                    <a:pt x="16869" y="9109"/>
                    <a:pt x="17228" y="9109"/>
                  </a:cubicBezTo>
                  <a:close/>
                  <a:moveTo>
                    <a:pt x="9745" y="1"/>
                  </a:moveTo>
                  <a:cubicBezTo>
                    <a:pt x="8937" y="1"/>
                    <a:pt x="8091" y="242"/>
                    <a:pt x="7886" y="685"/>
                  </a:cubicBezTo>
                  <a:cubicBezTo>
                    <a:pt x="7854" y="717"/>
                    <a:pt x="7854" y="780"/>
                    <a:pt x="7823" y="812"/>
                  </a:cubicBezTo>
                  <a:lnTo>
                    <a:pt x="3452" y="812"/>
                  </a:lnTo>
                  <a:cubicBezTo>
                    <a:pt x="3233" y="812"/>
                    <a:pt x="2997" y="807"/>
                    <a:pt x="2757" y="807"/>
                  </a:cubicBezTo>
                  <a:cubicBezTo>
                    <a:pt x="2094" y="807"/>
                    <a:pt x="1390" y="841"/>
                    <a:pt x="855" y="1097"/>
                  </a:cubicBezTo>
                  <a:cubicBezTo>
                    <a:pt x="0" y="1477"/>
                    <a:pt x="254" y="2300"/>
                    <a:pt x="254" y="2870"/>
                  </a:cubicBezTo>
                  <a:cubicBezTo>
                    <a:pt x="254" y="3820"/>
                    <a:pt x="254" y="4739"/>
                    <a:pt x="222" y="5689"/>
                  </a:cubicBezTo>
                  <a:cubicBezTo>
                    <a:pt x="222" y="6639"/>
                    <a:pt x="222" y="7621"/>
                    <a:pt x="222" y="8602"/>
                  </a:cubicBezTo>
                  <a:cubicBezTo>
                    <a:pt x="222" y="9141"/>
                    <a:pt x="64" y="9806"/>
                    <a:pt x="729" y="10217"/>
                  </a:cubicBezTo>
                  <a:cubicBezTo>
                    <a:pt x="1299" y="10597"/>
                    <a:pt x="2249" y="10629"/>
                    <a:pt x="3009" y="10661"/>
                  </a:cubicBezTo>
                  <a:cubicBezTo>
                    <a:pt x="3408" y="10669"/>
                    <a:pt x="3804" y="10673"/>
                    <a:pt x="4200" y="10673"/>
                  </a:cubicBezTo>
                  <a:cubicBezTo>
                    <a:pt x="5280" y="10673"/>
                    <a:pt x="6353" y="10644"/>
                    <a:pt x="7443" y="10597"/>
                  </a:cubicBezTo>
                  <a:cubicBezTo>
                    <a:pt x="7538" y="10724"/>
                    <a:pt x="7664" y="10851"/>
                    <a:pt x="7791" y="10946"/>
                  </a:cubicBezTo>
                  <a:cubicBezTo>
                    <a:pt x="8190" y="11232"/>
                    <a:pt x="8745" y="11367"/>
                    <a:pt x="9298" y="11367"/>
                  </a:cubicBezTo>
                  <a:cubicBezTo>
                    <a:pt x="10149" y="11367"/>
                    <a:pt x="10993" y="11047"/>
                    <a:pt x="11243" y="10471"/>
                  </a:cubicBezTo>
                  <a:lnTo>
                    <a:pt x="11275" y="10471"/>
                  </a:lnTo>
                  <a:cubicBezTo>
                    <a:pt x="11818" y="10788"/>
                    <a:pt x="12507" y="11056"/>
                    <a:pt x="13226" y="11056"/>
                  </a:cubicBezTo>
                  <a:cubicBezTo>
                    <a:pt x="13513" y="11056"/>
                    <a:pt x="13804" y="11013"/>
                    <a:pt x="14093" y="10914"/>
                  </a:cubicBezTo>
                  <a:cubicBezTo>
                    <a:pt x="14473" y="10819"/>
                    <a:pt x="14727" y="10629"/>
                    <a:pt x="14853" y="10407"/>
                  </a:cubicBezTo>
                  <a:cubicBezTo>
                    <a:pt x="14885" y="10439"/>
                    <a:pt x="14917" y="10439"/>
                    <a:pt x="14980" y="10439"/>
                  </a:cubicBezTo>
                  <a:cubicBezTo>
                    <a:pt x="19065" y="10629"/>
                    <a:pt x="23182" y="10756"/>
                    <a:pt x="27299" y="10882"/>
                  </a:cubicBezTo>
                  <a:cubicBezTo>
                    <a:pt x="41867" y="11326"/>
                    <a:pt x="56403" y="11579"/>
                    <a:pt x="71002" y="11674"/>
                  </a:cubicBezTo>
                  <a:cubicBezTo>
                    <a:pt x="71002" y="11674"/>
                    <a:pt x="71034" y="11674"/>
                    <a:pt x="71034" y="11642"/>
                  </a:cubicBezTo>
                  <a:cubicBezTo>
                    <a:pt x="71071" y="11680"/>
                    <a:pt x="71108" y="11695"/>
                    <a:pt x="71152" y="11695"/>
                  </a:cubicBezTo>
                  <a:cubicBezTo>
                    <a:pt x="71183" y="11695"/>
                    <a:pt x="71216" y="11687"/>
                    <a:pt x="71256" y="11674"/>
                  </a:cubicBezTo>
                  <a:cubicBezTo>
                    <a:pt x="71414" y="11642"/>
                    <a:pt x="71572" y="11579"/>
                    <a:pt x="71763" y="11516"/>
                  </a:cubicBezTo>
                  <a:lnTo>
                    <a:pt x="71794" y="11516"/>
                  </a:lnTo>
                  <a:cubicBezTo>
                    <a:pt x="74486" y="10692"/>
                    <a:pt x="77178" y="9932"/>
                    <a:pt x="79965" y="9172"/>
                  </a:cubicBezTo>
                  <a:cubicBezTo>
                    <a:pt x="81263" y="8824"/>
                    <a:pt x="82562" y="8412"/>
                    <a:pt x="83702" y="7874"/>
                  </a:cubicBezTo>
                  <a:cubicBezTo>
                    <a:pt x="84335" y="7557"/>
                    <a:pt x="85127" y="7146"/>
                    <a:pt x="84969" y="6575"/>
                  </a:cubicBezTo>
                  <a:cubicBezTo>
                    <a:pt x="84778" y="6005"/>
                    <a:pt x="83733" y="5657"/>
                    <a:pt x="82973" y="5404"/>
                  </a:cubicBezTo>
                  <a:cubicBezTo>
                    <a:pt x="81612" y="4960"/>
                    <a:pt x="80250" y="4549"/>
                    <a:pt x="78888" y="4074"/>
                  </a:cubicBezTo>
                  <a:cubicBezTo>
                    <a:pt x="77495" y="3599"/>
                    <a:pt x="76101" y="3124"/>
                    <a:pt x="74771" y="2585"/>
                  </a:cubicBezTo>
                  <a:cubicBezTo>
                    <a:pt x="74106" y="2332"/>
                    <a:pt x="73473" y="2078"/>
                    <a:pt x="72871" y="1793"/>
                  </a:cubicBezTo>
                  <a:cubicBezTo>
                    <a:pt x="72713" y="1730"/>
                    <a:pt x="72586" y="1667"/>
                    <a:pt x="72428" y="1603"/>
                  </a:cubicBezTo>
                  <a:cubicBezTo>
                    <a:pt x="72459" y="1508"/>
                    <a:pt x="72396" y="1413"/>
                    <a:pt x="72238" y="1413"/>
                  </a:cubicBezTo>
                  <a:cubicBezTo>
                    <a:pt x="67994" y="1382"/>
                    <a:pt x="63750" y="1318"/>
                    <a:pt x="59507" y="1287"/>
                  </a:cubicBezTo>
                  <a:cubicBezTo>
                    <a:pt x="52001" y="1192"/>
                    <a:pt x="44495" y="1128"/>
                    <a:pt x="36990" y="1033"/>
                  </a:cubicBezTo>
                  <a:cubicBezTo>
                    <a:pt x="30856" y="981"/>
                    <a:pt x="24722" y="820"/>
                    <a:pt x="18606" y="820"/>
                  </a:cubicBezTo>
                  <a:cubicBezTo>
                    <a:pt x="17333" y="820"/>
                    <a:pt x="16061" y="827"/>
                    <a:pt x="14790" y="843"/>
                  </a:cubicBezTo>
                  <a:cubicBezTo>
                    <a:pt x="14420" y="394"/>
                    <a:pt x="13872" y="77"/>
                    <a:pt x="13019" y="77"/>
                  </a:cubicBezTo>
                  <a:cubicBezTo>
                    <a:pt x="12851" y="77"/>
                    <a:pt x="12671" y="89"/>
                    <a:pt x="12478" y="115"/>
                  </a:cubicBezTo>
                  <a:cubicBezTo>
                    <a:pt x="12003" y="178"/>
                    <a:pt x="11591" y="337"/>
                    <a:pt x="11306" y="558"/>
                  </a:cubicBezTo>
                  <a:cubicBezTo>
                    <a:pt x="11102" y="178"/>
                    <a:pt x="10438" y="1"/>
                    <a:pt x="97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41"/>
          <p:cNvGrpSpPr/>
          <p:nvPr/>
        </p:nvGrpSpPr>
        <p:grpSpPr>
          <a:xfrm>
            <a:off x="457202" y="2695261"/>
            <a:ext cx="2558705" cy="351703"/>
            <a:chOff x="710152" y="2680563"/>
            <a:chExt cx="2558705" cy="351703"/>
          </a:xfrm>
        </p:grpSpPr>
        <p:sp>
          <p:nvSpPr>
            <p:cNvPr id="2048" name="Google Shape;2048;p41"/>
            <p:cNvSpPr/>
            <p:nvPr/>
          </p:nvSpPr>
          <p:spPr>
            <a:xfrm>
              <a:off x="1153741" y="2708186"/>
              <a:ext cx="1736271" cy="319872"/>
            </a:xfrm>
            <a:custGeom>
              <a:avLst/>
              <a:gdLst/>
              <a:ahLst/>
              <a:cxnLst/>
              <a:rect l="l" t="t" r="r" b="b"/>
              <a:pathLst>
                <a:path w="57765" h="10642" extrusionOk="0">
                  <a:moveTo>
                    <a:pt x="982" y="1"/>
                  </a:moveTo>
                  <a:lnTo>
                    <a:pt x="0" y="96"/>
                  </a:lnTo>
                  <a:lnTo>
                    <a:pt x="254" y="729"/>
                  </a:lnTo>
                  <a:lnTo>
                    <a:pt x="254" y="2344"/>
                  </a:lnTo>
                  <a:lnTo>
                    <a:pt x="159" y="8361"/>
                  </a:lnTo>
                  <a:lnTo>
                    <a:pt x="32" y="9343"/>
                  </a:lnTo>
                  <a:lnTo>
                    <a:pt x="570" y="9470"/>
                  </a:lnTo>
                  <a:lnTo>
                    <a:pt x="1520" y="9502"/>
                  </a:lnTo>
                  <a:lnTo>
                    <a:pt x="16721" y="9945"/>
                  </a:lnTo>
                  <a:lnTo>
                    <a:pt x="37940" y="10420"/>
                  </a:lnTo>
                  <a:lnTo>
                    <a:pt x="55833" y="10578"/>
                  </a:lnTo>
                  <a:lnTo>
                    <a:pt x="56434" y="10642"/>
                  </a:lnTo>
                  <a:lnTo>
                    <a:pt x="56846" y="10515"/>
                  </a:lnTo>
                  <a:lnTo>
                    <a:pt x="56466" y="10293"/>
                  </a:lnTo>
                  <a:lnTo>
                    <a:pt x="56213" y="9787"/>
                  </a:lnTo>
                  <a:lnTo>
                    <a:pt x="56181" y="9058"/>
                  </a:lnTo>
                  <a:lnTo>
                    <a:pt x="57131" y="8393"/>
                  </a:lnTo>
                  <a:lnTo>
                    <a:pt x="56529" y="8171"/>
                  </a:lnTo>
                  <a:lnTo>
                    <a:pt x="56086" y="7475"/>
                  </a:lnTo>
                  <a:lnTo>
                    <a:pt x="56213" y="6430"/>
                  </a:lnTo>
                  <a:lnTo>
                    <a:pt x="57226" y="5828"/>
                  </a:lnTo>
                  <a:lnTo>
                    <a:pt x="56688" y="5606"/>
                  </a:lnTo>
                  <a:lnTo>
                    <a:pt x="56213" y="4720"/>
                  </a:lnTo>
                  <a:lnTo>
                    <a:pt x="56308" y="4244"/>
                  </a:lnTo>
                  <a:lnTo>
                    <a:pt x="57195" y="3484"/>
                  </a:lnTo>
                  <a:lnTo>
                    <a:pt x="57765" y="3104"/>
                  </a:lnTo>
                  <a:lnTo>
                    <a:pt x="57005" y="2534"/>
                  </a:lnTo>
                  <a:lnTo>
                    <a:pt x="56751" y="1679"/>
                  </a:lnTo>
                  <a:lnTo>
                    <a:pt x="57100" y="856"/>
                  </a:lnTo>
                  <a:lnTo>
                    <a:pt x="57005" y="698"/>
                  </a:lnTo>
                  <a:lnTo>
                    <a:pt x="43545" y="508"/>
                  </a:lnTo>
                  <a:lnTo>
                    <a:pt x="35565" y="476"/>
                  </a:lnTo>
                  <a:lnTo>
                    <a:pt x="29674" y="349"/>
                  </a:lnTo>
                  <a:lnTo>
                    <a:pt x="20585" y="254"/>
                  </a:lnTo>
                  <a:lnTo>
                    <a:pt x="11939" y="159"/>
                  </a:lnTo>
                  <a:lnTo>
                    <a:pt x="2502" y="96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937658" y="2689160"/>
              <a:ext cx="106644" cy="327236"/>
            </a:xfrm>
            <a:custGeom>
              <a:avLst/>
              <a:gdLst/>
              <a:ahLst/>
              <a:cxnLst/>
              <a:rect l="l" t="t" r="r" b="b"/>
              <a:pathLst>
                <a:path w="3548" h="10887" extrusionOk="0">
                  <a:moveTo>
                    <a:pt x="1900" y="0"/>
                  </a:moveTo>
                  <a:cubicBezTo>
                    <a:pt x="1014" y="32"/>
                    <a:pt x="634" y="412"/>
                    <a:pt x="634" y="919"/>
                  </a:cubicBezTo>
                  <a:cubicBezTo>
                    <a:pt x="634" y="1457"/>
                    <a:pt x="697" y="1996"/>
                    <a:pt x="697" y="2534"/>
                  </a:cubicBezTo>
                  <a:cubicBezTo>
                    <a:pt x="697" y="3706"/>
                    <a:pt x="634" y="4846"/>
                    <a:pt x="507" y="6018"/>
                  </a:cubicBezTo>
                  <a:cubicBezTo>
                    <a:pt x="380" y="7126"/>
                    <a:pt x="32" y="8203"/>
                    <a:pt x="0" y="9279"/>
                  </a:cubicBezTo>
                  <a:cubicBezTo>
                    <a:pt x="0" y="9881"/>
                    <a:pt x="190" y="10610"/>
                    <a:pt x="1204" y="10831"/>
                  </a:cubicBezTo>
                  <a:cubicBezTo>
                    <a:pt x="1386" y="10869"/>
                    <a:pt x="1570" y="10887"/>
                    <a:pt x="1750" y="10887"/>
                  </a:cubicBezTo>
                  <a:cubicBezTo>
                    <a:pt x="2479" y="10887"/>
                    <a:pt x="3160" y="10598"/>
                    <a:pt x="3516" y="10166"/>
                  </a:cubicBezTo>
                  <a:cubicBezTo>
                    <a:pt x="3516" y="10166"/>
                    <a:pt x="3516" y="10166"/>
                    <a:pt x="3547" y="10135"/>
                  </a:cubicBezTo>
                  <a:cubicBezTo>
                    <a:pt x="3516" y="10135"/>
                    <a:pt x="3516" y="10135"/>
                    <a:pt x="3516" y="10103"/>
                  </a:cubicBezTo>
                  <a:cubicBezTo>
                    <a:pt x="2914" y="8076"/>
                    <a:pt x="2946" y="5923"/>
                    <a:pt x="3009" y="3864"/>
                  </a:cubicBezTo>
                  <a:cubicBezTo>
                    <a:pt x="3009" y="2914"/>
                    <a:pt x="2946" y="1901"/>
                    <a:pt x="3231" y="982"/>
                  </a:cubicBezTo>
                  <a:cubicBezTo>
                    <a:pt x="3294" y="792"/>
                    <a:pt x="3389" y="634"/>
                    <a:pt x="3516" y="507"/>
                  </a:cubicBezTo>
                  <a:cubicBezTo>
                    <a:pt x="3452" y="475"/>
                    <a:pt x="3389" y="475"/>
                    <a:pt x="3389" y="412"/>
                  </a:cubicBezTo>
                  <a:cubicBezTo>
                    <a:pt x="3199" y="0"/>
                    <a:pt x="2407" y="0"/>
                    <a:pt x="1900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1039492" y="2690783"/>
              <a:ext cx="122845" cy="315033"/>
            </a:xfrm>
            <a:custGeom>
              <a:avLst/>
              <a:gdLst/>
              <a:ahLst/>
              <a:cxnLst/>
              <a:rect l="l" t="t" r="r" b="b"/>
              <a:pathLst>
                <a:path w="4087" h="10481" extrusionOk="0">
                  <a:moveTo>
                    <a:pt x="2007" y="0"/>
                  </a:moveTo>
                  <a:cubicBezTo>
                    <a:pt x="1806" y="0"/>
                    <a:pt x="1599" y="24"/>
                    <a:pt x="1394" y="73"/>
                  </a:cubicBezTo>
                  <a:cubicBezTo>
                    <a:pt x="413" y="295"/>
                    <a:pt x="254" y="865"/>
                    <a:pt x="191" y="1403"/>
                  </a:cubicBezTo>
                  <a:cubicBezTo>
                    <a:pt x="33" y="2385"/>
                    <a:pt x="33" y="3335"/>
                    <a:pt x="1" y="4285"/>
                  </a:cubicBezTo>
                  <a:cubicBezTo>
                    <a:pt x="1" y="6217"/>
                    <a:pt x="349" y="8117"/>
                    <a:pt x="476" y="10017"/>
                  </a:cubicBezTo>
                  <a:lnTo>
                    <a:pt x="476" y="10049"/>
                  </a:lnTo>
                  <a:cubicBezTo>
                    <a:pt x="1016" y="10265"/>
                    <a:pt x="1648" y="10481"/>
                    <a:pt x="2294" y="10481"/>
                  </a:cubicBezTo>
                  <a:cubicBezTo>
                    <a:pt x="2406" y="10481"/>
                    <a:pt x="2518" y="10475"/>
                    <a:pt x="2629" y="10461"/>
                  </a:cubicBezTo>
                  <a:cubicBezTo>
                    <a:pt x="3801" y="10271"/>
                    <a:pt x="3738" y="9510"/>
                    <a:pt x="3770" y="8909"/>
                  </a:cubicBezTo>
                  <a:cubicBezTo>
                    <a:pt x="3801" y="7927"/>
                    <a:pt x="3801" y="6945"/>
                    <a:pt x="3833" y="5964"/>
                  </a:cubicBezTo>
                  <a:cubicBezTo>
                    <a:pt x="3865" y="4982"/>
                    <a:pt x="3896" y="4000"/>
                    <a:pt x="3896" y="3018"/>
                  </a:cubicBezTo>
                  <a:cubicBezTo>
                    <a:pt x="3928" y="2258"/>
                    <a:pt x="4086" y="1372"/>
                    <a:pt x="3579" y="707"/>
                  </a:cubicBezTo>
                  <a:cubicBezTo>
                    <a:pt x="3548" y="675"/>
                    <a:pt x="3548" y="675"/>
                    <a:pt x="3548" y="643"/>
                  </a:cubicBezTo>
                  <a:cubicBezTo>
                    <a:pt x="3516" y="612"/>
                    <a:pt x="3484" y="580"/>
                    <a:pt x="3453" y="548"/>
                  </a:cubicBezTo>
                  <a:cubicBezTo>
                    <a:pt x="3124" y="196"/>
                    <a:pt x="2586" y="0"/>
                    <a:pt x="2007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718719" y="2711703"/>
              <a:ext cx="227535" cy="283051"/>
            </a:xfrm>
            <a:custGeom>
              <a:avLst/>
              <a:gdLst/>
              <a:ahLst/>
              <a:cxnLst/>
              <a:rect l="l" t="t" r="r" b="b"/>
              <a:pathLst>
                <a:path w="7570" h="9417" extrusionOk="0">
                  <a:moveTo>
                    <a:pt x="2573" y="1"/>
                  </a:moveTo>
                  <a:cubicBezTo>
                    <a:pt x="2137" y="1"/>
                    <a:pt x="1711" y="24"/>
                    <a:pt x="1331" y="106"/>
                  </a:cubicBezTo>
                  <a:cubicBezTo>
                    <a:pt x="349" y="327"/>
                    <a:pt x="349" y="834"/>
                    <a:pt x="349" y="1372"/>
                  </a:cubicBezTo>
                  <a:cubicBezTo>
                    <a:pt x="349" y="1721"/>
                    <a:pt x="349" y="2101"/>
                    <a:pt x="349" y="2449"/>
                  </a:cubicBezTo>
                  <a:cubicBezTo>
                    <a:pt x="349" y="3177"/>
                    <a:pt x="349" y="3906"/>
                    <a:pt x="349" y="4666"/>
                  </a:cubicBezTo>
                  <a:cubicBezTo>
                    <a:pt x="349" y="5331"/>
                    <a:pt x="349" y="6028"/>
                    <a:pt x="317" y="6724"/>
                  </a:cubicBezTo>
                  <a:cubicBezTo>
                    <a:pt x="317" y="7326"/>
                    <a:pt x="0" y="8561"/>
                    <a:pt x="697" y="9036"/>
                  </a:cubicBezTo>
                  <a:cubicBezTo>
                    <a:pt x="1163" y="9346"/>
                    <a:pt x="1985" y="9393"/>
                    <a:pt x="2741" y="9393"/>
                  </a:cubicBezTo>
                  <a:cubicBezTo>
                    <a:pt x="3065" y="9393"/>
                    <a:pt x="3376" y="9385"/>
                    <a:pt x="3642" y="9385"/>
                  </a:cubicBezTo>
                  <a:cubicBezTo>
                    <a:pt x="4782" y="9416"/>
                    <a:pt x="5923" y="9416"/>
                    <a:pt x="7063" y="9416"/>
                  </a:cubicBezTo>
                  <a:cubicBezTo>
                    <a:pt x="6873" y="9036"/>
                    <a:pt x="6873" y="8561"/>
                    <a:pt x="6936" y="8181"/>
                  </a:cubicBezTo>
                  <a:cubicBezTo>
                    <a:pt x="7063" y="7168"/>
                    <a:pt x="7284" y="6154"/>
                    <a:pt x="7379" y="5173"/>
                  </a:cubicBezTo>
                  <a:cubicBezTo>
                    <a:pt x="7506" y="4159"/>
                    <a:pt x="7569" y="3146"/>
                    <a:pt x="7569" y="2132"/>
                  </a:cubicBezTo>
                  <a:cubicBezTo>
                    <a:pt x="7569" y="1594"/>
                    <a:pt x="7569" y="1087"/>
                    <a:pt x="7538" y="549"/>
                  </a:cubicBezTo>
                  <a:cubicBezTo>
                    <a:pt x="7506" y="391"/>
                    <a:pt x="7506" y="232"/>
                    <a:pt x="7506" y="42"/>
                  </a:cubicBezTo>
                  <a:lnTo>
                    <a:pt x="4276" y="42"/>
                  </a:lnTo>
                  <a:cubicBezTo>
                    <a:pt x="3751" y="42"/>
                    <a:pt x="3154" y="1"/>
                    <a:pt x="2573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830018" y="2736741"/>
              <a:ext cx="262763" cy="283713"/>
            </a:xfrm>
            <a:custGeom>
              <a:avLst/>
              <a:gdLst/>
              <a:ahLst/>
              <a:cxnLst/>
              <a:rect l="l" t="t" r="r" b="b"/>
              <a:pathLst>
                <a:path w="8742" h="9439" extrusionOk="0">
                  <a:moveTo>
                    <a:pt x="1584" y="1"/>
                  </a:moveTo>
                  <a:cubicBezTo>
                    <a:pt x="855" y="698"/>
                    <a:pt x="1077" y="1648"/>
                    <a:pt x="2217" y="2154"/>
                  </a:cubicBezTo>
                  <a:cubicBezTo>
                    <a:pt x="2376" y="2218"/>
                    <a:pt x="2376" y="2376"/>
                    <a:pt x="2154" y="2408"/>
                  </a:cubicBezTo>
                  <a:cubicBezTo>
                    <a:pt x="380" y="2788"/>
                    <a:pt x="95" y="4181"/>
                    <a:pt x="1679" y="4815"/>
                  </a:cubicBezTo>
                  <a:cubicBezTo>
                    <a:pt x="1837" y="4878"/>
                    <a:pt x="1869" y="5005"/>
                    <a:pt x="1679" y="5068"/>
                  </a:cubicBezTo>
                  <a:cubicBezTo>
                    <a:pt x="127" y="5511"/>
                    <a:pt x="0" y="6778"/>
                    <a:pt x="1489" y="7316"/>
                  </a:cubicBezTo>
                  <a:cubicBezTo>
                    <a:pt x="1647" y="7380"/>
                    <a:pt x="1647" y="7538"/>
                    <a:pt x="1489" y="7570"/>
                  </a:cubicBezTo>
                  <a:cubicBezTo>
                    <a:pt x="317" y="7981"/>
                    <a:pt x="190" y="8868"/>
                    <a:pt x="1077" y="9438"/>
                  </a:cubicBezTo>
                  <a:cubicBezTo>
                    <a:pt x="3041" y="8678"/>
                    <a:pt x="5131" y="8108"/>
                    <a:pt x="7253" y="7570"/>
                  </a:cubicBezTo>
                  <a:cubicBezTo>
                    <a:pt x="7728" y="7443"/>
                    <a:pt x="8203" y="7316"/>
                    <a:pt x="8709" y="7190"/>
                  </a:cubicBezTo>
                  <a:cubicBezTo>
                    <a:pt x="7696" y="6525"/>
                    <a:pt x="7126" y="5606"/>
                    <a:pt x="7126" y="4688"/>
                  </a:cubicBezTo>
                  <a:cubicBezTo>
                    <a:pt x="7126" y="3991"/>
                    <a:pt x="7474" y="2851"/>
                    <a:pt x="8741" y="2661"/>
                  </a:cubicBezTo>
                  <a:cubicBezTo>
                    <a:pt x="8424" y="2566"/>
                    <a:pt x="8139" y="2471"/>
                    <a:pt x="7823" y="2376"/>
                  </a:cubicBezTo>
                  <a:cubicBezTo>
                    <a:pt x="6683" y="1996"/>
                    <a:pt x="5542" y="1584"/>
                    <a:pt x="4434" y="1173"/>
                  </a:cubicBezTo>
                  <a:cubicBezTo>
                    <a:pt x="3959" y="951"/>
                    <a:pt x="3452" y="761"/>
                    <a:pt x="2977" y="571"/>
                  </a:cubicBezTo>
                  <a:cubicBezTo>
                    <a:pt x="2661" y="444"/>
                    <a:pt x="2376" y="318"/>
                    <a:pt x="2091" y="191"/>
                  </a:cubicBezTo>
                  <a:cubicBezTo>
                    <a:pt x="1996" y="128"/>
                    <a:pt x="1901" y="96"/>
                    <a:pt x="1806" y="64"/>
                  </a:cubicBezTo>
                  <a:cubicBezTo>
                    <a:pt x="1711" y="33"/>
                    <a:pt x="1647" y="1"/>
                    <a:pt x="15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1178478" y="2779603"/>
              <a:ext cx="1684873" cy="35678"/>
            </a:xfrm>
            <a:custGeom>
              <a:avLst/>
              <a:gdLst/>
              <a:ahLst/>
              <a:cxnLst/>
              <a:rect l="l" t="t" r="r" b="b"/>
              <a:pathLst>
                <a:path w="56055" h="1187" extrusionOk="0">
                  <a:moveTo>
                    <a:pt x="159" y="0"/>
                  </a:moveTo>
                  <a:cubicBezTo>
                    <a:pt x="32" y="0"/>
                    <a:pt x="1" y="32"/>
                    <a:pt x="1" y="95"/>
                  </a:cubicBezTo>
                  <a:cubicBezTo>
                    <a:pt x="1" y="127"/>
                    <a:pt x="32" y="190"/>
                    <a:pt x="159" y="190"/>
                  </a:cubicBezTo>
                  <a:cubicBezTo>
                    <a:pt x="4276" y="475"/>
                    <a:pt x="8488" y="570"/>
                    <a:pt x="12637" y="697"/>
                  </a:cubicBezTo>
                  <a:cubicBezTo>
                    <a:pt x="19984" y="918"/>
                    <a:pt x="27331" y="1077"/>
                    <a:pt x="34710" y="1140"/>
                  </a:cubicBezTo>
                  <a:cubicBezTo>
                    <a:pt x="37621" y="1166"/>
                    <a:pt x="40544" y="1187"/>
                    <a:pt x="43468" y="1187"/>
                  </a:cubicBezTo>
                  <a:cubicBezTo>
                    <a:pt x="47668" y="1187"/>
                    <a:pt x="51872" y="1144"/>
                    <a:pt x="56055" y="1013"/>
                  </a:cubicBezTo>
                  <a:lnTo>
                    <a:pt x="56055" y="855"/>
                  </a:lnTo>
                  <a:cubicBezTo>
                    <a:pt x="52128" y="855"/>
                    <a:pt x="48201" y="918"/>
                    <a:pt x="44274" y="918"/>
                  </a:cubicBezTo>
                  <a:cubicBezTo>
                    <a:pt x="36927" y="918"/>
                    <a:pt x="29548" y="855"/>
                    <a:pt x="22201" y="697"/>
                  </a:cubicBezTo>
                  <a:cubicBezTo>
                    <a:pt x="18495" y="633"/>
                    <a:pt x="14790" y="507"/>
                    <a:pt x="11053" y="412"/>
                  </a:cubicBezTo>
                  <a:cubicBezTo>
                    <a:pt x="7443" y="285"/>
                    <a:pt x="3801" y="63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3028968" y="2820511"/>
              <a:ext cx="229429" cy="130450"/>
            </a:xfrm>
            <a:custGeom>
              <a:avLst/>
              <a:gdLst/>
              <a:ahLst/>
              <a:cxnLst/>
              <a:rect l="l" t="t" r="r" b="b"/>
              <a:pathLst>
                <a:path w="7633" h="4340" extrusionOk="0">
                  <a:moveTo>
                    <a:pt x="2502" y="1"/>
                  </a:moveTo>
                  <a:cubicBezTo>
                    <a:pt x="2470" y="32"/>
                    <a:pt x="2470" y="64"/>
                    <a:pt x="2407" y="96"/>
                  </a:cubicBezTo>
                  <a:cubicBezTo>
                    <a:pt x="0" y="951"/>
                    <a:pt x="950" y="3199"/>
                    <a:pt x="2375" y="4339"/>
                  </a:cubicBezTo>
                  <a:cubicBezTo>
                    <a:pt x="2945" y="4181"/>
                    <a:pt x="3516" y="4023"/>
                    <a:pt x="4086" y="3833"/>
                  </a:cubicBezTo>
                  <a:cubicBezTo>
                    <a:pt x="4624" y="3674"/>
                    <a:pt x="5162" y="3484"/>
                    <a:pt x="5637" y="3263"/>
                  </a:cubicBezTo>
                  <a:cubicBezTo>
                    <a:pt x="6144" y="3041"/>
                    <a:pt x="7189" y="2661"/>
                    <a:pt x="7347" y="2249"/>
                  </a:cubicBezTo>
                  <a:cubicBezTo>
                    <a:pt x="7632" y="1426"/>
                    <a:pt x="5352" y="919"/>
                    <a:pt x="4497" y="666"/>
                  </a:cubicBezTo>
                  <a:cubicBezTo>
                    <a:pt x="3832" y="444"/>
                    <a:pt x="3167" y="222"/>
                    <a:pt x="2502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710152" y="2680563"/>
              <a:ext cx="2558705" cy="351703"/>
            </a:xfrm>
            <a:custGeom>
              <a:avLst/>
              <a:gdLst/>
              <a:ahLst/>
              <a:cxnLst/>
              <a:rect l="l" t="t" r="r" b="b"/>
              <a:pathLst>
                <a:path w="85127" h="11701" extrusionOk="0">
                  <a:moveTo>
                    <a:pt x="14917" y="1078"/>
                  </a:moveTo>
                  <a:lnTo>
                    <a:pt x="14917" y="1078"/>
                  </a:lnTo>
                  <a:cubicBezTo>
                    <a:pt x="19065" y="1205"/>
                    <a:pt x="23245" y="1173"/>
                    <a:pt x="27362" y="1237"/>
                  </a:cubicBezTo>
                  <a:cubicBezTo>
                    <a:pt x="42120" y="1395"/>
                    <a:pt x="56878" y="1553"/>
                    <a:pt x="71636" y="1712"/>
                  </a:cubicBezTo>
                  <a:cubicBezTo>
                    <a:pt x="71636" y="1712"/>
                    <a:pt x="71667" y="1743"/>
                    <a:pt x="71667" y="1743"/>
                  </a:cubicBezTo>
                  <a:cubicBezTo>
                    <a:pt x="70876" y="2503"/>
                    <a:pt x="71129" y="3485"/>
                    <a:pt x="72174" y="4087"/>
                  </a:cubicBezTo>
                  <a:cubicBezTo>
                    <a:pt x="72079" y="4118"/>
                    <a:pt x="72016" y="4150"/>
                    <a:pt x="71953" y="4150"/>
                  </a:cubicBezTo>
                  <a:lnTo>
                    <a:pt x="71636" y="4150"/>
                  </a:lnTo>
                  <a:lnTo>
                    <a:pt x="71636" y="4308"/>
                  </a:lnTo>
                  <a:cubicBezTo>
                    <a:pt x="70496" y="4910"/>
                    <a:pt x="70369" y="5987"/>
                    <a:pt x="71477" y="6684"/>
                  </a:cubicBezTo>
                  <a:cubicBezTo>
                    <a:pt x="67392" y="6652"/>
                    <a:pt x="63307" y="6652"/>
                    <a:pt x="59190" y="6620"/>
                  </a:cubicBezTo>
                  <a:cubicBezTo>
                    <a:pt x="51874" y="6620"/>
                    <a:pt x="44559" y="6589"/>
                    <a:pt x="37243" y="6557"/>
                  </a:cubicBezTo>
                  <a:cubicBezTo>
                    <a:pt x="33570" y="6525"/>
                    <a:pt x="29896" y="6494"/>
                    <a:pt x="26254" y="6462"/>
                  </a:cubicBezTo>
                  <a:cubicBezTo>
                    <a:pt x="23453" y="6462"/>
                    <a:pt x="20614" y="6368"/>
                    <a:pt x="17795" y="6368"/>
                  </a:cubicBezTo>
                  <a:cubicBezTo>
                    <a:pt x="16949" y="6368"/>
                    <a:pt x="16105" y="6377"/>
                    <a:pt x="15265" y="6399"/>
                  </a:cubicBezTo>
                  <a:lnTo>
                    <a:pt x="15202" y="6399"/>
                  </a:lnTo>
                  <a:cubicBezTo>
                    <a:pt x="15265" y="5417"/>
                    <a:pt x="15297" y="4403"/>
                    <a:pt x="15297" y="3390"/>
                  </a:cubicBezTo>
                  <a:cubicBezTo>
                    <a:pt x="15297" y="3042"/>
                    <a:pt x="15297" y="2693"/>
                    <a:pt x="15297" y="2345"/>
                  </a:cubicBezTo>
                  <a:cubicBezTo>
                    <a:pt x="15297" y="1933"/>
                    <a:pt x="15170" y="1490"/>
                    <a:pt x="14917" y="1078"/>
                  </a:cubicBezTo>
                  <a:close/>
                  <a:moveTo>
                    <a:pt x="79648" y="4657"/>
                  </a:moveTo>
                  <a:cubicBezTo>
                    <a:pt x="80313" y="4878"/>
                    <a:pt x="80978" y="5100"/>
                    <a:pt x="81643" y="5322"/>
                  </a:cubicBezTo>
                  <a:cubicBezTo>
                    <a:pt x="82498" y="5575"/>
                    <a:pt x="84778" y="6082"/>
                    <a:pt x="84493" y="6905"/>
                  </a:cubicBezTo>
                  <a:cubicBezTo>
                    <a:pt x="84335" y="7317"/>
                    <a:pt x="83290" y="7697"/>
                    <a:pt x="82783" y="7919"/>
                  </a:cubicBezTo>
                  <a:cubicBezTo>
                    <a:pt x="82308" y="8140"/>
                    <a:pt x="81770" y="8330"/>
                    <a:pt x="81232" y="8489"/>
                  </a:cubicBezTo>
                  <a:cubicBezTo>
                    <a:pt x="80662" y="8679"/>
                    <a:pt x="80091" y="8837"/>
                    <a:pt x="79521" y="8995"/>
                  </a:cubicBezTo>
                  <a:cubicBezTo>
                    <a:pt x="78096" y="7855"/>
                    <a:pt x="77146" y="5607"/>
                    <a:pt x="79553" y="4752"/>
                  </a:cubicBezTo>
                  <a:cubicBezTo>
                    <a:pt x="79585" y="4720"/>
                    <a:pt x="79616" y="4688"/>
                    <a:pt x="79648" y="4657"/>
                  </a:cubicBezTo>
                  <a:close/>
                  <a:moveTo>
                    <a:pt x="15202" y="6589"/>
                  </a:moveTo>
                  <a:cubicBezTo>
                    <a:pt x="15233" y="6620"/>
                    <a:pt x="15233" y="6620"/>
                    <a:pt x="15265" y="6620"/>
                  </a:cubicBezTo>
                  <a:cubicBezTo>
                    <a:pt x="19414" y="6779"/>
                    <a:pt x="23657" y="6715"/>
                    <a:pt x="27806" y="6747"/>
                  </a:cubicBezTo>
                  <a:cubicBezTo>
                    <a:pt x="37912" y="6813"/>
                    <a:pt x="48033" y="6909"/>
                    <a:pt x="58148" y="6909"/>
                  </a:cubicBezTo>
                  <a:cubicBezTo>
                    <a:pt x="62614" y="6909"/>
                    <a:pt x="67079" y="6890"/>
                    <a:pt x="71541" y="6842"/>
                  </a:cubicBezTo>
                  <a:lnTo>
                    <a:pt x="71541" y="6842"/>
                  </a:lnTo>
                  <a:cubicBezTo>
                    <a:pt x="70179" y="7444"/>
                    <a:pt x="70147" y="8679"/>
                    <a:pt x="71509" y="9312"/>
                  </a:cubicBezTo>
                  <a:cubicBezTo>
                    <a:pt x="71477" y="9312"/>
                    <a:pt x="71477" y="9344"/>
                    <a:pt x="71477" y="9344"/>
                  </a:cubicBezTo>
                  <a:cubicBezTo>
                    <a:pt x="67329" y="9249"/>
                    <a:pt x="63180" y="9217"/>
                    <a:pt x="59032" y="9185"/>
                  </a:cubicBezTo>
                  <a:cubicBezTo>
                    <a:pt x="51716" y="9122"/>
                    <a:pt x="44400" y="9090"/>
                    <a:pt x="37053" y="9027"/>
                  </a:cubicBezTo>
                  <a:cubicBezTo>
                    <a:pt x="33380" y="8995"/>
                    <a:pt x="29738" y="8964"/>
                    <a:pt x="26064" y="8932"/>
                  </a:cubicBezTo>
                  <a:cubicBezTo>
                    <a:pt x="24227" y="8932"/>
                    <a:pt x="22390" y="8932"/>
                    <a:pt x="20554" y="8900"/>
                  </a:cubicBezTo>
                  <a:lnTo>
                    <a:pt x="17830" y="8900"/>
                  </a:lnTo>
                  <a:cubicBezTo>
                    <a:pt x="17355" y="8869"/>
                    <a:pt x="16912" y="8869"/>
                    <a:pt x="16437" y="8869"/>
                  </a:cubicBezTo>
                  <a:cubicBezTo>
                    <a:pt x="16204" y="8869"/>
                    <a:pt x="15845" y="8911"/>
                    <a:pt x="15538" y="8911"/>
                  </a:cubicBezTo>
                  <a:cubicBezTo>
                    <a:pt x="15385" y="8911"/>
                    <a:pt x="15244" y="8900"/>
                    <a:pt x="15138" y="8869"/>
                  </a:cubicBezTo>
                  <a:cubicBezTo>
                    <a:pt x="15138" y="8109"/>
                    <a:pt x="15170" y="7349"/>
                    <a:pt x="15202" y="6589"/>
                  </a:cubicBezTo>
                  <a:close/>
                  <a:moveTo>
                    <a:pt x="2858" y="1037"/>
                  </a:moveTo>
                  <a:cubicBezTo>
                    <a:pt x="3439" y="1037"/>
                    <a:pt x="4036" y="1078"/>
                    <a:pt x="4561" y="1078"/>
                  </a:cubicBezTo>
                  <a:lnTo>
                    <a:pt x="7791" y="1078"/>
                  </a:lnTo>
                  <a:cubicBezTo>
                    <a:pt x="7791" y="1268"/>
                    <a:pt x="7791" y="1427"/>
                    <a:pt x="7823" y="1585"/>
                  </a:cubicBezTo>
                  <a:cubicBezTo>
                    <a:pt x="7854" y="2123"/>
                    <a:pt x="7854" y="2630"/>
                    <a:pt x="7854" y="3168"/>
                  </a:cubicBezTo>
                  <a:cubicBezTo>
                    <a:pt x="7854" y="4182"/>
                    <a:pt x="7791" y="5195"/>
                    <a:pt x="7664" y="6209"/>
                  </a:cubicBezTo>
                  <a:cubicBezTo>
                    <a:pt x="7569" y="7190"/>
                    <a:pt x="7348" y="8204"/>
                    <a:pt x="7221" y="9217"/>
                  </a:cubicBezTo>
                  <a:cubicBezTo>
                    <a:pt x="7158" y="9597"/>
                    <a:pt x="7158" y="10072"/>
                    <a:pt x="7348" y="10452"/>
                  </a:cubicBezTo>
                  <a:cubicBezTo>
                    <a:pt x="6208" y="10452"/>
                    <a:pt x="5067" y="10452"/>
                    <a:pt x="3927" y="10421"/>
                  </a:cubicBezTo>
                  <a:cubicBezTo>
                    <a:pt x="3661" y="10421"/>
                    <a:pt x="3350" y="10429"/>
                    <a:pt x="3026" y="10429"/>
                  </a:cubicBezTo>
                  <a:cubicBezTo>
                    <a:pt x="2270" y="10429"/>
                    <a:pt x="1448" y="10382"/>
                    <a:pt x="982" y="10072"/>
                  </a:cubicBezTo>
                  <a:cubicBezTo>
                    <a:pt x="285" y="9597"/>
                    <a:pt x="602" y="8362"/>
                    <a:pt x="602" y="7760"/>
                  </a:cubicBezTo>
                  <a:cubicBezTo>
                    <a:pt x="634" y="7064"/>
                    <a:pt x="634" y="6367"/>
                    <a:pt x="634" y="5702"/>
                  </a:cubicBezTo>
                  <a:cubicBezTo>
                    <a:pt x="634" y="4942"/>
                    <a:pt x="634" y="4213"/>
                    <a:pt x="634" y="3485"/>
                  </a:cubicBezTo>
                  <a:cubicBezTo>
                    <a:pt x="634" y="3137"/>
                    <a:pt x="634" y="2757"/>
                    <a:pt x="634" y="2408"/>
                  </a:cubicBezTo>
                  <a:cubicBezTo>
                    <a:pt x="634" y="1870"/>
                    <a:pt x="634" y="1363"/>
                    <a:pt x="1616" y="1142"/>
                  </a:cubicBezTo>
                  <a:cubicBezTo>
                    <a:pt x="1996" y="1060"/>
                    <a:pt x="2422" y="1037"/>
                    <a:pt x="2858" y="1037"/>
                  </a:cubicBezTo>
                  <a:close/>
                  <a:moveTo>
                    <a:pt x="12909" y="358"/>
                  </a:moveTo>
                  <a:cubicBezTo>
                    <a:pt x="13509" y="358"/>
                    <a:pt x="14071" y="549"/>
                    <a:pt x="14410" y="888"/>
                  </a:cubicBezTo>
                  <a:cubicBezTo>
                    <a:pt x="14441" y="920"/>
                    <a:pt x="14473" y="952"/>
                    <a:pt x="14505" y="983"/>
                  </a:cubicBezTo>
                  <a:cubicBezTo>
                    <a:pt x="14505" y="1015"/>
                    <a:pt x="14505" y="1015"/>
                    <a:pt x="14536" y="1047"/>
                  </a:cubicBezTo>
                  <a:cubicBezTo>
                    <a:pt x="15043" y="1743"/>
                    <a:pt x="14885" y="2630"/>
                    <a:pt x="14853" y="3358"/>
                  </a:cubicBezTo>
                  <a:cubicBezTo>
                    <a:pt x="14853" y="4340"/>
                    <a:pt x="14822" y="5322"/>
                    <a:pt x="14790" y="6304"/>
                  </a:cubicBezTo>
                  <a:cubicBezTo>
                    <a:pt x="14758" y="7285"/>
                    <a:pt x="14758" y="8267"/>
                    <a:pt x="14727" y="9249"/>
                  </a:cubicBezTo>
                  <a:cubicBezTo>
                    <a:pt x="14695" y="9850"/>
                    <a:pt x="14758" y="10611"/>
                    <a:pt x="13586" y="10801"/>
                  </a:cubicBezTo>
                  <a:cubicBezTo>
                    <a:pt x="13458" y="10822"/>
                    <a:pt x="13329" y="10832"/>
                    <a:pt x="13201" y="10832"/>
                  </a:cubicBezTo>
                  <a:cubicBezTo>
                    <a:pt x="12573" y="10832"/>
                    <a:pt x="11959" y="10599"/>
                    <a:pt x="11433" y="10389"/>
                  </a:cubicBezTo>
                  <a:cubicBezTo>
                    <a:pt x="11306" y="8457"/>
                    <a:pt x="10958" y="6557"/>
                    <a:pt x="10958" y="4625"/>
                  </a:cubicBezTo>
                  <a:cubicBezTo>
                    <a:pt x="10990" y="3675"/>
                    <a:pt x="10990" y="2725"/>
                    <a:pt x="11148" y="1775"/>
                  </a:cubicBezTo>
                  <a:cubicBezTo>
                    <a:pt x="11211" y="1205"/>
                    <a:pt x="11370" y="635"/>
                    <a:pt x="12351" y="413"/>
                  </a:cubicBezTo>
                  <a:cubicBezTo>
                    <a:pt x="12537" y="376"/>
                    <a:pt x="12725" y="358"/>
                    <a:pt x="12909" y="358"/>
                  </a:cubicBezTo>
                  <a:close/>
                  <a:moveTo>
                    <a:pt x="9469" y="286"/>
                  </a:moveTo>
                  <a:cubicBezTo>
                    <a:pt x="9976" y="286"/>
                    <a:pt x="10768" y="286"/>
                    <a:pt x="10958" y="698"/>
                  </a:cubicBezTo>
                  <a:cubicBezTo>
                    <a:pt x="10958" y="730"/>
                    <a:pt x="11021" y="761"/>
                    <a:pt x="11085" y="793"/>
                  </a:cubicBezTo>
                  <a:cubicBezTo>
                    <a:pt x="10958" y="920"/>
                    <a:pt x="10863" y="1078"/>
                    <a:pt x="10800" y="1237"/>
                  </a:cubicBezTo>
                  <a:cubicBezTo>
                    <a:pt x="10515" y="2187"/>
                    <a:pt x="10578" y="3200"/>
                    <a:pt x="10578" y="4150"/>
                  </a:cubicBezTo>
                  <a:cubicBezTo>
                    <a:pt x="10515" y="6209"/>
                    <a:pt x="10483" y="8362"/>
                    <a:pt x="11085" y="10389"/>
                  </a:cubicBezTo>
                  <a:cubicBezTo>
                    <a:pt x="11085" y="10421"/>
                    <a:pt x="11085" y="10421"/>
                    <a:pt x="11085" y="10421"/>
                  </a:cubicBezTo>
                  <a:cubicBezTo>
                    <a:pt x="11085" y="10421"/>
                    <a:pt x="11085" y="10452"/>
                    <a:pt x="11085" y="10452"/>
                  </a:cubicBezTo>
                  <a:cubicBezTo>
                    <a:pt x="10734" y="10877"/>
                    <a:pt x="10068" y="11144"/>
                    <a:pt x="9351" y="11144"/>
                  </a:cubicBezTo>
                  <a:cubicBezTo>
                    <a:pt x="9160" y="11144"/>
                    <a:pt x="8966" y="11126"/>
                    <a:pt x="8773" y="11086"/>
                  </a:cubicBezTo>
                  <a:cubicBezTo>
                    <a:pt x="7759" y="10896"/>
                    <a:pt x="7569" y="10135"/>
                    <a:pt x="7569" y="9565"/>
                  </a:cubicBezTo>
                  <a:cubicBezTo>
                    <a:pt x="7601" y="8489"/>
                    <a:pt x="7918" y="7380"/>
                    <a:pt x="8044" y="6304"/>
                  </a:cubicBezTo>
                  <a:cubicBezTo>
                    <a:pt x="8203" y="5132"/>
                    <a:pt x="8266" y="3960"/>
                    <a:pt x="8266" y="2788"/>
                  </a:cubicBezTo>
                  <a:cubicBezTo>
                    <a:pt x="8266" y="2250"/>
                    <a:pt x="8203" y="1712"/>
                    <a:pt x="8203" y="1205"/>
                  </a:cubicBezTo>
                  <a:cubicBezTo>
                    <a:pt x="8203" y="698"/>
                    <a:pt x="8583" y="318"/>
                    <a:pt x="9469" y="286"/>
                  </a:cubicBezTo>
                  <a:close/>
                  <a:moveTo>
                    <a:pt x="72111" y="1838"/>
                  </a:moveTo>
                  <a:lnTo>
                    <a:pt x="72111" y="1838"/>
                  </a:lnTo>
                  <a:cubicBezTo>
                    <a:pt x="72174" y="1870"/>
                    <a:pt x="72238" y="1902"/>
                    <a:pt x="72333" y="1933"/>
                  </a:cubicBezTo>
                  <a:lnTo>
                    <a:pt x="72618" y="2060"/>
                  </a:lnTo>
                  <a:cubicBezTo>
                    <a:pt x="72903" y="2187"/>
                    <a:pt x="73188" y="2313"/>
                    <a:pt x="73504" y="2440"/>
                  </a:cubicBezTo>
                  <a:cubicBezTo>
                    <a:pt x="73979" y="2630"/>
                    <a:pt x="74486" y="2820"/>
                    <a:pt x="74961" y="3042"/>
                  </a:cubicBezTo>
                  <a:cubicBezTo>
                    <a:pt x="76069" y="3453"/>
                    <a:pt x="77210" y="3865"/>
                    <a:pt x="78350" y="4245"/>
                  </a:cubicBezTo>
                  <a:cubicBezTo>
                    <a:pt x="78666" y="4340"/>
                    <a:pt x="78951" y="4435"/>
                    <a:pt x="79268" y="4530"/>
                  </a:cubicBezTo>
                  <a:cubicBezTo>
                    <a:pt x="78001" y="4720"/>
                    <a:pt x="77653" y="5860"/>
                    <a:pt x="77653" y="6557"/>
                  </a:cubicBezTo>
                  <a:cubicBezTo>
                    <a:pt x="77653" y="7475"/>
                    <a:pt x="78223" y="8394"/>
                    <a:pt x="79236" y="9059"/>
                  </a:cubicBezTo>
                  <a:cubicBezTo>
                    <a:pt x="78730" y="9185"/>
                    <a:pt x="78255" y="9312"/>
                    <a:pt x="77780" y="9439"/>
                  </a:cubicBezTo>
                  <a:cubicBezTo>
                    <a:pt x="75658" y="9977"/>
                    <a:pt x="73568" y="10547"/>
                    <a:pt x="71604" y="11307"/>
                  </a:cubicBezTo>
                  <a:cubicBezTo>
                    <a:pt x="70717" y="10737"/>
                    <a:pt x="70844" y="9850"/>
                    <a:pt x="72016" y="9439"/>
                  </a:cubicBezTo>
                  <a:cubicBezTo>
                    <a:pt x="72174" y="9407"/>
                    <a:pt x="72174" y="9249"/>
                    <a:pt x="72016" y="9185"/>
                  </a:cubicBezTo>
                  <a:cubicBezTo>
                    <a:pt x="70527" y="8647"/>
                    <a:pt x="70654" y="7380"/>
                    <a:pt x="72206" y="6937"/>
                  </a:cubicBezTo>
                  <a:cubicBezTo>
                    <a:pt x="72396" y="6874"/>
                    <a:pt x="72364" y="6747"/>
                    <a:pt x="72206" y="6684"/>
                  </a:cubicBezTo>
                  <a:cubicBezTo>
                    <a:pt x="70622" y="6050"/>
                    <a:pt x="70907" y="4657"/>
                    <a:pt x="72681" y="4277"/>
                  </a:cubicBezTo>
                  <a:cubicBezTo>
                    <a:pt x="72903" y="4245"/>
                    <a:pt x="72903" y="4087"/>
                    <a:pt x="72744" y="4023"/>
                  </a:cubicBezTo>
                  <a:cubicBezTo>
                    <a:pt x="71604" y="3517"/>
                    <a:pt x="71382" y="2567"/>
                    <a:pt x="72111" y="1838"/>
                  </a:cubicBezTo>
                  <a:close/>
                  <a:moveTo>
                    <a:pt x="17228" y="9122"/>
                  </a:moveTo>
                  <a:cubicBezTo>
                    <a:pt x="18273" y="9122"/>
                    <a:pt x="19319" y="9154"/>
                    <a:pt x="20364" y="9154"/>
                  </a:cubicBezTo>
                  <a:cubicBezTo>
                    <a:pt x="22454" y="9154"/>
                    <a:pt x="24576" y="9185"/>
                    <a:pt x="26666" y="9185"/>
                  </a:cubicBezTo>
                  <a:cubicBezTo>
                    <a:pt x="39017" y="9291"/>
                    <a:pt x="51390" y="9462"/>
                    <a:pt x="63748" y="9462"/>
                  </a:cubicBezTo>
                  <a:cubicBezTo>
                    <a:pt x="66251" y="9462"/>
                    <a:pt x="68754" y="9455"/>
                    <a:pt x="71256" y="9439"/>
                  </a:cubicBezTo>
                  <a:lnTo>
                    <a:pt x="71256" y="9439"/>
                  </a:lnTo>
                  <a:cubicBezTo>
                    <a:pt x="70401" y="10009"/>
                    <a:pt x="70401" y="10864"/>
                    <a:pt x="71382" y="11402"/>
                  </a:cubicBezTo>
                  <a:cubicBezTo>
                    <a:pt x="71319" y="11402"/>
                    <a:pt x="71256" y="11434"/>
                    <a:pt x="71192" y="11466"/>
                  </a:cubicBezTo>
                  <a:cubicBezTo>
                    <a:pt x="71161" y="11402"/>
                    <a:pt x="71097" y="11371"/>
                    <a:pt x="71002" y="11371"/>
                  </a:cubicBezTo>
                  <a:cubicBezTo>
                    <a:pt x="66885" y="11339"/>
                    <a:pt x="62768" y="11307"/>
                    <a:pt x="58652" y="11276"/>
                  </a:cubicBezTo>
                  <a:cubicBezTo>
                    <a:pt x="44084" y="11086"/>
                    <a:pt x="29548" y="10579"/>
                    <a:pt x="14980" y="10199"/>
                  </a:cubicBezTo>
                  <a:cubicBezTo>
                    <a:pt x="15138" y="9850"/>
                    <a:pt x="15138" y="9470"/>
                    <a:pt x="15138" y="9122"/>
                  </a:cubicBezTo>
                  <a:cubicBezTo>
                    <a:pt x="15339" y="9154"/>
                    <a:pt x="15578" y="9164"/>
                    <a:pt x="15828" y="9164"/>
                  </a:cubicBezTo>
                  <a:cubicBezTo>
                    <a:pt x="16328" y="9164"/>
                    <a:pt x="16869" y="9122"/>
                    <a:pt x="17228" y="9122"/>
                  </a:cubicBezTo>
                  <a:close/>
                  <a:moveTo>
                    <a:pt x="9762" y="1"/>
                  </a:moveTo>
                  <a:cubicBezTo>
                    <a:pt x="8949" y="1"/>
                    <a:pt x="8092" y="252"/>
                    <a:pt x="7886" y="698"/>
                  </a:cubicBezTo>
                  <a:cubicBezTo>
                    <a:pt x="7854" y="730"/>
                    <a:pt x="7854" y="793"/>
                    <a:pt x="7823" y="825"/>
                  </a:cubicBezTo>
                  <a:lnTo>
                    <a:pt x="3452" y="825"/>
                  </a:lnTo>
                  <a:cubicBezTo>
                    <a:pt x="3233" y="825"/>
                    <a:pt x="2997" y="820"/>
                    <a:pt x="2757" y="820"/>
                  </a:cubicBezTo>
                  <a:cubicBezTo>
                    <a:pt x="2094" y="820"/>
                    <a:pt x="1390" y="854"/>
                    <a:pt x="855" y="1110"/>
                  </a:cubicBezTo>
                  <a:cubicBezTo>
                    <a:pt x="0" y="1490"/>
                    <a:pt x="254" y="2313"/>
                    <a:pt x="254" y="2883"/>
                  </a:cubicBezTo>
                  <a:cubicBezTo>
                    <a:pt x="254" y="3833"/>
                    <a:pt x="254" y="4752"/>
                    <a:pt x="222" y="5702"/>
                  </a:cubicBezTo>
                  <a:cubicBezTo>
                    <a:pt x="222" y="6652"/>
                    <a:pt x="222" y="7634"/>
                    <a:pt x="222" y="8615"/>
                  </a:cubicBezTo>
                  <a:cubicBezTo>
                    <a:pt x="222" y="9154"/>
                    <a:pt x="64" y="9819"/>
                    <a:pt x="729" y="10230"/>
                  </a:cubicBezTo>
                  <a:cubicBezTo>
                    <a:pt x="1299" y="10611"/>
                    <a:pt x="2249" y="10642"/>
                    <a:pt x="3009" y="10674"/>
                  </a:cubicBezTo>
                  <a:cubicBezTo>
                    <a:pt x="3293" y="10680"/>
                    <a:pt x="3576" y="10682"/>
                    <a:pt x="3859" y="10682"/>
                  </a:cubicBezTo>
                  <a:cubicBezTo>
                    <a:pt x="5055" y="10682"/>
                    <a:pt x="6238" y="10636"/>
                    <a:pt x="7443" y="10611"/>
                  </a:cubicBezTo>
                  <a:cubicBezTo>
                    <a:pt x="7538" y="10737"/>
                    <a:pt x="7664" y="10864"/>
                    <a:pt x="7791" y="10959"/>
                  </a:cubicBezTo>
                  <a:cubicBezTo>
                    <a:pt x="8190" y="11245"/>
                    <a:pt x="8745" y="11380"/>
                    <a:pt x="9298" y="11380"/>
                  </a:cubicBezTo>
                  <a:cubicBezTo>
                    <a:pt x="10149" y="11380"/>
                    <a:pt x="10993" y="11060"/>
                    <a:pt x="11243" y="10484"/>
                  </a:cubicBezTo>
                  <a:lnTo>
                    <a:pt x="11275" y="10484"/>
                  </a:lnTo>
                  <a:cubicBezTo>
                    <a:pt x="11818" y="10801"/>
                    <a:pt x="12507" y="11069"/>
                    <a:pt x="13226" y="11069"/>
                  </a:cubicBezTo>
                  <a:cubicBezTo>
                    <a:pt x="13513" y="11069"/>
                    <a:pt x="13804" y="11027"/>
                    <a:pt x="14093" y="10927"/>
                  </a:cubicBezTo>
                  <a:cubicBezTo>
                    <a:pt x="14473" y="10832"/>
                    <a:pt x="14727" y="10642"/>
                    <a:pt x="14853" y="10421"/>
                  </a:cubicBezTo>
                  <a:cubicBezTo>
                    <a:pt x="14885" y="10452"/>
                    <a:pt x="14917" y="10452"/>
                    <a:pt x="14980" y="10452"/>
                  </a:cubicBezTo>
                  <a:cubicBezTo>
                    <a:pt x="19065" y="10642"/>
                    <a:pt x="23182" y="10769"/>
                    <a:pt x="27299" y="10896"/>
                  </a:cubicBezTo>
                  <a:cubicBezTo>
                    <a:pt x="41867" y="11339"/>
                    <a:pt x="56403" y="11592"/>
                    <a:pt x="71002" y="11687"/>
                  </a:cubicBezTo>
                  <a:cubicBezTo>
                    <a:pt x="71002" y="11687"/>
                    <a:pt x="71034" y="11656"/>
                    <a:pt x="71034" y="11656"/>
                  </a:cubicBezTo>
                  <a:cubicBezTo>
                    <a:pt x="71079" y="11678"/>
                    <a:pt x="71124" y="11700"/>
                    <a:pt x="71180" y="11700"/>
                  </a:cubicBezTo>
                  <a:cubicBezTo>
                    <a:pt x="71203" y="11700"/>
                    <a:pt x="71228" y="11697"/>
                    <a:pt x="71256" y="11687"/>
                  </a:cubicBezTo>
                  <a:cubicBezTo>
                    <a:pt x="71414" y="11624"/>
                    <a:pt x="71572" y="11592"/>
                    <a:pt x="71763" y="11529"/>
                  </a:cubicBezTo>
                  <a:lnTo>
                    <a:pt x="71794" y="11529"/>
                  </a:lnTo>
                  <a:cubicBezTo>
                    <a:pt x="74486" y="10706"/>
                    <a:pt x="77178" y="9945"/>
                    <a:pt x="79965" y="9185"/>
                  </a:cubicBezTo>
                  <a:cubicBezTo>
                    <a:pt x="81263" y="8837"/>
                    <a:pt x="82562" y="8425"/>
                    <a:pt x="83702" y="7887"/>
                  </a:cubicBezTo>
                  <a:cubicBezTo>
                    <a:pt x="84335" y="7570"/>
                    <a:pt x="85127" y="7159"/>
                    <a:pt x="84969" y="6589"/>
                  </a:cubicBezTo>
                  <a:cubicBezTo>
                    <a:pt x="84778" y="5987"/>
                    <a:pt x="83733" y="5670"/>
                    <a:pt x="82973" y="5417"/>
                  </a:cubicBezTo>
                  <a:cubicBezTo>
                    <a:pt x="81612" y="4973"/>
                    <a:pt x="80250" y="4530"/>
                    <a:pt x="78888" y="4087"/>
                  </a:cubicBezTo>
                  <a:cubicBezTo>
                    <a:pt x="77495" y="3612"/>
                    <a:pt x="76101" y="3137"/>
                    <a:pt x="74771" y="2598"/>
                  </a:cubicBezTo>
                  <a:cubicBezTo>
                    <a:pt x="74106" y="2345"/>
                    <a:pt x="73473" y="2092"/>
                    <a:pt x="72871" y="1807"/>
                  </a:cubicBezTo>
                  <a:cubicBezTo>
                    <a:pt x="72713" y="1743"/>
                    <a:pt x="72586" y="1648"/>
                    <a:pt x="72428" y="1585"/>
                  </a:cubicBezTo>
                  <a:cubicBezTo>
                    <a:pt x="72459" y="1522"/>
                    <a:pt x="72396" y="1427"/>
                    <a:pt x="72238" y="1427"/>
                  </a:cubicBezTo>
                  <a:cubicBezTo>
                    <a:pt x="67994" y="1363"/>
                    <a:pt x="63750" y="1332"/>
                    <a:pt x="59507" y="1268"/>
                  </a:cubicBezTo>
                  <a:cubicBezTo>
                    <a:pt x="52001" y="1205"/>
                    <a:pt x="44495" y="1110"/>
                    <a:pt x="36990" y="1047"/>
                  </a:cubicBezTo>
                  <a:cubicBezTo>
                    <a:pt x="30995" y="970"/>
                    <a:pt x="24999" y="831"/>
                    <a:pt x="19021" y="831"/>
                  </a:cubicBezTo>
                  <a:cubicBezTo>
                    <a:pt x="17609" y="831"/>
                    <a:pt x="16199" y="838"/>
                    <a:pt x="14790" y="856"/>
                  </a:cubicBezTo>
                  <a:cubicBezTo>
                    <a:pt x="14420" y="407"/>
                    <a:pt x="13872" y="90"/>
                    <a:pt x="13019" y="90"/>
                  </a:cubicBezTo>
                  <a:cubicBezTo>
                    <a:pt x="12851" y="90"/>
                    <a:pt x="12671" y="102"/>
                    <a:pt x="12478" y="128"/>
                  </a:cubicBezTo>
                  <a:cubicBezTo>
                    <a:pt x="12003" y="191"/>
                    <a:pt x="11591" y="350"/>
                    <a:pt x="11306" y="571"/>
                  </a:cubicBezTo>
                  <a:cubicBezTo>
                    <a:pt x="11103" y="180"/>
                    <a:pt x="10449" y="1"/>
                    <a:pt x="976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41"/>
          <p:cNvGrpSpPr/>
          <p:nvPr/>
        </p:nvGrpSpPr>
        <p:grpSpPr>
          <a:xfrm>
            <a:off x="6128063" y="3418199"/>
            <a:ext cx="2558735" cy="351673"/>
            <a:chOff x="5875113" y="3345946"/>
            <a:chExt cx="2558735" cy="351673"/>
          </a:xfrm>
        </p:grpSpPr>
        <p:sp>
          <p:nvSpPr>
            <p:cNvPr id="2057" name="Google Shape;2057;p41"/>
            <p:cNvSpPr/>
            <p:nvPr/>
          </p:nvSpPr>
          <p:spPr>
            <a:xfrm>
              <a:off x="6253988" y="3373569"/>
              <a:ext cx="1737233" cy="319872"/>
            </a:xfrm>
            <a:custGeom>
              <a:avLst/>
              <a:gdLst/>
              <a:ahLst/>
              <a:cxnLst/>
              <a:rect l="l" t="t" r="r" b="b"/>
              <a:pathLst>
                <a:path w="57797" h="10642" extrusionOk="0">
                  <a:moveTo>
                    <a:pt x="56814" y="0"/>
                  </a:moveTo>
                  <a:lnTo>
                    <a:pt x="55263" y="95"/>
                  </a:lnTo>
                  <a:lnTo>
                    <a:pt x="45825" y="127"/>
                  </a:lnTo>
                  <a:lnTo>
                    <a:pt x="37180" y="254"/>
                  </a:lnTo>
                  <a:lnTo>
                    <a:pt x="28122" y="349"/>
                  </a:lnTo>
                  <a:lnTo>
                    <a:pt x="22232" y="475"/>
                  </a:lnTo>
                  <a:lnTo>
                    <a:pt x="14219" y="507"/>
                  </a:lnTo>
                  <a:lnTo>
                    <a:pt x="760" y="697"/>
                  </a:lnTo>
                  <a:lnTo>
                    <a:pt x="665" y="855"/>
                  </a:lnTo>
                  <a:lnTo>
                    <a:pt x="1013" y="1679"/>
                  </a:lnTo>
                  <a:lnTo>
                    <a:pt x="760" y="2534"/>
                  </a:lnTo>
                  <a:lnTo>
                    <a:pt x="0" y="3104"/>
                  </a:lnTo>
                  <a:lnTo>
                    <a:pt x="570" y="3484"/>
                  </a:lnTo>
                  <a:lnTo>
                    <a:pt x="1457" y="4212"/>
                  </a:lnTo>
                  <a:lnTo>
                    <a:pt x="1552" y="4719"/>
                  </a:lnTo>
                  <a:lnTo>
                    <a:pt x="1108" y="5606"/>
                  </a:lnTo>
                  <a:lnTo>
                    <a:pt x="538" y="5827"/>
                  </a:lnTo>
                  <a:lnTo>
                    <a:pt x="1552" y="6429"/>
                  </a:lnTo>
                  <a:lnTo>
                    <a:pt x="1679" y="7474"/>
                  </a:lnTo>
                  <a:lnTo>
                    <a:pt x="1235" y="8171"/>
                  </a:lnTo>
                  <a:lnTo>
                    <a:pt x="633" y="8393"/>
                  </a:lnTo>
                  <a:lnTo>
                    <a:pt x="1584" y="9058"/>
                  </a:lnTo>
                  <a:lnTo>
                    <a:pt x="1552" y="9786"/>
                  </a:lnTo>
                  <a:lnTo>
                    <a:pt x="1298" y="10293"/>
                  </a:lnTo>
                  <a:lnTo>
                    <a:pt x="918" y="10514"/>
                  </a:lnTo>
                  <a:lnTo>
                    <a:pt x="1330" y="10641"/>
                  </a:lnTo>
                  <a:lnTo>
                    <a:pt x="1932" y="10578"/>
                  </a:lnTo>
                  <a:lnTo>
                    <a:pt x="19857" y="10419"/>
                  </a:lnTo>
                  <a:lnTo>
                    <a:pt x="41075" y="9944"/>
                  </a:lnTo>
                  <a:lnTo>
                    <a:pt x="56244" y="9501"/>
                  </a:lnTo>
                  <a:lnTo>
                    <a:pt x="57194" y="9469"/>
                  </a:lnTo>
                  <a:lnTo>
                    <a:pt x="57764" y="9343"/>
                  </a:lnTo>
                  <a:lnTo>
                    <a:pt x="57606" y="8329"/>
                  </a:lnTo>
                  <a:lnTo>
                    <a:pt x="57511" y="2344"/>
                  </a:lnTo>
                  <a:lnTo>
                    <a:pt x="57511" y="729"/>
                  </a:lnTo>
                  <a:lnTo>
                    <a:pt x="57796" y="95"/>
                  </a:lnTo>
                  <a:lnTo>
                    <a:pt x="56814" y="0"/>
                  </a:ln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8100660" y="3354543"/>
              <a:ext cx="105682" cy="326394"/>
            </a:xfrm>
            <a:custGeom>
              <a:avLst/>
              <a:gdLst/>
              <a:ahLst/>
              <a:cxnLst/>
              <a:rect l="l" t="t" r="r" b="b"/>
              <a:pathLst>
                <a:path w="3516" h="10859" extrusionOk="0">
                  <a:moveTo>
                    <a:pt x="1615" y="0"/>
                  </a:moveTo>
                  <a:cubicBezTo>
                    <a:pt x="1108" y="0"/>
                    <a:pt x="317" y="0"/>
                    <a:pt x="127" y="412"/>
                  </a:cubicBezTo>
                  <a:cubicBezTo>
                    <a:pt x="127" y="443"/>
                    <a:pt x="63" y="475"/>
                    <a:pt x="0" y="507"/>
                  </a:cubicBezTo>
                  <a:cubicBezTo>
                    <a:pt x="127" y="633"/>
                    <a:pt x="222" y="792"/>
                    <a:pt x="285" y="950"/>
                  </a:cubicBezTo>
                  <a:cubicBezTo>
                    <a:pt x="570" y="1900"/>
                    <a:pt x="507" y="2914"/>
                    <a:pt x="538" y="3864"/>
                  </a:cubicBezTo>
                  <a:cubicBezTo>
                    <a:pt x="570" y="5922"/>
                    <a:pt x="602" y="8076"/>
                    <a:pt x="0" y="10102"/>
                  </a:cubicBezTo>
                  <a:cubicBezTo>
                    <a:pt x="0" y="10134"/>
                    <a:pt x="0" y="10134"/>
                    <a:pt x="0" y="10134"/>
                  </a:cubicBezTo>
                  <a:cubicBezTo>
                    <a:pt x="0" y="10134"/>
                    <a:pt x="0" y="10166"/>
                    <a:pt x="32" y="10166"/>
                  </a:cubicBezTo>
                  <a:cubicBezTo>
                    <a:pt x="357" y="10591"/>
                    <a:pt x="1018" y="10858"/>
                    <a:pt x="1734" y="10858"/>
                  </a:cubicBezTo>
                  <a:cubicBezTo>
                    <a:pt x="1924" y="10858"/>
                    <a:pt x="2119" y="10839"/>
                    <a:pt x="2312" y="10799"/>
                  </a:cubicBezTo>
                  <a:cubicBezTo>
                    <a:pt x="3325" y="10609"/>
                    <a:pt x="3515" y="9849"/>
                    <a:pt x="3515" y="9279"/>
                  </a:cubicBezTo>
                  <a:cubicBezTo>
                    <a:pt x="3484" y="8202"/>
                    <a:pt x="3167" y="7094"/>
                    <a:pt x="3040" y="6017"/>
                  </a:cubicBezTo>
                  <a:cubicBezTo>
                    <a:pt x="2882" y="4845"/>
                    <a:pt x="2819" y="3674"/>
                    <a:pt x="2819" y="2502"/>
                  </a:cubicBezTo>
                  <a:cubicBezTo>
                    <a:pt x="2819" y="1963"/>
                    <a:pt x="2914" y="1425"/>
                    <a:pt x="2882" y="918"/>
                  </a:cubicBezTo>
                  <a:cubicBezTo>
                    <a:pt x="2882" y="412"/>
                    <a:pt x="2502" y="32"/>
                    <a:pt x="161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7981663" y="3356136"/>
              <a:ext cx="122815" cy="315063"/>
            </a:xfrm>
            <a:custGeom>
              <a:avLst/>
              <a:gdLst/>
              <a:ahLst/>
              <a:cxnLst/>
              <a:rect l="l" t="t" r="r" b="b"/>
              <a:pathLst>
                <a:path w="4086" h="10482" extrusionOk="0">
                  <a:moveTo>
                    <a:pt x="2079" y="1"/>
                  </a:moveTo>
                  <a:cubicBezTo>
                    <a:pt x="1500" y="1"/>
                    <a:pt x="963" y="196"/>
                    <a:pt x="634" y="549"/>
                  </a:cubicBezTo>
                  <a:cubicBezTo>
                    <a:pt x="602" y="580"/>
                    <a:pt x="570" y="612"/>
                    <a:pt x="570" y="644"/>
                  </a:cubicBezTo>
                  <a:cubicBezTo>
                    <a:pt x="539" y="675"/>
                    <a:pt x="539" y="675"/>
                    <a:pt x="507" y="707"/>
                  </a:cubicBezTo>
                  <a:cubicBezTo>
                    <a:pt x="0" y="1372"/>
                    <a:pt x="159" y="2259"/>
                    <a:pt x="190" y="2987"/>
                  </a:cubicBezTo>
                  <a:cubicBezTo>
                    <a:pt x="222" y="4001"/>
                    <a:pt x="222" y="4982"/>
                    <a:pt x="254" y="5964"/>
                  </a:cubicBezTo>
                  <a:cubicBezTo>
                    <a:pt x="285" y="6946"/>
                    <a:pt x="317" y="7928"/>
                    <a:pt x="349" y="8909"/>
                  </a:cubicBezTo>
                  <a:cubicBezTo>
                    <a:pt x="349" y="9511"/>
                    <a:pt x="285" y="10271"/>
                    <a:pt x="1457" y="10461"/>
                  </a:cubicBezTo>
                  <a:cubicBezTo>
                    <a:pt x="1569" y="10475"/>
                    <a:pt x="1681" y="10482"/>
                    <a:pt x="1792" y="10482"/>
                  </a:cubicBezTo>
                  <a:cubicBezTo>
                    <a:pt x="2438" y="10482"/>
                    <a:pt x="3071" y="10265"/>
                    <a:pt x="3611" y="10049"/>
                  </a:cubicBezTo>
                  <a:lnTo>
                    <a:pt x="3611" y="10018"/>
                  </a:lnTo>
                  <a:cubicBezTo>
                    <a:pt x="3737" y="8118"/>
                    <a:pt x="4086" y="6217"/>
                    <a:pt x="4086" y="4286"/>
                  </a:cubicBezTo>
                  <a:cubicBezTo>
                    <a:pt x="4086" y="3336"/>
                    <a:pt x="4054" y="2354"/>
                    <a:pt x="3927" y="1404"/>
                  </a:cubicBezTo>
                  <a:cubicBezTo>
                    <a:pt x="3832" y="834"/>
                    <a:pt x="3674" y="264"/>
                    <a:pt x="2692" y="74"/>
                  </a:cubicBezTo>
                  <a:cubicBezTo>
                    <a:pt x="2488" y="25"/>
                    <a:pt x="2281" y="1"/>
                    <a:pt x="207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8197746" y="3377086"/>
              <a:ext cx="228467" cy="283021"/>
            </a:xfrm>
            <a:custGeom>
              <a:avLst/>
              <a:gdLst/>
              <a:ahLst/>
              <a:cxnLst/>
              <a:rect l="l" t="t" r="r" b="b"/>
              <a:pathLst>
                <a:path w="7601" h="9416" extrusionOk="0">
                  <a:moveTo>
                    <a:pt x="4997" y="0"/>
                  </a:moveTo>
                  <a:cubicBezTo>
                    <a:pt x="4416" y="0"/>
                    <a:pt x="3819" y="42"/>
                    <a:pt x="3294" y="42"/>
                  </a:cubicBezTo>
                  <a:lnTo>
                    <a:pt x="64" y="42"/>
                  </a:lnTo>
                  <a:cubicBezTo>
                    <a:pt x="64" y="200"/>
                    <a:pt x="64" y="390"/>
                    <a:pt x="32" y="548"/>
                  </a:cubicBezTo>
                  <a:cubicBezTo>
                    <a:pt x="0" y="1087"/>
                    <a:pt x="0" y="1594"/>
                    <a:pt x="0" y="2132"/>
                  </a:cubicBezTo>
                  <a:cubicBezTo>
                    <a:pt x="0" y="3145"/>
                    <a:pt x="64" y="4159"/>
                    <a:pt x="190" y="5140"/>
                  </a:cubicBezTo>
                  <a:cubicBezTo>
                    <a:pt x="285" y="6154"/>
                    <a:pt x="507" y="7167"/>
                    <a:pt x="634" y="8181"/>
                  </a:cubicBezTo>
                  <a:cubicBezTo>
                    <a:pt x="697" y="8561"/>
                    <a:pt x="697" y="9036"/>
                    <a:pt x="507" y="9416"/>
                  </a:cubicBezTo>
                  <a:cubicBezTo>
                    <a:pt x="1647" y="9416"/>
                    <a:pt x="2787" y="9416"/>
                    <a:pt x="3927" y="9384"/>
                  </a:cubicBezTo>
                  <a:cubicBezTo>
                    <a:pt x="4203" y="9384"/>
                    <a:pt x="4518" y="9393"/>
                    <a:pt x="4843" y="9393"/>
                  </a:cubicBezTo>
                  <a:cubicBezTo>
                    <a:pt x="5600" y="9393"/>
                    <a:pt x="6407" y="9346"/>
                    <a:pt x="6872" y="9036"/>
                  </a:cubicBezTo>
                  <a:cubicBezTo>
                    <a:pt x="7601" y="8561"/>
                    <a:pt x="7253" y="7326"/>
                    <a:pt x="7253" y="6724"/>
                  </a:cubicBezTo>
                  <a:cubicBezTo>
                    <a:pt x="7253" y="6027"/>
                    <a:pt x="7253" y="5330"/>
                    <a:pt x="7253" y="4634"/>
                  </a:cubicBezTo>
                  <a:cubicBezTo>
                    <a:pt x="7221" y="3905"/>
                    <a:pt x="7221" y="3177"/>
                    <a:pt x="7221" y="2449"/>
                  </a:cubicBezTo>
                  <a:cubicBezTo>
                    <a:pt x="7221" y="2100"/>
                    <a:pt x="7221" y="1720"/>
                    <a:pt x="7221" y="1372"/>
                  </a:cubicBezTo>
                  <a:cubicBezTo>
                    <a:pt x="7221" y="833"/>
                    <a:pt x="7221" y="327"/>
                    <a:pt x="6239" y="105"/>
                  </a:cubicBezTo>
                  <a:cubicBezTo>
                    <a:pt x="5859" y="24"/>
                    <a:pt x="5433" y="0"/>
                    <a:pt x="4997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1"/>
            <p:cNvSpPr/>
            <p:nvPr/>
          </p:nvSpPr>
          <p:spPr>
            <a:xfrm>
              <a:off x="6051220" y="3401162"/>
              <a:ext cx="262763" cy="284645"/>
            </a:xfrm>
            <a:custGeom>
              <a:avLst/>
              <a:gdLst/>
              <a:ahLst/>
              <a:cxnLst/>
              <a:rect l="l" t="t" r="r" b="b"/>
              <a:pathLst>
                <a:path w="8742" h="9470" extrusionOk="0">
                  <a:moveTo>
                    <a:pt x="7158" y="1"/>
                  </a:moveTo>
                  <a:cubicBezTo>
                    <a:pt x="7094" y="32"/>
                    <a:pt x="7031" y="64"/>
                    <a:pt x="6936" y="96"/>
                  </a:cubicBezTo>
                  <a:cubicBezTo>
                    <a:pt x="6841" y="127"/>
                    <a:pt x="6746" y="159"/>
                    <a:pt x="6651" y="222"/>
                  </a:cubicBezTo>
                  <a:cubicBezTo>
                    <a:pt x="6366" y="349"/>
                    <a:pt x="6081" y="476"/>
                    <a:pt x="5796" y="571"/>
                  </a:cubicBezTo>
                  <a:cubicBezTo>
                    <a:pt x="5289" y="793"/>
                    <a:pt x="4814" y="983"/>
                    <a:pt x="4308" y="1173"/>
                  </a:cubicBezTo>
                  <a:cubicBezTo>
                    <a:pt x="3199" y="1616"/>
                    <a:pt x="2059" y="1996"/>
                    <a:pt x="919" y="2376"/>
                  </a:cubicBezTo>
                  <a:cubicBezTo>
                    <a:pt x="634" y="2503"/>
                    <a:pt x="317" y="2598"/>
                    <a:pt x="1" y="2693"/>
                  </a:cubicBezTo>
                  <a:cubicBezTo>
                    <a:pt x="1267" y="2883"/>
                    <a:pt x="1616" y="4023"/>
                    <a:pt x="1616" y="4719"/>
                  </a:cubicBezTo>
                  <a:cubicBezTo>
                    <a:pt x="1647" y="5638"/>
                    <a:pt x="1077" y="6556"/>
                    <a:pt x="64" y="7221"/>
                  </a:cubicBezTo>
                  <a:cubicBezTo>
                    <a:pt x="539" y="7348"/>
                    <a:pt x="1014" y="7475"/>
                    <a:pt x="1521" y="7601"/>
                  </a:cubicBezTo>
                  <a:cubicBezTo>
                    <a:pt x="3611" y="8140"/>
                    <a:pt x="5733" y="8710"/>
                    <a:pt x="7664" y="9470"/>
                  </a:cubicBezTo>
                  <a:cubicBezTo>
                    <a:pt x="8551" y="8900"/>
                    <a:pt x="8456" y="8013"/>
                    <a:pt x="7253" y="7601"/>
                  </a:cubicBezTo>
                  <a:cubicBezTo>
                    <a:pt x="7094" y="7538"/>
                    <a:pt x="7126" y="7411"/>
                    <a:pt x="7253" y="7348"/>
                  </a:cubicBezTo>
                  <a:cubicBezTo>
                    <a:pt x="8741" y="6810"/>
                    <a:pt x="8615" y="5543"/>
                    <a:pt x="7063" y="5099"/>
                  </a:cubicBezTo>
                  <a:cubicBezTo>
                    <a:pt x="6904" y="5036"/>
                    <a:pt x="6936" y="4878"/>
                    <a:pt x="7063" y="4846"/>
                  </a:cubicBezTo>
                  <a:cubicBezTo>
                    <a:pt x="8646" y="4213"/>
                    <a:pt x="8361" y="2788"/>
                    <a:pt x="6588" y="2439"/>
                  </a:cubicBezTo>
                  <a:cubicBezTo>
                    <a:pt x="6398" y="2408"/>
                    <a:pt x="6366" y="2249"/>
                    <a:pt x="6524" y="2154"/>
                  </a:cubicBezTo>
                  <a:cubicBezTo>
                    <a:pt x="7696" y="1679"/>
                    <a:pt x="7918" y="698"/>
                    <a:pt x="71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6280619" y="3444956"/>
              <a:ext cx="1685835" cy="35288"/>
            </a:xfrm>
            <a:custGeom>
              <a:avLst/>
              <a:gdLst/>
              <a:ahLst/>
              <a:cxnLst/>
              <a:rect l="l" t="t" r="r" b="b"/>
              <a:pathLst>
                <a:path w="56087" h="1174" extrusionOk="0">
                  <a:moveTo>
                    <a:pt x="55928" y="1"/>
                  </a:moveTo>
                  <a:cubicBezTo>
                    <a:pt x="52286" y="64"/>
                    <a:pt x="48644" y="286"/>
                    <a:pt x="45003" y="412"/>
                  </a:cubicBezTo>
                  <a:cubicBezTo>
                    <a:pt x="41297" y="507"/>
                    <a:pt x="37560" y="634"/>
                    <a:pt x="33855" y="697"/>
                  </a:cubicBezTo>
                  <a:cubicBezTo>
                    <a:pt x="26508" y="856"/>
                    <a:pt x="19129" y="919"/>
                    <a:pt x="11782" y="919"/>
                  </a:cubicBezTo>
                  <a:cubicBezTo>
                    <a:pt x="7855" y="919"/>
                    <a:pt x="3928" y="856"/>
                    <a:pt x="1" y="856"/>
                  </a:cubicBezTo>
                  <a:lnTo>
                    <a:pt x="1" y="1014"/>
                  </a:lnTo>
                  <a:cubicBezTo>
                    <a:pt x="4050" y="1140"/>
                    <a:pt x="8100" y="1174"/>
                    <a:pt x="12144" y="1174"/>
                  </a:cubicBezTo>
                  <a:cubicBezTo>
                    <a:pt x="15216" y="1174"/>
                    <a:pt x="18284" y="1154"/>
                    <a:pt x="21346" y="1141"/>
                  </a:cubicBezTo>
                  <a:cubicBezTo>
                    <a:pt x="28725" y="1077"/>
                    <a:pt x="36072" y="919"/>
                    <a:pt x="43419" y="697"/>
                  </a:cubicBezTo>
                  <a:cubicBezTo>
                    <a:pt x="47568" y="571"/>
                    <a:pt x="51780" y="476"/>
                    <a:pt x="55928" y="191"/>
                  </a:cubicBezTo>
                  <a:cubicBezTo>
                    <a:pt x="56023" y="191"/>
                    <a:pt x="56087" y="127"/>
                    <a:pt x="56087" y="96"/>
                  </a:cubicBezTo>
                  <a:cubicBezTo>
                    <a:pt x="56087" y="32"/>
                    <a:pt x="56023" y="1"/>
                    <a:pt x="559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5886535" y="3485894"/>
              <a:ext cx="229459" cy="130419"/>
            </a:xfrm>
            <a:custGeom>
              <a:avLst/>
              <a:gdLst/>
              <a:ahLst/>
              <a:cxnLst/>
              <a:rect l="l" t="t" r="r" b="b"/>
              <a:pathLst>
                <a:path w="7634" h="4339" extrusionOk="0">
                  <a:moveTo>
                    <a:pt x="5131" y="0"/>
                  </a:moveTo>
                  <a:cubicBezTo>
                    <a:pt x="4466" y="222"/>
                    <a:pt x="3769" y="444"/>
                    <a:pt x="3104" y="665"/>
                  </a:cubicBezTo>
                  <a:cubicBezTo>
                    <a:pt x="2281" y="919"/>
                    <a:pt x="1" y="1425"/>
                    <a:pt x="254" y="2217"/>
                  </a:cubicBezTo>
                  <a:cubicBezTo>
                    <a:pt x="412" y="2661"/>
                    <a:pt x="1458" y="3041"/>
                    <a:pt x="1964" y="3262"/>
                  </a:cubicBezTo>
                  <a:cubicBezTo>
                    <a:pt x="2471" y="3484"/>
                    <a:pt x="2978" y="3674"/>
                    <a:pt x="3516" y="3832"/>
                  </a:cubicBezTo>
                  <a:cubicBezTo>
                    <a:pt x="4086" y="4022"/>
                    <a:pt x="4656" y="4181"/>
                    <a:pt x="5226" y="4339"/>
                  </a:cubicBezTo>
                  <a:cubicBezTo>
                    <a:pt x="6651" y="3199"/>
                    <a:pt x="7633" y="950"/>
                    <a:pt x="5195" y="64"/>
                  </a:cubicBezTo>
                  <a:cubicBezTo>
                    <a:pt x="5163" y="64"/>
                    <a:pt x="5131" y="32"/>
                    <a:pt x="5131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5875113" y="3345946"/>
              <a:ext cx="2558735" cy="351673"/>
            </a:xfrm>
            <a:custGeom>
              <a:avLst/>
              <a:gdLst/>
              <a:ahLst/>
              <a:cxnLst/>
              <a:rect l="l" t="t" r="r" b="b"/>
              <a:pathLst>
                <a:path w="85128" h="11700" extrusionOk="0">
                  <a:moveTo>
                    <a:pt x="70211" y="1046"/>
                  </a:moveTo>
                  <a:cubicBezTo>
                    <a:pt x="69958" y="1458"/>
                    <a:pt x="69863" y="1933"/>
                    <a:pt x="69831" y="2344"/>
                  </a:cubicBezTo>
                  <a:cubicBezTo>
                    <a:pt x="69831" y="2693"/>
                    <a:pt x="69831" y="3041"/>
                    <a:pt x="69831" y="3390"/>
                  </a:cubicBezTo>
                  <a:cubicBezTo>
                    <a:pt x="69831" y="4371"/>
                    <a:pt x="69863" y="5385"/>
                    <a:pt x="69926" y="6398"/>
                  </a:cubicBezTo>
                  <a:lnTo>
                    <a:pt x="69863" y="6398"/>
                  </a:lnTo>
                  <a:cubicBezTo>
                    <a:pt x="68901" y="6373"/>
                    <a:pt x="67937" y="6363"/>
                    <a:pt x="66971" y="6363"/>
                  </a:cubicBezTo>
                  <a:cubicBezTo>
                    <a:pt x="64280" y="6363"/>
                    <a:pt x="61577" y="6438"/>
                    <a:pt x="58874" y="6461"/>
                  </a:cubicBezTo>
                  <a:cubicBezTo>
                    <a:pt x="55232" y="6493"/>
                    <a:pt x="51558" y="6525"/>
                    <a:pt x="47916" y="6556"/>
                  </a:cubicBezTo>
                  <a:cubicBezTo>
                    <a:pt x="40569" y="6588"/>
                    <a:pt x="33253" y="6620"/>
                    <a:pt x="25938" y="6620"/>
                  </a:cubicBezTo>
                  <a:cubicBezTo>
                    <a:pt x="21821" y="6651"/>
                    <a:pt x="17735" y="6651"/>
                    <a:pt x="13650" y="6683"/>
                  </a:cubicBezTo>
                  <a:cubicBezTo>
                    <a:pt x="14759" y="5986"/>
                    <a:pt x="14632" y="4910"/>
                    <a:pt x="13492" y="4308"/>
                  </a:cubicBezTo>
                  <a:lnTo>
                    <a:pt x="13492" y="4150"/>
                  </a:lnTo>
                  <a:lnTo>
                    <a:pt x="13175" y="4150"/>
                  </a:lnTo>
                  <a:cubicBezTo>
                    <a:pt x="13080" y="4150"/>
                    <a:pt x="13048" y="4118"/>
                    <a:pt x="12953" y="4086"/>
                  </a:cubicBezTo>
                  <a:cubicBezTo>
                    <a:pt x="13998" y="3485"/>
                    <a:pt x="14220" y="2503"/>
                    <a:pt x="13460" y="1743"/>
                  </a:cubicBezTo>
                  <a:cubicBezTo>
                    <a:pt x="13460" y="1711"/>
                    <a:pt x="13492" y="1711"/>
                    <a:pt x="13492" y="1711"/>
                  </a:cubicBezTo>
                  <a:cubicBezTo>
                    <a:pt x="28250" y="1553"/>
                    <a:pt x="43007" y="1394"/>
                    <a:pt x="57765" y="1236"/>
                  </a:cubicBezTo>
                  <a:cubicBezTo>
                    <a:pt x="61914" y="1173"/>
                    <a:pt x="66062" y="1204"/>
                    <a:pt x="70211" y="1046"/>
                  </a:cubicBezTo>
                  <a:close/>
                  <a:moveTo>
                    <a:pt x="5511" y="4656"/>
                  </a:moveTo>
                  <a:cubicBezTo>
                    <a:pt x="5511" y="4688"/>
                    <a:pt x="5543" y="4720"/>
                    <a:pt x="5606" y="4720"/>
                  </a:cubicBezTo>
                  <a:cubicBezTo>
                    <a:pt x="8013" y="5606"/>
                    <a:pt x="7063" y="7855"/>
                    <a:pt x="5606" y="8963"/>
                  </a:cubicBezTo>
                  <a:cubicBezTo>
                    <a:pt x="5036" y="8837"/>
                    <a:pt x="4466" y="8678"/>
                    <a:pt x="3896" y="8488"/>
                  </a:cubicBezTo>
                  <a:cubicBezTo>
                    <a:pt x="3389" y="8298"/>
                    <a:pt x="2851" y="8140"/>
                    <a:pt x="2344" y="7918"/>
                  </a:cubicBezTo>
                  <a:cubicBezTo>
                    <a:pt x="1838" y="7697"/>
                    <a:pt x="792" y="7317"/>
                    <a:pt x="634" y="6873"/>
                  </a:cubicBezTo>
                  <a:cubicBezTo>
                    <a:pt x="381" y="6081"/>
                    <a:pt x="2661" y="5575"/>
                    <a:pt x="3484" y="5290"/>
                  </a:cubicBezTo>
                  <a:cubicBezTo>
                    <a:pt x="4149" y="5100"/>
                    <a:pt x="4846" y="4878"/>
                    <a:pt x="5511" y="4656"/>
                  </a:cubicBezTo>
                  <a:close/>
                  <a:moveTo>
                    <a:pt x="69926" y="6588"/>
                  </a:moveTo>
                  <a:cubicBezTo>
                    <a:pt x="69958" y="7348"/>
                    <a:pt x="69989" y="8108"/>
                    <a:pt x="70021" y="8868"/>
                  </a:cubicBezTo>
                  <a:cubicBezTo>
                    <a:pt x="69905" y="8889"/>
                    <a:pt x="69757" y="8896"/>
                    <a:pt x="69599" y="8896"/>
                  </a:cubicBezTo>
                  <a:cubicBezTo>
                    <a:pt x="69282" y="8896"/>
                    <a:pt x="68923" y="8868"/>
                    <a:pt x="68691" y="8868"/>
                  </a:cubicBezTo>
                  <a:lnTo>
                    <a:pt x="67298" y="8868"/>
                  </a:lnTo>
                  <a:cubicBezTo>
                    <a:pt x="66379" y="8868"/>
                    <a:pt x="65492" y="8868"/>
                    <a:pt x="64574" y="8900"/>
                  </a:cubicBezTo>
                  <a:cubicBezTo>
                    <a:pt x="62737" y="8900"/>
                    <a:pt x="60900" y="8932"/>
                    <a:pt x="59064" y="8932"/>
                  </a:cubicBezTo>
                  <a:cubicBezTo>
                    <a:pt x="55390" y="8963"/>
                    <a:pt x="51748" y="8995"/>
                    <a:pt x="48074" y="8995"/>
                  </a:cubicBezTo>
                  <a:cubicBezTo>
                    <a:pt x="40759" y="9058"/>
                    <a:pt x="33412" y="9122"/>
                    <a:pt x="26096" y="9185"/>
                  </a:cubicBezTo>
                  <a:cubicBezTo>
                    <a:pt x="21947" y="9217"/>
                    <a:pt x="17799" y="9248"/>
                    <a:pt x="13650" y="9312"/>
                  </a:cubicBezTo>
                  <a:cubicBezTo>
                    <a:pt x="14980" y="8678"/>
                    <a:pt x="14949" y="7443"/>
                    <a:pt x="13587" y="6841"/>
                  </a:cubicBezTo>
                  <a:lnTo>
                    <a:pt x="13587" y="6841"/>
                  </a:lnTo>
                  <a:cubicBezTo>
                    <a:pt x="17854" y="6879"/>
                    <a:pt x="22123" y="6894"/>
                    <a:pt x="26394" y="6894"/>
                  </a:cubicBezTo>
                  <a:cubicBezTo>
                    <a:pt x="36704" y="6894"/>
                    <a:pt x="47021" y="6804"/>
                    <a:pt x="57322" y="6715"/>
                  </a:cubicBezTo>
                  <a:cubicBezTo>
                    <a:pt x="58046" y="6709"/>
                    <a:pt x="58772" y="6708"/>
                    <a:pt x="59501" y="6708"/>
                  </a:cubicBezTo>
                  <a:cubicBezTo>
                    <a:pt x="60614" y="6708"/>
                    <a:pt x="61731" y="6712"/>
                    <a:pt x="62849" y="6712"/>
                  </a:cubicBezTo>
                  <a:cubicBezTo>
                    <a:pt x="65194" y="6712"/>
                    <a:pt x="67543" y="6694"/>
                    <a:pt x="69863" y="6588"/>
                  </a:cubicBezTo>
                  <a:close/>
                  <a:moveTo>
                    <a:pt x="82270" y="1036"/>
                  </a:moveTo>
                  <a:cubicBezTo>
                    <a:pt x="82706" y="1036"/>
                    <a:pt x="83132" y="1060"/>
                    <a:pt x="83512" y="1141"/>
                  </a:cubicBezTo>
                  <a:cubicBezTo>
                    <a:pt x="84494" y="1363"/>
                    <a:pt x="84494" y="1869"/>
                    <a:pt x="84494" y="2408"/>
                  </a:cubicBezTo>
                  <a:cubicBezTo>
                    <a:pt x="84494" y="2756"/>
                    <a:pt x="84494" y="3136"/>
                    <a:pt x="84494" y="3485"/>
                  </a:cubicBezTo>
                  <a:cubicBezTo>
                    <a:pt x="84494" y="4213"/>
                    <a:pt x="84494" y="4941"/>
                    <a:pt x="84526" y="5670"/>
                  </a:cubicBezTo>
                  <a:cubicBezTo>
                    <a:pt x="84526" y="6366"/>
                    <a:pt x="84526" y="7063"/>
                    <a:pt x="84526" y="7760"/>
                  </a:cubicBezTo>
                  <a:cubicBezTo>
                    <a:pt x="84526" y="8362"/>
                    <a:pt x="84874" y="9597"/>
                    <a:pt x="84145" y="10072"/>
                  </a:cubicBezTo>
                  <a:cubicBezTo>
                    <a:pt x="83680" y="10382"/>
                    <a:pt x="82873" y="10429"/>
                    <a:pt x="82116" y="10429"/>
                  </a:cubicBezTo>
                  <a:cubicBezTo>
                    <a:pt x="81791" y="10429"/>
                    <a:pt x="81476" y="10420"/>
                    <a:pt x="81200" y="10420"/>
                  </a:cubicBezTo>
                  <a:cubicBezTo>
                    <a:pt x="80060" y="10420"/>
                    <a:pt x="78920" y="10452"/>
                    <a:pt x="77780" y="10452"/>
                  </a:cubicBezTo>
                  <a:cubicBezTo>
                    <a:pt x="77970" y="10072"/>
                    <a:pt x="77970" y="9597"/>
                    <a:pt x="77907" y="9185"/>
                  </a:cubicBezTo>
                  <a:cubicBezTo>
                    <a:pt x="77780" y="8203"/>
                    <a:pt x="77558" y="7190"/>
                    <a:pt x="77463" y="6176"/>
                  </a:cubicBezTo>
                  <a:cubicBezTo>
                    <a:pt x="77337" y="5195"/>
                    <a:pt x="77273" y="4181"/>
                    <a:pt x="77273" y="3168"/>
                  </a:cubicBezTo>
                  <a:cubicBezTo>
                    <a:pt x="77273" y="2630"/>
                    <a:pt x="77305" y="2123"/>
                    <a:pt x="77305" y="1584"/>
                  </a:cubicBezTo>
                  <a:cubicBezTo>
                    <a:pt x="77337" y="1426"/>
                    <a:pt x="77337" y="1236"/>
                    <a:pt x="77337" y="1078"/>
                  </a:cubicBezTo>
                  <a:lnTo>
                    <a:pt x="80567" y="1078"/>
                  </a:lnTo>
                  <a:cubicBezTo>
                    <a:pt x="81092" y="1078"/>
                    <a:pt x="81689" y="1036"/>
                    <a:pt x="82270" y="1036"/>
                  </a:cubicBezTo>
                  <a:close/>
                  <a:moveTo>
                    <a:pt x="72163" y="340"/>
                  </a:moveTo>
                  <a:cubicBezTo>
                    <a:pt x="72365" y="340"/>
                    <a:pt x="72572" y="364"/>
                    <a:pt x="72776" y="413"/>
                  </a:cubicBezTo>
                  <a:cubicBezTo>
                    <a:pt x="73758" y="603"/>
                    <a:pt x="73916" y="1173"/>
                    <a:pt x="73980" y="1743"/>
                  </a:cubicBezTo>
                  <a:cubicBezTo>
                    <a:pt x="74138" y="2693"/>
                    <a:pt x="74138" y="3675"/>
                    <a:pt x="74170" y="4625"/>
                  </a:cubicBezTo>
                  <a:cubicBezTo>
                    <a:pt x="74170" y="6556"/>
                    <a:pt x="73821" y="8425"/>
                    <a:pt x="73695" y="10357"/>
                  </a:cubicBezTo>
                  <a:cubicBezTo>
                    <a:pt x="73176" y="10590"/>
                    <a:pt x="72573" y="10802"/>
                    <a:pt x="71955" y="10802"/>
                  </a:cubicBezTo>
                  <a:cubicBezTo>
                    <a:pt x="71818" y="10802"/>
                    <a:pt x="71679" y="10791"/>
                    <a:pt x="71541" y="10768"/>
                  </a:cubicBezTo>
                  <a:cubicBezTo>
                    <a:pt x="70369" y="10610"/>
                    <a:pt x="70433" y="9818"/>
                    <a:pt x="70401" y="9248"/>
                  </a:cubicBezTo>
                  <a:cubicBezTo>
                    <a:pt x="70369" y="8267"/>
                    <a:pt x="70369" y="7285"/>
                    <a:pt x="70338" y="6303"/>
                  </a:cubicBezTo>
                  <a:cubicBezTo>
                    <a:pt x="70306" y="5290"/>
                    <a:pt x="70274" y="4308"/>
                    <a:pt x="70274" y="3326"/>
                  </a:cubicBezTo>
                  <a:cubicBezTo>
                    <a:pt x="70243" y="2598"/>
                    <a:pt x="70084" y="1711"/>
                    <a:pt x="70591" y="1014"/>
                  </a:cubicBezTo>
                  <a:cubicBezTo>
                    <a:pt x="70623" y="1014"/>
                    <a:pt x="70623" y="983"/>
                    <a:pt x="70623" y="983"/>
                  </a:cubicBezTo>
                  <a:cubicBezTo>
                    <a:pt x="70654" y="951"/>
                    <a:pt x="70686" y="919"/>
                    <a:pt x="70718" y="888"/>
                  </a:cubicBezTo>
                  <a:cubicBezTo>
                    <a:pt x="71047" y="535"/>
                    <a:pt x="71584" y="340"/>
                    <a:pt x="72163" y="340"/>
                  </a:cubicBezTo>
                  <a:close/>
                  <a:moveTo>
                    <a:pt x="75658" y="286"/>
                  </a:moveTo>
                  <a:cubicBezTo>
                    <a:pt x="76545" y="318"/>
                    <a:pt x="76925" y="666"/>
                    <a:pt x="76925" y="1173"/>
                  </a:cubicBezTo>
                  <a:cubicBezTo>
                    <a:pt x="76957" y="1711"/>
                    <a:pt x="76862" y="2249"/>
                    <a:pt x="76862" y="2788"/>
                  </a:cubicBezTo>
                  <a:cubicBezTo>
                    <a:pt x="76862" y="3960"/>
                    <a:pt x="76925" y="5131"/>
                    <a:pt x="77083" y="6303"/>
                  </a:cubicBezTo>
                  <a:cubicBezTo>
                    <a:pt x="77210" y="7380"/>
                    <a:pt x="77527" y="8488"/>
                    <a:pt x="77558" y="9565"/>
                  </a:cubicBezTo>
                  <a:cubicBezTo>
                    <a:pt x="77558" y="10135"/>
                    <a:pt x="77368" y="10895"/>
                    <a:pt x="76355" y="11085"/>
                  </a:cubicBezTo>
                  <a:cubicBezTo>
                    <a:pt x="76171" y="11123"/>
                    <a:pt x="75986" y="11141"/>
                    <a:pt x="75805" y="11141"/>
                  </a:cubicBezTo>
                  <a:cubicBezTo>
                    <a:pt x="75078" y="11141"/>
                    <a:pt x="74404" y="10857"/>
                    <a:pt x="74075" y="10452"/>
                  </a:cubicBezTo>
                  <a:cubicBezTo>
                    <a:pt x="74043" y="10420"/>
                    <a:pt x="74043" y="10420"/>
                    <a:pt x="74043" y="10420"/>
                  </a:cubicBezTo>
                  <a:cubicBezTo>
                    <a:pt x="74043" y="10420"/>
                    <a:pt x="74043" y="10388"/>
                    <a:pt x="74043" y="10388"/>
                  </a:cubicBezTo>
                  <a:cubicBezTo>
                    <a:pt x="74645" y="8362"/>
                    <a:pt x="74613" y="6176"/>
                    <a:pt x="74581" y="4150"/>
                  </a:cubicBezTo>
                  <a:cubicBezTo>
                    <a:pt x="74550" y="3200"/>
                    <a:pt x="74613" y="2186"/>
                    <a:pt x="74328" y="1236"/>
                  </a:cubicBezTo>
                  <a:cubicBezTo>
                    <a:pt x="74265" y="1078"/>
                    <a:pt x="74170" y="919"/>
                    <a:pt x="74043" y="761"/>
                  </a:cubicBezTo>
                  <a:cubicBezTo>
                    <a:pt x="74106" y="761"/>
                    <a:pt x="74170" y="729"/>
                    <a:pt x="74201" y="698"/>
                  </a:cubicBezTo>
                  <a:cubicBezTo>
                    <a:pt x="74360" y="286"/>
                    <a:pt x="75151" y="286"/>
                    <a:pt x="75658" y="286"/>
                  </a:cubicBezTo>
                  <a:close/>
                  <a:moveTo>
                    <a:pt x="13017" y="1838"/>
                  </a:moveTo>
                  <a:cubicBezTo>
                    <a:pt x="13777" y="2566"/>
                    <a:pt x="13555" y="3516"/>
                    <a:pt x="12383" y="3991"/>
                  </a:cubicBezTo>
                  <a:cubicBezTo>
                    <a:pt x="12225" y="4086"/>
                    <a:pt x="12257" y="4245"/>
                    <a:pt x="12447" y="4276"/>
                  </a:cubicBezTo>
                  <a:cubicBezTo>
                    <a:pt x="14220" y="4656"/>
                    <a:pt x="14505" y="6050"/>
                    <a:pt x="12922" y="6683"/>
                  </a:cubicBezTo>
                  <a:cubicBezTo>
                    <a:pt x="12795" y="6746"/>
                    <a:pt x="12763" y="6873"/>
                    <a:pt x="12922" y="6936"/>
                  </a:cubicBezTo>
                  <a:cubicBezTo>
                    <a:pt x="14505" y="7380"/>
                    <a:pt x="14600" y="8647"/>
                    <a:pt x="13112" y="9185"/>
                  </a:cubicBezTo>
                  <a:cubicBezTo>
                    <a:pt x="12985" y="9248"/>
                    <a:pt x="12953" y="9407"/>
                    <a:pt x="13112" y="9438"/>
                  </a:cubicBezTo>
                  <a:cubicBezTo>
                    <a:pt x="14315" y="9850"/>
                    <a:pt x="14410" y="10737"/>
                    <a:pt x="13523" y="11307"/>
                  </a:cubicBezTo>
                  <a:cubicBezTo>
                    <a:pt x="11592" y="10547"/>
                    <a:pt x="9470" y="9977"/>
                    <a:pt x="7380" y="9438"/>
                  </a:cubicBezTo>
                  <a:cubicBezTo>
                    <a:pt x="6873" y="9312"/>
                    <a:pt x="6398" y="9185"/>
                    <a:pt x="5923" y="9058"/>
                  </a:cubicBezTo>
                  <a:cubicBezTo>
                    <a:pt x="6936" y="8393"/>
                    <a:pt x="7506" y="7475"/>
                    <a:pt x="7506" y="6556"/>
                  </a:cubicBezTo>
                  <a:cubicBezTo>
                    <a:pt x="7475" y="5860"/>
                    <a:pt x="7126" y="4720"/>
                    <a:pt x="5860" y="4530"/>
                  </a:cubicBezTo>
                  <a:cubicBezTo>
                    <a:pt x="6176" y="4435"/>
                    <a:pt x="6493" y="4340"/>
                    <a:pt x="6778" y="4245"/>
                  </a:cubicBezTo>
                  <a:cubicBezTo>
                    <a:pt x="7918" y="3833"/>
                    <a:pt x="9058" y="3453"/>
                    <a:pt x="10167" y="3010"/>
                  </a:cubicBezTo>
                  <a:cubicBezTo>
                    <a:pt x="10673" y="2820"/>
                    <a:pt x="11148" y="2630"/>
                    <a:pt x="11655" y="2439"/>
                  </a:cubicBezTo>
                  <a:cubicBezTo>
                    <a:pt x="11940" y="2313"/>
                    <a:pt x="12225" y="2186"/>
                    <a:pt x="12510" y="2059"/>
                  </a:cubicBezTo>
                  <a:lnTo>
                    <a:pt x="12795" y="1933"/>
                  </a:lnTo>
                  <a:cubicBezTo>
                    <a:pt x="12890" y="1901"/>
                    <a:pt x="12953" y="1869"/>
                    <a:pt x="13017" y="1838"/>
                  </a:cubicBezTo>
                  <a:close/>
                  <a:moveTo>
                    <a:pt x="67899" y="9122"/>
                  </a:moveTo>
                  <a:cubicBezTo>
                    <a:pt x="68258" y="9122"/>
                    <a:pt x="68814" y="9164"/>
                    <a:pt x="69323" y="9164"/>
                  </a:cubicBezTo>
                  <a:cubicBezTo>
                    <a:pt x="69578" y="9164"/>
                    <a:pt x="69821" y="9153"/>
                    <a:pt x="70021" y="9122"/>
                  </a:cubicBezTo>
                  <a:lnTo>
                    <a:pt x="70021" y="9122"/>
                  </a:lnTo>
                  <a:cubicBezTo>
                    <a:pt x="70021" y="9470"/>
                    <a:pt x="69989" y="9850"/>
                    <a:pt x="70148" y="10198"/>
                  </a:cubicBezTo>
                  <a:cubicBezTo>
                    <a:pt x="55580" y="10578"/>
                    <a:pt x="41076" y="11085"/>
                    <a:pt x="26508" y="11243"/>
                  </a:cubicBezTo>
                  <a:cubicBezTo>
                    <a:pt x="22391" y="11307"/>
                    <a:pt x="18274" y="11338"/>
                    <a:pt x="14157" y="11370"/>
                  </a:cubicBezTo>
                  <a:cubicBezTo>
                    <a:pt x="14030" y="11370"/>
                    <a:pt x="13967" y="11402"/>
                    <a:pt x="13935" y="11465"/>
                  </a:cubicBezTo>
                  <a:cubicBezTo>
                    <a:pt x="13903" y="11433"/>
                    <a:pt x="13840" y="11402"/>
                    <a:pt x="13777" y="11402"/>
                  </a:cubicBezTo>
                  <a:cubicBezTo>
                    <a:pt x="14759" y="10863"/>
                    <a:pt x="14759" y="9977"/>
                    <a:pt x="13872" y="9438"/>
                  </a:cubicBezTo>
                  <a:lnTo>
                    <a:pt x="13872" y="9438"/>
                  </a:lnTo>
                  <a:cubicBezTo>
                    <a:pt x="16379" y="9454"/>
                    <a:pt x="18885" y="9461"/>
                    <a:pt x="21391" y="9461"/>
                  </a:cubicBezTo>
                  <a:cubicBezTo>
                    <a:pt x="33761" y="9461"/>
                    <a:pt x="46116" y="9290"/>
                    <a:pt x="58494" y="9185"/>
                  </a:cubicBezTo>
                  <a:cubicBezTo>
                    <a:pt x="60584" y="9185"/>
                    <a:pt x="62674" y="9153"/>
                    <a:pt x="64764" y="9153"/>
                  </a:cubicBezTo>
                  <a:cubicBezTo>
                    <a:pt x="65809" y="9153"/>
                    <a:pt x="66854" y="9122"/>
                    <a:pt x="67899" y="9122"/>
                  </a:cubicBezTo>
                  <a:close/>
                  <a:moveTo>
                    <a:pt x="75381" y="0"/>
                  </a:moveTo>
                  <a:cubicBezTo>
                    <a:pt x="74695" y="0"/>
                    <a:pt x="74039" y="179"/>
                    <a:pt x="73821" y="571"/>
                  </a:cubicBezTo>
                  <a:cubicBezTo>
                    <a:pt x="73536" y="349"/>
                    <a:pt x="73156" y="191"/>
                    <a:pt x="72650" y="128"/>
                  </a:cubicBezTo>
                  <a:cubicBezTo>
                    <a:pt x="72462" y="102"/>
                    <a:pt x="72285" y="89"/>
                    <a:pt x="72119" y="89"/>
                  </a:cubicBezTo>
                  <a:cubicBezTo>
                    <a:pt x="71278" y="89"/>
                    <a:pt x="70713" y="406"/>
                    <a:pt x="70369" y="856"/>
                  </a:cubicBezTo>
                  <a:cubicBezTo>
                    <a:pt x="68794" y="829"/>
                    <a:pt x="67218" y="818"/>
                    <a:pt x="65642" y="818"/>
                  </a:cubicBezTo>
                  <a:cubicBezTo>
                    <a:pt x="59809" y="818"/>
                    <a:pt x="53979" y="971"/>
                    <a:pt x="48169" y="1046"/>
                  </a:cubicBezTo>
                  <a:cubicBezTo>
                    <a:pt x="40664" y="1109"/>
                    <a:pt x="33158" y="1204"/>
                    <a:pt x="25653" y="1268"/>
                  </a:cubicBezTo>
                  <a:cubicBezTo>
                    <a:pt x="21409" y="1331"/>
                    <a:pt x="17165" y="1363"/>
                    <a:pt x="12922" y="1426"/>
                  </a:cubicBezTo>
                  <a:cubicBezTo>
                    <a:pt x="12732" y="1426"/>
                    <a:pt x="12668" y="1521"/>
                    <a:pt x="12700" y="1584"/>
                  </a:cubicBezTo>
                  <a:cubicBezTo>
                    <a:pt x="12573" y="1648"/>
                    <a:pt x="12415" y="1743"/>
                    <a:pt x="12288" y="1806"/>
                  </a:cubicBezTo>
                  <a:cubicBezTo>
                    <a:pt x="11655" y="2091"/>
                    <a:pt x="11022" y="2344"/>
                    <a:pt x="10388" y="2598"/>
                  </a:cubicBezTo>
                  <a:cubicBezTo>
                    <a:pt x="9026" y="3136"/>
                    <a:pt x="7633" y="3611"/>
                    <a:pt x="6240" y="4086"/>
                  </a:cubicBezTo>
                  <a:cubicBezTo>
                    <a:pt x="4878" y="4530"/>
                    <a:pt x="3516" y="4973"/>
                    <a:pt x="2154" y="5416"/>
                  </a:cubicBezTo>
                  <a:cubicBezTo>
                    <a:pt x="1394" y="5670"/>
                    <a:pt x="349" y="6018"/>
                    <a:pt x="191" y="6588"/>
                  </a:cubicBezTo>
                  <a:cubicBezTo>
                    <a:pt x="1" y="7158"/>
                    <a:pt x="824" y="7570"/>
                    <a:pt x="1426" y="7887"/>
                  </a:cubicBezTo>
                  <a:cubicBezTo>
                    <a:pt x="2566" y="8425"/>
                    <a:pt x="3864" y="8837"/>
                    <a:pt x="5194" y="9185"/>
                  </a:cubicBezTo>
                  <a:cubicBezTo>
                    <a:pt x="7950" y="9945"/>
                    <a:pt x="10673" y="10705"/>
                    <a:pt x="13365" y="11528"/>
                  </a:cubicBezTo>
                  <a:lnTo>
                    <a:pt x="13397" y="11528"/>
                  </a:lnTo>
                  <a:cubicBezTo>
                    <a:pt x="13555" y="11592"/>
                    <a:pt x="13713" y="11623"/>
                    <a:pt x="13872" y="11687"/>
                  </a:cubicBezTo>
                  <a:cubicBezTo>
                    <a:pt x="13900" y="11696"/>
                    <a:pt x="13925" y="11700"/>
                    <a:pt x="13948" y="11700"/>
                  </a:cubicBezTo>
                  <a:cubicBezTo>
                    <a:pt x="14004" y="11700"/>
                    <a:pt x="14049" y="11678"/>
                    <a:pt x="14093" y="11655"/>
                  </a:cubicBezTo>
                  <a:cubicBezTo>
                    <a:pt x="14093" y="11655"/>
                    <a:pt x="14125" y="11687"/>
                    <a:pt x="14157" y="11687"/>
                  </a:cubicBezTo>
                  <a:cubicBezTo>
                    <a:pt x="28725" y="11592"/>
                    <a:pt x="43292" y="11338"/>
                    <a:pt x="57828" y="10895"/>
                  </a:cubicBezTo>
                  <a:cubicBezTo>
                    <a:pt x="61945" y="10768"/>
                    <a:pt x="66062" y="10642"/>
                    <a:pt x="70179" y="10452"/>
                  </a:cubicBezTo>
                  <a:cubicBezTo>
                    <a:pt x="70211" y="10452"/>
                    <a:pt x="70243" y="10420"/>
                    <a:pt x="70274" y="10420"/>
                  </a:cubicBezTo>
                  <a:cubicBezTo>
                    <a:pt x="70433" y="10642"/>
                    <a:pt x="70654" y="10832"/>
                    <a:pt x="71034" y="10927"/>
                  </a:cubicBezTo>
                  <a:cubicBezTo>
                    <a:pt x="71332" y="11026"/>
                    <a:pt x="71628" y="11069"/>
                    <a:pt x="71915" y="11069"/>
                  </a:cubicBezTo>
                  <a:cubicBezTo>
                    <a:pt x="72637" y="11069"/>
                    <a:pt x="73310" y="10800"/>
                    <a:pt x="73853" y="10483"/>
                  </a:cubicBezTo>
                  <a:lnTo>
                    <a:pt x="73885" y="10483"/>
                  </a:lnTo>
                  <a:cubicBezTo>
                    <a:pt x="74154" y="11060"/>
                    <a:pt x="75005" y="11380"/>
                    <a:pt x="75853" y="11380"/>
                  </a:cubicBezTo>
                  <a:cubicBezTo>
                    <a:pt x="76402" y="11380"/>
                    <a:pt x="76950" y="11245"/>
                    <a:pt x="77337" y="10958"/>
                  </a:cubicBezTo>
                  <a:cubicBezTo>
                    <a:pt x="77495" y="10863"/>
                    <a:pt x="77622" y="10737"/>
                    <a:pt x="77685" y="10610"/>
                  </a:cubicBezTo>
                  <a:lnTo>
                    <a:pt x="77717" y="10610"/>
                  </a:lnTo>
                  <a:cubicBezTo>
                    <a:pt x="78895" y="10636"/>
                    <a:pt x="80074" y="10682"/>
                    <a:pt x="81269" y="10682"/>
                  </a:cubicBezTo>
                  <a:cubicBezTo>
                    <a:pt x="81551" y="10682"/>
                    <a:pt x="81834" y="10679"/>
                    <a:pt x="82119" y="10673"/>
                  </a:cubicBezTo>
                  <a:cubicBezTo>
                    <a:pt x="82910" y="10642"/>
                    <a:pt x="83829" y="10610"/>
                    <a:pt x="84431" y="10230"/>
                  </a:cubicBezTo>
                  <a:cubicBezTo>
                    <a:pt x="85096" y="9818"/>
                    <a:pt x="84906" y="9153"/>
                    <a:pt x="84906" y="8615"/>
                  </a:cubicBezTo>
                  <a:cubicBezTo>
                    <a:pt x="84906" y="7633"/>
                    <a:pt x="84906" y="6651"/>
                    <a:pt x="84906" y="5701"/>
                  </a:cubicBezTo>
                  <a:cubicBezTo>
                    <a:pt x="84906" y="4751"/>
                    <a:pt x="84906" y="3833"/>
                    <a:pt x="84906" y="2883"/>
                  </a:cubicBezTo>
                  <a:cubicBezTo>
                    <a:pt x="84906" y="2313"/>
                    <a:pt x="85127" y="1489"/>
                    <a:pt x="84272" y="1109"/>
                  </a:cubicBezTo>
                  <a:cubicBezTo>
                    <a:pt x="83761" y="854"/>
                    <a:pt x="83046" y="820"/>
                    <a:pt x="82376" y="820"/>
                  </a:cubicBezTo>
                  <a:cubicBezTo>
                    <a:pt x="82132" y="820"/>
                    <a:pt x="81895" y="824"/>
                    <a:pt x="81675" y="824"/>
                  </a:cubicBezTo>
                  <a:lnTo>
                    <a:pt x="77305" y="824"/>
                  </a:lnTo>
                  <a:cubicBezTo>
                    <a:pt x="77305" y="793"/>
                    <a:pt x="77273" y="729"/>
                    <a:pt x="77273" y="698"/>
                  </a:cubicBezTo>
                  <a:cubicBezTo>
                    <a:pt x="77050" y="251"/>
                    <a:pt x="76194" y="0"/>
                    <a:pt x="7538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41"/>
          <p:cNvGrpSpPr/>
          <p:nvPr/>
        </p:nvGrpSpPr>
        <p:grpSpPr>
          <a:xfrm>
            <a:off x="457202" y="4141108"/>
            <a:ext cx="2558705" cy="351853"/>
            <a:chOff x="710152" y="4010758"/>
            <a:chExt cx="2558705" cy="351853"/>
          </a:xfrm>
        </p:grpSpPr>
        <p:sp>
          <p:nvSpPr>
            <p:cNvPr id="2066" name="Google Shape;2066;p41"/>
            <p:cNvSpPr/>
            <p:nvPr/>
          </p:nvSpPr>
          <p:spPr>
            <a:xfrm>
              <a:off x="1153741" y="4038922"/>
              <a:ext cx="1736271" cy="319872"/>
            </a:xfrm>
            <a:custGeom>
              <a:avLst/>
              <a:gdLst/>
              <a:ahLst/>
              <a:cxnLst/>
              <a:rect l="l" t="t" r="r" b="b"/>
              <a:pathLst>
                <a:path w="57765" h="10642" extrusionOk="0">
                  <a:moveTo>
                    <a:pt x="982" y="1"/>
                  </a:moveTo>
                  <a:lnTo>
                    <a:pt x="0" y="96"/>
                  </a:lnTo>
                  <a:lnTo>
                    <a:pt x="254" y="729"/>
                  </a:lnTo>
                  <a:lnTo>
                    <a:pt x="254" y="2344"/>
                  </a:lnTo>
                  <a:lnTo>
                    <a:pt x="159" y="8330"/>
                  </a:lnTo>
                  <a:lnTo>
                    <a:pt x="32" y="9343"/>
                  </a:lnTo>
                  <a:lnTo>
                    <a:pt x="570" y="9470"/>
                  </a:lnTo>
                  <a:lnTo>
                    <a:pt x="1520" y="9502"/>
                  </a:lnTo>
                  <a:lnTo>
                    <a:pt x="16721" y="9913"/>
                  </a:lnTo>
                  <a:lnTo>
                    <a:pt x="37940" y="10420"/>
                  </a:lnTo>
                  <a:lnTo>
                    <a:pt x="55833" y="10578"/>
                  </a:lnTo>
                  <a:lnTo>
                    <a:pt x="56434" y="10642"/>
                  </a:lnTo>
                  <a:lnTo>
                    <a:pt x="56846" y="10483"/>
                  </a:lnTo>
                  <a:lnTo>
                    <a:pt x="56466" y="10293"/>
                  </a:lnTo>
                  <a:lnTo>
                    <a:pt x="56213" y="9787"/>
                  </a:lnTo>
                  <a:lnTo>
                    <a:pt x="56181" y="9058"/>
                  </a:lnTo>
                  <a:lnTo>
                    <a:pt x="57131" y="8393"/>
                  </a:lnTo>
                  <a:lnTo>
                    <a:pt x="56529" y="8172"/>
                  </a:lnTo>
                  <a:lnTo>
                    <a:pt x="56086" y="7475"/>
                  </a:lnTo>
                  <a:lnTo>
                    <a:pt x="56213" y="6430"/>
                  </a:lnTo>
                  <a:lnTo>
                    <a:pt x="57226" y="5796"/>
                  </a:lnTo>
                  <a:lnTo>
                    <a:pt x="56688" y="5575"/>
                  </a:lnTo>
                  <a:lnTo>
                    <a:pt x="56213" y="4720"/>
                  </a:lnTo>
                  <a:lnTo>
                    <a:pt x="56308" y="4213"/>
                  </a:lnTo>
                  <a:lnTo>
                    <a:pt x="57195" y="3485"/>
                  </a:lnTo>
                  <a:lnTo>
                    <a:pt x="57765" y="3104"/>
                  </a:lnTo>
                  <a:lnTo>
                    <a:pt x="57005" y="2534"/>
                  </a:lnTo>
                  <a:lnTo>
                    <a:pt x="56751" y="1648"/>
                  </a:lnTo>
                  <a:lnTo>
                    <a:pt x="57100" y="824"/>
                  </a:lnTo>
                  <a:lnTo>
                    <a:pt x="57005" y="666"/>
                  </a:lnTo>
                  <a:lnTo>
                    <a:pt x="43545" y="508"/>
                  </a:lnTo>
                  <a:lnTo>
                    <a:pt x="35565" y="476"/>
                  </a:lnTo>
                  <a:lnTo>
                    <a:pt x="29674" y="349"/>
                  </a:lnTo>
                  <a:lnTo>
                    <a:pt x="20585" y="254"/>
                  </a:lnTo>
                  <a:lnTo>
                    <a:pt x="11939" y="128"/>
                  </a:lnTo>
                  <a:lnTo>
                    <a:pt x="2502" y="96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937658" y="4019535"/>
              <a:ext cx="106644" cy="326665"/>
            </a:xfrm>
            <a:custGeom>
              <a:avLst/>
              <a:gdLst/>
              <a:ahLst/>
              <a:cxnLst/>
              <a:rect l="l" t="t" r="r" b="b"/>
              <a:pathLst>
                <a:path w="3548" h="10868" extrusionOk="0">
                  <a:moveTo>
                    <a:pt x="2251" y="1"/>
                  </a:moveTo>
                  <a:cubicBezTo>
                    <a:pt x="2127" y="1"/>
                    <a:pt x="2007" y="6"/>
                    <a:pt x="1900" y="13"/>
                  </a:cubicBezTo>
                  <a:cubicBezTo>
                    <a:pt x="1014" y="44"/>
                    <a:pt x="634" y="393"/>
                    <a:pt x="634" y="899"/>
                  </a:cubicBezTo>
                  <a:cubicBezTo>
                    <a:pt x="634" y="1438"/>
                    <a:pt x="697" y="1976"/>
                    <a:pt x="697" y="2514"/>
                  </a:cubicBezTo>
                  <a:cubicBezTo>
                    <a:pt x="697" y="3686"/>
                    <a:pt x="634" y="4858"/>
                    <a:pt x="507" y="6030"/>
                  </a:cubicBezTo>
                  <a:cubicBezTo>
                    <a:pt x="380" y="7106"/>
                    <a:pt x="32" y="8215"/>
                    <a:pt x="0" y="9292"/>
                  </a:cubicBezTo>
                  <a:cubicBezTo>
                    <a:pt x="0" y="9862"/>
                    <a:pt x="190" y="10622"/>
                    <a:pt x="1204" y="10812"/>
                  </a:cubicBezTo>
                  <a:cubicBezTo>
                    <a:pt x="1387" y="10850"/>
                    <a:pt x="1572" y="10867"/>
                    <a:pt x="1754" y="10867"/>
                  </a:cubicBezTo>
                  <a:cubicBezTo>
                    <a:pt x="2482" y="10867"/>
                    <a:pt x="3161" y="10584"/>
                    <a:pt x="3516" y="10178"/>
                  </a:cubicBezTo>
                  <a:cubicBezTo>
                    <a:pt x="3516" y="10147"/>
                    <a:pt x="3516" y="10147"/>
                    <a:pt x="3547" y="10147"/>
                  </a:cubicBezTo>
                  <a:cubicBezTo>
                    <a:pt x="3516" y="10147"/>
                    <a:pt x="3516" y="10115"/>
                    <a:pt x="3516" y="10115"/>
                  </a:cubicBezTo>
                  <a:cubicBezTo>
                    <a:pt x="2914" y="8088"/>
                    <a:pt x="2946" y="5903"/>
                    <a:pt x="3009" y="3876"/>
                  </a:cubicBezTo>
                  <a:cubicBezTo>
                    <a:pt x="3009" y="2926"/>
                    <a:pt x="2946" y="1913"/>
                    <a:pt x="3231" y="963"/>
                  </a:cubicBezTo>
                  <a:cubicBezTo>
                    <a:pt x="3294" y="804"/>
                    <a:pt x="3389" y="646"/>
                    <a:pt x="3516" y="488"/>
                  </a:cubicBezTo>
                  <a:cubicBezTo>
                    <a:pt x="3452" y="488"/>
                    <a:pt x="3389" y="456"/>
                    <a:pt x="3389" y="424"/>
                  </a:cubicBezTo>
                  <a:cubicBezTo>
                    <a:pt x="3239" y="74"/>
                    <a:pt x="2714" y="1"/>
                    <a:pt x="225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1039492" y="4021519"/>
              <a:ext cx="122845" cy="315033"/>
            </a:xfrm>
            <a:custGeom>
              <a:avLst/>
              <a:gdLst/>
              <a:ahLst/>
              <a:cxnLst/>
              <a:rect l="l" t="t" r="r" b="b"/>
              <a:pathLst>
                <a:path w="4087" h="10481" extrusionOk="0">
                  <a:moveTo>
                    <a:pt x="2007" y="0"/>
                  </a:moveTo>
                  <a:cubicBezTo>
                    <a:pt x="1806" y="0"/>
                    <a:pt x="1599" y="24"/>
                    <a:pt x="1394" y="73"/>
                  </a:cubicBezTo>
                  <a:cubicBezTo>
                    <a:pt x="413" y="263"/>
                    <a:pt x="254" y="833"/>
                    <a:pt x="191" y="1403"/>
                  </a:cubicBezTo>
                  <a:cubicBezTo>
                    <a:pt x="33" y="2353"/>
                    <a:pt x="33" y="3335"/>
                    <a:pt x="1" y="4285"/>
                  </a:cubicBezTo>
                  <a:cubicBezTo>
                    <a:pt x="1" y="6217"/>
                    <a:pt x="349" y="8117"/>
                    <a:pt x="476" y="10017"/>
                  </a:cubicBezTo>
                  <a:cubicBezTo>
                    <a:pt x="1017" y="10261"/>
                    <a:pt x="1650" y="10481"/>
                    <a:pt x="2297" y="10481"/>
                  </a:cubicBezTo>
                  <a:cubicBezTo>
                    <a:pt x="2407" y="10481"/>
                    <a:pt x="2518" y="10475"/>
                    <a:pt x="2629" y="10461"/>
                  </a:cubicBezTo>
                  <a:cubicBezTo>
                    <a:pt x="3801" y="10271"/>
                    <a:pt x="3738" y="9479"/>
                    <a:pt x="3770" y="8909"/>
                  </a:cubicBezTo>
                  <a:cubicBezTo>
                    <a:pt x="3801" y="7927"/>
                    <a:pt x="3801" y="6945"/>
                    <a:pt x="3833" y="5964"/>
                  </a:cubicBezTo>
                  <a:cubicBezTo>
                    <a:pt x="3865" y="4982"/>
                    <a:pt x="3896" y="3969"/>
                    <a:pt x="3896" y="2987"/>
                  </a:cubicBezTo>
                  <a:cubicBezTo>
                    <a:pt x="3928" y="2258"/>
                    <a:pt x="4086" y="1372"/>
                    <a:pt x="3579" y="675"/>
                  </a:cubicBezTo>
                  <a:cubicBezTo>
                    <a:pt x="3548" y="675"/>
                    <a:pt x="3548" y="643"/>
                    <a:pt x="3548" y="643"/>
                  </a:cubicBezTo>
                  <a:cubicBezTo>
                    <a:pt x="3516" y="580"/>
                    <a:pt x="3484" y="548"/>
                    <a:pt x="3453" y="548"/>
                  </a:cubicBezTo>
                  <a:cubicBezTo>
                    <a:pt x="3124" y="196"/>
                    <a:pt x="2586" y="0"/>
                    <a:pt x="2007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718719" y="4042439"/>
              <a:ext cx="227535" cy="283051"/>
            </a:xfrm>
            <a:custGeom>
              <a:avLst/>
              <a:gdLst/>
              <a:ahLst/>
              <a:cxnLst/>
              <a:rect l="l" t="t" r="r" b="b"/>
              <a:pathLst>
                <a:path w="7570" h="9417" extrusionOk="0">
                  <a:moveTo>
                    <a:pt x="2573" y="1"/>
                  </a:moveTo>
                  <a:cubicBezTo>
                    <a:pt x="2137" y="1"/>
                    <a:pt x="1711" y="24"/>
                    <a:pt x="1331" y="106"/>
                  </a:cubicBezTo>
                  <a:cubicBezTo>
                    <a:pt x="349" y="296"/>
                    <a:pt x="349" y="802"/>
                    <a:pt x="349" y="1341"/>
                  </a:cubicBezTo>
                  <a:cubicBezTo>
                    <a:pt x="349" y="1721"/>
                    <a:pt x="349" y="2069"/>
                    <a:pt x="349" y="2449"/>
                  </a:cubicBezTo>
                  <a:cubicBezTo>
                    <a:pt x="349" y="3178"/>
                    <a:pt x="349" y="3906"/>
                    <a:pt x="349" y="4634"/>
                  </a:cubicBezTo>
                  <a:cubicBezTo>
                    <a:pt x="349" y="5331"/>
                    <a:pt x="349" y="6028"/>
                    <a:pt x="317" y="6724"/>
                  </a:cubicBezTo>
                  <a:cubicBezTo>
                    <a:pt x="317" y="7326"/>
                    <a:pt x="0" y="8561"/>
                    <a:pt x="697" y="9005"/>
                  </a:cubicBezTo>
                  <a:cubicBezTo>
                    <a:pt x="1172" y="9344"/>
                    <a:pt x="2019" y="9392"/>
                    <a:pt x="2787" y="9392"/>
                  </a:cubicBezTo>
                  <a:cubicBezTo>
                    <a:pt x="3094" y="9392"/>
                    <a:pt x="3389" y="9385"/>
                    <a:pt x="3642" y="9385"/>
                  </a:cubicBezTo>
                  <a:cubicBezTo>
                    <a:pt x="4782" y="9385"/>
                    <a:pt x="5923" y="9416"/>
                    <a:pt x="7063" y="9416"/>
                  </a:cubicBezTo>
                  <a:cubicBezTo>
                    <a:pt x="6873" y="9005"/>
                    <a:pt x="6873" y="8561"/>
                    <a:pt x="6936" y="8150"/>
                  </a:cubicBezTo>
                  <a:cubicBezTo>
                    <a:pt x="7063" y="7168"/>
                    <a:pt x="7284" y="6154"/>
                    <a:pt x="7379" y="5141"/>
                  </a:cubicBezTo>
                  <a:cubicBezTo>
                    <a:pt x="7506" y="4128"/>
                    <a:pt x="7569" y="3114"/>
                    <a:pt x="7569" y="2132"/>
                  </a:cubicBezTo>
                  <a:cubicBezTo>
                    <a:pt x="7569" y="1594"/>
                    <a:pt x="7569" y="1056"/>
                    <a:pt x="7538" y="549"/>
                  </a:cubicBezTo>
                  <a:cubicBezTo>
                    <a:pt x="7506" y="391"/>
                    <a:pt x="7506" y="201"/>
                    <a:pt x="7506" y="42"/>
                  </a:cubicBezTo>
                  <a:lnTo>
                    <a:pt x="4276" y="42"/>
                  </a:lnTo>
                  <a:cubicBezTo>
                    <a:pt x="3751" y="42"/>
                    <a:pt x="3154" y="1"/>
                    <a:pt x="257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2830018" y="4066545"/>
              <a:ext cx="262763" cy="284645"/>
            </a:xfrm>
            <a:custGeom>
              <a:avLst/>
              <a:gdLst/>
              <a:ahLst/>
              <a:cxnLst/>
              <a:rect l="l" t="t" r="r" b="b"/>
              <a:pathLst>
                <a:path w="8742" h="9470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855" y="697"/>
                    <a:pt x="1077" y="1679"/>
                    <a:pt x="2217" y="2154"/>
                  </a:cubicBezTo>
                  <a:cubicBezTo>
                    <a:pt x="2376" y="2249"/>
                    <a:pt x="2376" y="2407"/>
                    <a:pt x="2154" y="2439"/>
                  </a:cubicBezTo>
                  <a:cubicBezTo>
                    <a:pt x="380" y="2787"/>
                    <a:pt x="95" y="4212"/>
                    <a:pt x="1679" y="4846"/>
                  </a:cubicBezTo>
                  <a:cubicBezTo>
                    <a:pt x="1837" y="4877"/>
                    <a:pt x="1869" y="5036"/>
                    <a:pt x="1679" y="5099"/>
                  </a:cubicBezTo>
                  <a:cubicBezTo>
                    <a:pt x="127" y="5542"/>
                    <a:pt x="0" y="6809"/>
                    <a:pt x="1489" y="7348"/>
                  </a:cubicBezTo>
                  <a:cubicBezTo>
                    <a:pt x="1647" y="7411"/>
                    <a:pt x="1647" y="7538"/>
                    <a:pt x="1489" y="7601"/>
                  </a:cubicBezTo>
                  <a:cubicBezTo>
                    <a:pt x="317" y="8013"/>
                    <a:pt x="190" y="8899"/>
                    <a:pt x="1077" y="9469"/>
                  </a:cubicBezTo>
                  <a:cubicBezTo>
                    <a:pt x="3041" y="8709"/>
                    <a:pt x="5131" y="8139"/>
                    <a:pt x="7253" y="7601"/>
                  </a:cubicBezTo>
                  <a:cubicBezTo>
                    <a:pt x="7728" y="7474"/>
                    <a:pt x="8203" y="7348"/>
                    <a:pt x="8709" y="7221"/>
                  </a:cubicBezTo>
                  <a:cubicBezTo>
                    <a:pt x="7696" y="6556"/>
                    <a:pt x="7126" y="5637"/>
                    <a:pt x="7126" y="4719"/>
                  </a:cubicBezTo>
                  <a:cubicBezTo>
                    <a:pt x="7126" y="4022"/>
                    <a:pt x="7474" y="2882"/>
                    <a:pt x="8741" y="2692"/>
                  </a:cubicBezTo>
                  <a:cubicBezTo>
                    <a:pt x="8424" y="2597"/>
                    <a:pt x="8139" y="2502"/>
                    <a:pt x="7823" y="2376"/>
                  </a:cubicBezTo>
                  <a:cubicBezTo>
                    <a:pt x="6683" y="1995"/>
                    <a:pt x="5542" y="1615"/>
                    <a:pt x="4434" y="1172"/>
                  </a:cubicBezTo>
                  <a:cubicBezTo>
                    <a:pt x="3959" y="982"/>
                    <a:pt x="3452" y="792"/>
                    <a:pt x="2977" y="570"/>
                  </a:cubicBezTo>
                  <a:cubicBezTo>
                    <a:pt x="2661" y="475"/>
                    <a:pt x="2376" y="349"/>
                    <a:pt x="2091" y="190"/>
                  </a:cubicBezTo>
                  <a:cubicBezTo>
                    <a:pt x="1996" y="159"/>
                    <a:pt x="1901" y="127"/>
                    <a:pt x="1806" y="64"/>
                  </a:cubicBezTo>
                  <a:cubicBezTo>
                    <a:pt x="1711" y="64"/>
                    <a:pt x="1647" y="32"/>
                    <a:pt x="15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1178478" y="4110068"/>
              <a:ext cx="1684873" cy="35077"/>
            </a:xfrm>
            <a:custGeom>
              <a:avLst/>
              <a:gdLst/>
              <a:ahLst/>
              <a:cxnLst/>
              <a:rect l="l" t="t" r="r" b="b"/>
              <a:pathLst>
                <a:path w="56055" h="1167" extrusionOk="0">
                  <a:moveTo>
                    <a:pt x="98" y="1"/>
                  </a:moveTo>
                  <a:cubicBezTo>
                    <a:pt x="22" y="1"/>
                    <a:pt x="1" y="52"/>
                    <a:pt x="1" y="104"/>
                  </a:cubicBezTo>
                  <a:cubicBezTo>
                    <a:pt x="1" y="136"/>
                    <a:pt x="32" y="199"/>
                    <a:pt x="159" y="199"/>
                  </a:cubicBezTo>
                  <a:cubicBezTo>
                    <a:pt x="4276" y="484"/>
                    <a:pt x="8488" y="579"/>
                    <a:pt x="12637" y="706"/>
                  </a:cubicBezTo>
                  <a:cubicBezTo>
                    <a:pt x="19984" y="928"/>
                    <a:pt x="27331" y="1086"/>
                    <a:pt x="34710" y="1118"/>
                  </a:cubicBezTo>
                  <a:cubicBezTo>
                    <a:pt x="37790" y="1145"/>
                    <a:pt x="40883" y="1167"/>
                    <a:pt x="43977" y="1167"/>
                  </a:cubicBezTo>
                  <a:cubicBezTo>
                    <a:pt x="48008" y="1167"/>
                    <a:pt x="52042" y="1130"/>
                    <a:pt x="56055" y="1023"/>
                  </a:cubicBezTo>
                  <a:lnTo>
                    <a:pt x="56055" y="864"/>
                  </a:lnTo>
                  <a:cubicBezTo>
                    <a:pt x="52128" y="864"/>
                    <a:pt x="48201" y="928"/>
                    <a:pt x="44274" y="928"/>
                  </a:cubicBezTo>
                  <a:cubicBezTo>
                    <a:pt x="36927" y="928"/>
                    <a:pt x="29548" y="864"/>
                    <a:pt x="22201" y="706"/>
                  </a:cubicBezTo>
                  <a:cubicBezTo>
                    <a:pt x="18495" y="611"/>
                    <a:pt x="14790" y="516"/>
                    <a:pt x="11053" y="389"/>
                  </a:cubicBezTo>
                  <a:cubicBezTo>
                    <a:pt x="7443" y="294"/>
                    <a:pt x="3801" y="72"/>
                    <a:pt x="159" y="9"/>
                  </a:cubicBezTo>
                  <a:cubicBezTo>
                    <a:pt x="136" y="3"/>
                    <a:pt x="116" y="1"/>
                    <a:pt x="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028968" y="4151247"/>
              <a:ext cx="229429" cy="129488"/>
            </a:xfrm>
            <a:custGeom>
              <a:avLst/>
              <a:gdLst/>
              <a:ahLst/>
              <a:cxnLst/>
              <a:rect l="l" t="t" r="r" b="b"/>
              <a:pathLst>
                <a:path w="7633" h="4308" extrusionOk="0">
                  <a:moveTo>
                    <a:pt x="2502" y="1"/>
                  </a:moveTo>
                  <a:cubicBezTo>
                    <a:pt x="2470" y="33"/>
                    <a:pt x="2470" y="64"/>
                    <a:pt x="2407" y="64"/>
                  </a:cubicBezTo>
                  <a:cubicBezTo>
                    <a:pt x="0" y="951"/>
                    <a:pt x="950" y="3199"/>
                    <a:pt x="2375" y="4308"/>
                  </a:cubicBezTo>
                  <a:cubicBezTo>
                    <a:pt x="2945" y="4181"/>
                    <a:pt x="3516" y="4023"/>
                    <a:pt x="4086" y="3833"/>
                  </a:cubicBezTo>
                  <a:cubicBezTo>
                    <a:pt x="4624" y="3643"/>
                    <a:pt x="5162" y="3484"/>
                    <a:pt x="5637" y="3263"/>
                  </a:cubicBezTo>
                  <a:cubicBezTo>
                    <a:pt x="6144" y="3041"/>
                    <a:pt x="7189" y="2661"/>
                    <a:pt x="7347" y="2218"/>
                  </a:cubicBezTo>
                  <a:cubicBezTo>
                    <a:pt x="7632" y="1426"/>
                    <a:pt x="5352" y="919"/>
                    <a:pt x="4497" y="634"/>
                  </a:cubicBezTo>
                  <a:cubicBezTo>
                    <a:pt x="3832" y="444"/>
                    <a:pt x="3167" y="223"/>
                    <a:pt x="2502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710152" y="4010758"/>
              <a:ext cx="2558705" cy="351853"/>
            </a:xfrm>
            <a:custGeom>
              <a:avLst/>
              <a:gdLst/>
              <a:ahLst/>
              <a:cxnLst/>
              <a:rect l="l" t="t" r="r" b="b"/>
              <a:pathLst>
                <a:path w="85127" h="11706" extrusionOk="0">
                  <a:moveTo>
                    <a:pt x="14917" y="1065"/>
                  </a:moveTo>
                  <a:lnTo>
                    <a:pt x="14917" y="1065"/>
                  </a:lnTo>
                  <a:cubicBezTo>
                    <a:pt x="19065" y="1223"/>
                    <a:pt x="23245" y="1191"/>
                    <a:pt x="27362" y="1255"/>
                  </a:cubicBezTo>
                  <a:cubicBezTo>
                    <a:pt x="42120" y="1413"/>
                    <a:pt x="56878" y="1540"/>
                    <a:pt x="71636" y="1698"/>
                  </a:cubicBezTo>
                  <a:cubicBezTo>
                    <a:pt x="71636" y="1730"/>
                    <a:pt x="71667" y="1730"/>
                    <a:pt x="71667" y="1761"/>
                  </a:cubicBezTo>
                  <a:cubicBezTo>
                    <a:pt x="70876" y="2490"/>
                    <a:pt x="71129" y="3503"/>
                    <a:pt x="72174" y="4105"/>
                  </a:cubicBezTo>
                  <a:cubicBezTo>
                    <a:pt x="72079" y="4105"/>
                    <a:pt x="72016" y="4137"/>
                    <a:pt x="71953" y="4168"/>
                  </a:cubicBezTo>
                  <a:lnTo>
                    <a:pt x="71636" y="4168"/>
                  </a:lnTo>
                  <a:lnTo>
                    <a:pt x="71636" y="4327"/>
                  </a:lnTo>
                  <a:cubicBezTo>
                    <a:pt x="70496" y="4928"/>
                    <a:pt x="70369" y="6005"/>
                    <a:pt x="71477" y="6702"/>
                  </a:cubicBezTo>
                  <a:cubicBezTo>
                    <a:pt x="67392" y="6670"/>
                    <a:pt x="63307" y="6638"/>
                    <a:pt x="59190" y="6638"/>
                  </a:cubicBezTo>
                  <a:cubicBezTo>
                    <a:pt x="51874" y="6638"/>
                    <a:pt x="44559" y="6607"/>
                    <a:pt x="37243" y="6543"/>
                  </a:cubicBezTo>
                  <a:cubicBezTo>
                    <a:pt x="33570" y="6543"/>
                    <a:pt x="29896" y="6512"/>
                    <a:pt x="26254" y="6480"/>
                  </a:cubicBezTo>
                  <a:cubicBezTo>
                    <a:pt x="23574" y="6457"/>
                    <a:pt x="20860" y="6382"/>
                    <a:pt x="18161" y="6382"/>
                  </a:cubicBezTo>
                  <a:cubicBezTo>
                    <a:pt x="17193" y="6382"/>
                    <a:pt x="16227" y="6392"/>
                    <a:pt x="15265" y="6417"/>
                  </a:cubicBezTo>
                  <a:lnTo>
                    <a:pt x="15202" y="6417"/>
                  </a:lnTo>
                  <a:cubicBezTo>
                    <a:pt x="15265" y="5403"/>
                    <a:pt x="15297" y="4390"/>
                    <a:pt x="15297" y="3376"/>
                  </a:cubicBezTo>
                  <a:cubicBezTo>
                    <a:pt x="15297" y="3028"/>
                    <a:pt x="15297" y="2711"/>
                    <a:pt x="15297" y="2363"/>
                  </a:cubicBezTo>
                  <a:cubicBezTo>
                    <a:pt x="15297" y="1951"/>
                    <a:pt x="15170" y="1476"/>
                    <a:pt x="14917" y="1065"/>
                  </a:cubicBezTo>
                  <a:close/>
                  <a:moveTo>
                    <a:pt x="79648" y="4675"/>
                  </a:moveTo>
                  <a:cubicBezTo>
                    <a:pt x="80313" y="4897"/>
                    <a:pt x="80978" y="5087"/>
                    <a:pt x="81643" y="5308"/>
                  </a:cubicBezTo>
                  <a:cubicBezTo>
                    <a:pt x="82498" y="5593"/>
                    <a:pt x="84778" y="6100"/>
                    <a:pt x="84493" y="6892"/>
                  </a:cubicBezTo>
                  <a:cubicBezTo>
                    <a:pt x="84335" y="7335"/>
                    <a:pt x="83290" y="7715"/>
                    <a:pt x="82783" y="7937"/>
                  </a:cubicBezTo>
                  <a:cubicBezTo>
                    <a:pt x="82308" y="8127"/>
                    <a:pt x="81770" y="8317"/>
                    <a:pt x="81232" y="8507"/>
                  </a:cubicBezTo>
                  <a:cubicBezTo>
                    <a:pt x="80662" y="8665"/>
                    <a:pt x="80091" y="8823"/>
                    <a:pt x="79521" y="8982"/>
                  </a:cubicBezTo>
                  <a:cubicBezTo>
                    <a:pt x="78096" y="7873"/>
                    <a:pt x="77146" y="5625"/>
                    <a:pt x="79553" y="4738"/>
                  </a:cubicBezTo>
                  <a:cubicBezTo>
                    <a:pt x="79585" y="4738"/>
                    <a:pt x="79616" y="4707"/>
                    <a:pt x="79648" y="4675"/>
                  </a:cubicBezTo>
                  <a:close/>
                  <a:moveTo>
                    <a:pt x="15265" y="6607"/>
                  </a:moveTo>
                  <a:cubicBezTo>
                    <a:pt x="17584" y="6713"/>
                    <a:pt x="19933" y="6730"/>
                    <a:pt x="22279" y="6730"/>
                  </a:cubicBezTo>
                  <a:cubicBezTo>
                    <a:pt x="23397" y="6730"/>
                    <a:pt x="24514" y="6726"/>
                    <a:pt x="25627" y="6726"/>
                  </a:cubicBezTo>
                  <a:cubicBezTo>
                    <a:pt x="26355" y="6726"/>
                    <a:pt x="27082" y="6728"/>
                    <a:pt x="27806" y="6733"/>
                  </a:cubicBezTo>
                  <a:cubicBezTo>
                    <a:pt x="38107" y="6823"/>
                    <a:pt x="48424" y="6912"/>
                    <a:pt x="58734" y="6912"/>
                  </a:cubicBezTo>
                  <a:cubicBezTo>
                    <a:pt x="63004" y="6912"/>
                    <a:pt x="67274" y="6897"/>
                    <a:pt x="71541" y="6860"/>
                  </a:cubicBezTo>
                  <a:lnTo>
                    <a:pt x="71541" y="6860"/>
                  </a:lnTo>
                  <a:cubicBezTo>
                    <a:pt x="70179" y="7462"/>
                    <a:pt x="70147" y="8697"/>
                    <a:pt x="71509" y="9330"/>
                  </a:cubicBezTo>
                  <a:lnTo>
                    <a:pt x="71477" y="9330"/>
                  </a:lnTo>
                  <a:cubicBezTo>
                    <a:pt x="67329" y="9267"/>
                    <a:pt x="63180" y="9235"/>
                    <a:pt x="59032" y="9204"/>
                  </a:cubicBezTo>
                  <a:cubicBezTo>
                    <a:pt x="51716" y="9140"/>
                    <a:pt x="44400" y="9077"/>
                    <a:pt x="37053" y="9045"/>
                  </a:cubicBezTo>
                  <a:cubicBezTo>
                    <a:pt x="33380" y="9014"/>
                    <a:pt x="29738" y="8982"/>
                    <a:pt x="26064" y="8950"/>
                  </a:cubicBezTo>
                  <a:cubicBezTo>
                    <a:pt x="24227" y="8950"/>
                    <a:pt x="22390" y="8919"/>
                    <a:pt x="20554" y="8919"/>
                  </a:cubicBezTo>
                  <a:cubicBezTo>
                    <a:pt x="19667" y="8887"/>
                    <a:pt x="18748" y="8887"/>
                    <a:pt x="17830" y="8887"/>
                  </a:cubicBezTo>
                  <a:lnTo>
                    <a:pt x="16437" y="8887"/>
                  </a:lnTo>
                  <a:cubicBezTo>
                    <a:pt x="16204" y="8887"/>
                    <a:pt x="15845" y="8915"/>
                    <a:pt x="15538" y="8915"/>
                  </a:cubicBezTo>
                  <a:cubicBezTo>
                    <a:pt x="15385" y="8915"/>
                    <a:pt x="15244" y="8908"/>
                    <a:pt x="15138" y="8887"/>
                  </a:cubicBezTo>
                  <a:cubicBezTo>
                    <a:pt x="15138" y="8127"/>
                    <a:pt x="15170" y="7367"/>
                    <a:pt x="15202" y="6607"/>
                  </a:cubicBezTo>
                  <a:close/>
                  <a:moveTo>
                    <a:pt x="2858" y="1055"/>
                  </a:moveTo>
                  <a:cubicBezTo>
                    <a:pt x="3439" y="1055"/>
                    <a:pt x="4036" y="1096"/>
                    <a:pt x="4561" y="1096"/>
                  </a:cubicBezTo>
                  <a:lnTo>
                    <a:pt x="7791" y="1096"/>
                  </a:lnTo>
                  <a:cubicBezTo>
                    <a:pt x="7791" y="1255"/>
                    <a:pt x="7791" y="1445"/>
                    <a:pt x="7823" y="1603"/>
                  </a:cubicBezTo>
                  <a:cubicBezTo>
                    <a:pt x="7854" y="2141"/>
                    <a:pt x="7854" y="2648"/>
                    <a:pt x="7854" y="3186"/>
                  </a:cubicBezTo>
                  <a:cubicBezTo>
                    <a:pt x="7854" y="4200"/>
                    <a:pt x="7791" y="5182"/>
                    <a:pt x="7664" y="6195"/>
                  </a:cubicBezTo>
                  <a:cubicBezTo>
                    <a:pt x="7569" y="7208"/>
                    <a:pt x="7348" y="8222"/>
                    <a:pt x="7221" y="9204"/>
                  </a:cubicBezTo>
                  <a:cubicBezTo>
                    <a:pt x="7158" y="9615"/>
                    <a:pt x="7158" y="10059"/>
                    <a:pt x="7348" y="10470"/>
                  </a:cubicBezTo>
                  <a:cubicBezTo>
                    <a:pt x="6208" y="10470"/>
                    <a:pt x="5067" y="10439"/>
                    <a:pt x="3927" y="10439"/>
                  </a:cubicBezTo>
                  <a:cubicBezTo>
                    <a:pt x="3661" y="10439"/>
                    <a:pt x="3350" y="10447"/>
                    <a:pt x="3026" y="10447"/>
                  </a:cubicBezTo>
                  <a:cubicBezTo>
                    <a:pt x="2270" y="10447"/>
                    <a:pt x="1448" y="10401"/>
                    <a:pt x="982" y="10090"/>
                  </a:cubicBezTo>
                  <a:cubicBezTo>
                    <a:pt x="285" y="9615"/>
                    <a:pt x="602" y="8380"/>
                    <a:pt x="602" y="7778"/>
                  </a:cubicBezTo>
                  <a:cubicBezTo>
                    <a:pt x="634" y="7082"/>
                    <a:pt x="634" y="6385"/>
                    <a:pt x="634" y="5688"/>
                  </a:cubicBezTo>
                  <a:cubicBezTo>
                    <a:pt x="634" y="4960"/>
                    <a:pt x="634" y="4232"/>
                    <a:pt x="634" y="3503"/>
                  </a:cubicBezTo>
                  <a:cubicBezTo>
                    <a:pt x="634" y="3155"/>
                    <a:pt x="634" y="2775"/>
                    <a:pt x="634" y="2395"/>
                  </a:cubicBezTo>
                  <a:cubicBezTo>
                    <a:pt x="634" y="1856"/>
                    <a:pt x="634" y="1350"/>
                    <a:pt x="1616" y="1160"/>
                  </a:cubicBezTo>
                  <a:cubicBezTo>
                    <a:pt x="1996" y="1078"/>
                    <a:pt x="2422" y="1055"/>
                    <a:pt x="2858" y="1055"/>
                  </a:cubicBezTo>
                  <a:close/>
                  <a:moveTo>
                    <a:pt x="12964" y="358"/>
                  </a:moveTo>
                  <a:cubicBezTo>
                    <a:pt x="13543" y="358"/>
                    <a:pt x="14081" y="554"/>
                    <a:pt x="14410" y="906"/>
                  </a:cubicBezTo>
                  <a:cubicBezTo>
                    <a:pt x="14441" y="938"/>
                    <a:pt x="14473" y="970"/>
                    <a:pt x="14505" y="1001"/>
                  </a:cubicBezTo>
                  <a:cubicBezTo>
                    <a:pt x="14505" y="1001"/>
                    <a:pt x="14505" y="1033"/>
                    <a:pt x="14536" y="1033"/>
                  </a:cubicBezTo>
                  <a:cubicBezTo>
                    <a:pt x="15043" y="1730"/>
                    <a:pt x="14885" y="2616"/>
                    <a:pt x="14853" y="3345"/>
                  </a:cubicBezTo>
                  <a:cubicBezTo>
                    <a:pt x="14853" y="4327"/>
                    <a:pt x="14822" y="5308"/>
                    <a:pt x="14790" y="6322"/>
                  </a:cubicBezTo>
                  <a:cubicBezTo>
                    <a:pt x="14758" y="7303"/>
                    <a:pt x="14758" y="8285"/>
                    <a:pt x="14727" y="9267"/>
                  </a:cubicBezTo>
                  <a:cubicBezTo>
                    <a:pt x="14695" y="9837"/>
                    <a:pt x="14758" y="10629"/>
                    <a:pt x="13586" y="10819"/>
                  </a:cubicBezTo>
                  <a:cubicBezTo>
                    <a:pt x="13475" y="10833"/>
                    <a:pt x="13364" y="10839"/>
                    <a:pt x="13254" y="10839"/>
                  </a:cubicBezTo>
                  <a:cubicBezTo>
                    <a:pt x="12607" y="10839"/>
                    <a:pt x="11974" y="10619"/>
                    <a:pt x="11433" y="10375"/>
                  </a:cubicBezTo>
                  <a:cubicBezTo>
                    <a:pt x="11306" y="8475"/>
                    <a:pt x="10958" y="6575"/>
                    <a:pt x="10958" y="4643"/>
                  </a:cubicBezTo>
                  <a:cubicBezTo>
                    <a:pt x="10990" y="3693"/>
                    <a:pt x="10990" y="2711"/>
                    <a:pt x="11148" y="1761"/>
                  </a:cubicBezTo>
                  <a:cubicBezTo>
                    <a:pt x="11211" y="1191"/>
                    <a:pt x="11370" y="621"/>
                    <a:pt x="12351" y="431"/>
                  </a:cubicBezTo>
                  <a:cubicBezTo>
                    <a:pt x="12556" y="382"/>
                    <a:pt x="12763" y="358"/>
                    <a:pt x="12964" y="358"/>
                  </a:cubicBezTo>
                  <a:close/>
                  <a:moveTo>
                    <a:pt x="9820" y="293"/>
                  </a:moveTo>
                  <a:cubicBezTo>
                    <a:pt x="10283" y="293"/>
                    <a:pt x="10808" y="366"/>
                    <a:pt x="10958" y="716"/>
                  </a:cubicBezTo>
                  <a:cubicBezTo>
                    <a:pt x="10958" y="748"/>
                    <a:pt x="11021" y="780"/>
                    <a:pt x="11085" y="780"/>
                  </a:cubicBezTo>
                  <a:cubicBezTo>
                    <a:pt x="10958" y="938"/>
                    <a:pt x="10863" y="1096"/>
                    <a:pt x="10800" y="1255"/>
                  </a:cubicBezTo>
                  <a:cubicBezTo>
                    <a:pt x="10515" y="2205"/>
                    <a:pt x="10578" y="3218"/>
                    <a:pt x="10578" y="4168"/>
                  </a:cubicBezTo>
                  <a:cubicBezTo>
                    <a:pt x="10515" y="6195"/>
                    <a:pt x="10483" y="8380"/>
                    <a:pt x="11085" y="10407"/>
                  </a:cubicBezTo>
                  <a:cubicBezTo>
                    <a:pt x="11085" y="10407"/>
                    <a:pt x="11085" y="10439"/>
                    <a:pt x="11085" y="10439"/>
                  </a:cubicBezTo>
                  <a:cubicBezTo>
                    <a:pt x="11085" y="10439"/>
                    <a:pt x="11085" y="10439"/>
                    <a:pt x="11085" y="10470"/>
                  </a:cubicBezTo>
                  <a:cubicBezTo>
                    <a:pt x="10730" y="10876"/>
                    <a:pt x="10051" y="11159"/>
                    <a:pt x="9323" y="11159"/>
                  </a:cubicBezTo>
                  <a:cubicBezTo>
                    <a:pt x="9141" y="11159"/>
                    <a:pt x="8956" y="11142"/>
                    <a:pt x="8773" y="11104"/>
                  </a:cubicBezTo>
                  <a:cubicBezTo>
                    <a:pt x="7759" y="10882"/>
                    <a:pt x="7569" y="10154"/>
                    <a:pt x="7569" y="9584"/>
                  </a:cubicBezTo>
                  <a:cubicBezTo>
                    <a:pt x="7601" y="8507"/>
                    <a:pt x="7918" y="7398"/>
                    <a:pt x="8044" y="6322"/>
                  </a:cubicBezTo>
                  <a:cubicBezTo>
                    <a:pt x="8203" y="5150"/>
                    <a:pt x="8266" y="3978"/>
                    <a:pt x="8266" y="2806"/>
                  </a:cubicBezTo>
                  <a:cubicBezTo>
                    <a:pt x="8266" y="2268"/>
                    <a:pt x="8203" y="1730"/>
                    <a:pt x="8203" y="1191"/>
                  </a:cubicBezTo>
                  <a:cubicBezTo>
                    <a:pt x="8203" y="685"/>
                    <a:pt x="8583" y="336"/>
                    <a:pt x="9469" y="305"/>
                  </a:cubicBezTo>
                  <a:cubicBezTo>
                    <a:pt x="9576" y="298"/>
                    <a:pt x="9696" y="293"/>
                    <a:pt x="9820" y="293"/>
                  </a:cubicBezTo>
                  <a:close/>
                  <a:moveTo>
                    <a:pt x="72111" y="1856"/>
                  </a:moveTo>
                  <a:cubicBezTo>
                    <a:pt x="72174" y="1888"/>
                    <a:pt x="72238" y="1920"/>
                    <a:pt x="72333" y="1920"/>
                  </a:cubicBezTo>
                  <a:lnTo>
                    <a:pt x="72618" y="2046"/>
                  </a:lnTo>
                  <a:cubicBezTo>
                    <a:pt x="72903" y="2173"/>
                    <a:pt x="73188" y="2300"/>
                    <a:pt x="73504" y="2426"/>
                  </a:cubicBezTo>
                  <a:cubicBezTo>
                    <a:pt x="73979" y="2648"/>
                    <a:pt x="74486" y="2838"/>
                    <a:pt x="74961" y="3028"/>
                  </a:cubicBezTo>
                  <a:cubicBezTo>
                    <a:pt x="76069" y="3471"/>
                    <a:pt x="77210" y="3851"/>
                    <a:pt x="78350" y="4232"/>
                  </a:cubicBezTo>
                  <a:cubicBezTo>
                    <a:pt x="78666" y="4358"/>
                    <a:pt x="78951" y="4453"/>
                    <a:pt x="79268" y="4548"/>
                  </a:cubicBezTo>
                  <a:cubicBezTo>
                    <a:pt x="78001" y="4738"/>
                    <a:pt x="77653" y="5878"/>
                    <a:pt x="77653" y="6575"/>
                  </a:cubicBezTo>
                  <a:cubicBezTo>
                    <a:pt x="77653" y="7493"/>
                    <a:pt x="78223" y="8412"/>
                    <a:pt x="79236" y="9077"/>
                  </a:cubicBezTo>
                  <a:cubicBezTo>
                    <a:pt x="78730" y="9204"/>
                    <a:pt x="78255" y="9330"/>
                    <a:pt x="77780" y="9425"/>
                  </a:cubicBezTo>
                  <a:cubicBezTo>
                    <a:pt x="75658" y="9964"/>
                    <a:pt x="73568" y="10565"/>
                    <a:pt x="71604" y="11294"/>
                  </a:cubicBezTo>
                  <a:cubicBezTo>
                    <a:pt x="70717" y="10755"/>
                    <a:pt x="70844" y="9869"/>
                    <a:pt x="72016" y="9457"/>
                  </a:cubicBezTo>
                  <a:cubicBezTo>
                    <a:pt x="72174" y="9394"/>
                    <a:pt x="72174" y="9267"/>
                    <a:pt x="72016" y="9204"/>
                  </a:cubicBezTo>
                  <a:cubicBezTo>
                    <a:pt x="70527" y="8665"/>
                    <a:pt x="70654" y="7398"/>
                    <a:pt x="72206" y="6955"/>
                  </a:cubicBezTo>
                  <a:cubicBezTo>
                    <a:pt x="72396" y="6892"/>
                    <a:pt x="72364" y="6733"/>
                    <a:pt x="72206" y="6702"/>
                  </a:cubicBezTo>
                  <a:cubicBezTo>
                    <a:pt x="70622" y="6068"/>
                    <a:pt x="70907" y="4643"/>
                    <a:pt x="72681" y="4295"/>
                  </a:cubicBezTo>
                  <a:cubicBezTo>
                    <a:pt x="72903" y="4232"/>
                    <a:pt x="72903" y="4073"/>
                    <a:pt x="72744" y="4010"/>
                  </a:cubicBezTo>
                  <a:cubicBezTo>
                    <a:pt x="71604" y="3535"/>
                    <a:pt x="71382" y="2553"/>
                    <a:pt x="72111" y="1856"/>
                  </a:cubicBezTo>
                  <a:close/>
                  <a:moveTo>
                    <a:pt x="15138" y="9109"/>
                  </a:moveTo>
                  <a:cubicBezTo>
                    <a:pt x="15379" y="9159"/>
                    <a:pt x="15675" y="9174"/>
                    <a:pt x="15979" y="9174"/>
                  </a:cubicBezTo>
                  <a:cubicBezTo>
                    <a:pt x="16434" y="9174"/>
                    <a:pt x="16905" y="9140"/>
                    <a:pt x="17228" y="9140"/>
                  </a:cubicBezTo>
                  <a:cubicBezTo>
                    <a:pt x="18273" y="9140"/>
                    <a:pt x="19319" y="9140"/>
                    <a:pt x="20364" y="9172"/>
                  </a:cubicBezTo>
                  <a:cubicBezTo>
                    <a:pt x="22454" y="9172"/>
                    <a:pt x="24576" y="9204"/>
                    <a:pt x="26666" y="9204"/>
                  </a:cubicBezTo>
                  <a:cubicBezTo>
                    <a:pt x="39239" y="9284"/>
                    <a:pt x="51834" y="9478"/>
                    <a:pt x="64414" y="9478"/>
                  </a:cubicBezTo>
                  <a:cubicBezTo>
                    <a:pt x="66695" y="9478"/>
                    <a:pt x="68976" y="9471"/>
                    <a:pt x="71256" y="9457"/>
                  </a:cubicBezTo>
                  <a:lnTo>
                    <a:pt x="71256" y="9457"/>
                  </a:lnTo>
                  <a:cubicBezTo>
                    <a:pt x="70401" y="9995"/>
                    <a:pt x="70401" y="10882"/>
                    <a:pt x="71382" y="11389"/>
                  </a:cubicBezTo>
                  <a:cubicBezTo>
                    <a:pt x="71319" y="11420"/>
                    <a:pt x="71256" y="11452"/>
                    <a:pt x="71192" y="11452"/>
                  </a:cubicBezTo>
                  <a:cubicBezTo>
                    <a:pt x="71161" y="11420"/>
                    <a:pt x="71097" y="11389"/>
                    <a:pt x="71002" y="11389"/>
                  </a:cubicBezTo>
                  <a:cubicBezTo>
                    <a:pt x="66885" y="11357"/>
                    <a:pt x="62768" y="11325"/>
                    <a:pt x="58652" y="11262"/>
                  </a:cubicBezTo>
                  <a:cubicBezTo>
                    <a:pt x="44084" y="11072"/>
                    <a:pt x="29548" y="10597"/>
                    <a:pt x="14980" y="10217"/>
                  </a:cubicBezTo>
                  <a:cubicBezTo>
                    <a:pt x="15138" y="9869"/>
                    <a:pt x="15138" y="9489"/>
                    <a:pt x="15138" y="9109"/>
                  </a:cubicBezTo>
                  <a:close/>
                  <a:moveTo>
                    <a:pt x="9745" y="0"/>
                  </a:moveTo>
                  <a:cubicBezTo>
                    <a:pt x="8937" y="0"/>
                    <a:pt x="8091" y="241"/>
                    <a:pt x="7886" y="685"/>
                  </a:cubicBezTo>
                  <a:cubicBezTo>
                    <a:pt x="7854" y="748"/>
                    <a:pt x="7854" y="780"/>
                    <a:pt x="7823" y="843"/>
                  </a:cubicBezTo>
                  <a:lnTo>
                    <a:pt x="3452" y="843"/>
                  </a:lnTo>
                  <a:cubicBezTo>
                    <a:pt x="3162" y="843"/>
                    <a:pt x="2843" y="831"/>
                    <a:pt x="2521" y="831"/>
                  </a:cubicBezTo>
                  <a:cubicBezTo>
                    <a:pt x="1931" y="831"/>
                    <a:pt x="1327" y="871"/>
                    <a:pt x="855" y="1096"/>
                  </a:cubicBezTo>
                  <a:cubicBezTo>
                    <a:pt x="0" y="1508"/>
                    <a:pt x="254" y="2300"/>
                    <a:pt x="254" y="2901"/>
                  </a:cubicBezTo>
                  <a:cubicBezTo>
                    <a:pt x="254" y="3820"/>
                    <a:pt x="254" y="4770"/>
                    <a:pt x="222" y="5688"/>
                  </a:cubicBezTo>
                  <a:cubicBezTo>
                    <a:pt x="222" y="6670"/>
                    <a:pt x="222" y="7652"/>
                    <a:pt x="222" y="8602"/>
                  </a:cubicBezTo>
                  <a:cubicBezTo>
                    <a:pt x="222" y="9140"/>
                    <a:pt x="64" y="9837"/>
                    <a:pt x="729" y="10249"/>
                  </a:cubicBezTo>
                  <a:cubicBezTo>
                    <a:pt x="1299" y="10597"/>
                    <a:pt x="2249" y="10660"/>
                    <a:pt x="3009" y="10660"/>
                  </a:cubicBezTo>
                  <a:cubicBezTo>
                    <a:pt x="3408" y="10669"/>
                    <a:pt x="3804" y="10673"/>
                    <a:pt x="4200" y="10673"/>
                  </a:cubicBezTo>
                  <a:cubicBezTo>
                    <a:pt x="5280" y="10673"/>
                    <a:pt x="6353" y="10643"/>
                    <a:pt x="7443" y="10597"/>
                  </a:cubicBezTo>
                  <a:cubicBezTo>
                    <a:pt x="7538" y="10724"/>
                    <a:pt x="7664" y="10850"/>
                    <a:pt x="7791" y="10977"/>
                  </a:cubicBezTo>
                  <a:cubicBezTo>
                    <a:pt x="8184" y="11259"/>
                    <a:pt x="8729" y="11389"/>
                    <a:pt x="9273" y="11389"/>
                  </a:cubicBezTo>
                  <a:cubicBezTo>
                    <a:pt x="10133" y="11389"/>
                    <a:pt x="10991" y="11064"/>
                    <a:pt x="11243" y="10502"/>
                  </a:cubicBezTo>
                  <a:lnTo>
                    <a:pt x="11243" y="10470"/>
                  </a:lnTo>
                  <a:lnTo>
                    <a:pt x="11275" y="10470"/>
                  </a:lnTo>
                  <a:cubicBezTo>
                    <a:pt x="11822" y="10813"/>
                    <a:pt x="12518" y="11073"/>
                    <a:pt x="13244" y="11073"/>
                  </a:cubicBezTo>
                  <a:cubicBezTo>
                    <a:pt x="13525" y="11073"/>
                    <a:pt x="13810" y="11034"/>
                    <a:pt x="14093" y="10945"/>
                  </a:cubicBezTo>
                  <a:cubicBezTo>
                    <a:pt x="14473" y="10819"/>
                    <a:pt x="14727" y="10629"/>
                    <a:pt x="14853" y="10439"/>
                  </a:cubicBezTo>
                  <a:lnTo>
                    <a:pt x="14980" y="10439"/>
                  </a:lnTo>
                  <a:cubicBezTo>
                    <a:pt x="19065" y="10660"/>
                    <a:pt x="23182" y="10755"/>
                    <a:pt x="27299" y="10882"/>
                  </a:cubicBezTo>
                  <a:cubicBezTo>
                    <a:pt x="41867" y="11325"/>
                    <a:pt x="56403" y="11579"/>
                    <a:pt x="71002" y="11674"/>
                  </a:cubicBezTo>
                  <a:lnTo>
                    <a:pt x="71034" y="11674"/>
                  </a:lnTo>
                  <a:cubicBezTo>
                    <a:pt x="71097" y="11705"/>
                    <a:pt x="71161" y="11705"/>
                    <a:pt x="71256" y="11705"/>
                  </a:cubicBezTo>
                  <a:cubicBezTo>
                    <a:pt x="71414" y="11642"/>
                    <a:pt x="71572" y="11579"/>
                    <a:pt x="71763" y="11547"/>
                  </a:cubicBezTo>
                  <a:lnTo>
                    <a:pt x="71794" y="11547"/>
                  </a:lnTo>
                  <a:cubicBezTo>
                    <a:pt x="74486" y="10692"/>
                    <a:pt x="77178" y="9932"/>
                    <a:pt x="79965" y="9204"/>
                  </a:cubicBezTo>
                  <a:cubicBezTo>
                    <a:pt x="81263" y="8855"/>
                    <a:pt x="82562" y="8443"/>
                    <a:pt x="83702" y="7873"/>
                  </a:cubicBezTo>
                  <a:cubicBezTo>
                    <a:pt x="84335" y="7588"/>
                    <a:pt x="85127" y="7177"/>
                    <a:pt x="84969" y="6607"/>
                  </a:cubicBezTo>
                  <a:cubicBezTo>
                    <a:pt x="84778" y="6005"/>
                    <a:pt x="83733" y="5657"/>
                    <a:pt x="82973" y="5435"/>
                  </a:cubicBezTo>
                  <a:cubicBezTo>
                    <a:pt x="81612" y="4960"/>
                    <a:pt x="80250" y="4548"/>
                    <a:pt x="78888" y="4105"/>
                  </a:cubicBezTo>
                  <a:cubicBezTo>
                    <a:pt x="77495" y="3630"/>
                    <a:pt x="76101" y="3155"/>
                    <a:pt x="74771" y="2616"/>
                  </a:cubicBezTo>
                  <a:cubicBezTo>
                    <a:pt x="74106" y="2363"/>
                    <a:pt x="73473" y="2078"/>
                    <a:pt x="72871" y="1793"/>
                  </a:cubicBezTo>
                  <a:cubicBezTo>
                    <a:pt x="72713" y="1730"/>
                    <a:pt x="72586" y="1666"/>
                    <a:pt x="72428" y="1603"/>
                  </a:cubicBezTo>
                  <a:cubicBezTo>
                    <a:pt x="72459" y="1508"/>
                    <a:pt x="72396" y="1413"/>
                    <a:pt x="72238" y="1413"/>
                  </a:cubicBezTo>
                  <a:cubicBezTo>
                    <a:pt x="67994" y="1381"/>
                    <a:pt x="63750" y="1318"/>
                    <a:pt x="59507" y="1286"/>
                  </a:cubicBezTo>
                  <a:cubicBezTo>
                    <a:pt x="52001" y="1223"/>
                    <a:pt x="44495" y="1128"/>
                    <a:pt x="36990" y="1065"/>
                  </a:cubicBezTo>
                  <a:cubicBezTo>
                    <a:pt x="30841" y="986"/>
                    <a:pt x="24693" y="820"/>
                    <a:pt x="18562" y="820"/>
                  </a:cubicBezTo>
                  <a:cubicBezTo>
                    <a:pt x="17304" y="820"/>
                    <a:pt x="16046" y="827"/>
                    <a:pt x="14790" y="843"/>
                  </a:cubicBezTo>
                  <a:cubicBezTo>
                    <a:pt x="14420" y="393"/>
                    <a:pt x="13872" y="76"/>
                    <a:pt x="13019" y="76"/>
                  </a:cubicBezTo>
                  <a:cubicBezTo>
                    <a:pt x="12851" y="76"/>
                    <a:pt x="12671" y="88"/>
                    <a:pt x="12478" y="115"/>
                  </a:cubicBezTo>
                  <a:cubicBezTo>
                    <a:pt x="12003" y="178"/>
                    <a:pt x="11591" y="336"/>
                    <a:pt x="11306" y="558"/>
                  </a:cubicBezTo>
                  <a:cubicBezTo>
                    <a:pt x="11102" y="178"/>
                    <a:pt x="10438" y="0"/>
                    <a:pt x="974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1"/>
          <p:cNvGrpSpPr/>
          <p:nvPr/>
        </p:nvGrpSpPr>
        <p:grpSpPr>
          <a:xfrm>
            <a:off x="6128063" y="1972382"/>
            <a:ext cx="2558735" cy="351613"/>
            <a:chOff x="5875113" y="2015601"/>
            <a:chExt cx="2558735" cy="351613"/>
          </a:xfrm>
        </p:grpSpPr>
        <p:sp>
          <p:nvSpPr>
            <p:cNvPr id="2075" name="Google Shape;2075;p41"/>
            <p:cNvSpPr/>
            <p:nvPr/>
          </p:nvSpPr>
          <p:spPr>
            <a:xfrm>
              <a:off x="6253988" y="2042834"/>
              <a:ext cx="1737233" cy="319872"/>
            </a:xfrm>
            <a:custGeom>
              <a:avLst/>
              <a:gdLst/>
              <a:ahLst/>
              <a:cxnLst/>
              <a:rect l="l" t="t" r="r" b="b"/>
              <a:pathLst>
                <a:path w="57797" h="10642" extrusionOk="0">
                  <a:moveTo>
                    <a:pt x="56814" y="0"/>
                  </a:moveTo>
                  <a:lnTo>
                    <a:pt x="55263" y="95"/>
                  </a:lnTo>
                  <a:lnTo>
                    <a:pt x="45825" y="159"/>
                  </a:lnTo>
                  <a:lnTo>
                    <a:pt x="37180" y="254"/>
                  </a:lnTo>
                  <a:lnTo>
                    <a:pt x="28122" y="349"/>
                  </a:lnTo>
                  <a:lnTo>
                    <a:pt x="22232" y="475"/>
                  </a:lnTo>
                  <a:lnTo>
                    <a:pt x="14219" y="507"/>
                  </a:lnTo>
                  <a:lnTo>
                    <a:pt x="760" y="697"/>
                  </a:lnTo>
                  <a:lnTo>
                    <a:pt x="665" y="855"/>
                  </a:lnTo>
                  <a:lnTo>
                    <a:pt x="1013" y="1679"/>
                  </a:lnTo>
                  <a:lnTo>
                    <a:pt x="760" y="2534"/>
                  </a:lnTo>
                  <a:lnTo>
                    <a:pt x="0" y="3136"/>
                  </a:lnTo>
                  <a:lnTo>
                    <a:pt x="570" y="3484"/>
                  </a:lnTo>
                  <a:lnTo>
                    <a:pt x="1457" y="4244"/>
                  </a:lnTo>
                  <a:lnTo>
                    <a:pt x="1552" y="4719"/>
                  </a:lnTo>
                  <a:lnTo>
                    <a:pt x="1108" y="5606"/>
                  </a:lnTo>
                  <a:lnTo>
                    <a:pt x="538" y="5827"/>
                  </a:lnTo>
                  <a:lnTo>
                    <a:pt x="1552" y="6429"/>
                  </a:lnTo>
                  <a:lnTo>
                    <a:pt x="1679" y="7474"/>
                  </a:lnTo>
                  <a:lnTo>
                    <a:pt x="1235" y="8171"/>
                  </a:lnTo>
                  <a:lnTo>
                    <a:pt x="633" y="8393"/>
                  </a:lnTo>
                  <a:lnTo>
                    <a:pt x="1584" y="9058"/>
                  </a:lnTo>
                  <a:lnTo>
                    <a:pt x="1552" y="9786"/>
                  </a:lnTo>
                  <a:lnTo>
                    <a:pt x="1298" y="10293"/>
                  </a:lnTo>
                  <a:lnTo>
                    <a:pt x="918" y="10514"/>
                  </a:lnTo>
                  <a:lnTo>
                    <a:pt x="1330" y="10641"/>
                  </a:lnTo>
                  <a:lnTo>
                    <a:pt x="1932" y="10578"/>
                  </a:lnTo>
                  <a:lnTo>
                    <a:pt x="19857" y="10419"/>
                  </a:lnTo>
                  <a:lnTo>
                    <a:pt x="41075" y="9944"/>
                  </a:lnTo>
                  <a:lnTo>
                    <a:pt x="56244" y="9501"/>
                  </a:lnTo>
                  <a:lnTo>
                    <a:pt x="57194" y="9501"/>
                  </a:lnTo>
                  <a:lnTo>
                    <a:pt x="57764" y="9343"/>
                  </a:lnTo>
                  <a:lnTo>
                    <a:pt x="57606" y="8361"/>
                  </a:lnTo>
                  <a:lnTo>
                    <a:pt x="57511" y="2344"/>
                  </a:lnTo>
                  <a:lnTo>
                    <a:pt x="57511" y="760"/>
                  </a:lnTo>
                  <a:lnTo>
                    <a:pt x="57796" y="127"/>
                  </a:lnTo>
                  <a:lnTo>
                    <a:pt x="56814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8100660" y="2024378"/>
              <a:ext cx="105682" cy="326665"/>
            </a:xfrm>
            <a:custGeom>
              <a:avLst/>
              <a:gdLst/>
              <a:ahLst/>
              <a:cxnLst/>
              <a:rect l="l" t="t" r="r" b="b"/>
              <a:pathLst>
                <a:path w="3516" h="10868" extrusionOk="0">
                  <a:moveTo>
                    <a:pt x="1254" y="0"/>
                  </a:moveTo>
                  <a:cubicBezTo>
                    <a:pt x="793" y="0"/>
                    <a:pt x="275" y="70"/>
                    <a:pt x="127" y="393"/>
                  </a:cubicBezTo>
                  <a:cubicBezTo>
                    <a:pt x="127" y="456"/>
                    <a:pt x="63" y="488"/>
                    <a:pt x="0" y="488"/>
                  </a:cubicBezTo>
                  <a:cubicBezTo>
                    <a:pt x="127" y="614"/>
                    <a:pt x="222" y="773"/>
                    <a:pt x="285" y="963"/>
                  </a:cubicBezTo>
                  <a:cubicBezTo>
                    <a:pt x="570" y="1881"/>
                    <a:pt x="507" y="2894"/>
                    <a:pt x="538" y="3845"/>
                  </a:cubicBezTo>
                  <a:cubicBezTo>
                    <a:pt x="570" y="5903"/>
                    <a:pt x="602" y="8056"/>
                    <a:pt x="0" y="10083"/>
                  </a:cubicBezTo>
                  <a:cubicBezTo>
                    <a:pt x="0" y="10115"/>
                    <a:pt x="0" y="10115"/>
                    <a:pt x="0" y="10115"/>
                  </a:cubicBezTo>
                  <a:cubicBezTo>
                    <a:pt x="0" y="10147"/>
                    <a:pt x="0" y="10147"/>
                    <a:pt x="32" y="10147"/>
                  </a:cubicBezTo>
                  <a:cubicBezTo>
                    <a:pt x="362" y="10578"/>
                    <a:pt x="1037" y="10867"/>
                    <a:pt x="1765" y="10867"/>
                  </a:cubicBezTo>
                  <a:cubicBezTo>
                    <a:pt x="1946" y="10867"/>
                    <a:pt x="2130" y="10849"/>
                    <a:pt x="2312" y="10812"/>
                  </a:cubicBezTo>
                  <a:cubicBezTo>
                    <a:pt x="3325" y="10590"/>
                    <a:pt x="3515" y="9862"/>
                    <a:pt x="3515" y="9260"/>
                  </a:cubicBezTo>
                  <a:cubicBezTo>
                    <a:pt x="3484" y="8183"/>
                    <a:pt x="3167" y="7106"/>
                    <a:pt x="3040" y="6030"/>
                  </a:cubicBezTo>
                  <a:cubicBezTo>
                    <a:pt x="2882" y="4858"/>
                    <a:pt x="2819" y="3686"/>
                    <a:pt x="2819" y="2514"/>
                  </a:cubicBezTo>
                  <a:cubicBezTo>
                    <a:pt x="2819" y="1976"/>
                    <a:pt x="2914" y="1438"/>
                    <a:pt x="2882" y="899"/>
                  </a:cubicBezTo>
                  <a:cubicBezTo>
                    <a:pt x="2882" y="393"/>
                    <a:pt x="2502" y="44"/>
                    <a:pt x="1615" y="13"/>
                  </a:cubicBezTo>
                  <a:cubicBezTo>
                    <a:pt x="1505" y="6"/>
                    <a:pt x="1382" y="0"/>
                    <a:pt x="125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7981663" y="2025550"/>
              <a:ext cx="122815" cy="315243"/>
            </a:xfrm>
            <a:custGeom>
              <a:avLst/>
              <a:gdLst/>
              <a:ahLst/>
              <a:cxnLst/>
              <a:rect l="l" t="t" r="r" b="b"/>
              <a:pathLst>
                <a:path w="4086" h="10488" extrusionOk="0">
                  <a:moveTo>
                    <a:pt x="2112" y="0"/>
                  </a:moveTo>
                  <a:cubicBezTo>
                    <a:pt x="1521" y="0"/>
                    <a:pt x="969" y="209"/>
                    <a:pt x="634" y="544"/>
                  </a:cubicBezTo>
                  <a:cubicBezTo>
                    <a:pt x="602" y="575"/>
                    <a:pt x="570" y="607"/>
                    <a:pt x="570" y="639"/>
                  </a:cubicBezTo>
                  <a:cubicBezTo>
                    <a:pt x="539" y="670"/>
                    <a:pt x="539" y="670"/>
                    <a:pt x="507" y="702"/>
                  </a:cubicBezTo>
                  <a:cubicBezTo>
                    <a:pt x="0" y="1399"/>
                    <a:pt x="159" y="2285"/>
                    <a:pt x="190" y="3014"/>
                  </a:cubicBezTo>
                  <a:cubicBezTo>
                    <a:pt x="222" y="3996"/>
                    <a:pt x="222" y="4977"/>
                    <a:pt x="254" y="5959"/>
                  </a:cubicBezTo>
                  <a:cubicBezTo>
                    <a:pt x="285" y="6941"/>
                    <a:pt x="317" y="7922"/>
                    <a:pt x="349" y="8904"/>
                  </a:cubicBezTo>
                  <a:cubicBezTo>
                    <a:pt x="349" y="9506"/>
                    <a:pt x="285" y="10266"/>
                    <a:pt x="1457" y="10456"/>
                  </a:cubicBezTo>
                  <a:cubicBezTo>
                    <a:pt x="1586" y="10477"/>
                    <a:pt x="1715" y="10487"/>
                    <a:pt x="1843" y="10487"/>
                  </a:cubicBezTo>
                  <a:cubicBezTo>
                    <a:pt x="2471" y="10487"/>
                    <a:pt x="3085" y="10255"/>
                    <a:pt x="3611" y="10044"/>
                  </a:cubicBezTo>
                  <a:cubicBezTo>
                    <a:pt x="3737" y="8112"/>
                    <a:pt x="4086" y="6212"/>
                    <a:pt x="4086" y="4281"/>
                  </a:cubicBezTo>
                  <a:cubicBezTo>
                    <a:pt x="4086" y="3330"/>
                    <a:pt x="4054" y="2380"/>
                    <a:pt x="3927" y="1430"/>
                  </a:cubicBezTo>
                  <a:cubicBezTo>
                    <a:pt x="3832" y="860"/>
                    <a:pt x="3674" y="290"/>
                    <a:pt x="2692" y="69"/>
                  </a:cubicBezTo>
                  <a:cubicBezTo>
                    <a:pt x="2499" y="22"/>
                    <a:pt x="2303" y="0"/>
                    <a:pt x="211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8197746" y="2046350"/>
              <a:ext cx="228467" cy="284915"/>
            </a:xfrm>
            <a:custGeom>
              <a:avLst/>
              <a:gdLst/>
              <a:ahLst/>
              <a:cxnLst/>
              <a:rect l="l" t="t" r="r" b="b"/>
              <a:pathLst>
                <a:path w="7601" h="9479" extrusionOk="0">
                  <a:moveTo>
                    <a:pt x="4997" y="0"/>
                  </a:moveTo>
                  <a:cubicBezTo>
                    <a:pt x="4416" y="0"/>
                    <a:pt x="3819" y="42"/>
                    <a:pt x="3294" y="42"/>
                  </a:cubicBezTo>
                  <a:lnTo>
                    <a:pt x="64" y="42"/>
                  </a:lnTo>
                  <a:cubicBezTo>
                    <a:pt x="64" y="232"/>
                    <a:pt x="64" y="390"/>
                    <a:pt x="32" y="548"/>
                  </a:cubicBezTo>
                  <a:cubicBezTo>
                    <a:pt x="0" y="1087"/>
                    <a:pt x="0" y="1593"/>
                    <a:pt x="0" y="2132"/>
                  </a:cubicBezTo>
                  <a:cubicBezTo>
                    <a:pt x="0" y="3145"/>
                    <a:pt x="64" y="4159"/>
                    <a:pt x="190" y="5172"/>
                  </a:cubicBezTo>
                  <a:cubicBezTo>
                    <a:pt x="285" y="6154"/>
                    <a:pt x="507" y="7167"/>
                    <a:pt x="634" y="8181"/>
                  </a:cubicBezTo>
                  <a:cubicBezTo>
                    <a:pt x="697" y="8592"/>
                    <a:pt x="697" y="9036"/>
                    <a:pt x="507" y="9416"/>
                  </a:cubicBezTo>
                  <a:lnTo>
                    <a:pt x="3927" y="9416"/>
                  </a:lnTo>
                  <a:cubicBezTo>
                    <a:pt x="4846" y="9384"/>
                    <a:pt x="6207" y="9479"/>
                    <a:pt x="6872" y="9036"/>
                  </a:cubicBezTo>
                  <a:cubicBezTo>
                    <a:pt x="7601" y="8561"/>
                    <a:pt x="7253" y="7325"/>
                    <a:pt x="7253" y="6724"/>
                  </a:cubicBezTo>
                  <a:cubicBezTo>
                    <a:pt x="7253" y="6027"/>
                    <a:pt x="7253" y="5330"/>
                    <a:pt x="7253" y="4665"/>
                  </a:cubicBezTo>
                  <a:cubicBezTo>
                    <a:pt x="7221" y="3937"/>
                    <a:pt x="7221" y="3209"/>
                    <a:pt x="7221" y="2448"/>
                  </a:cubicBezTo>
                  <a:cubicBezTo>
                    <a:pt x="7221" y="2100"/>
                    <a:pt x="7221" y="1720"/>
                    <a:pt x="7221" y="1372"/>
                  </a:cubicBezTo>
                  <a:cubicBezTo>
                    <a:pt x="7221" y="833"/>
                    <a:pt x="7221" y="327"/>
                    <a:pt x="6239" y="105"/>
                  </a:cubicBezTo>
                  <a:cubicBezTo>
                    <a:pt x="5859" y="24"/>
                    <a:pt x="5433" y="0"/>
                    <a:pt x="4997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6051220" y="2071388"/>
              <a:ext cx="262763" cy="283683"/>
            </a:xfrm>
            <a:custGeom>
              <a:avLst/>
              <a:gdLst/>
              <a:ahLst/>
              <a:cxnLst/>
              <a:rect l="l" t="t" r="r" b="b"/>
              <a:pathLst>
                <a:path w="8742" h="9438" extrusionOk="0">
                  <a:moveTo>
                    <a:pt x="7158" y="0"/>
                  </a:moveTo>
                  <a:cubicBezTo>
                    <a:pt x="7094" y="32"/>
                    <a:pt x="7031" y="32"/>
                    <a:pt x="6936" y="64"/>
                  </a:cubicBezTo>
                  <a:cubicBezTo>
                    <a:pt x="6841" y="95"/>
                    <a:pt x="6746" y="159"/>
                    <a:pt x="6651" y="190"/>
                  </a:cubicBezTo>
                  <a:cubicBezTo>
                    <a:pt x="6366" y="317"/>
                    <a:pt x="6081" y="444"/>
                    <a:pt x="5796" y="570"/>
                  </a:cubicBezTo>
                  <a:cubicBezTo>
                    <a:pt x="5289" y="760"/>
                    <a:pt x="4814" y="950"/>
                    <a:pt x="4308" y="1172"/>
                  </a:cubicBezTo>
                  <a:cubicBezTo>
                    <a:pt x="3199" y="1584"/>
                    <a:pt x="2059" y="1995"/>
                    <a:pt x="919" y="2376"/>
                  </a:cubicBezTo>
                  <a:cubicBezTo>
                    <a:pt x="634" y="2471"/>
                    <a:pt x="317" y="2566"/>
                    <a:pt x="1" y="2661"/>
                  </a:cubicBezTo>
                  <a:cubicBezTo>
                    <a:pt x="1267" y="2851"/>
                    <a:pt x="1616" y="3991"/>
                    <a:pt x="1616" y="4687"/>
                  </a:cubicBezTo>
                  <a:cubicBezTo>
                    <a:pt x="1647" y="5637"/>
                    <a:pt x="1077" y="6524"/>
                    <a:pt x="64" y="7189"/>
                  </a:cubicBezTo>
                  <a:cubicBezTo>
                    <a:pt x="539" y="7316"/>
                    <a:pt x="1014" y="7443"/>
                    <a:pt x="1521" y="7569"/>
                  </a:cubicBezTo>
                  <a:cubicBezTo>
                    <a:pt x="3611" y="8108"/>
                    <a:pt x="5733" y="8678"/>
                    <a:pt x="7664" y="9438"/>
                  </a:cubicBezTo>
                  <a:cubicBezTo>
                    <a:pt x="8551" y="8868"/>
                    <a:pt x="8456" y="7981"/>
                    <a:pt x="7253" y="7569"/>
                  </a:cubicBezTo>
                  <a:cubicBezTo>
                    <a:pt x="7094" y="7538"/>
                    <a:pt x="7126" y="7379"/>
                    <a:pt x="7253" y="7348"/>
                  </a:cubicBezTo>
                  <a:cubicBezTo>
                    <a:pt x="8741" y="6777"/>
                    <a:pt x="8615" y="5511"/>
                    <a:pt x="7063" y="5067"/>
                  </a:cubicBezTo>
                  <a:cubicBezTo>
                    <a:pt x="6904" y="5036"/>
                    <a:pt x="6936" y="4877"/>
                    <a:pt x="7063" y="4814"/>
                  </a:cubicBezTo>
                  <a:cubicBezTo>
                    <a:pt x="8646" y="4181"/>
                    <a:pt x="8361" y="2787"/>
                    <a:pt x="6588" y="2407"/>
                  </a:cubicBezTo>
                  <a:cubicBezTo>
                    <a:pt x="6398" y="2376"/>
                    <a:pt x="6366" y="2217"/>
                    <a:pt x="6524" y="2154"/>
                  </a:cubicBezTo>
                  <a:cubicBezTo>
                    <a:pt x="7696" y="1647"/>
                    <a:pt x="7918" y="697"/>
                    <a:pt x="7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6280619" y="2114220"/>
              <a:ext cx="1685835" cy="35708"/>
            </a:xfrm>
            <a:custGeom>
              <a:avLst/>
              <a:gdLst/>
              <a:ahLst/>
              <a:cxnLst/>
              <a:rect l="l" t="t" r="r" b="b"/>
              <a:pathLst>
                <a:path w="56087" h="1188" extrusionOk="0">
                  <a:moveTo>
                    <a:pt x="55928" y="0"/>
                  </a:moveTo>
                  <a:cubicBezTo>
                    <a:pt x="52286" y="64"/>
                    <a:pt x="48644" y="285"/>
                    <a:pt x="45003" y="412"/>
                  </a:cubicBezTo>
                  <a:cubicBezTo>
                    <a:pt x="41297" y="539"/>
                    <a:pt x="37560" y="634"/>
                    <a:pt x="33855" y="697"/>
                  </a:cubicBezTo>
                  <a:cubicBezTo>
                    <a:pt x="27457" y="835"/>
                    <a:pt x="21035" y="925"/>
                    <a:pt x="14630" y="925"/>
                  </a:cubicBezTo>
                  <a:cubicBezTo>
                    <a:pt x="13680" y="925"/>
                    <a:pt x="12731" y="923"/>
                    <a:pt x="11782" y="919"/>
                  </a:cubicBezTo>
                  <a:cubicBezTo>
                    <a:pt x="7855" y="919"/>
                    <a:pt x="3928" y="887"/>
                    <a:pt x="1" y="887"/>
                  </a:cubicBezTo>
                  <a:lnTo>
                    <a:pt x="1" y="1014"/>
                  </a:lnTo>
                  <a:cubicBezTo>
                    <a:pt x="4202" y="1145"/>
                    <a:pt x="8403" y="1187"/>
                    <a:pt x="12597" y="1187"/>
                  </a:cubicBezTo>
                  <a:cubicBezTo>
                    <a:pt x="15517" y="1187"/>
                    <a:pt x="18434" y="1167"/>
                    <a:pt x="21346" y="1141"/>
                  </a:cubicBezTo>
                  <a:cubicBezTo>
                    <a:pt x="28725" y="1077"/>
                    <a:pt x="36072" y="919"/>
                    <a:pt x="43419" y="697"/>
                  </a:cubicBezTo>
                  <a:cubicBezTo>
                    <a:pt x="47568" y="570"/>
                    <a:pt x="51780" y="507"/>
                    <a:pt x="55928" y="222"/>
                  </a:cubicBezTo>
                  <a:cubicBezTo>
                    <a:pt x="56023" y="190"/>
                    <a:pt x="56087" y="159"/>
                    <a:pt x="56087" y="95"/>
                  </a:cubicBezTo>
                  <a:cubicBezTo>
                    <a:pt x="56087" y="32"/>
                    <a:pt x="56023" y="0"/>
                    <a:pt x="5592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5886535" y="2155158"/>
              <a:ext cx="229459" cy="130419"/>
            </a:xfrm>
            <a:custGeom>
              <a:avLst/>
              <a:gdLst/>
              <a:ahLst/>
              <a:cxnLst/>
              <a:rect l="l" t="t" r="r" b="b"/>
              <a:pathLst>
                <a:path w="7634" h="4339" extrusionOk="0">
                  <a:moveTo>
                    <a:pt x="5131" y="0"/>
                  </a:moveTo>
                  <a:cubicBezTo>
                    <a:pt x="4466" y="222"/>
                    <a:pt x="3769" y="444"/>
                    <a:pt x="3104" y="665"/>
                  </a:cubicBezTo>
                  <a:cubicBezTo>
                    <a:pt x="2281" y="950"/>
                    <a:pt x="1" y="1425"/>
                    <a:pt x="254" y="2249"/>
                  </a:cubicBezTo>
                  <a:cubicBezTo>
                    <a:pt x="412" y="2660"/>
                    <a:pt x="1458" y="3040"/>
                    <a:pt x="1964" y="3262"/>
                  </a:cubicBezTo>
                  <a:cubicBezTo>
                    <a:pt x="2471" y="3484"/>
                    <a:pt x="2978" y="3674"/>
                    <a:pt x="3516" y="3832"/>
                  </a:cubicBezTo>
                  <a:cubicBezTo>
                    <a:pt x="4086" y="4022"/>
                    <a:pt x="4656" y="4181"/>
                    <a:pt x="5226" y="4339"/>
                  </a:cubicBezTo>
                  <a:cubicBezTo>
                    <a:pt x="6651" y="3199"/>
                    <a:pt x="7633" y="950"/>
                    <a:pt x="5195" y="95"/>
                  </a:cubicBezTo>
                  <a:cubicBezTo>
                    <a:pt x="5163" y="64"/>
                    <a:pt x="5131" y="32"/>
                    <a:pt x="5131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1"/>
            <p:cNvSpPr/>
            <p:nvPr/>
          </p:nvSpPr>
          <p:spPr>
            <a:xfrm>
              <a:off x="5875113" y="2015601"/>
              <a:ext cx="2558735" cy="351613"/>
            </a:xfrm>
            <a:custGeom>
              <a:avLst/>
              <a:gdLst/>
              <a:ahLst/>
              <a:cxnLst/>
              <a:rect l="l" t="t" r="r" b="b"/>
              <a:pathLst>
                <a:path w="85128" h="11698" extrusionOk="0">
                  <a:moveTo>
                    <a:pt x="70211" y="1065"/>
                  </a:moveTo>
                  <a:lnTo>
                    <a:pt x="70211" y="1065"/>
                  </a:lnTo>
                  <a:cubicBezTo>
                    <a:pt x="69958" y="1476"/>
                    <a:pt x="69863" y="1951"/>
                    <a:pt x="69831" y="2331"/>
                  </a:cubicBezTo>
                  <a:cubicBezTo>
                    <a:pt x="69831" y="2680"/>
                    <a:pt x="69831" y="3028"/>
                    <a:pt x="69831" y="3376"/>
                  </a:cubicBezTo>
                  <a:cubicBezTo>
                    <a:pt x="69831" y="4390"/>
                    <a:pt x="69863" y="5403"/>
                    <a:pt x="69926" y="6417"/>
                  </a:cubicBezTo>
                  <a:cubicBezTo>
                    <a:pt x="69894" y="6417"/>
                    <a:pt x="69894" y="6385"/>
                    <a:pt x="69863" y="6385"/>
                  </a:cubicBezTo>
                  <a:cubicBezTo>
                    <a:pt x="69152" y="6373"/>
                    <a:pt x="68439" y="6368"/>
                    <a:pt x="67726" y="6368"/>
                  </a:cubicBezTo>
                  <a:cubicBezTo>
                    <a:pt x="64786" y="6368"/>
                    <a:pt x="61830" y="6455"/>
                    <a:pt x="58874" y="6480"/>
                  </a:cubicBezTo>
                  <a:cubicBezTo>
                    <a:pt x="55232" y="6512"/>
                    <a:pt x="51558" y="6512"/>
                    <a:pt x="47916" y="6543"/>
                  </a:cubicBezTo>
                  <a:cubicBezTo>
                    <a:pt x="40569" y="6575"/>
                    <a:pt x="33253" y="6607"/>
                    <a:pt x="25938" y="6638"/>
                  </a:cubicBezTo>
                  <a:cubicBezTo>
                    <a:pt x="21821" y="6638"/>
                    <a:pt x="17735" y="6638"/>
                    <a:pt x="13650" y="6670"/>
                  </a:cubicBezTo>
                  <a:cubicBezTo>
                    <a:pt x="14759" y="6005"/>
                    <a:pt x="14632" y="4897"/>
                    <a:pt x="13492" y="4295"/>
                  </a:cubicBezTo>
                  <a:lnTo>
                    <a:pt x="13492" y="4168"/>
                  </a:lnTo>
                  <a:lnTo>
                    <a:pt x="13175" y="4168"/>
                  </a:lnTo>
                  <a:cubicBezTo>
                    <a:pt x="13080" y="4137"/>
                    <a:pt x="13048" y="4105"/>
                    <a:pt x="12953" y="4073"/>
                  </a:cubicBezTo>
                  <a:cubicBezTo>
                    <a:pt x="13998" y="3503"/>
                    <a:pt x="14220" y="2490"/>
                    <a:pt x="13460" y="1730"/>
                  </a:cubicBezTo>
                  <a:cubicBezTo>
                    <a:pt x="13460" y="1730"/>
                    <a:pt x="13492" y="1698"/>
                    <a:pt x="13492" y="1698"/>
                  </a:cubicBezTo>
                  <a:cubicBezTo>
                    <a:pt x="28250" y="1540"/>
                    <a:pt x="43007" y="1381"/>
                    <a:pt x="57765" y="1223"/>
                  </a:cubicBezTo>
                  <a:cubicBezTo>
                    <a:pt x="61914" y="1191"/>
                    <a:pt x="66062" y="1191"/>
                    <a:pt x="70211" y="1065"/>
                  </a:cubicBezTo>
                  <a:close/>
                  <a:moveTo>
                    <a:pt x="5511" y="4643"/>
                  </a:moveTo>
                  <a:cubicBezTo>
                    <a:pt x="5511" y="4675"/>
                    <a:pt x="5543" y="4707"/>
                    <a:pt x="5606" y="4738"/>
                  </a:cubicBezTo>
                  <a:cubicBezTo>
                    <a:pt x="8013" y="5593"/>
                    <a:pt x="7063" y="7842"/>
                    <a:pt x="5606" y="8982"/>
                  </a:cubicBezTo>
                  <a:cubicBezTo>
                    <a:pt x="5036" y="8824"/>
                    <a:pt x="4466" y="8665"/>
                    <a:pt x="3896" y="8475"/>
                  </a:cubicBezTo>
                  <a:cubicBezTo>
                    <a:pt x="3389" y="8317"/>
                    <a:pt x="2851" y="8127"/>
                    <a:pt x="2344" y="7905"/>
                  </a:cubicBezTo>
                  <a:cubicBezTo>
                    <a:pt x="1838" y="7683"/>
                    <a:pt x="792" y="7303"/>
                    <a:pt x="634" y="6892"/>
                  </a:cubicBezTo>
                  <a:cubicBezTo>
                    <a:pt x="381" y="6068"/>
                    <a:pt x="2661" y="5562"/>
                    <a:pt x="3484" y="5308"/>
                  </a:cubicBezTo>
                  <a:cubicBezTo>
                    <a:pt x="4149" y="5087"/>
                    <a:pt x="4846" y="4865"/>
                    <a:pt x="5511" y="4643"/>
                  </a:cubicBezTo>
                  <a:close/>
                  <a:moveTo>
                    <a:pt x="69926" y="6575"/>
                  </a:moveTo>
                  <a:cubicBezTo>
                    <a:pt x="69958" y="7335"/>
                    <a:pt x="69989" y="8095"/>
                    <a:pt x="70021" y="8855"/>
                  </a:cubicBezTo>
                  <a:cubicBezTo>
                    <a:pt x="69905" y="8887"/>
                    <a:pt x="69757" y="8897"/>
                    <a:pt x="69599" y="8897"/>
                  </a:cubicBezTo>
                  <a:cubicBezTo>
                    <a:pt x="69282" y="8897"/>
                    <a:pt x="68923" y="8855"/>
                    <a:pt x="68691" y="8855"/>
                  </a:cubicBezTo>
                  <a:cubicBezTo>
                    <a:pt x="68216" y="8855"/>
                    <a:pt x="67773" y="8855"/>
                    <a:pt x="67298" y="8887"/>
                  </a:cubicBezTo>
                  <a:lnTo>
                    <a:pt x="64574" y="8887"/>
                  </a:lnTo>
                  <a:cubicBezTo>
                    <a:pt x="62737" y="8919"/>
                    <a:pt x="60900" y="8919"/>
                    <a:pt x="59064" y="8919"/>
                  </a:cubicBezTo>
                  <a:cubicBezTo>
                    <a:pt x="55390" y="8950"/>
                    <a:pt x="51748" y="8982"/>
                    <a:pt x="48074" y="9014"/>
                  </a:cubicBezTo>
                  <a:cubicBezTo>
                    <a:pt x="40759" y="9077"/>
                    <a:pt x="33412" y="9109"/>
                    <a:pt x="26096" y="9172"/>
                  </a:cubicBezTo>
                  <a:cubicBezTo>
                    <a:pt x="21947" y="9204"/>
                    <a:pt x="17799" y="9235"/>
                    <a:pt x="13650" y="9330"/>
                  </a:cubicBezTo>
                  <a:cubicBezTo>
                    <a:pt x="13650" y="9330"/>
                    <a:pt x="13650" y="9330"/>
                    <a:pt x="13650" y="9299"/>
                  </a:cubicBezTo>
                  <a:cubicBezTo>
                    <a:pt x="14980" y="8665"/>
                    <a:pt x="14949" y="7430"/>
                    <a:pt x="13587" y="6828"/>
                  </a:cubicBezTo>
                  <a:lnTo>
                    <a:pt x="13587" y="6828"/>
                  </a:lnTo>
                  <a:cubicBezTo>
                    <a:pt x="18049" y="6877"/>
                    <a:pt x="22514" y="6896"/>
                    <a:pt x="26980" y="6896"/>
                  </a:cubicBezTo>
                  <a:cubicBezTo>
                    <a:pt x="37095" y="6896"/>
                    <a:pt x="47216" y="6799"/>
                    <a:pt x="57322" y="6733"/>
                  </a:cubicBezTo>
                  <a:cubicBezTo>
                    <a:pt x="61470" y="6702"/>
                    <a:pt x="65714" y="6765"/>
                    <a:pt x="69863" y="6607"/>
                  </a:cubicBezTo>
                  <a:cubicBezTo>
                    <a:pt x="69894" y="6607"/>
                    <a:pt x="69926" y="6607"/>
                    <a:pt x="69926" y="6575"/>
                  </a:cubicBezTo>
                  <a:close/>
                  <a:moveTo>
                    <a:pt x="82270" y="1023"/>
                  </a:moveTo>
                  <a:cubicBezTo>
                    <a:pt x="82706" y="1023"/>
                    <a:pt x="83132" y="1047"/>
                    <a:pt x="83512" y="1128"/>
                  </a:cubicBezTo>
                  <a:cubicBezTo>
                    <a:pt x="84494" y="1350"/>
                    <a:pt x="84494" y="1856"/>
                    <a:pt x="84494" y="2395"/>
                  </a:cubicBezTo>
                  <a:cubicBezTo>
                    <a:pt x="84494" y="2743"/>
                    <a:pt x="84494" y="3123"/>
                    <a:pt x="84494" y="3471"/>
                  </a:cubicBezTo>
                  <a:cubicBezTo>
                    <a:pt x="84494" y="4232"/>
                    <a:pt x="84494" y="4960"/>
                    <a:pt x="84526" y="5688"/>
                  </a:cubicBezTo>
                  <a:cubicBezTo>
                    <a:pt x="84526" y="6385"/>
                    <a:pt x="84526" y="7050"/>
                    <a:pt x="84526" y="7747"/>
                  </a:cubicBezTo>
                  <a:cubicBezTo>
                    <a:pt x="84526" y="8348"/>
                    <a:pt x="84874" y="9584"/>
                    <a:pt x="84145" y="10059"/>
                  </a:cubicBezTo>
                  <a:cubicBezTo>
                    <a:pt x="83480" y="10502"/>
                    <a:pt x="82119" y="10407"/>
                    <a:pt x="81200" y="10439"/>
                  </a:cubicBezTo>
                  <a:lnTo>
                    <a:pt x="77780" y="10439"/>
                  </a:lnTo>
                  <a:cubicBezTo>
                    <a:pt x="77970" y="10059"/>
                    <a:pt x="77970" y="9615"/>
                    <a:pt x="77907" y="9204"/>
                  </a:cubicBezTo>
                  <a:cubicBezTo>
                    <a:pt x="77780" y="8190"/>
                    <a:pt x="77558" y="7208"/>
                    <a:pt x="77463" y="6195"/>
                  </a:cubicBezTo>
                  <a:cubicBezTo>
                    <a:pt x="77337" y="5182"/>
                    <a:pt x="77273" y="4168"/>
                    <a:pt x="77273" y="3155"/>
                  </a:cubicBezTo>
                  <a:cubicBezTo>
                    <a:pt x="77273" y="2616"/>
                    <a:pt x="77305" y="2110"/>
                    <a:pt x="77305" y="1571"/>
                  </a:cubicBezTo>
                  <a:cubicBezTo>
                    <a:pt x="77337" y="1413"/>
                    <a:pt x="77337" y="1255"/>
                    <a:pt x="77337" y="1065"/>
                  </a:cubicBezTo>
                  <a:lnTo>
                    <a:pt x="80567" y="1065"/>
                  </a:lnTo>
                  <a:cubicBezTo>
                    <a:pt x="81092" y="1065"/>
                    <a:pt x="81689" y="1023"/>
                    <a:pt x="82270" y="1023"/>
                  </a:cubicBezTo>
                  <a:close/>
                  <a:moveTo>
                    <a:pt x="72196" y="331"/>
                  </a:moveTo>
                  <a:cubicBezTo>
                    <a:pt x="72387" y="331"/>
                    <a:pt x="72583" y="353"/>
                    <a:pt x="72776" y="400"/>
                  </a:cubicBezTo>
                  <a:cubicBezTo>
                    <a:pt x="73758" y="621"/>
                    <a:pt x="73916" y="1191"/>
                    <a:pt x="73980" y="1730"/>
                  </a:cubicBezTo>
                  <a:cubicBezTo>
                    <a:pt x="74138" y="2680"/>
                    <a:pt x="74138" y="3661"/>
                    <a:pt x="74170" y="4612"/>
                  </a:cubicBezTo>
                  <a:cubicBezTo>
                    <a:pt x="74170" y="6543"/>
                    <a:pt x="73821" y="8443"/>
                    <a:pt x="73695" y="10344"/>
                  </a:cubicBezTo>
                  <a:cubicBezTo>
                    <a:pt x="73154" y="10587"/>
                    <a:pt x="72521" y="10807"/>
                    <a:pt x="71874" y="10807"/>
                  </a:cubicBezTo>
                  <a:cubicBezTo>
                    <a:pt x="71763" y="10807"/>
                    <a:pt x="71652" y="10801"/>
                    <a:pt x="71541" y="10787"/>
                  </a:cubicBezTo>
                  <a:cubicBezTo>
                    <a:pt x="70369" y="10597"/>
                    <a:pt x="70433" y="9837"/>
                    <a:pt x="70401" y="9235"/>
                  </a:cubicBezTo>
                  <a:cubicBezTo>
                    <a:pt x="70369" y="8253"/>
                    <a:pt x="70369" y="7272"/>
                    <a:pt x="70338" y="6290"/>
                  </a:cubicBezTo>
                  <a:cubicBezTo>
                    <a:pt x="70306" y="5308"/>
                    <a:pt x="70274" y="4327"/>
                    <a:pt x="70274" y="3313"/>
                  </a:cubicBezTo>
                  <a:cubicBezTo>
                    <a:pt x="70243" y="2585"/>
                    <a:pt x="70084" y="1698"/>
                    <a:pt x="70591" y="1001"/>
                  </a:cubicBezTo>
                  <a:cubicBezTo>
                    <a:pt x="70623" y="1001"/>
                    <a:pt x="70623" y="1001"/>
                    <a:pt x="70623" y="970"/>
                  </a:cubicBezTo>
                  <a:cubicBezTo>
                    <a:pt x="70654" y="938"/>
                    <a:pt x="70686" y="906"/>
                    <a:pt x="70718" y="875"/>
                  </a:cubicBezTo>
                  <a:cubicBezTo>
                    <a:pt x="71053" y="540"/>
                    <a:pt x="71605" y="331"/>
                    <a:pt x="72196" y="331"/>
                  </a:cubicBezTo>
                  <a:close/>
                  <a:moveTo>
                    <a:pt x="75297" y="292"/>
                  </a:moveTo>
                  <a:cubicBezTo>
                    <a:pt x="75425" y="292"/>
                    <a:pt x="75548" y="298"/>
                    <a:pt x="75658" y="305"/>
                  </a:cubicBezTo>
                  <a:cubicBezTo>
                    <a:pt x="76545" y="336"/>
                    <a:pt x="76925" y="685"/>
                    <a:pt x="76925" y="1191"/>
                  </a:cubicBezTo>
                  <a:cubicBezTo>
                    <a:pt x="76957" y="1730"/>
                    <a:pt x="76862" y="2268"/>
                    <a:pt x="76862" y="2806"/>
                  </a:cubicBezTo>
                  <a:cubicBezTo>
                    <a:pt x="76862" y="3978"/>
                    <a:pt x="76925" y="5150"/>
                    <a:pt x="77083" y="6322"/>
                  </a:cubicBezTo>
                  <a:cubicBezTo>
                    <a:pt x="77210" y="7398"/>
                    <a:pt x="77527" y="8475"/>
                    <a:pt x="77558" y="9552"/>
                  </a:cubicBezTo>
                  <a:cubicBezTo>
                    <a:pt x="77558" y="10154"/>
                    <a:pt x="77368" y="10882"/>
                    <a:pt x="76355" y="11104"/>
                  </a:cubicBezTo>
                  <a:cubicBezTo>
                    <a:pt x="76173" y="11141"/>
                    <a:pt x="75989" y="11159"/>
                    <a:pt x="75808" y="11159"/>
                  </a:cubicBezTo>
                  <a:cubicBezTo>
                    <a:pt x="75080" y="11159"/>
                    <a:pt x="74405" y="10870"/>
                    <a:pt x="74075" y="10439"/>
                  </a:cubicBezTo>
                  <a:cubicBezTo>
                    <a:pt x="74043" y="10439"/>
                    <a:pt x="74043" y="10439"/>
                    <a:pt x="74043" y="10407"/>
                  </a:cubicBezTo>
                  <a:cubicBezTo>
                    <a:pt x="74043" y="10407"/>
                    <a:pt x="74043" y="10407"/>
                    <a:pt x="74043" y="10375"/>
                  </a:cubicBezTo>
                  <a:cubicBezTo>
                    <a:pt x="74645" y="8348"/>
                    <a:pt x="74613" y="6195"/>
                    <a:pt x="74581" y="4137"/>
                  </a:cubicBezTo>
                  <a:cubicBezTo>
                    <a:pt x="74550" y="3186"/>
                    <a:pt x="74613" y="2173"/>
                    <a:pt x="74328" y="1255"/>
                  </a:cubicBezTo>
                  <a:cubicBezTo>
                    <a:pt x="74265" y="1065"/>
                    <a:pt x="74170" y="906"/>
                    <a:pt x="74043" y="780"/>
                  </a:cubicBezTo>
                  <a:cubicBezTo>
                    <a:pt x="74106" y="780"/>
                    <a:pt x="74170" y="748"/>
                    <a:pt x="74201" y="685"/>
                  </a:cubicBezTo>
                  <a:cubicBezTo>
                    <a:pt x="74325" y="362"/>
                    <a:pt x="74838" y="292"/>
                    <a:pt x="75297" y="292"/>
                  </a:cubicBezTo>
                  <a:close/>
                  <a:moveTo>
                    <a:pt x="13017" y="1856"/>
                  </a:moveTo>
                  <a:cubicBezTo>
                    <a:pt x="13777" y="2553"/>
                    <a:pt x="13555" y="3503"/>
                    <a:pt x="12383" y="4010"/>
                  </a:cubicBezTo>
                  <a:cubicBezTo>
                    <a:pt x="12225" y="4073"/>
                    <a:pt x="12257" y="4232"/>
                    <a:pt x="12447" y="4263"/>
                  </a:cubicBezTo>
                  <a:cubicBezTo>
                    <a:pt x="14220" y="4643"/>
                    <a:pt x="14505" y="6037"/>
                    <a:pt x="12922" y="6670"/>
                  </a:cubicBezTo>
                  <a:cubicBezTo>
                    <a:pt x="12795" y="6733"/>
                    <a:pt x="12763" y="6892"/>
                    <a:pt x="12922" y="6923"/>
                  </a:cubicBezTo>
                  <a:cubicBezTo>
                    <a:pt x="14505" y="7398"/>
                    <a:pt x="14600" y="8633"/>
                    <a:pt x="13112" y="9204"/>
                  </a:cubicBezTo>
                  <a:cubicBezTo>
                    <a:pt x="12985" y="9235"/>
                    <a:pt x="12953" y="9394"/>
                    <a:pt x="13112" y="9457"/>
                  </a:cubicBezTo>
                  <a:cubicBezTo>
                    <a:pt x="14315" y="9837"/>
                    <a:pt x="14410" y="10724"/>
                    <a:pt x="13523" y="11294"/>
                  </a:cubicBezTo>
                  <a:cubicBezTo>
                    <a:pt x="11592" y="10565"/>
                    <a:pt x="9470" y="9964"/>
                    <a:pt x="7380" y="9425"/>
                  </a:cubicBezTo>
                  <a:cubicBezTo>
                    <a:pt x="6873" y="9299"/>
                    <a:pt x="6398" y="9172"/>
                    <a:pt x="5923" y="9045"/>
                  </a:cubicBezTo>
                  <a:cubicBezTo>
                    <a:pt x="6936" y="8380"/>
                    <a:pt x="7506" y="7493"/>
                    <a:pt x="7506" y="6543"/>
                  </a:cubicBezTo>
                  <a:cubicBezTo>
                    <a:pt x="7475" y="5847"/>
                    <a:pt x="7126" y="4738"/>
                    <a:pt x="5860" y="4548"/>
                  </a:cubicBezTo>
                  <a:cubicBezTo>
                    <a:pt x="6176" y="4422"/>
                    <a:pt x="6493" y="4327"/>
                    <a:pt x="6778" y="4232"/>
                  </a:cubicBezTo>
                  <a:cubicBezTo>
                    <a:pt x="7918" y="3851"/>
                    <a:pt x="9058" y="3440"/>
                    <a:pt x="10167" y="3028"/>
                  </a:cubicBezTo>
                  <a:cubicBezTo>
                    <a:pt x="10673" y="2838"/>
                    <a:pt x="11148" y="2648"/>
                    <a:pt x="11655" y="2426"/>
                  </a:cubicBezTo>
                  <a:cubicBezTo>
                    <a:pt x="11940" y="2300"/>
                    <a:pt x="12225" y="2173"/>
                    <a:pt x="12510" y="2046"/>
                  </a:cubicBezTo>
                  <a:lnTo>
                    <a:pt x="12795" y="1920"/>
                  </a:lnTo>
                  <a:cubicBezTo>
                    <a:pt x="12890" y="1888"/>
                    <a:pt x="12953" y="1888"/>
                    <a:pt x="13017" y="1856"/>
                  </a:cubicBezTo>
                  <a:close/>
                  <a:moveTo>
                    <a:pt x="70021" y="9109"/>
                  </a:moveTo>
                  <a:cubicBezTo>
                    <a:pt x="70021" y="9457"/>
                    <a:pt x="69989" y="9869"/>
                    <a:pt x="70148" y="10217"/>
                  </a:cubicBezTo>
                  <a:cubicBezTo>
                    <a:pt x="55580" y="10565"/>
                    <a:pt x="41076" y="11072"/>
                    <a:pt x="26508" y="11262"/>
                  </a:cubicBezTo>
                  <a:cubicBezTo>
                    <a:pt x="22391" y="11325"/>
                    <a:pt x="18274" y="11357"/>
                    <a:pt x="14157" y="11389"/>
                  </a:cubicBezTo>
                  <a:cubicBezTo>
                    <a:pt x="14030" y="11389"/>
                    <a:pt x="13967" y="11420"/>
                    <a:pt x="13935" y="11452"/>
                  </a:cubicBezTo>
                  <a:cubicBezTo>
                    <a:pt x="13903" y="11420"/>
                    <a:pt x="13840" y="11420"/>
                    <a:pt x="13777" y="11389"/>
                  </a:cubicBezTo>
                  <a:cubicBezTo>
                    <a:pt x="14759" y="10882"/>
                    <a:pt x="14759" y="9995"/>
                    <a:pt x="13872" y="9457"/>
                  </a:cubicBezTo>
                  <a:lnTo>
                    <a:pt x="13872" y="9457"/>
                  </a:lnTo>
                  <a:cubicBezTo>
                    <a:pt x="16157" y="9471"/>
                    <a:pt x="18441" y="9478"/>
                    <a:pt x="20724" y="9478"/>
                  </a:cubicBezTo>
                  <a:cubicBezTo>
                    <a:pt x="33317" y="9478"/>
                    <a:pt x="45894" y="9284"/>
                    <a:pt x="58494" y="9204"/>
                  </a:cubicBezTo>
                  <a:cubicBezTo>
                    <a:pt x="60584" y="9172"/>
                    <a:pt x="62674" y="9172"/>
                    <a:pt x="64764" y="9140"/>
                  </a:cubicBezTo>
                  <a:lnTo>
                    <a:pt x="67899" y="9140"/>
                  </a:lnTo>
                  <a:cubicBezTo>
                    <a:pt x="67963" y="9136"/>
                    <a:pt x="68033" y="9135"/>
                    <a:pt x="68107" y="9135"/>
                  </a:cubicBezTo>
                  <a:cubicBezTo>
                    <a:pt x="68444" y="9135"/>
                    <a:pt x="68879" y="9166"/>
                    <a:pt x="69287" y="9166"/>
                  </a:cubicBezTo>
                  <a:cubicBezTo>
                    <a:pt x="69555" y="9166"/>
                    <a:pt x="69811" y="9153"/>
                    <a:pt x="70021" y="9109"/>
                  </a:cubicBezTo>
                  <a:close/>
                  <a:moveTo>
                    <a:pt x="75399" y="0"/>
                  </a:moveTo>
                  <a:cubicBezTo>
                    <a:pt x="74706" y="0"/>
                    <a:pt x="74041" y="178"/>
                    <a:pt x="73821" y="558"/>
                  </a:cubicBezTo>
                  <a:cubicBezTo>
                    <a:pt x="73536" y="336"/>
                    <a:pt x="73156" y="178"/>
                    <a:pt x="72650" y="115"/>
                  </a:cubicBezTo>
                  <a:cubicBezTo>
                    <a:pt x="72462" y="88"/>
                    <a:pt x="72285" y="76"/>
                    <a:pt x="72119" y="76"/>
                  </a:cubicBezTo>
                  <a:cubicBezTo>
                    <a:pt x="71278" y="76"/>
                    <a:pt x="70713" y="393"/>
                    <a:pt x="70369" y="843"/>
                  </a:cubicBezTo>
                  <a:cubicBezTo>
                    <a:pt x="68954" y="825"/>
                    <a:pt x="67539" y="817"/>
                    <a:pt x="66124" y="817"/>
                  </a:cubicBezTo>
                  <a:cubicBezTo>
                    <a:pt x="60129" y="817"/>
                    <a:pt x="54139" y="956"/>
                    <a:pt x="48169" y="1033"/>
                  </a:cubicBezTo>
                  <a:cubicBezTo>
                    <a:pt x="40664" y="1128"/>
                    <a:pt x="33158" y="1191"/>
                    <a:pt x="25653" y="1286"/>
                  </a:cubicBezTo>
                  <a:cubicBezTo>
                    <a:pt x="21409" y="1318"/>
                    <a:pt x="17165" y="1350"/>
                    <a:pt x="12922" y="1413"/>
                  </a:cubicBezTo>
                  <a:cubicBezTo>
                    <a:pt x="12732" y="1413"/>
                    <a:pt x="12668" y="1508"/>
                    <a:pt x="12700" y="1603"/>
                  </a:cubicBezTo>
                  <a:cubicBezTo>
                    <a:pt x="12573" y="1635"/>
                    <a:pt x="12415" y="1730"/>
                    <a:pt x="12288" y="1793"/>
                  </a:cubicBezTo>
                  <a:cubicBezTo>
                    <a:pt x="11655" y="2078"/>
                    <a:pt x="11022" y="2331"/>
                    <a:pt x="10388" y="2585"/>
                  </a:cubicBezTo>
                  <a:cubicBezTo>
                    <a:pt x="9026" y="3123"/>
                    <a:pt x="7633" y="3598"/>
                    <a:pt x="6240" y="4073"/>
                  </a:cubicBezTo>
                  <a:cubicBezTo>
                    <a:pt x="4878" y="4517"/>
                    <a:pt x="3516" y="4960"/>
                    <a:pt x="2154" y="5403"/>
                  </a:cubicBezTo>
                  <a:cubicBezTo>
                    <a:pt x="1394" y="5657"/>
                    <a:pt x="349" y="6005"/>
                    <a:pt x="191" y="6607"/>
                  </a:cubicBezTo>
                  <a:cubicBezTo>
                    <a:pt x="1" y="7177"/>
                    <a:pt x="824" y="7557"/>
                    <a:pt x="1426" y="7873"/>
                  </a:cubicBezTo>
                  <a:cubicBezTo>
                    <a:pt x="2566" y="8412"/>
                    <a:pt x="3864" y="8824"/>
                    <a:pt x="5194" y="9172"/>
                  </a:cubicBezTo>
                  <a:cubicBezTo>
                    <a:pt x="7950" y="9932"/>
                    <a:pt x="10673" y="10692"/>
                    <a:pt x="13365" y="11515"/>
                  </a:cubicBezTo>
                  <a:lnTo>
                    <a:pt x="13397" y="11515"/>
                  </a:lnTo>
                  <a:cubicBezTo>
                    <a:pt x="13555" y="11579"/>
                    <a:pt x="13713" y="11642"/>
                    <a:pt x="13872" y="11674"/>
                  </a:cubicBezTo>
                  <a:cubicBezTo>
                    <a:pt x="13919" y="11690"/>
                    <a:pt x="13959" y="11697"/>
                    <a:pt x="13995" y="11697"/>
                  </a:cubicBezTo>
                  <a:cubicBezTo>
                    <a:pt x="14030" y="11697"/>
                    <a:pt x="14062" y="11690"/>
                    <a:pt x="14093" y="11674"/>
                  </a:cubicBezTo>
                  <a:lnTo>
                    <a:pt x="14157" y="11674"/>
                  </a:lnTo>
                  <a:cubicBezTo>
                    <a:pt x="28725" y="11579"/>
                    <a:pt x="43292" y="11325"/>
                    <a:pt x="57828" y="10882"/>
                  </a:cubicBezTo>
                  <a:cubicBezTo>
                    <a:pt x="61945" y="10755"/>
                    <a:pt x="66062" y="10629"/>
                    <a:pt x="70179" y="10439"/>
                  </a:cubicBezTo>
                  <a:cubicBezTo>
                    <a:pt x="70211" y="10439"/>
                    <a:pt x="70243" y="10439"/>
                    <a:pt x="70274" y="10407"/>
                  </a:cubicBezTo>
                  <a:cubicBezTo>
                    <a:pt x="70433" y="10629"/>
                    <a:pt x="70654" y="10819"/>
                    <a:pt x="71034" y="10945"/>
                  </a:cubicBezTo>
                  <a:cubicBezTo>
                    <a:pt x="71316" y="11031"/>
                    <a:pt x="71595" y="11068"/>
                    <a:pt x="71867" y="11068"/>
                  </a:cubicBezTo>
                  <a:cubicBezTo>
                    <a:pt x="72607" y="11068"/>
                    <a:pt x="73298" y="10794"/>
                    <a:pt x="73853" y="10470"/>
                  </a:cubicBezTo>
                  <a:lnTo>
                    <a:pt x="73885" y="10470"/>
                  </a:lnTo>
                  <a:cubicBezTo>
                    <a:pt x="73885" y="10470"/>
                    <a:pt x="73885" y="10470"/>
                    <a:pt x="73885" y="10502"/>
                  </a:cubicBezTo>
                  <a:cubicBezTo>
                    <a:pt x="74152" y="11056"/>
                    <a:pt x="74997" y="11368"/>
                    <a:pt x="75841" y="11368"/>
                  </a:cubicBezTo>
                  <a:cubicBezTo>
                    <a:pt x="76394" y="11368"/>
                    <a:pt x="76948" y="11234"/>
                    <a:pt x="77337" y="10945"/>
                  </a:cubicBezTo>
                  <a:cubicBezTo>
                    <a:pt x="77495" y="10850"/>
                    <a:pt x="77622" y="10724"/>
                    <a:pt x="77685" y="10597"/>
                  </a:cubicBezTo>
                  <a:lnTo>
                    <a:pt x="77717" y="10597"/>
                  </a:lnTo>
                  <a:cubicBezTo>
                    <a:pt x="78783" y="10643"/>
                    <a:pt x="79850" y="10673"/>
                    <a:pt x="80928" y="10673"/>
                  </a:cubicBezTo>
                  <a:cubicBezTo>
                    <a:pt x="81323" y="10673"/>
                    <a:pt x="81720" y="10669"/>
                    <a:pt x="82119" y="10660"/>
                  </a:cubicBezTo>
                  <a:cubicBezTo>
                    <a:pt x="82910" y="10629"/>
                    <a:pt x="83829" y="10597"/>
                    <a:pt x="84431" y="10217"/>
                  </a:cubicBezTo>
                  <a:cubicBezTo>
                    <a:pt x="85096" y="9805"/>
                    <a:pt x="84906" y="9140"/>
                    <a:pt x="84906" y="8602"/>
                  </a:cubicBezTo>
                  <a:cubicBezTo>
                    <a:pt x="84906" y="7620"/>
                    <a:pt x="84906" y="6670"/>
                    <a:pt x="84906" y="5688"/>
                  </a:cubicBezTo>
                  <a:cubicBezTo>
                    <a:pt x="84906" y="4738"/>
                    <a:pt x="84906" y="3820"/>
                    <a:pt x="84906" y="2870"/>
                  </a:cubicBezTo>
                  <a:cubicBezTo>
                    <a:pt x="84906" y="2300"/>
                    <a:pt x="85127" y="1476"/>
                    <a:pt x="84272" y="1096"/>
                  </a:cubicBezTo>
                  <a:cubicBezTo>
                    <a:pt x="83761" y="841"/>
                    <a:pt x="83046" y="807"/>
                    <a:pt x="82376" y="807"/>
                  </a:cubicBezTo>
                  <a:cubicBezTo>
                    <a:pt x="82132" y="807"/>
                    <a:pt x="81895" y="811"/>
                    <a:pt x="81675" y="811"/>
                  </a:cubicBezTo>
                  <a:lnTo>
                    <a:pt x="77305" y="811"/>
                  </a:lnTo>
                  <a:cubicBezTo>
                    <a:pt x="77305" y="780"/>
                    <a:pt x="77273" y="716"/>
                    <a:pt x="77273" y="685"/>
                  </a:cubicBezTo>
                  <a:cubicBezTo>
                    <a:pt x="77052" y="241"/>
                    <a:pt x="76206" y="0"/>
                    <a:pt x="753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3" name="Google Shape;2083;p41"/>
          <p:cNvSpPr txBox="1"/>
          <p:nvPr/>
        </p:nvSpPr>
        <p:spPr>
          <a:xfrm>
            <a:off x="3078051" y="1249588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4" name="Google Shape;2084;p41"/>
          <p:cNvSpPr txBox="1"/>
          <p:nvPr/>
        </p:nvSpPr>
        <p:spPr>
          <a:xfrm>
            <a:off x="3078051" y="1534637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41"/>
          <p:cNvSpPr txBox="1"/>
          <p:nvPr/>
        </p:nvSpPr>
        <p:spPr>
          <a:xfrm>
            <a:off x="3078051" y="2610676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6" name="Google Shape;2086;p41"/>
          <p:cNvSpPr txBox="1"/>
          <p:nvPr/>
        </p:nvSpPr>
        <p:spPr>
          <a:xfrm>
            <a:off x="3078051" y="2871374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41"/>
          <p:cNvSpPr txBox="1"/>
          <p:nvPr/>
        </p:nvSpPr>
        <p:spPr>
          <a:xfrm>
            <a:off x="3078051" y="4009064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8" name="Google Shape;2088;p41"/>
          <p:cNvSpPr txBox="1"/>
          <p:nvPr/>
        </p:nvSpPr>
        <p:spPr>
          <a:xfrm>
            <a:off x="3078051" y="4269763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9" name="Google Shape;2089;p41"/>
          <p:cNvSpPr txBox="1"/>
          <p:nvPr/>
        </p:nvSpPr>
        <p:spPr>
          <a:xfrm>
            <a:off x="4446350" y="1930133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0" name="Google Shape;2090;p41"/>
          <p:cNvSpPr txBox="1"/>
          <p:nvPr/>
        </p:nvSpPr>
        <p:spPr>
          <a:xfrm>
            <a:off x="4446350" y="2215181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41"/>
          <p:cNvSpPr txBox="1"/>
          <p:nvPr/>
        </p:nvSpPr>
        <p:spPr>
          <a:xfrm>
            <a:off x="4446350" y="3309871"/>
            <a:ext cx="1647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2" name="Google Shape;2092;p41"/>
          <p:cNvSpPr txBox="1"/>
          <p:nvPr/>
        </p:nvSpPr>
        <p:spPr>
          <a:xfrm>
            <a:off x="4446350" y="3570567"/>
            <a:ext cx="1647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/>
          <p:nvPr/>
        </p:nvSpPr>
        <p:spPr>
          <a:xfrm>
            <a:off x="1495780" y="1544023"/>
            <a:ext cx="969278" cy="843102"/>
          </a:xfrm>
          <a:custGeom>
            <a:avLst/>
            <a:gdLst/>
            <a:ahLst/>
            <a:cxnLst/>
            <a:rect l="l" t="t" r="r" b="b"/>
            <a:pathLst>
              <a:path w="29801" h="25779" extrusionOk="0">
                <a:moveTo>
                  <a:pt x="7443" y="0"/>
                </a:moveTo>
                <a:lnTo>
                  <a:pt x="0" y="12890"/>
                </a:lnTo>
                <a:lnTo>
                  <a:pt x="7443" y="25779"/>
                </a:lnTo>
                <a:lnTo>
                  <a:pt x="22359" y="25779"/>
                </a:lnTo>
                <a:lnTo>
                  <a:pt x="29801" y="12890"/>
                </a:lnTo>
                <a:lnTo>
                  <a:pt x="2235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595472" y="1452875"/>
            <a:ext cx="968269" cy="843135"/>
          </a:xfrm>
          <a:custGeom>
            <a:avLst/>
            <a:gdLst/>
            <a:ahLst/>
            <a:cxnLst/>
            <a:rect l="l" t="t" r="r" b="b"/>
            <a:pathLst>
              <a:path w="29770" h="25780" extrusionOk="0">
                <a:moveTo>
                  <a:pt x="7443" y="1"/>
                </a:moveTo>
                <a:lnTo>
                  <a:pt x="1" y="12890"/>
                </a:lnTo>
                <a:lnTo>
                  <a:pt x="7443" y="25779"/>
                </a:lnTo>
                <a:lnTo>
                  <a:pt x="22328" y="25779"/>
                </a:lnTo>
                <a:lnTo>
                  <a:pt x="29770" y="12890"/>
                </a:lnTo>
                <a:lnTo>
                  <a:pt x="22328" y="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7481323" y="1275777"/>
            <a:ext cx="557283" cy="485767"/>
          </a:xfrm>
          <a:custGeom>
            <a:avLst/>
            <a:gdLst/>
            <a:ahLst/>
            <a:cxnLst/>
            <a:rect l="l" t="t" r="r" b="b"/>
            <a:pathLst>
              <a:path w="17134" h="14853" extrusionOk="0">
                <a:moveTo>
                  <a:pt x="4276" y="0"/>
                </a:moveTo>
                <a:lnTo>
                  <a:pt x="0" y="7442"/>
                </a:lnTo>
                <a:lnTo>
                  <a:pt x="4276" y="14853"/>
                </a:lnTo>
                <a:lnTo>
                  <a:pt x="12858" y="14853"/>
                </a:lnTo>
                <a:lnTo>
                  <a:pt x="17133" y="7442"/>
                </a:lnTo>
                <a:lnTo>
                  <a:pt x="12858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1840838" y="4073265"/>
            <a:ext cx="558324" cy="485800"/>
          </a:xfrm>
          <a:custGeom>
            <a:avLst/>
            <a:gdLst/>
            <a:ahLst/>
            <a:cxnLst/>
            <a:rect l="l" t="t" r="r" b="b"/>
            <a:pathLst>
              <a:path w="17166" h="14854" extrusionOk="0">
                <a:moveTo>
                  <a:pt x="4307" y="1"/>
                </a:moveTo>
                <a:lnTo>
                  <a:pt x="0" y="7443"/>
                </a:lnTo>
                <a:lnTo>
                  <a:pt x="4307" y="14854"/>
                </a:lnTo>
                <a:lnTo>
                  <a:pt x="12858" y="14854"/>
                </a:lnTo>
                <a:lnTo>
                  <a:pt x="17165" y="7443"/>
                </a:lnTo>
                <a:lnTo>
                  <a:pt x="12858" y="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1061083" y="1331703"/>
            <a:ext cx="557283" cy="485800"/>
          </a:xfrm>
          <a:custGeom>
            <a:avLst/>
            <a:gdLst/>
            <a:ahLst/>
            <a:cxnLst/>
            <a:rect l="l" t="t" r="r" b="b"/>
            <a:pathLst>
              <a:path w="17134" h="14854" extrusionOk="0">
                <a:moveTo>
                  <a:pt x="4276" y="0"/>
                </a:moveTo>
                <a:lnTo>
                  <a:pt x="1" y="7411"/>
                </a:lnTo>
                <a:lnTo>
                  <a:pt x="4276" y="14853"/>
                </a:lnTo>
                <a:lnTo>
                  <a:pt x="12859" y="14853"/>
                </a:lnTo>
                <a:lnTo>
                  <a:pt x="17134" y="7411"/>
                </a:lnTo>
                <a:lnTo>
                  <a:pt x="1285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600660" y="3505702"/>
            <a:ext cx="557283" cy="485800"/>
          </a:xfrm>
          <a:custGeom>
            <a:avLst/>
            <a:gdLst/>
            <a:ahLst/>
            <a:cxnLst/>
            <a:rect l="l" t="t" r="r" b="b"/>
            <a:pathLst>
              <a:path w="17134" h="14854" extrusionOk="0">
                <a:moveTo>
                  <a:pt x="4276" y="0"/>
                </a:moveTo>
                <a:lnTo>
                  <a:pt x="1" y="7411"/>
                </a:lnTo>
                <a:lnTo>
                  <a:pt x="4276" y="14853"/>
                </a:lnTo>
                <a:lnTo>
                  <a:pt x="12859" y="14853"/>
                </a:lnTo>
                <a:lnTo>
                  <a:pt x="17134" y="7411"/>
                </a:lnTo>
                <a:lnTo>
                  <a:pt x="1285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7985005" y="3385544"/>
            <a:ext cx="558324" cy="486847"/>
          </a:xfrm>
          <a:custGeom>
            <a:avLst/>
            <a:gdLst/>
            <a:ahLst/>
            <a:cxnLst/>
            <a:rect l="l" t="t" r="r" b="b"/>
            <a:pathLst>
              <a:path w="17166" h="14886" extrusionOk="0">
                <a:moveTo>
                  <a:pt x="4307" y="1"/>
                </a:moveTo>
                <a:lnTo>
                  <a:pt x="0" y="7443"/>
                </a:lnTo>
                <a:lnTo>
                  <a:pt x="4307" y="14885"/>
                </a:lnTo>
                <a:lnTo>
                  <a:pt x="12890" y="14885"/>
                </a:lnTo>
                <a:lnTo>
                  <a:pt x="17165" y="7443"/>
                </a:lnTo>
                <a:lnTo>
                  <a:pt x="12890" y="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968387" y="2485502"/>
            <a:ext cx="1704765" cy="1484251"/>
          </a:xfrm>
          <a:custGeom>
            <a:avLst/>
            <a:gdLst/>
            <a:ahLst/>
            <a:cxnLst/>
            <a:rect l="l" t="t" r="r" b="b"/>
            <a:pathLst>
              <a:path w="52414" h="45383" extrusionOk="0">
                <a:moveTo>
                  <a:pt x="13112" y="1"/>
                </a:moveTo>
                <a:lnTo>
                  <a:pt x="1" y="22707"/>
                </a:lnTo>
                <a:lnTo>
                  <a:pt x="13112" y="45382"/>
                </a:lnTo>
                <a:lnTo>
                  <a:pt x="39302" y="45382"/>
                </a:lnTo>
                <a:lnTo>
                  <a:pt x="52413" y="22707"/>
                </a:lnTo>
                <a:lnTo>
                  <a:pt x="39302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5"/>
          <p:cNvGrpSpPr/>
          <p:nvPr/>
        </p:nvGrpSpPr>
        <p:grpSpPr>
          <a:xfrm>
            <a:off x="1615244" y="2601507"/>
            <a:ext cx="400741" cy="403972"/>
            <a:chOff x="1615244" y="2601507"/>
            <a:chExt cx="400741" cy="403972"/>
          </a:xfrm>
        </p:grpSpPr>
        <p:sp>
          <p:nvSpPr>
            <p:cNvPr id="214" name="Google Shape;214;p15"/>
            <p:cNvSpPr/>
            <p:nvPr/>
          </p:nvSpPr>
          <p:spPr>
            <a:xfrm>
              <a:off x="1951065" y="2626363"/>
              <a:ext cx="57699" cy="44577"/>
            </a:xfrm>
            <a:custGeom>
              <a:avLst/>
              <a:gdLst/>
              <a:ahLst/>
              <a:cxnLst/>
              <a:rect l="l" t="t" r="r" b="b"/>
              <a:pathLst>
                <a:path w="1774" h="1363" extrusionOk="0">
                  <a:moveTo>
                    <a:pt x="1457" y="0"/>
                  </a:moveTo>
                  <a:lnTo>
                    <a:pt x="0" y="729"/>
                  </a:lnTo>
                  <a:lnTo>
                    <a:pt x="348" y="1362"/>
                  </a:lnTo>
                  <a:lnTo>
                    <a:pt x="1774" y="63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951065" y="2792079"/>
              <a:ext cx="57699" cy="44577"/>
            </a:xfrm>
            <a:custGeom>
              <a:avLst/>
              <a:gdLst/>
              <a:ahLst/>
              <a:cxnLst/>
              <a:rect l="l" t="t" r="r" b="b"/>
              <a:pathLst>
                <a:path w="1774" h="1363" extrusionOk="0">
                  <a:moveTo>
                    <a:pt x="348" y="1"/>
                  </a:moveTo>
                  <a:lnTo>
                    <a:pt x="0" y="634"/>
                  </a:lnTo>
                  <a:lnTo>
                    <a:pt x="1457" y="1362"/>
                  </a:lnTo>
                  <a:lnTo>
                    <a:pt x="1774" y="69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968563" y="2719572"/>
              <a:ext cx="47421" cy="23875"/>
            </a:xfrm>
            <a:custGeom>
              <a:avLst/>
              <a:gdLst/>
              <a:ahLst/>
              <a:cxnLst/>
              <a:rect l="l" t="t" r="r" b="b"/>
              <a:pathLst>
                <a:path w="1458" h="730" extrusionOk="0">
                  <a:moveTo>
                    <a:pt x="0" y="1"/>
                  </a:moveTo>
                  <a:lnTo>
                    <a:pt x="0" y="729"/>
                  </a:lnTo>
                  <a:lnTo>
                    <a:pt x="1457" y="72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622465" y="2626363"/>
              <a:ext cx="57732" cy="44577"/>
            </a:xfrm>
            <a:custGeom>
              <a:avLst/>
              <a:gdLst/>
              <a:ahLst/>
              <a:cxnLst/>
              <a:rect l="l" t="t" r="r" b="b"/>
              <a:pathLst>
                <a:path w="1775" h="1363" extrusionOk="0">
                  <a:moveTo>
                    <a:pt x="317" y="0"/>
                  </a:moveTo>
                  <a:lnTo>
                    <a:pt x="1" y="634"/>
                  </a:lnTo>
                  <a:lnTo>
                    <a:pt x="1426" y="1362"/>
                  </a:lnTo>
                  <a:lnTo>
                    <a:pt x="1774" y="69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622465" y="2792079"/>
              <a:ext cx="57732" cy="44577"/>
            </a:xfrm>
            <a:custGeom>
              <a:avLst/>
              <a:gdLst/>
              <a:ahLst/>
              <a:cxnLst/>
              <a:rect l="l" t="t" r="r" b="b"/>
              <a:pathLst>
                <a:path w="1775" h="1363" extrusionOk="0">
                  <a:moveTo>
                    <a:pt x="1426" y="1"/>
                  </a:moveTo>
                  <a:lnTo>
                    <a:pt x="1" y="697"/>
                  </a:lnTo>
                  <a:lnTo>
                    <a:pt x="317" y="1362"/>
                  </a:lnTo>
                  <a:lnTo>
                    <a:pt x="1774" y="634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615244" y="2719572"/>
              <a:ext cx="47421" cy="23875"/>
            </a:xfrm>
            <a:custGeom>
              <a:avLst/>
              <a:gdLst/>
              <a:ahLst/>
              <a:cxnLst/>
              <a:rect l="l" t="t" r="r" b="b"/>
              <a:pathLst>
                <a:path w="1458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458" y="72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780081" y="2981604"/>
              <a:ext cx="71100" cy="23875"/>
            </a:xfrm>
            <a:custGeom>
              <a:avLst/>
              <a:gdLst/>
              <a:ahLst/>
              <a:cxnLst/>
              <a:rect l="l" t="t" r="r" b="b"/>
              <a:pathLst>
                <a:path w="2186" h="730" extrusionOk="0">
                  <a:moveTo>
                    <a:pt x="0" y="1"/>
                  </a:moveTo>
                  <a:lnTo>
                    <a:pt x="0" y="729"/>
                  </a:lnTo>
                  <a:lnTo>
                    <a:pt x="2185" y="729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686344" y="2601507"/>
              <a:ext cx="258574" cy="356321"/>
            </a:xfrm>
            <a:custGeom>
              <a:avLst/>
              <a:gdLst/>
              <a:ahLst/>
              <a:cxnLst/>
              <a:rect l="l" t="t" r="r" b="b"/>
              <a:pathLst>
                <a:path w="7950" h="10895" extrusionOk="0">
                  <a:moveTo>
                    <a:pt x="3990" y="4339"/>
                  </a:moveTo>
                  <a:cubicBezTo>
                    <a:pt x="4180" y="4339"/>
                    <a:pt x="4339" y="4497"/>
                    <a:pt x="4339" y="4687"/>
                  </a:cubicBezTo>
                  <a:cubicBezTo>
                    <a:pt x="4339" y="4877"/>
                    <a:pt x="4180" y="5036"/>
                    <a:pt x="3990" y="5036"/>
                  </a:cubicBezTo>
                  <a:cubicBezTo>
                    <a:pt x="3769" y="5036"/>
                    <a:pt x="3610" y="4877"/>
                    <a:pt x="3610" y="4687"/>
                  </a:cubicBezTo>
                  <a:cubicBezTo>
                    <a:pt x="3610" y="4497"/>
                    <a:pt x="3769" y="4339"/>
                    <a:pt x="3990" y="4339"/>
                  </a:cubicBezTo>
                  <a:close/>
                  <a:moveTo>
                    <a:pt x="3959" y="697"/>
                  </a:moveTo>
                  <a:cubicBezTo>
                    <a:pt x="5764" y="697"/>
                    <a:pt x="7221" y="2154"/>
                    <a:pt x="7221" y="3959"/>
                  </a:cubicBezTo>
                  <a:cubicBezTo>
                    <a:pt x="7221" y="5257"/>
                    <a:pt x="6461" y="6429"/>
                    <a:pt x="5289" y="6936"/>
                  </a:cubicBezTo>
                  <a:lnTo>
                    <a:pt x="5067" y="7031"/>
                  </a:lnTo>
                  <a:lnTo>
                    <a:pt x="5067" y="8678"/>
                  </a:lnTo>
                  <a:lnTo>
                    <a:pt x="4339" y="8678"/>
                  </a:lnTo>
                  <a:lnTo>
                    <a:pt x="4339" y="5701"/>
                  </a:lnTo>
                  <a:cubicBezTo>
                    <a:pt x="4750" y="5574"/>
                    <a:pt x="5067" y="5162"/>
                    <a:pt x="5067" y="4687"/>
                  </a:cubicBezTo>
                  <a:cubicBezTo>
                    <a:pt x="5067" y="4086"/>
                    <a:pt x="4560" y="3611"/>
                    <a:pt x="3990" y="3611"/>
                  </a:cubicBezTo>
                  <a:cubicBezTo>
                    <a:pt x="3389" y="3611"/>
                    <a:pt x="2882" y="4086"/>
                    <a:pt x="2882" y="4687"/>
                  </a:cubicBezTo>
                  <a:cubicBezTo>
                    <a:pt x="2882" y="5162"/>
                    <a:pt x="3199" y="5574"/>
                    <a:pt x="3610" y="5701"/>
                  </a:cubicBezTo>
                  <a:lnTo>
                    <a:pt x="3610" y="8678"/>
                  </a:lnTo>
                  <a:lnTo>
                    <a:pt x="2882" y="8678"/>
                  </a:lnTo>
                  <a:lnTo>
                    <a:pt x="2882" y="7031"/>
                  </a:lnTo>
                  <a:lnTo>
                    <a:pt x="2660" y="6936"/>
                  </a:lnTo>
                  <a:cubicBezTo>
                    <a:pt x="1489" y="6429"/>
                    <a:pt x="729" y="5257"/>
                    <a:pt x="729" y="3959"/>
                  </a:cubicBezTo>
                  <a:cubicBezTo>
                    <a:pt x="729" y="2154"/>
                    <a:pt x="2185" y="697"/>
                    <a:pt x="3959" y="697"/>
                  </a:cubicBezTo>
                  <a:close/>
                  <a:moveTo>
                    <a:pt x="5067" y="9406"/>
                  </a:moveTo>
                  <a:lnTo>
                    <a:pt x="5067" y="10166"/>
                  </a:lnTo>
                  <a:lnTo>
                    <a:pt x="2882" y="10166"/>
                  </a:lnTo>
                  <a:lnTo>
                    <a:pt x="2882" y="9406"/>
                  </a:lnTo>
                  <a:close/>
                  <a:moveTo>
                    <a:pt x="3990" y="0"/>
                  </a:moveTo>
                  <a:cubicBezTo>
                    <a:pt x="1774" y="0"/>
                    <a:pt x="0" y="1774"/>
                    <a:pt x="0" y="3959"/>
                  </a:cubicBezTo>
                  <a:cubicBezTo>
                    <a:pt x="0" y="5447"/>
                    <a:pt x="824" y="6841"/>
                    <a:pt x="2154" y="7506"/>
                  </a:cubicBezTo>
                  <a:lnTo>
                    <a:pt x="2154" y="8678"/>
                  </a:lnTo>
                  <a:lnTo>
                    <a:pt x="1425" y="8678"/>
                  </a:lnTo>
                  <a:lnTo>
                    <a:pt x="1425" y="9406"/>
                  </a:lnTo>
                  <a:lnTo>
                    <a:pt x="2154" y="9406"/>
                  </a:lnTo>
                  <a:lnTo>
                    <a:pt x="2154" y="10895"/>
                  </a:lnTo>
                  <a:lnTo>
                    <a:pt x="5796" y="10895"/>
                  </a:lnTo>
                  <a:lnTo>
                    <a:pt x="5796" y="9406"/>
                  </a:lnTo>
                  <a:lnTo>
                    <a:pt x="6524" y="9406"/>
                  </a:lnTo>
                  <a:lnTo>
                    <a:pt x="6524" y="8678"/>
                  </a:lnTo>
                  <a:lnTo>
                    <a:pt x="5796" y="8678"/>
                  </a:lnTo>
                  <a:lnTo>
                    <a:pt x="5796" y="7506"/>
                  </a:lnTo>
                  <a:cubicBezTo>
                    <a:pt x="7126" y="6841"/>
                    <a:pt x="7949" y="5447"/>
                    <a:pt x="7949" y="3959"/>
                  </a:cubicBezTo>
                  <a:cubicBezTo>
                    <a:pt x="7949" y="1774"/>
                    <a:pt x="6176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5"/>
          <p:cNvSpPr/>
          <p:nvPr/>
        </p:nvSpPr>
        <p:spPr>
          <a:xfrm>
            <a:off x="2323932" y="1669349"/>
            <a:ext cx="1704733" cy="1484218"/>
          </a:xfrm>
          <a:custGeom>
            <a:avLst/>
            <a:gdLst/>
            <a:ahLst/>
            <a:cxnLst/>
            <a:rect l="l" t="t" r="r" b="b"/>
            <a:pathLst>
              <a:path w="52413" h="45382" extrusionOk="0">
                <a:moveTo>
                  <a:pt x="13080" y="0"/>
                </a:moveTo>
                <a:lnTo>
                  <a:pt x="0" y="22707"/>
                </a:lnTo>
                <a:lnTo>
                  <a:pt x="13080" y="45382"/>
                </a:lnTo>
                <a:lnTo>
                  <a:pt x="39302" y="45382"/>
                </a:lnTo>
                <a:lnTo>
                  <a:pt x="52413" y="22707"/>
                </a:lnTo>
                <a:lnTo>
                  <a:pt x="39302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5"/>
          <p:cNvGrpSpPr/>
          <p:nvPr/>
        </p:nvGrpSpPr>
        <p:grpSpPr>
          <a:xfrm>
            <a:off x="2981099" y="1776033"/>
            <a:ext cx="412027" cy="413293"/>
            <a:chOff x="2981099" y="1776033"/>
            <a:chExt cx="412027" cy="413293"/>
          </a:xfrm>
        </p:grpSpPr>
        <p:sp>
          <p:nvSpPr>
            <p:cNvPr id="224" name="Google Shape;224;p15"/>
            <p:cNvSpPr/>
            <p:nvPr/>
          </p:nvSpPr>
          <p:spPr>
            <a:xfrm>
              <a:off x="3126323" y="1922061"/>
              <a:ext cx="121578" cy="121205"/>
            </a:xfrm>
            <a:custGeom>
              <a:avLst/>
              <a:gdLst/>
              <a:ahLst/>
              <a:cxnLst/>
              <a:rect l="l" t="t" r="r" b="b"/>
              <a:pathLst>
                <a:path w="3738" h="3706" extrusionOk="0">
                  <a:moveTo>
                    <a:pt x="1869" y="729"/>
                  </a:moveTo>
                  <a:cubicBezTo>
                    <a:pt x="2471" y="729"/>
                    <a:pt x="2977" y="1236"/>
                    <a:pt x="2977" y="1869"/>
                  </a:cubicBezTo>
                  <a:cubicBezTo>
                    <a:pt x="2977" y="2471"/>
                    <a:pt x="2471" y="2978"/>
                    <a:pt x="1869" y="2978"/>
                  </a:cubicBezTo>
                  <a:cubicBezTo>
                    <a:pt x="1267" y="2978"/>
                    <a:pt x="761" y="2471"/>
                    <a:pt x="761" y="1869"/>
                  </a:cubicBezTo>
                  <a:cubicBezTo>
                    <a:pt x="761" y="1236"/>
                    <a:pt x="1267" y="729"/>
                    <a:pt x="1869" y="729"/>
                  </a:cubicBezTo>
                  <a:close/>
                  <a:moveTo>
                    <a:pt x="1869" y="1"/>
                  </a:moveTo>
                  <a:cubicBezTo>
                    <a:pt x="856" y="1"/>
                    <a:pt x="0" y="824"/>
                    <a:pt x="0" y="1869"/>
                  </a:cubicBezTo>
                  <a:cubicBezTo>
                    <a:pt x="0" y="2883"/>
                    <a:pt x="856" y="3706"/>
                    <a:pt x="1869" y="3706"/>
                  </a:cubicBezTo>
                  <a:cubicBezTo>
                    <a:pt x="2882" y="3706"/>
                    <a:pt x="3706" y="2883"/>
                    <a:pt x="3706" y="1869"/>
                  </a:cubicBezTo>
                  <a:cubicBezTo>
                    <a:pt x="3737" y="824"/>
                    <a:pt x="2882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169582" y="1965558"/>
              <a:ext cx="34021" cy="34209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539" y="1"/>
                  </a:moveTo>
                  <a:lnTo>
                    <a:pt x="1" y="539"/>
                  </a:lnTo>
                  <a:lnTo>
                    <a:pt x="539" y="1046"/>
                  </a:lnTo>
                  <a:lnTo>
                    <a:pt x="1046" y="53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030537" y="1776033"/>
              <a:ext cx="313151" cy="413293"/>
            </a:xfrm>
            <a:custGeom>
              <a:avLst/>
              <a:gdLst/>
              <a:ahLst/>
              <a:cxnLst/>
              <a:rect l="l" t="t" r="r" b="b"/>
              <a:pathLst>
                <a:path w="9628" h="12637" extrusionOk="0">
                  <a:moveTo>
                    <a:pt x="1584" y="9596"/>
                  </a:moveTo>
                  <a:cubicBezTo>
                    <a:pt x="1647" y="10039"/>
                    <a:pt x="1742" y="10451"/>
                    <a:pt x="1837" y="10863"/>
                  </a:cubicBezTo>
                  <a:cubicBezTo>
                    <a:pt x="1457" y="10926"/>
                    <a:pt x="1109" y="11053"/>
                    <a:pt x="760" y="11243"/>
                  </a:cubicBezTo>
                  <a:cubicBezTo>
                    <a:pt x="855" y="10609"/>
                    <a:pt x="1140" y="10039"/>
                    <a:pt x="1584" y="9596"/>
                  </a:cubicBezTo>
                  <a:close/>
                  <a:moveTo>
                    <a:pt x="8044" y="9628"/>
                  </a:moveTo>
                  <a:cubicBezTo>
                    <a:pt x="8488" y="10039"/>
                    <a:pt x="8773" y="10609"/>
                    <a:pt x="8868" y="11243"/>
                  </a:cubicBezTo>
                  <a:cubicBezTo>
                    <a:pt x="8519" y="11053"/>
                    <a:pt x="8171" y="10926"/>
                    <a:pt x="7791" y="10863"/>
                  </a:cubicBezTo>
                  <a:cubicBezTo>
                    <a:pt x="7886" y="10451"/>
                    <a:pt x="7981" y="10039"/>
                    <a:pt x="8044" y="9628"/>
                  </a:cubicBezTo>
                  <a:close/>
                  <a:moveTo>
                    <a:pt x="4814" y="1204"/>
                  </a:moveTo>
                  <a:lnTo>
                    <a:pt x="5162" y="1679"/>
                  </a:lnTo>
                  <a:cubicBezTo>
                    <a:pt x="7347" y="4624"/>
                    <a:pt x="7949" y="8076"/>
                    <a:pt x="6841" y="11433"/>
                  </a:cubicBezTo>
                  <a:cubicBezTo>
                    <a:pt x="6334" y="11116"/>
                    <a:pt x="5764" y="10926"/>
                    <a:pt x="5194" y="10863"/>
                  </a:cubicBezTo>
                  <a:lnTo>
                    <a:pt x="5194" y="8931"/>
                  </a:lnTo>
                  <a:lnTo>
                    <a:pt x="4434" y="8931"/>
                  </a:lnTo>
                  <a:lnTo>
                    <a:pt x="4434" y="10863"/>
                  </a:lnTo>
                  <a:cubicBezTo>
                    <a:pt x="3864" y="10926"/>
                    <a:pt x="3294" y="11116"/>
                    <a:pt x="2787" y="11433"/>
                  </a:cubicBezTo>
                  <a:cubicBezTo>
                    <a:pt x="1679" y="8076"/>
                    <a:pt x="2249" y="4624"/>
                    <a:pt x="4466" y="1679"/>
                  </a:cubicBezTo>
                  <a:lnTo>
                    <a:pt x="4814" y="1204"/>
                  </a:lnTo>
                  <a:close/>
                  <a:moveTo>
                    <a:pt x="4814" y="0"/>
                  </a:moveTo>
                  <a:lnTo>
                    <a:pt x="3864" y="1235"/>
                  </a:lnTo>
                  <a:cubicBezTo>
                    <a:pt x="2629" y="2882"/>
                    <a:pt x="1869" y="4656"/>
                    <a:pt x="1584" y="6492"/>
                  </a:cubicBezTo>
                  <a:cubicBezTo>
                    <a:pt x="1489" y="7221"/>
                    <a:pt x="1457" y="7981"/>
                    <a:pt x="1489" y="8709"/>
                  </a:cubicBezTo>
                  <a:cubicBezTo>
                    <a:pt x="1077" y="9026"/>
                    <a:pt x="697" y="9438"/>
                    <a:pt x="444" y="9913"/>
                  </a:cubicBezTo>
                  <a:cubicBezTo>
                    <a:pt x="159" y="10451"/>
                    <a:pt x="0" y="11053"/>
                    <a:pt x="0" y="11654"/>
                  </a:cubicBezTo>
                  <a:lnTo>
                    <a:pt x="0" y="12636"/>
                  </a:lnTo>
                  <a:lnTo>
                    <a:pt x="760" y="12098"/>
                  </a:lnTo>
                  <a:cubicBezTo>
                    <a:pt x="1140" y="11813"/>
                    <a:pt x="1584" y="11654"/>
                    <a:pt x="2027" y="11591"/>
                  </a:cubicBezTo>
                  <a:cubicBezTo>
                    <a:pt x="2185" y="12034"/>
                    <a:pt x="2280" y="12256"/>
                    <a:pt x="2439" y="12636"/>
                  </a:cubicBezTo>
                  <a:cubicBezTo>
                    <a:pt x="2660" y="12478"/>
                    <a:pt x="3262" y="11749"/>
                    <a:pt x="4434" y="11623"/>
                  </a:cubicBezTo>
                  <a:lnTo>
                    <a:pt x="4434" y="12636"/>
                  </a:lnTo>
                  <a:lnTo>
                    <a:pt x="5194" y="12636"/>
                  </a:lnTo>
                  <a:lnTo>
                    <a:pt x="5194" y="11623"/>
                  </a:lnTo>
                  <a:cubicBezTo>
                    <a:pt x="6366" y="11749"/>
                    <a:pt x="6967" y="12478"/>
                    <a:pt x="7189" y="12636"/>
                  </a:cubicBezTo>
                  <a:cubicBezTo>
                    <a:pt x="7347" y="12256"/>
                    <a:pt x="7442" y="12003"/>
                    <a:pt x="7601" y="11591"/>
                  </a:cubicBezTo>
                  <a:cubicBezTo>
                    <a:pt x="8044" y="11654"/>
                    <a:pt x="8488" y="11844"/>
                    <a:pt x="8868" y="12098"/>
                  </a:cubicBezTo>
                  <a:lnTo>
                    <a:pt x="9628" y="12636"/>
                  </a:lnTo>
                  <a:lnTo>
                    <a:pt x="9628" y="11654"/>
                  </a:lnTo>
                  <a:cubicBezTo>
                    <a:pt x="9628" y="10483"/>
                    <a:pt x="9089" y="9406"/>
                    <a:pt x="8139" y="8709"/>
                  </a:cubicBezTo>
                  <a:cubicBezTo>
                    <a:pt x="8171" y="7981"/>
                    <a:pt x="8139" y="7221"/>
                    <a:pt x="8013" y="6492"/>
                  </a:cubicBezTo>
                  <a:cubicBezTo>
                    <a:pt x="7759" y="4656"/>
                    <a:pt x="6967" y="2882"/>
                    <a:pt x="5764" y="1235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981099" y="1873395"/>
              <a:ext cx="73149" cy="24889"/>
            </a:xfrm>
            <a:custGeom>
              <a:avLst/>
              <a:gdLst/>
              <a:ahLst/>
              <a:cxnLst/>
              <a:rect l="l" t="t" r="r" b="b"/>
              <a:pathLst>
                <a:path w="224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2249" y="760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319977" y="1873395"/>
              <a:ext cx="73149" cy="24889"/>
            </a:xfrm>
            <a:custGeom>
              <a:avLst/>
              <a:gdLst/>
              <a:ahLst/>
              <a:cxnLst/>
              <a:rect l="l" t="t" r="r" b="b"/>
              <a:pathLst>
                <a:path w="2249" h="761" extrusionOk="0">
                  <a:moveTo>
                    <a:pt x="0" y="0"/>
                  </a:moveTo>
                  <a:lnTo>
                    <a:pt x="0" y="760"/>
                  </a:lnTo>
                  <a:lnTo>
                    <a:pt x="2249" y="760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996549" y="1787414"/>
              <a:ext cx="75230" cy="52851"/>
            </a:xfrm>
            <a:custGeom>
              <a:avLst/>
              <a:gdLst/>
              <a:ahLst/>
              <a:cxnLst/>
              <a:rect l="l" t="t" r="r" b="b"/>
              <a:pathLst>
                <a:path w="2313" h="1616" extrusionOk="0">
                  <a:moveTo>
                    <a:pt x="317" y="1"/>
                  </a:moveTo>
                  <a:lnTo>
                    <a:pt x="0" y="666"/>
                  </a:lnTo>
                  <a:lnTo>
                    <a:pt x="1995" y="1616"/>
                  </a:lnTo>
                  <a:lnTo>
                    <a:pt x="2312" y="9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302446" y="1931381"/>
              <a:ext cx="75230" cy="52851"/>
            </a:xfrm>
            <a:custGeom>
              <a:avLst/>
              <a:gdLst/>
              <a:ahLst/>
              <a:cxnLst/>
              <a:rect l="l" t="t" r="r" b="b"/>
              <a:pathLst>
                <a:path w="2313" h="1616" extrusionOk="0">
                  <a:moveTo>
                    <a:pt x="318" y="1"/>
                  </a:moveTo>
                  <a:lnTo>
                    <a:pt x="1" y="666"/>
                  </a:lnTo>
                  <a:lnTo>
                    <a:pt x="1996" y="1616"/>
                  </a:lnTo>
                  <a:lnTo>
                    <a:pt x="2313" y="9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996549" y="1931381"/>
              <a:ext cx="75230" cy="52851"/>
            </a:xfrm>
            <a:custGeom>
              <a:avLst/>
              <a:gdLst/>
              <a:ahLst/>
              <a:cxnLst/>
              <a:rect l="l" t="t" r="r" b="b"/>
              <a:pathLst>
                <a:path w="2313" h="1616" extrusionOk="0">
                  <a:moveTo>
                    <a:pt x="1995" y="1"/>
                  </a:moveTo>
                  <a:lnTo>
                    <a:pt x="0" y="919"/>
                  </a:lnTo>
                  <a:lnTo>
                    <a:pt x="285" y="1616"/>
                  </a:lnTo>
                  <a:lnTo>
                    <a:pt x="2312" y="666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302446" y="1787414"/>
              <a:ext cx="75230" cy="52851"/>
            </a:xfrm>
            <a:custGeom>
              <a:avLst/>
              <a:gdLst/>
              <a:ahLst/>
              <a:cxnLst/>
              <a:rect l="l" t="t" r="r" b="b"/>
              <a:pathLst>
                <a:path w="2313" h="1616" extrusionOk="0">
                  <a:moveTo>
                    <a:pt x="1996" y="1"/>
                  </a:moveTo>
                  <a:lnTo>
                    <a:pt x="1" y="951"/>
                  </a:lnTo>
                  <a:lnTo>
                    <a:pt x="318" y="1616"/>
                  </a:lnTo>
                  <a:lnTo>
                    <a:pt x="2313" y="666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3702113" y="2453386"/>
            <a:ext cx="1704733" cy="1484251"/>
          </a:xfrm>
          <a:custGeom>
            <a:avLst/>
            <a:gdLst/>
            <a:ahLst/>
            <a:cxnLst/>
            <a:rect l="l" t="t" r="r" b="b"/>
            <a:pathLst>
              <a:path w="52413" h="45383" extrusionOk="0">
                <a:moveTo>
                  <a:pt x="13080" y="1"/>
                </a:moveTo>
                <a:lnTo>
                  <a:pt x="0" y="22707"/>
                </a:lnTo>
                <a:lnTo>
                  <a:pt x="13080" y="45382"/>
                </a:lnTo>
                <a:lnTo>
                  <a:pt x="39302" y="45382"/>
                </a:lnTo>
                <a:lnTo>
                  <a:pt x="52413" y="22707"/>
                </a:lnTo>
                <a:lnTo>
                  <a:pt x="39302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4353101" y="2598400"/>
            <a:ext cx="401749" cy="403972"/>
          </a:xfrm>
          <a:custGeom>
            <a:avLst/>
            <a:gdLst/>
            <a:ahLst/>
            <a:cxnLst/>
            <a:rect l="l" t="t" r="r" b="b"/>
            <a:pathLst>
              <a:path w="12352" h="12352" extrusionOk="0">
                <a:moveTo>
                  <a:pt x="11623" y="3642"/>
                </a:moveTo>
                <a:lnTo>
                  <a:pt x="11623" y="5289"/>
                </a:lnTo>
                <a:lnTo>
                  <a:pt x="11053" y="4719"/>
                </a:lnTo>
                <a:lnTo>
                  <a:pt x="8424" y="7379"/>
                </a:lnTo>
                <a:lnTo>
                  <a:pt x="5447" y="5162"/>
                </a:lnTo>
                <a:lnTo>
                  <a:pt x="729" y="8519"/>
                </a:lnTo>
                <a:lnTo>
                  <a:pt x="729" y="7633"/>
                </a:lnTo>
                <a:lnTo>
                  <a:pt x="5479" y="4276"/>
                </a:lnTo>
                <a:lnTo>
                  <a:pt x="8329" y="6398"/>
                </a:lnTo>
                <a:lnTo>
                  <a:pt x="10546" y="4212"/>
                </a:lnTo>
                <a:lnTo>
                  <a:pt x="9976" y="3642"/>
                </a:lnTo>
                <a:close/>
                <a:moveTo>
                  <a:pt x="2217" y="8361"/>
                </a:moveTo>
                <a:lnTo>
                  <a:pt x="2217" y="11623"/>
                </a:lnTo>
                <a:lnTo>
                  <a:pt x="729" y="11623"/>
                </a:lnTo>
                <a:lnTo>
                  <a:pt x="729" y="9406"/>
                </a:lnTo>
                <a:lnTo>
                  <a:pt x="2217" y="8361"/>
                </a:lnTo>
                <a:close/>
                <a:moveTo>
                  <a:pt x="5099" y="6303"/>
                </a:moveTo>
                <a:lnTo>
                  <a:pt x="5099" y="11623"/>
                </a:lnTo>
                <a:lnTo>
                  <a:pt x="2914" y="11623"/>
                </a:lnTo>
                <a:lnTo>
                  <a:pt x="2914" y="7854"/>
                </a:lnTo>
                <a:lnTo>
                  <a:pt x="5099" y="6303"/>
                </a:lnTo>
                <a:close/>
                <a:moveTo>
                  <a:pt x="5827" y="6334"/>
                </a:moveTo>
                <a:lnTo>
                  <a:pt x="8013" y="7981"/>
                </a:lnTo>
                <a:lnTo>
                  <a:pt x="8013" y="11623"/>
                </a:lnTo>
                <a:lnTo>
                  <a:pt x="5827" y="11623"/>
                </a:lnTo>
                <a:lnTo>
                  <a:pt x="5827" y="6334"/>
                </a:lnTo>
                <a:close/>
                <a:moveTo>
                  <a:pt x="10926" y="5891"/>
                </a:moveTo>
                <a:lnTo>
                  <a:pt x="10926" y="11623"/>
                </a:lnTo>
                <a:lnTo>
                  <a:pt x="8741" y="11623"/>
                </a:lnTo>
                <a:lnTo>
                  <a:pt x="8741" y="8076"/>
                </a:lnTo>
                <a:lnTo>
                  <a:pt x="10926" y="5891"/>
                </a:lnTo>
                <a:close/>
                <a:moveTo>
                  <a:pt x="0" y="0"/>
                </a:moveTo>
                <a:lnTo>
                  <a:pt x="0" y="12351"/>
                </a:lnTo>
                <a:lnTo>
                  <a:pt x="12351" y="12351"/>
                </a:lnTo>
                <a:lnTo>
                  <a:pt x="12351" y="11623"/>
                </a:lnTo>
                <a:lnTo>
                  <a:pt x="11623" y="11623"/>
                </a:lnTo>
                <a:lnTo>
                  <a:pt x="11623" y="6303"/>
                </a:lnTo>
                <a:lnTo>
                  <a:pt x="12351" y="7031"/>
                </a:lnTo>
                <a:lnTo>
                  <a:pt x="12351" y="2914"/>
                </a:lnTo>
                <a:lnTo>
                  <a:pt x="8234" y="2914"/>
                </a:lnTo>
                <a:lnTo>
                  <a:pt x="9533" y="4212"/>
                </a:lnTo>
                <a:lnTo>
                  <a:pt x="8266" y="5447"/>
                </a:lnTo>
                <a:lnTo>
                  <a:pt x="5479" y="3389"/>
                </a:lnTo>
                <a:lnTo>
                  <a:pt x="729" y="6746"/>
                </a:lnTo>
                <a:lnTo>
                  <a:pt x="7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5057625" y="1632065"/>
            <a:ext cx="1704765" cy="1484218"/>
          </a:xfrm>
          <a:custGeom>
            <a:avLst/>
            <a:gdLst/>
            <a:ahLst/>
            <a:cxnLst/>
            <a:rect l="l" t="t" r="r" b="b"/>
            <a:pathLst>
              <a:path w="52414" h="45382" extrusionOk="0">
                <a:moveTo>
                  <a:pt x="13112" y="0"/>
                </a:moveTo>
                <a:lnTo>
                  <a:pt x="1" y="22675"/>
                </a:lnTo>
                <a:lnTo>
                  <a:pt x="13112" y="45382"/>
                </a:lnTo>
                <a:lnTo>
                  <a:pt x="39334" y="45382"/>
                </a:lnTo>
                <a:lnTo>
                  <a:pt x="52413" y="22675"/>
                </a:lnTo>
                <a:lnTo>
                  <a:pt x="39334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5712744" y="1748070"/>
            <a:ext cx="394528" cy="450577"/>
            <a:chOff x="5712744" y="1748070"/>
            <a:chExt cx="394528" cy="450577"/>
          </a:xfrm>
        </p:grpSpPr>
        <p:sp>
          <p:nvSpPr>
            <p:cNvPr id="237" name="Google Shape;237;p15"/>
            <p:cNvSpPr/>
            <p:nvPr/>
          </p:nvSpPr>
          <p:spPr>
            <a:xfrm>
              <a:off x="5712744" y="1748070"/>
              <a:ext cx="394528" cy="450577"/>
            </a:xfrm>
            <a:custGeom>
              <a:avLst/>
              <a:gdLst/>
              <a:ahLst/>
              <a:cxnLst/>
              <a:rect l="l" t="t" r="r" b="b"/>
              <a:pathLst>
                <a:path w="12130" h="13777" extrusionOk="0">
                  <a:moveTo>
                    <a:pt x="6493" y="792"/>
                  </a:moveTo>
                  <a:lnTo>
                    <a:pt x="6493" y="1647"/>
                  </a:lnTo>
                  <a:cubicBezTo>
                    <a:pt x="6334" y="1647"/>
                    <a:pt x="6208" y="1615"/>
                    <a:pt x="6081" y="1615"/>
                  </a:cubicBezTo>
                  <a:cubicBezTo>
                    <a:pt x="5954" y="1615"/>
                    <a:pt x="5796" y="1647"/>
                    <a:pt x="5669" y="1647"/>
                  </a:cubicBezTo>
                  <a:lnTo>
                    <a:pt x="5669" y="792"/>
                  </a:lnTo>
                  <a:close/>
                  <a:moveTo>
                    <a:pt x="6081" y="2439"/>
                  </a:moveTo>
                  <a:cubicBezTo>
                    <a:pt x="8963" y="2439"/>
                    <a:pt x="11338" y="4782"/>
                    <a:pt x="11338" y="7696"/>
                  </a:cubicBezTo>
                  <a:cubicBezTo>
                    <a:pt x="11338" y="10609"/>
                    <a:pt x="8963" y="12985"/>
                    <a:pt x="6081" y="12985"/>
                  </a:cubicBezTo>
                  <a:cubicBezTo>
                    <a:pt x="3167" y="12985"/>
                    <a:pt x="824" y="10609"/>
                    <a:pt x="824" y="7696"/>
                  </a:cubicBezTo>
                  <a:cubicBezTo>
                    <a:pt x="824" y="4782"/>
                    <a:pt x="3167" y="2439"/>
                    <a:pt x="6081" y="2439"/>
                  </a:cubicBezTo>
                  <a:close/>
                  <a:moveTo>
                    <a:pt x="4054" y="0"/>
                  </a:moveTo>
                  <a:lnTo>
                    <a:pt x="4054" y="792"/>
                  </a:lnTo>
                  <a:lnTo>
                    <a:pt x="4846" y="792"/>
                  </a:lnTo>
                  <a:lnTo>
                    <a:pt x="4846" y="1742"/>
                  </a:lnTo>
                  <a:cubicBezTo>
                    <a:pt x="4022" y="1932"/>
                    <a:pt x="3231" y="2249"/>
                    <a:pt x="2534" y="2755"/>
                  </a:cubicBezTo>
                  <a:lnTo>
                    <a:pt x="1837" y="2090"/>
                  </a:lnTo>
                  <a:lnTo>
                    <a:pt x="2407" y="1520"/>
                  </a:lnTo>
                  <a:lnTo>
                    <a:pt x="1837" y="950"/>
                  </a:lnTo>
                  <a:lnTo>
                    <a:pt x="127" y="2660"/>
                  </a:lnTo>
                  <a:lnTo>
                    <a:pt x="697" y="3230"/>
                  </a:lnTo>
                  <a:lnTo>
                    <a:pt x="1267" y="2660"/>
                  </a:lnTo>
                  <a:lnTo>
                    <a:pt x="1901" y="3294"/>
                  </a:lnTo>
                  <a:cubicBezTo>
                    <a:pt x="697" y="4402"/>
                    <a:pt x="1" y="5986"/>
                    <a:pt x="1" y="7696"/>
                  </a:cubicBezTo>
                  <a:cubicBezTo>
                    <a:pt x="1" y="11053"/>
                    <a:pt x="2724" y="13776"/>
                    <a:pt x="6081" y="13776"/>
                  </a:cubicBezTo>
                  <a:cubicBezTo>
                    <a:pt x="9406" y="13776"/>
                    <a:pt x="12130" y="11053"/>
                    <a:pt x="12130" y="7696"/>
                  </a:cubicBezTo>
                  <a:cubicBezTo>
                    <a:pt x="12130" y="6049"/>
                    <a:pt x="11496" y="4466"/>
                    <a:pt x="10230" y="3294"/>
                  </a:cubicBezTo>
                  <a:lnTo>
                    <a:pt x="10863" y="2660"/>
                  </a:lnTo>
                  <a:lnTo>
                    <a:pt x="11433" y="3230"/>
                  </a:lnTo>
                  <a:lnTo>
                    <a:pt x="12003" y="2660"/>
                  </a:lnTo>
                  <a:lnTo>
                    <a:pt x="10293" y="950"/>
                  </a:lnTo>
                  <a:lnTo>
                    <a:pt x="9723" y="1520"/>
                  </a:lnTo>
                  <a:lnTo>
                    <a:pt x="10293" y="2090"/>
                  </a:lnTo>
                  <a:lnTo>
                    <a:pt x="9628" y="2755"/>
                  </a:lnTo>
                  <a:cubicBezTo>
                    <a:pt x="8931" y="2280"/>
                    <a:pt x="8139" y="1932"/>
                    <a:pt x="7284" y="1742"/>
                  </a:cubicBezTo>
                  <a:lnTo>
                    <a:pt x="7284" y="792"/>
                  </a:lnTo>
                  <a:lnTo>
                    <a:pt x="8108" y="792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871368" y="1853707"/>
              <a:ext cx="78320" cy="185437"/>
            </a:xfrm>
            <a:custGeom>
              <a:avLst/>
              <a:gdLst/>
              <a:ahLst/>
              <a:cxnLst/>
              <a:rect l="l" t="t" r="r" b="b"/>
              <a:pathLst>
                <a:path w="2408" h="5670" extrusionOk="0">
                  <a:moveTo>
                    <a:pt x="1204" y="4054"/>
                  </a:moveTo>
                  <a:cubicBezTo>
                    <a:pt x="1426" y="4054"/>
                    <a:pt x="1584" y="4244"/>
                    <a:pt x="1584" y="4466"/>
                  </a:cubicBezTo>
                  <a:cubicBezTo>
                    <a:pt x="1616" y="4687"/>
                    <a:pt x="1426" y="4877"/>
                    <a:pt x="1204" y="4877"/>
                  </a:cubicBezTo>
                  <a:cubicBezTo>
                    <a:pt x="982" y="4877"/>
                    <a:pt x="792" y="4687"/>
                    <a:pt x="792" y="4466"/>
                  </a:cubicBezTo>
                  <a:cubicBezTo>
                    <a:pt x="792" y="4244"/>
                    <a:pt x="982" y="4054"/>
                    <a:pt x="1204" y="4054"/>
                  </a:cubicBezTo>
                  <a:close/>
                  <a:moveTo>
                    <a:pt x="792" y="0"/>
                  </a:moveTo>
                  <a:lnTo>
                    <a:pt x="792" y="3326"/>
                  </a:lnTo>
                  <a:cubicBezTo>
                    <a:pt x="317" y="3484"/>
                    <a:pt x="1" y="3927"/>
                    <a:pt x="1" y="4466"/>
                  </a:cubicBezTo>
                  <a:cubicBezTo>
                    <a:pt x="1" y="5131"/>
                    <a:pt x="539" y="5669"/>
                    <a:pt x="1204" y="5669"/>
                  </a:cubicBezTo>
                  <a:cubicBezTo>
                    <a:pt x="1869" y="5669"/>
                    <a:pt x="2407" y="5131"/>
                    <a:pt x="2407" y="4466"/>
                  </a:cubicBezTo>
                  <a:cubicBezTo>
                    <a:pt x="2407" y="3927"/>
                    <a:pt x="2059" y="3484"/>
                    <a:pt x="1616" y="3326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897128" y="2118846"/>
              <a:ext cx="26801" cy="25935"/>
            </a:xfrm>
            <a:custGeom>
              <a:avLst/>
              <a:gdLst/>
              <a:ahLst/>
              <a:cxnLst/>
              <a:rect l="l" t="t" r="r" b="b"/>
              <a:pathLst>
                <a:path w="824" h="793" extrusionOk="0">
                  <a:moveTo>
                    <a:pt x="0" y="1"/>
                  </a:moveTo>
                  <a:lnTo>
                    <a:pt x="0" y="792"/>
                  </a:lnTo>
                  <a:lnTo>
                    <a:pt x="824" y="792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66313" y="1986293"/>
              <a:ext cx="25792" cy="26949"/>
            </a:xfrm>
            <a:custGeom>
              <a:avLst/>
              <a:gdLst/>
              <a:ahLst/>
              <a:cxnLst/>
              <a:rect l="l" t="t" r="r" b="b"/>
              <a:pathLst>
                <a:path w="793" h="824" extrusionOk="0">
                  <a:moveTo>
                    <a:pt x="0" y="0"/>
                  </a:moveTo>
                  <a:lnTo>
                    <a:pt x="0" y="823"/>
                  </a:lnTo>
                  <a:lnTo>
                    <a:pt x="792" y="823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028952" y="1986293"/>
              <a:ext cx="25792" cy="26949"/>
            </a:xfrm>
            <a:custGeom>
              <a:avLst/>
              <a:gdLst/>
              <a:ahLst/>
              <a:cxnLst/>
              <a:rect l="l" t="t" r="r" b="b"/>
              <a:pathLst>
                <a:path w="793" h="824" extrusionOk="0">
                  <a:moveTo>
                    <a:pt x="1" y="0"/>
                  </a:moveTo>
                  <a:lnTo>
                    <a:pt x="1" y="823"/>
                  </a:lnTo>
                  <a:lnTo>
                    <a:pt x="793" y="823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5799260" y="2074302"/>
              <a:ext cx="37111" cy="37349"/>
            </a:xfrm>
            <a:custGeom>
              <a:avLst/>
              <a:gdLst/>
              <a:ahLst/>
              <a:cxnLst/>
              <a:rect l="l" t="t" r="r" b="b"/>
              <a:pathLst>
                <a:path w="1141" h="1142" extrusionOk="0">
                  <a:moveTo>
                    <a:pt x="571" y="1"/>
                  </a:moveTo>
                  <a:lnTo>
                    <a:pt x="1" y="571"/>
                  </a:lnTo>
                  <a:lnTo>
                    <a:pt x="571" y="1141"/>
                  </a:lnTo>
                  <a:lnTo>
                    <a:pt x="1141" y="571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984685" y="1887884"/>
              <a:ext cx="37111" cy="37316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1"/>
                  </a:moveTo>
                  <a:lnTo>
                    <a:pt x="0" y="571"/>
                  </a:lnTo>
                  <a:lnTo>
                    <a:pt x="570" y="1141"/>
                  </a:lnTo>
                  <a:lnTo>
                    <a:pt x="1140" y="57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5984685" y="2074302"/>
              <a:ext cx="37111" cy="37349"/>
            </a:xfrm>
            <a:custGeom>
              <a:avLst/>
              <a:gdLst/>
              <a:ahLst/>
              <a:cxnLst/>
              <a:rect l="l" t="t" r="r" b="b"/>
              <a:pathLst>
                <a:path w="1141" h="1142" extrusionOk="0">
                  <a:moveTo>
                    <a:pt x="570" y="1"/>
                  </a:moveTo>
                  <a:lnTo>
                    <a:pt x="0" y="571"/>
                  </a:lnTo>
                  <a:lnTo>
                    <a:pt x="570" y="1141"/>
                  </a:lnTo>
                  <a:lnTo>
                    <a:pt x="1140" y="57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5799260" y="1887884"/>
              <a:ext cx="37111" cy="37316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1"/>
                  </a:moveTo>
                  <a:lnTo>
                    <a:pt x="1" y="571"/>
                  </a:lnTo>
                  <a:lnTo>
                    <a:pt x="571" y="1141"/>
                  </a:lnTo>
                  <a:lnTo>
                    <a:pt x="1141" y="571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5"/>
          <p:cNvSpPr/>
          <p:nvPr/>
        </p:nvSpPr>
        <p:spPr>
          <a:xfrm>
            <a:off x="6434799" y="2399521"/>
            <a:ext cx="1704733" cy="1484251"/>
          </a:xfrm>
          <a:custGeom>
            <a:avLst/>
            <a:gdLst/>
            <a:ahLst/>
            <a:cxnLst/>
            <a:rect l="l" t="t" r="r" b="b"/>
            <a:pathLst>
              <a:path w="52413" h="45383" extrusionOk="0">
                <a:moveTo>
                  <a:pt x="13112" y="1"/>
                </a:moveTo>
                <a:lnTo>
                  <a:pt x="1" y="22676"/>
                </a:lnTo>
                <a:lnTo>
                  <a:pt x="13112" y="45383"/>
                </a:lnTo>
                <a:lnTo>
                  <a:pt x="39302" y="45383"/>
                </a:lnTo>
                <a:lnTo>
                  <a:pt x="52413" y="22676"/>
                </a:lnTo>
                <a:lnTo>
                  <a:pt x="39302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5"/>
          <p:cNvGrpSpPr/>
          <p:nvPr/>
        </p:nvGrpSpPr>
        <p:grpSpPr>
          <a:xfrm>
            <a:off x="7079607" y="2554902"/>
            <a:ext cx="415117" cy="417414"/>
            <a:chOff x="7079607" y="2554902"/>
            <a:chExt cx="415117" cy="417414"/>
          </a:xfrm>
        </p:grpSpPr>
        <p:sp>
          <p:nvSpPr>
            <p:cNvPr id="248" name="Google Shape;248;p15"/>
            <p:cNvSpPr/>
            <p:nvPr/>
          </p:nvSpPr>
          <p:spPr>
            <a:xfrm>
              <a:off x="7079607" y="2554902"/>
              <a:ext cx="415117" cy="417414"/>
            </a:xfrm>
            <a:custGeom>
              <a:avLst/>
              <a:gdLst/>
              <a:ahLst/>
              <a:cxnLst/>
              <a:rect l="l" t="t" r="r" b="b"/>
              <a:pathLst>
                <a:path w="12763" h="12763" extrusionOk="0">
                  <a:moveTo>
                    <a:pt x="5004" y="760"/>
                  </a:moveTo>
                  <a:lnTo>
                    <a:pt x="4624" y="1552"/>
                  </a:lnTo>
                  <a:lnTo>
                    <a:pt x="3611" y="1552"/>
                  </a:lnTo>
                  <a:lnTo>
                    <a:pt x="3231" y="760"/>
                  </a:lnTo>
                  <a:close/>
                  <a:moveTo>
                    <a:pt x="4846" y="2312"/>
                  </a:moveTo>
                  <a:cubicBezTo>
                    <a:pt x="5067" y="2312"/>
                    <a:pt x="5226" y="2470"/>
                    <a:pt x="5226" y="2661"/>
                  </a:cubicBezTo>
                  <a:cubicBezTo>
                    <a:pt x="5226" y="2882"/>
                    <a:pt x="5067" y="3041"/>
                    <a:pt x="4846" y="3041"/>
                  </a:cubicBezTo>
                  <a:lnTo>
                    <a:pt x="3357" y="3041"/>
                  </a:lnTo>
                  <a:cubicBezTo>
                    <a:pt x="3167" y="3041"/>
                    <a:pt x="2977" y="2882"/>
                    <a:pt x="2977" y="2661"/>
                  </a:cubicBezTo>
                  <a:cubicBezTo>
                    <a:pt x="2977" y="2470"/>
                    <a:pt x="3167" y="2312"/>
                    <a:pt x="3357" y="2312"/>
                  </a:cubicBezTo>
                  <a:close/>
                  <a:moveTo>
                    <a:pt x="12003" y="6017"/>
                  </a:moveTo>
                  <a:lnTo>
                    <a:pt x="12003" y="7538"/>
                  </a:lnTo>
                  <a:lnTo>
                    <a:pt x="7474" y="7538"/>
                  </a:lnTo>
                  <a:lnTo>
                    <a:pt x="7474" y="6017"/>
                  </a:lnTo>
                  <a:close/>
                  <a:moveTo>
                    <a:pt x="12003" y="8266"/>
                  </a:moveTo>
                  <a:lnTo>
                    <a:pt x="12003" y="9786"/>
                  </a:lnTo>
                  <a:lnTo>
                    <a:pt x="7474" y="9786"/>
                  </a:lnTo>
                  <a:lnTo>
                    <a:pt x="7474" y="8266"/>
                  </a:lnTo>
                  <a:close/>
                  <a:moveTo>
                    <a:pt x="4751" y="3801"/>
                  </a:moveTo>
                  <a:cubicBezTo>
                    <a:pt x="5637" y="4339"/>
                    <a:pt x="6271" y="5067"/>
                    <a:pt x="6746" y="6017"/>
                  </a:cubicBezTo>
                  <a:lnTo>
                    <a:pt x="6746" y="11274"/>
                  </a:lnTo>
                  <a:lnTo>
                    <a:pt x="760" y="11274"/>
                  </a:lnTo>
                  <a:lnTo>
                    <a:pt x="760" y="10008"/>
                  </a:lnTo>
                  <a:cubicBezTo>
                    <a:pt x="760" y="6967"/>
                    <a:pt x="1647" y="4941"/>
                    <a:pt x="3484" y="3801"/>
                  </a:cubicBezTo>
                  <a:close/>
                  <a:moveTo>
                    <a:pt x="12003" y="10514"/>
                  </a:moveTo>
                  <a:lnTo>
                    <a:pt x="12003" y="12003"/>
                  </a:lnTo>
                  <a:lnTo>
                    <a:pt x="7474" y="12003"/>
                  </a:lnTo>
                  <a:lnTo>
                    <a:pt x="7474" y="10514"/>
                  </a:lnTo>
                  <a:close/>
                  <a:moveTo>
                    <a:pt x="2027" y="0"/>
                  </a:moveTo>
                  <a:lnTo>
                    <a:pt x="2819" y="1679"/>
                  </a:lnTo>
                  <a:cubicBezTo>
                    <a:pt x="2471" y="1869"/>
                    <a:pt x="2249" y="2249"/>
                    <a:pt x="2249" y="2661"/>
                  </a:cubicBezTo>
                  <a:cubicBezTo>
                    <a:pt x="2249" y="2977"/>
                    <a:pt x="2376" y="3294"/>
                    <a:pt x="2597" y="3484"/>
                  </a:cubicBezTo>
                  <a:cubicBezTo>
                    <a:pt x="570" y="5036"/>
                    <a:pt x="0" y="7474"/>
                    <a:pt x="0" y="10008"/>
                  </a:cubicBezTo>
                  <a:lnTo>
                    <a:pt x="0" y="12003"/>
                  </a:lnTo>
                  <a:lnTo>
                    <a:pt x="6714" y="12003"/>
                  </a:lnTo>
                  <a:lnTo>
                    <a:pt x="6714" y="12763"/>
                  </a:lnTo>
                  <a:lnTo>
                    <a:pt x="12763" y="12763"/>
                  </a:lnTo>
                  <a:lnTo>
                    <a:pt x="12763" y="5289"/>
                  </a:lnTo>
                  <a:lnTo>
                    <a:pt x="7189" y="5289"/>
                  </a:lnTo>
                  <a:cubicBezTo>
                    <a:pt x="6778" y="4561"/>
                    <a:pt x="6271" y="3959"/>
                    <a:pt x="5637" y="3484"/>
                  </a:cubicBezTo>
                  <a:cubicBezTo>
                    <a:pt x="5827" y="3294"/>
                    <a:pt x="5986" y="2977"/>
                    <a:pt x="5986" y="2661"/>
                  </a:cubicBezTo>
                  <a:cubicBezTo>
                    <a:pt x="5986" y="2249"/>
                    <a:pt x="5732" y="1869"/>
                    <a:pt x="5384" y="1679"/>
                  </a:cubicBezTo>
                  <a:lnTo>
                    <a:pt x="6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176434" y="2751688"/>
              <a:ext cx="73149" cy="147107"/>
            </a:xfrm>
            <a:custGeom>
              <a:avLst/>
              <a:gdLst/>
              <a:ahLst/>
              <a:cxnLst/>
              <a:rect l="l" t="t" r="r" b="b"/>
              <a:pathLst>
                <a:path w="2249" h="4498" extrusionOk="0">
                  <a:moveTo>
                    <a:pt x="760" y="0"/>
                  </a:moveTo>
                  <a:lnTo>
                    <a:pt x="760" y="444"/>
                  </a:lnTo>
                  <a:cubicBezTo>
                    <a:pt x="317" y="602"/>
                    <a:pt x="0" y="1014"/>
                    <a:pt x="0" y="1521"/>
                  </a:cubicBezTo>
                  <a:cubicBezTo>
                    <a:pt x="0" y="2122"/>
                    <a:pt x="507" y="2629"/>
                    <a:pt x="1140" y="2629"/>
                  </a:cubicBezTo>
                  <a:cubicBezTo>
                    <a:pt x="1330" y="2629"/>
                    <a:pt x="1520" y="2787"/>
                    <a:pt x="1520" y="3009"/>
                  </a:cubicBezTo>
                  <a:cubicBezTo>
                    <a:pt x="1520" y="3199"/>
                    <a:pt x="1330" y="3389"/>
                    <a:pt x="1140" y="3389"/>
                  </a:cubicBezTo>
                  <a:cubicBezTo>
                    <a:pt x="919" y="3389"/>
                    <a:pt x="760" y="3199"/>
                    <a:pt x="760" y="3009"/>
                  </a:cubicBezTo>
                  <a:lnTo>
                    <a:pt x="0" y="3009"/>
                  </a:lnTo>
                  <a:cubicBezTo>
                    <a:pt x="0" y="3484"/>
                    <a:pt x="317" y="3896"/>
                    <a:pt x="760" y="4054"/>
                  </a:cubicBezTo>
                  <a:lnTo>
                    <a:pt x="760" y="4497"/>
                  </a:lnTo>
                  <a:lnTo>
                    <a:pt x="1520" y="4497"/>
                  </a:lnTo>
                  <a:lnTo>
                    <a:pt x="1520" y="4054"/>
                  </a:lnTo>
                  <a:cubicBezTo>
                    <a:pt x="1932" y="3896"/>
                    <a:pt x="2249" y="3484"/>
                    <a:pt x="2249" y="3009"/>
                  </a:cubicBezTo>
                  <a:cubicBezTo>
                    <a:pt x="2249" y="2376"/>
                    <a:pt x="1742" y="1869"/>
                    <a:pt x="1140" y="1869"/>
                  </a:cubicBezTo>
                  <a:cubicBezTo>
                    <a:pt x="919" y="1869"/>
                    <a:pt x="760" y="1711"/>
                    <a:pt x="760" y="1521"/>
                  </a:cubicBezTo>
                  <a:cubicBezTo>
                    <a:pt x="760" y="1299"/>
                    <a:pt x="919" y="1140"/>
                    <a:pt x="1140" y="1140"/>
                  </a:cubicBezTo>
                  <a:cubicBezTo>
                    <a:pt x="1330" y="1140"/>
                    <a:pt x="1520" y="1299"/>
                    <a:pt x="1520" y="1521"/>
                  </a:cubicBezTo>
                  <a:lnTo>
                    <a:pt x="2249" y="1521"/>
                  </a:lnTo>
                  <a:cubicBezTo>
                    <a:pt x="2249" y="1014"/>
                    <a:pt x="1932" y="602"/>
                    <a:pt x="1520" y="444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5"/>
          <p:cNvSpPr/>
          <p:nvPr/>
        </p:nvSpPr>
        <p:spPr>
          <a:xfrm>
            <a:off x="3854775" y="1174651"/>
            <a:ext cx="1346883" cy="1172671"/>
          </a:xfrm>
          <a:custGeom>
            <a:avLst/>
            <a:gdLst/>
            <a:ahLst/>
            <a:cxnLst/>
            <a:rect l="l" t="t" r="r" b="b"/>
            <a:pathLst>
              <a:path w="52413" h="45382" extrusionOk="0">
                <a:moveTo>
                  <a:pt x="13111" y="0"/>
                </a:moveTo>
                <a:lnTo>
                  <a:pt x="0" y="22707"/>
                </a:lnTo>
                <a:lnTo>
                  <a:pt x="13111" y="45382"/>
                </a:lnTo>
                <a:lnTo>
                  <a:pt x="39301" y="45382"/>
                </a:lnTo>
                <a:lnTo>
                  <a:pt x="52412" y="22707"/>
                </a:lnTo>
                <a:lnTo>
                  <a:pt x="3930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1173061" y="3033850"/>
            <a:ext cx="1295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1173061" y="3250100"/>
            <a:ext cx="1295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2533238" y="2237050"/>
            <a:ext cx="1295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2533238" y="2453300"/>
            <a:ext cx="1295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actually 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5269524" y="2243575"/>
            <a:ext cx="1295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269524" y="2459825"/>
            <a:ext cx="1295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3906274" y="3033850"/>
            <a:ext cx="1295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3906274" y="3250100"/>
            <a:ext cx="1295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6640524" y="3033850"/>
            <a:ext cx="1295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6640524" y="3250100"/>
            <a:ext cx="1295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with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2479275" y="3285976"/>
            <a:ext cx="1346883" cy="1172671"/>
          </a:xfrm>
          <a:custGeom>
            <a:avLst/>
            <a:gdLst/>
            <a:ahLst/>
            <a:cxnLst/>
            <a:rect l="l" t="t" r="r" b="b"/>
            <a:pathLst>
              <a:path w="52413" h="45382" extrusionOk="0">
                <a:moveTo>
                  <a:pt x="13111" y="0"/>
                </a:moveTo>
                <a:lnTo>
                  <a:pt x="0" y="22707"/>
                </a:lnTo>
                <a:lnTo>
                  <a:pt x="13111" y="45382"/>
                </a:lnTo>
                <a:lnTo>
                  <a:pt x="39301" y="45382"/>
                </a:lnTo>
                <a:lnTo>
                  <a:pt x="52412" y="22707"/>
                </a:lnTo>
                <a:lnTo>
                  <a:pt x="3930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5281800" y="3285976"/>
            <a:ext cx="1346883" cy="1172671"/>
          </a:xfrm>
          <a:custGeom>
            <a:avLst/>
            <a:gdLst/>
            <a:ahLst/>
            <a:cxnLst/>
            <a:rect l="l" t="t" r="r" b="b"/>
            <a:pathLst>
              <a:path w="52413" h="45382" extrusionOk="0">
                <a:moveTo>
                  <a:pt x="13111" y="0"/>
                </a:moveTo>
                <a:lnTo>
                  <a:pt x="0" y="22707"/>
                </a:lnTo>
                <a:lnTo>
                  <a:pt x="13111" y="45382"/>
                </a:lnTo>
                <a:lnTo>
                  <a:pt x="39301" y="45382"/>
                </a:lnTo>
                <a:lnTo>
                  <a:pt x="52412" y="22707"/>
                </a:lnTo>
                <a:lnTo>
                  <a:pt x="3930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98" name="Google Shape;2098;p42"/>
          <p:cNvGrpSpPr/>
          <p:nvPr/>
        </p:nvGrpSpPr>
        <p:grpSpPr>
          <a:xfrm>
            <a:off x="7339637" y="1935158"/>
            <a:ext cx="329530" cy="443422"/>
            <a:chOff x="7339637" y="1935158"/>
            <a:chExt cx="329530" cy="443422"/>
          </a:xfrm>
        </p:grpSpPr>
        <p:sp>
          <p:nvSpPr>
            <p:cNvPr id="2099" name="Google Shape;2099;p42"/>
            <p:cNvSpPr/>
            <p:nvPr/>
          </p:nvSpPr>
          <p:spPr>
            <a:xfrm>
              <a:off x="7339637" y="1935158"/>
              <a:ext cx="329530" cy="443422"/>
            </a:xfrm>
            <a:custGeom>
              <a:avLst/>
              <a:gdLst/>
              <a:ahLst/>
              <a:cxnLst/>
              <a:rect l="l" t="t" r="r" b="b"/>
              <a:pathLst>
                <a:path w="11180" h="15044" extrusionOk="0">
                  <a:moveTo>
                    <a:pt x="8741" y="824"/>
                  </a:moveTo>
                  <a:lnTo>
                    <a:pt x="10356" y="2407"/>
                  </a:lnTo>
                  <a:lnTo>
                    <a:pt x="8741" y="2407"/>
                  </a:lnTo>
                  <a:lnTo>
                    <a:pt x="8741" y="824"/>
                  </a:lnTo>
                  <a:close/>
                  <a:moveTo>
                    <a:pt x="8266" y="476"/>
                  </a:moveTo>
                  <a:lnTo>
                    <a:pt x="8266" y="2661"/>
                  </a:lnTo>
                  <a:cubicBezTo>
                    <a:pt x="8266" y="2787"/>
                    <a:pt x="8361" y="2914"/>
                    <a:pt x="8488" y="2914"/>
                  </a:cubicBezTo>
                  <a:lnTo>
                    <a:pt x="10673" y="2914"/>
                  </a:lnTo>
                  <a:lnTo>
                    <a:pt x="10673" y="14568"/>
                  </a:lnTo>
                  <a:lnTo>
                    <a:pt x="507" y="14568"/>
                  </a:lnTo>
                  <a:lnTo>
                    <a:pt x="507" y="476"/>
                  </a:lnTo>
                  <a:close/>
                  <a:moveTo>
                    <a:pt x="254" y="1"/>
                  </a:moveTo>
                  <a:cubicBezTo>
                    <a:pt x="127" y="1"/>
                    <a:pt x="1" y="96"/>
                    <a:pt x="1" y="222"/>
                  </a:cubicBezTo>
                  <a:lnTo>
                    <a:pt x="1" y="14790"/>
                  </a:lnTo>
                  <a:cubicBezTo>
                    <a:pt x="1" y="14917"/>
                    <a:pt x="127" y="15043"/>
                    <a:pt x="254" y="15043"/>
                  </a:cubicBezTo>
                  <a:lnTo>
                    <a:pt x="10926" y="15043"/>
                  </a:lnTo>
                  <a:cubicBezTo>
                    <a:pt x="11053" y="15043"/>
                    <a:pt x="11180" y="14917"/>
                    <a:pt x="11180" y="14790"/>
                  </a:cubicBezTo>
                  <a:lnTo>
                    <a:pt x="11180" y="2661"/>
                  </a:lnTo>
                  <a:cubicBezTo>
                    <a:pt x="11180" y="2597"/>
                    <a:pt x="11148" y="2534"/>
                    <a:pt x="11085" y="2471"/>
                  </a:cubicBezTo>
                  <a:lnTo>
                    <a:pt x="8678" y="64"/>
                  </a:lnTo>
                  <a:cubicBezTo>
                    <a:pt x="8615" y="1"/>
                    <a:pt x="8583" y="1"/>
                    <a:pt x="8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7525389" y="2343063"/>
              <a:ext cx="93377" cy="14030"/>
            </a:xfrm>
            <a:custGeom>
              <a:avLst/>
              <a:gdLst/>
              <a:ahLst/>
              <a:cxnLst/>
              <a:rect l="l" t="t" r="r" b="b"/>
              <a:pathLst>
                <a:path w="3168" h="476" extrusionOk="0">
                  <a:moveTo>
                    <a:pt x="254" y="1"/>
                  </a:moveTo>
                  <a:cubicBezTo>
                    <a:pt x="127" y="1"/>
                    <a:pt x="1" y="96"/>
                    <a:pt x="1" y="223"/>
                  </a:cubicBezTo>
                  <a:cubicBezTo>
                    <a:pt x="1" y="349"/>
                    <a:pt x="127" y="476"/>
                    <a:pt x="254" y="476"/>
                  </a:cubicBezTo>
                  <a:lnTo>
                    <a:pt x="2914" y="476"/>
                  </a:lnTo>
                  <a:cubicBezTo>
                    <a:pt x="3073" y="476"/>
                    <a:pt x="3168" y="349"/>
                    <a:pt x="3168" y="223"/>
                  </a:cubicBezTo>
                  <a:cubicBezTo>
                    <a:pt x="3168" y="96"/>
                    <a:pt x="3073" y="1"/>
                    <a:pt x="2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7626193" y="2343063"/>
              <a:ext cx="21517" cy="14030"/>
            </a:xfrm>
            <a:custGeom>
              <a:avLst/>
              <a:gdLst/>
              <a:ahLst/>
              <a:cxnLst/>
              <a:rect l="l" t="t" r="r" b="b"/>
              <a:pathLst>
                <a:path w="730" h="476" extrusionOk="0">
                  <a:moveTo>
                    <a:pt x="223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49"/>
                    <a:pt x="96" y="476"/>
                    <a:pt x="223" y="476"/>
                  </a:cubicBezTo>
                  <a:lnTo>
                    <a:pt x="476" y="476"/>
                  </a:lnTo>
                  <a:cubicBezTo>
                    <a:pt x="603" y="476"/>
                    <a:pt x="729" y="349"/>
                    <a:pt x="729" y="223"/>
                  </a:cubicBezTo>
                  <a:cubicBezTo>
                    <a:pt x="729" y="96"/>
                    <a:pt x="603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7368582" y="1963159"/>
              <a:ext cx="78433" cy="14973"/>
            </a:xfrm>
            <a:custGeom>
              <a:avLst/>
              <a:gdLst/>
              <a:ahLst/>
              <a:cxnLst/>
              <a:rect l="l" t="t" r="r" b="b"/>
              <a:pathLst>
                <a:path w="2661" h="508" extrusionOk="0">
                  <a:moveTo>
                    <a:pt x="222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381"/>
                    <a:pt x="95" y="507"/>
                    <a:pt x="222" y="507"/>
                  </a:cubicBezTo>
                  <a:lnTo>
                    <a:pt x="2407" y="507"/>
                  </a:lnTo>
                  <a:cubicBezTo>
                    <a:pt x="2565" y="507"/>
                    <a:pt x="2660" y="381"/>
                    <a:pt x="2660" y="254"/>
                  </a:cubicBezTo>
                  <a:cubicBezTo>
                    <a:pt x="2660" y="127"/>
                    <a:pt x="2565" y="1"/>
                    <a:pt x="2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7368582" y="1984647"/>
              <a:ext cx="35488" cy="14944"/>
            </a:xfrm>
            <a:custGeom>
              <a:avLst/>
              <a:gdLst/>
              <a:ahLst/>
              <a:cxnLst/>
              <a:rect l="l" t="t" r="r" b="b"/>
              <a:pathLst>
                <a:path w="1204" h="507" extrusionOk="0">
                  <a:moveTo>
                    <a:pt x="222" y="0"/>
                  </a:moveTo>
                  <a:cubicBezTo>
                    <a:pt x="95" y="0"/>
                    <a:pt x="0" y="127"/>
                    <a:pt x="0" y="253"/>
                  </a:cubicBezTo>
                  <a:cubicBezTo>
                    <a:pt x="0" y="380"/>
                    <a:pt x="95" y="507"/>
                    <a:pt x="222" y="507"/>
                  </a:cubicBezTo>
                  <a:lnTo>
                    <a:pt x="950" y="507"/>
                  </a:lnTo>
                  <a:cubicBezTo>
                    <a:pt x="1109" y="507"/>
                    <a:pt x="1204" y="380"/>
                    <a:pt x="1204" y="253"/>
                  </a:cubicBezTo>
                  <a:cubicBezTo>
                    <a:pt x="1204" y="127"/>
                    <a:pt x="1109" y="0"/>
                    <a:pt x="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7382582" y="2056507"/>
              <a:ext cx="28974" cy="28974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254" y="1"/>
                  </a:moveTo>
                  <a:cubicBezTo>
                    <a:pt x="95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82"/>
                    <a:pt x="254" y="982"/>
                  </a:cubicBezTo>
                  <a:cubicBezTo>
                    <a:pt x="380" y="982"/>
                    <a:pt x="475" y="856"/>
                    <a:pt x="475" y="729"/>
                  </a:cubicBezTo>
                  <a:lnTo>
                    <a:pt x="475" y="476"/>
                  </a:lnTo>
                  <a:lnTo>
                    <a:pt x="729" y="476"/>
                  </a:lnTo>
                  <a:cubicBezTo>
                    <a:pt x="855" y="476"/>
                    <a:pt x="982" y="381"/>
                    <a:pt x="982" y="254"/>
                  </a:cubicBezTo>
                  <a:cubicBezTo>
                    <a:pt x="982" y="96"/>
                    <a:pt x="855" y="1"/>
                    <a:pt x="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2"/>
            <p:cNvSpPr/>
            <p:nvPr/>
          </p:nvSpPr>
          <p:spPr>
            <a:xfrm>
              <a:off x="7597278" y="2056507"/>
              <a:ext cx="28944" cy="28031"/>
            </a:xfrm>
            <a:custGeom>
              <a:avLst/>
              <a:gdLst/>
              <a:ahLst/>
              <a:cxnLst/>
              <a:rect l="l" t="t" r="r" b="b"/>
              <a:pathLst>
                <a:path w="982" h="951" extrusionOk="0">
                  <a:moveTo>
                    <a:pt x="254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81"/>
                    <a:pt x="127" y="476"/>
                    <a:pt x="254" y="476"/>
                  </a:cubicBezTo>
                  <a:lnTo>
                    <a:pt x="475" y="476"/>
                  </a:lnTo>
                  <a:lnTo>
                    <a:pt x="475" y="729"/>
                  </a:lnTo>
                  <a:cubicBezTo>
                    <a:pt x="475" y="856"/>
                    <a:pt x="602" y="951"/>
                    <a:pt x="729" y="951"/>
                  </a:cubicBezTo>
                  <a:cubicBezTo>
                    <a:pt x="855" y="951"/>
                    <a:pt x="982" y="856"/>
                    <a:pt x="982" y="729"/>
                  </a:cubicBezTo>
                  <a:lnTo>
                    <a:pt x="982" y="222"/>
                  </a:lnTo>
                  <a:cubicBezTo>
                    <a:pt x="982" y="96"/>
                    <a:pt x="855" y="1"/>
                    <a:pt x="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2"/>
            <p:cNvSpPr/>
            <p:nvPr/>
          </p:nvSpPr>
          <p:spPr>
            <a:xfrm>
              <a:off x="7597278" y="2271203"/>
              <a:ext cx="28944" cy="28031"/>
            </a:xfrm>
            <a:custGeom>
              <a:avLst/>
              <a:gdLst/>
              <a:ahLst/>
              <a:cxnLst/>
              <a:rect l="l" t="t" r="r" b="b"/>
              <a:pathLst>
                <a:path w="982" h="951" extrusionOk="0">
                  <a:moveTo>
                    <a:pt x="729" y="0"/>
                  </a:moveTo>
                  <a:cubicBezTo>
                    <a:pt x="602" y="0"/>
                    <a:pt x="475" y="95"/>
                    <a:pt x="475" y="254"/>
                  </a:cubicBezTo>
                  <a:lnTo>
                    <a:pt x="475" y="475"/>
                  </a:lnTo>
                  <a:lnTo>
                    <a:pt x="254" y="475"/>
                  </a:lnTo>
                  <a:cubicBezTo>
                    <a:pt x="127" y="475"/>
                    <a:pt x="0" y="602"/>
                    <a:pt x="0" y="729"/>
                  </a:cubicBezTo>
                  <a:cubicBezTo>
                    <a:pt x="0" y="855"/>
                    <a:pt x="127" y="950"/>
                    <a:pt x="254" y="950"/>
                  </a:cubicBezTo>
                  <a:lnTo>
                    <a:pt x="729" y="950"/>
                  </a:lnTo>
                  <a:cubicBezTo>
                    <a:pt x="887" y="950"/>
                    <a:pt x="982" y="855"/>
                    <a:pt x="982" y="729"/>
                  </a:cubicBezTo>
                  <a:lnTo>
                    <a:pt x="982" y="254"/>
                  </a:lnTo>
                  <a:cubicBezTo>
                    <a:pt x="982" y="95"/>
                    <a:pt x="855" y="0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2"/>
            <p:cNvSpPr/>
            <p:nvPr/>
          </p:nvSpPr>
          <p:spPr>
            <a:xfrm>
              <a:off x="7382582" y="2271203"/>
              <a:ext cx="28974" cy="28974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254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729"/>
                  </a:lnTo>
                  <a:cubicBezTo>
                    <a:pt x="0" y="855"/>
                    <a:pt x="127" y="982"/>
                    <a:pt x="254" y="982"/>
                  </a:cubicBezTo>
                  <a:lnTo>
                    <a:pt x="729" y="982"/>
                  </a:lnTo>
                  <a:cubicBezTo>
                    <a:pt x="887" y="982"/>
                    <a:pt x="982" y="855"/>
                    <a:pt x="982" y="729"/>
                  </a:cubicBezTo>
                  <a:cubicBezTo>
                    <a:pt x="982" y="602"/>
                    <a:pt x="855" y="475"/>
                    <a:pt x="729" y="475"/>
                  </a:cubicBezTo>
                  <a:lnTo>
                    <a:pt x="475" y="475"/>
                  </a:lnTo>
                  <a:lnTo>
                    <a:pt x="475" y="254"/>
                  </a:lnTo>
                  <a:cubicBezTo>
                    <a:pt x="475" y="95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2"/>
            <p:cNvSpPr/>
            <p:nvPr/>
          </p:nvSpPr>
          <p:spPr>
            <a:xfrm>
              <a:off x="7418041" y="2056507"/>
              <a:ext cx="171780" cy="243670"/>
            </a:xfrm>
            <a:custGeom>
              <a:avLst/>
              <a:gdLst/>
              <a:ahLst/>
              <a:cxnLst/>
              <a:rect l="l" t="t" r="r" b="b"/>
              <a:pathLst>
                <a:path w="5828" h="8267" extrusionOk="0">
                  <a:moveTo>
                    <a:pt x="2914" y="476"/>
                  </a:moveTo>
                  <a:cubicBezTo>
                    <a:pt x="3611" y="476"/>
                    <a:pt x="4244" y="571"/>
                    <a:pt x="4719" y="761"/>
                  </a:cubicBezTo>
                  <a:cubicBezTo>
                    <a:pt x="5163" y="919"/>
                    <a:pt x="5353" y="1109"/>
                    <a:pt x="5353" y="1204"/>
                  </a:cubicBezTo>
                  <a:cubicBezTo>
                    <a:pt x="5353" y="1331"/>
                    <a:pt x="5163" y="1521"/>
                    <a:pt x="4719" y="1679"/>
                  </a:cubicBezTo>
                  <a:cubicBezTo>
                    <a:pt x="4244" y="1837"/>
                    <a:pt x="3611" y="1932"/>
                    <a:pt x="2914" y="1932"/>
                  </a:cubicBezTo>
                  <a:cubicBezTo>
                    <a:pt x="2249" y="1932"/>
                    <a:pt x="1616" y="1837"/>
                    <a:pt x="1109" y="1679"/>
                  </a:cubicBezTo>
                  <a:cubicBezTo>
                    <a:pt x="697" y="1521"/>
                    <a:pt x="507" y="1331"/>
                    <a:pt x="507" y="1204"/>
                  </a:cubicBezTo>
                  <a:cubicBezTo>
                    <a:pt x="507" y="1109"/>
                    <a:pt x="697" y="919"/>
                    <a:pt x="1109" y="761"/>
                  </a:cubicBezTo>
                  <a:cubicBezTo>
                    <a:pt x="1616" y="571"/>
                    <a:pt x="2249" y="476"/>
                    <a:pt x="2914" y="476"/>
                  </a:cubicBezTo>
                  <a:close/>
                  <a:moveTo>
                    <a:pt x="5353" y="1901"/>
                  </a:moveTo>
                  <a:lnTo>
                    <a:pt x="5353" y="6334"/>
                  </a:lnTo>
                  <a:cubicBezTo>
                    <a:pt x="5226" y="6239"/>
                    <a:pt x="5068" y="6176"/>
                    <a:pt x="4909" y="6113"/>
                  </a:cubicBezTo>
                  <a:cubicBezTo>
                    <a:pt x="4814" y="6081"/>
                    <a:pt x="4719" y="6049"/>
                    <a:pt x="4624" y="6049"/>
                  </a:cubicBezTo>
                  <a:lnTo>
                    <a:pt x="4624" y="4371"/>
                  </a:lnTo>
                  <a:cubicBezTo>
                    <a:pt x="4624" y="4244"/>
                    <a:pt x="4529" y="4118"/>
                    <a:pt x="4371" y="4118"/>
                  </a:cubicBezTo>
                  <a:cubicBezTo>
                    <a:pt x="4244" y="4118"/>
                    <a:pt x="4149" y="4244"/>
                    <a:pt x="4149" y="4371"/>
                  </a:cubicBezTo>
                  <a:lnTo>
                    <a:pt x="4149" y="5923"/>
                  </a:lnTo>
                  <a:cubicBezTo>
                    <a:pt x="3738" y="5859"/>
                    <a:pt x="3326" y="5828"/>
                    <a:pt x="2914" y="5828"/>
                  </a:cubicBezTo>
                  <a:cubicBezTo>
                    <a:pt x="2186" y="5828"/>
                    <a:pt x="1489" y="5923"/>
                    <a:pt x="951" y="6113"/>
                  </a:cubicBezTo>
                  <a:cubicBezTo>
                    <a:pt x="792" y="6176"/>
                    <a:pt x="634" y="6239"/>
                    <a:pt x="507" y="6334"/>
                  </a:cubicBezTo>
                  <a:lnTo>
                    <a:pt x="507" y="1901"/>
                  </a:lnTo>
                  <a:cubicBezTo>
                    <a:pt x="634" y="1996"/>
                    <a:pt x="792" y="2059"/>
                    <a:pt x="951" y="2122"/>
                  </a:cubicBezTo>
                  <a:cubicBezTo>
                    <a:pt x="1489" y="2312"/>
                    <a:pt x="2186" y="2407"/>
                    <a:pt x="2914" y="2407"/>
                  </a:cubicBezTo>
                  <a:cubicBezTo>
                    <a:pt x="3674" y="2407"/>
                    <a:pt x="4371" y="2312"/>
                    <a:pt x="4909" y="2122"/>
                  </a:cubicBezTo>
                  <a:cubicBezTo>
                    <a:pt x="5068" y="2059"/>
                    <a:pt x="5226" y="1996"/>
                    <a:pt x="5353" y="1901"/>
                  </a:cubicBezTo>
                  <a:close/>
                  <a:moveTo>
                    <a:pt x="2914" y="6303"/>
                  </a:moveTo>
                  <a:cubicBezTo>
                    <a:pt x="3326" y="6303"/>
                    <a:pt x="3738" y="6334"/>
                    <a:pt x="4149" y="6429"/>
                  </a:cubicBezTo>
                  <a:lnTo>
                    <a:pt x="4149" y="7031"/>
                  </a:lnTo>
                  <a:cubicBezTo>
                    <a:pt x="4149" y="7158"/>
                    <a:pt x="4244" y="7284"/>
                    <a:pt x="4371" y="7284"/>
                  </a:cubicBezTo>
                  <a:cubicBezTo>
                    <a:pt x="4529" y="7284"/>
                    <a:pt x="4624" y="7158"/>
                    <a:pt x="4624" y="7031"/>
                  </a:cubicBezTo>
                  <a:lnTo>
                    <a:pt x="4624" y="6556"/>
                  </a:lnTo>
                  <a:lnTo>
                    <a:pt x="4719" y="6588"/>
                  </a:lnTo>
                  <a:cubicBezTo>
                    <a:pt x="5163" y="6746"/>
                    <a:pt x="5353" y="6936"/>
                    <a:pt x="5353" y="7031"/>
                  </a:cubicBezTo>
                  <a:cubicBezTo>
                    <a:pt x="5353" y="7158"/>
                    <a:pt x="5163" y="7348"/>
                    <a:pt x="4719" y="7506"/>
                  </a:cubicBezTo>
                  <a:cubicBezTo>
                    <a:pt x="4244" y="7664"/>
                    <a:pt x="3611" y="7759"/>
                    <a:pt x="2914" y="7759"/>
                  </a:cubicBezTo>
                  <a:cubicBezTo>
                    <a:pt x="2249" y="7759"/>
                    <a:pt x="1616" y="7664"/>
                    <a:pt x="1109" y="7506"/>
                  </a:cubicBezTo>
                  <a:cubicBezTo>
                    <a:pt x="697" y="7348"/>
                    <a:pt x="507" y="7158"/>
                    <a:pt x="507" y="7031"/>
                  </a:cubicBezTo>
                  <a:cubicBezTo>
                    <a:pt x="507" y="6936"/>
                    <a:pt x="697" y="6746"/>
                    <a:pt x="1109" y="6588"/>
                  </a:cubicBezTo>
                  <a:cubicBezTo>
                    <a:pt x="1616" y="6398"/>
                    <a:pt x="2249" y="6303"/>
                    <a:pt x="2914" y="6303"/>
                  </a:cubicBezTo>
                  <a:close/>
                  <a:moveTo>
                    <a:pt x="2914" y="1"/>
                  </a:moveTo>
                  <a:cubicBezTo>
                    <a:pt x="2186" y="1"/>
                    <a:pt x="1489" y="96"/>
                    <a:pt x="951" y="286"/>
                  </a:cubicBezTo>
                  <a:cubicBezTo>
                    <a:pt x="159" y="571"/>
                    <a:pt x="1" y="951"/>
                    <a:pt x="1" y="1204"/>
                  </a:cubicBezTo>
                  <a:lnTo>
                    <a:pt x="1" y="7031"/>
                  </a:lnTo>
                  <a:cubicBezTo>
                    <a:pt x="1" y="7284"/>
                    <a:pt x="159" y="7664"/>
                    <a:pt x="951" y="7949"/>
                  </a:cubicBezTo>
                  <a:cubicBezTo>
                    <a:pt x="1489" y="8139"/>
                    <a:pt x="2186" y="8266"/>
                    <a:pt x="2914" y="8266"/>
                  </a:cubicBezTo>
                  <a:cubicBezTo>
                    <a:pt x="3674" y="8266"/>
                    <a:pt x="4371" y="8139"/>
                    <a:pt x="4909" y="7949"/>
                  </a:cubicBezTo>
                  <a:cubicBezTo>
                    <a:pt x="5670" y="7664"/>
                    <a:pt x="5828" y="7284"/>
                    <a:pt x="5828" y="7031"/>
                  </a:cubicBezTo>
                  <a:lnTo>
                    <a:pt x="5828" y="1204"/>
                  </a:lnTo>
                  <a:cubicBezTo>
                    <a:pt x="5828" y="951"/>
                    <a:pt x="5670" y="571"/>
                    <a:pt x="4909" y="286"/>
                  </a:cubicBezTo>
                  <a:cubicBezTo>
                    <a:pt x="4371" y="96"/>
                    <a:pt x="3674" y="1"/>
                    <a:pt x="2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2"/>
            <p:cNvSpPr/>
            <p:nvPr/>
          </p:nvSpPr>
          <p:spPr>
            <a:xfrm>
              <a:off x="7540333" y="2149854"/>
              <a:ext cx="14030" cy="20574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cubicBezTo>
                    <a:pt x="380" y="697"/>
                    <a:pt x="475" y="602"/>
                    <a:pt x="475" y="476"/>
                  </a:cubicBezTo>
                  <a:lnTo>
                    <a:pt x="475" y="222"/>
                  </a:lnTo>
                  <a:cubicBezTo>
                    <a:pt x="475" y="95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42"/>
          <p:cNvGrpSpPr/>
          <p:nvPr/>
        </p:nvGrpSpPr>
        <p:grpSpPr>
          <a:xfrm>
            <a:off x="4349811" y="1935158"/>
            <a:ext cx="443422" cy="443422"/>
            <a:chOff x="4349811" y="1935158"/>
            <a:chExt cx="443422" cy="443422"/>
          </a:xfrm>
        </p:grpSpPr>
        <p:sp>
          <p:nvSpPr>
            <p:cNvPr id="2111" name="Google Shape;2111;p42"/>
            <p:cNvSpPr/>
            <p:nvPr/>
          </p:nvSpPr>
          <p:spPr>
            <a:xfrm>
              <a:off x="4592508" y="1984087"/>
              <a:ext cx="44831" cy="4259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729" y="494"/>
                  </a:moveTo>
                  <a:cubicBezTo>
                    <a:pt x="824" y="494"/>
                    <a:pt x="919" y="557"/>
                    <a:pt x="951" y="621"/>
                  </a:cubicBezTo>
                  <a:cubicBezTo>
                    <a:pt x="1014" y="716"/>
                    <a:pt x="982" y="842"/>
                    <a:pt x="919" y="906"/>
                  </a:cubicBezTo>
                  <a:cubicBezTo>
                    <a:pt x="860" y="945"/>
                    <a:pt x="801" y="972"/>
                    <a:pt x="743" y="972"/>
                  </a:cubicBezTo>
                  <a:cubicBezTo>
                    <a:pt x="706" y="972"/>
                    <a:pt x="670" y="962"/>
                    <a:pt x="634" y="937"/>
                  </a:cubicBezTo>
                  <a:cubicBezTo>
                    <a:pt x="539" y="906"/>
                    <a:pt x="507" y="811"/>
                    <a:pt x="507" y="716"/>
                  </a:cubicBezTo>
                  <a:cubicBezTo>
                    <a:pt x="507" y="589"/>
                    <a:pt x="602" y="494"/>
                    <a:pt x="729" y="494"/>
                  </a:cubicBezTo>
                  <a:close/>
                  <a:moveTo>
                    <a:pt x="744" y="0"/>
                  </a:moveTo>
                  <a:cubicBezTo>
                    <a:pt x="644" y="0"/>
                    <a:pt x="542" y="18"/>
                    <a:pt x="444" y="51"/>
                  </a:cubicBezTo>
                  <a:cubicBezTo>
                    <a:pt x="191" y="177"/>
                    <a:pt x="0" y="431"/>
                    <a:pt x="0" y="716"/>
                  </a:cubicBezTo>
                  <a:cubicBezTo>
                    <a:pt x="0" y="1127"/>
                    <a:pt x="349" y="1444"/>
                    <a:pt x="729" y="1444"/>
                  </a:cubicBezTo>
                  <a:cubicBezTo>
                    <a:pt x="1014" y="1444"/>
                    <a:pt x="1299" y="1286"/>
                    <a:pt x="1394" y="1001"/>
                  </a:cubicBezTo>
                  <a:cubicBezTo>
                    <a:pt x="1521" y="716"/>
                    <a:pt x="1457" y="431"/>
                    <a:pt x="1236" y="209"/>
                  </a:cubicBezTo>
                  <a:cubicBezTo>
                    <a:pt x="1111" y="64"/>
                    <a:pt x="932" y="0"/>
                    <a:pt x="744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2"/>
            <p:cNvSpPr/>
            <p:nvPr/>
          </p:nvSpPr>
          <p:spPr>
            <a:xfrm>
              <a:off x="4349811" y="1935158"/>
              <a:ext cx="413534" cy="443422"/>
            </a:xfrm>
            <a:custGeom>
              <a:avLst/>
              <a:gdLst/>
              <a:ahLst/>
              <a:cxnLst/>
              <a:rect l="l" t="t" r="r" b="b"/>
              <a:pathLst>
                <a:path w="14030" h="15044" extrusionOk="0">
                  <a:moveTo>
                    <a:pt x="8963" y="476"/>
                  </a:moveTo>
                  <a:cubicBezTo>
                    <a:pt x="9090" y="476"/>
                    <a:pt x="9216" y="571"/>
                    <a:pt x="9216" y="729"/>
                  </a:cubicBezTo>
                  <a:lnTo>
                    <a:pt x="9216" y="951"/>
                  </a:lnTo>
                  <a:cubicBezTo>
                    <a:pt x="9137" y="935"/>
                    <a:pt x="9058" y="927"/>
                    <a:pt x="8975" y="927"/>
                  </a:cubicBezTo>
                  <a:cubicBezTo>
                    <a:pt x="8892" y="927"/>
                    <a:pt x="8805" y="935"/>
                    <a:pt x="8710" y="951"/>
                  </a:cubicBezTo>
                  <a:lnTo>
                    <a:pt x="8710" y="729"/>
                  </a:lnTo>
                  <a:lnTo>
                    <a:pt x="8741" y="729"/>
                  </a:lnTo>
                  <a:cubicBezTo>
                    <a:pt x="8741" y="571"/>
                    <a:pt x="8836" y="476"/>
                    <a:pt x="8963" y="476"/>
                  </a:cubicBezTo>
                  <a:close/>
                  <a:moveTo>
                    <a:pt x="9216" y="1457"/>
                  </a:moveTo>
                  <a:cubicBezTo>
                    <a:pt x="9691" y="1552"/>
                    <a:pt x="10008" y="2027"/>
                    <a:pt x="9945" y="2502"/>
                  </a:cubicBezTo>
                  <a:cubicBezTo>
                    <a:pt x="9881" y="2978"/>
                    <a:pt x="9470" y="3358"/>
                    <a:pt x="8963" y="3358"/>
                  </a:cubicBezTo>
                  <a:cubicBezTo>
                    <a:pt x="8488" y="3358"/>
                    <a:pt x="8076" y="2978"/>
                    <a:pt x="8013" y="2502"/>
                  </a:cubicBezTo>
                  <a:cubicBezTo>
                    <a:pt x="7949" y="2027"/>
                    <a:pt x="8266" y="1552"/>
                    <a:pt x="8741" y="1457"/>
                  </a:cubicBezTo>
                  <a:close/>
                  <a:moveTo>
                    <a:pt x="9691" y="3833"/>
                  </a:moveTo>
                  <a:lnTo>
                    <a:pt x="9691" y="4371"/>
                  </a:lnTo>
                  <a:lnTo>
                    <a:pt x="8234" y="4371"/>
                  </a:lnTo>
                  <a:lnTo>
                    <a:pt x="8234" y="3833"/>
                  </a:lnTo>
                  <a:close/>
                  <a:moveTo>
                    <a:pt x="10040" y="4846"/>
                  </a:moveTo>
                  <a:lnTo>
                    <a:pt x="13048" y="13112"/>
                  </a:lnTo>
                  <a:lnTo>
                    <a:pt x="12827" y="13998"/>
                  </a:lnTo>
                  <a:lnTo>
                    <a:pt x="9311" y="4846"/>
                  </a:lnTo>
                  <a:close/>
                  <a:moveTo>
                    <a:pt x="8615" y="4846"/>
                  </a:moveTo>
                  <a:lnTo>
                    <a:pt x="5131" y="14030"/>
                  </a:lnTo>
                  <a:lnTo>
                    <a:pt x="4846" y="13112"/>
                  </a:lnTo>
                  <a:lnTo>
                    <a:pt x="7918" y="4846"/>
                  </a:lnTo>
                  <a:close/>
                  <a:moveTo>
                    <a:pt x="8963" y="5289"/>
                  </a:moveTo>
                  <a:lnTo>
                    <a:pt x="12510" y="14568"/>
                  </a:lnTo>
                  <a:lnTo>
                    <a:pt x="5448" y="14568"/>
                  </a:lnTo>
                  <a:lnTo>
                    <a:pt x="8963" y="5289"/>
                  </a:lnTo>
                  <a:close/>
                  <a:moveTo>
                    <a:pt x="8963" y="1"/>
                  </a:moveTo>
                  <a:cubicBezTo>
                    <a:pt x="8551" y="1"/>
                    <a:pt x="8234" y="317"/>
                    <a:pt x="8234" y="729"/>
                  </a:cubicBezTo>
                  <a:lnTo>
                    <a:pt x="8234" y="1109"/>
                  </a:lnTo>
                  <a:cubicBezTo>
                    <a:pt x="7854" y="1362"/>
                    <a:pt x="7601" y="1742"/>
                    <a:pt x="7506" y="2154"/>
                  </a:cubicBezTo>
                  <a:cubicBezTo>
                    <a:pt x="7443" y="2597"/>
                    <a:pt x="7601" y="3041"/>
                    <a:pt x="7886" y="3389"/>
                  </a:cubicBezTo>
                  <a:cubicBezTo>
                    <a:pt x="7791" y="3421"/>
                    <a:pt x="7759" y="3516"/>
                    <a:pt x="7759" y="3611"/>
                  </a:cubicBezTo>
                  <a:lnTo>
                    <a:pt x="7759" y="4371"/>
                  </a:lnTo>
                  <a:cubicBezTo>
                    <a:pt x="7633" y="4371"/>
                    <a:pt x="7538" y="4434"/>
                    <a:pt x="7506" y="4529"/>
                  </a:cubicBezTo>
                  <a:lnTo>
                    <a:pt x="4371" y="13017"/>
                  </a:lnTo>
                  <a:cubicBezTo>
                    <a:pt x="4339" y="13048"/>
                    <a:pt x="4339" y="13112"/>
                    <a:pt x="4371" y="13175"/>
                  </a:cubicBezTo>
                  <a:lnTo>
                    <a:pt x="4751" y="14537"/>
                  </a:lnTo>
                  <a:lnTo>
                    <a:pt x="222" y="14537"/>
                  </a:lnTo>
                  <a:cubicBezTo>
                    <a:pt x="96" y="14537"/>
                    <a:pt x="1" y="14663"/>
                    <a:pt x="1" y="14790"/>
                  </a:cubicBezTo>
                  <a:cubicBezTo>
                    <a:pt x="1" y="14917"/>
                    <a:pt x="96" y="15043"/>
                    <a:pt x="222" y="15043"/>
                  </a:cubicBezTo>
                  <a:lnTo>
                    <a:pt x="13808" y="15043"/>
                  </a:lnTo>
                  <a:cubicBezTo>
                    <a:pt x="13935" y="15043"/>
                    <a:pt x="14030" y="14917"/>
                    <a:pt x="14030" y="14790"/>
                  </a:cubicBezTo>
                  <a:cubicBezTo>
                    <a:pt x="14030" y="14663"/>
                    <a:pt x="13935" y="14568"/>
                    <a:pt x="13808" y="14568"/>
                  </a:cubicBezTo>
                  <a:lnTo>
                    <a:pt x="13175" y="14568"/>
                  </a:lnTo>
                  <a:lnTo>
                    <a:pt x="13555" y="13175"/>
                  </a:lnTo>
                  <a:cubicBezTo>
                    <a:pt x="13555" y="13112"/>
                    <a:pt x="13555" y="13048"/>
                    <a:pt x="13523" y="13017"/>
                  </a:cubicBezTo>
                  <a:lnTo>
                    <a:pt x="10451" y="4529"/>
                  </a:lnTo>
                  <a:cubicBezTo>
                    <a:pt x="10388" y="4434"/>
                    <a:pt x="10325" y="4371"/>
                    <a:pt x="10198" y="4371"/>
                  </a:cubicBezTo>
                  <a:lnTo>
                    <a:pt x="10166" y="4371"/>
                  </a:lnTo>
                  <a:lnTo>
                    <a:pt x="10166" y="3611"/>
                  </a:lnTo>
                  <a:cubicBezTo>
                    <a:pt x="10166" y="3484"/>
                    <a:pt x="10103" y="3421"/>
                    <a:pt x="10040" y="3389"/>
                  </a:cubicBezTo>
                  <a:cubicBezTo>
                    <a:pt x="10325" y="3041"/>
                    <a:pt x="10483" y="2597"/>
                    <a:pt x="10388" y="2154"/>
                  </a:cubicBezTo>
                  <a:cubicBezTo>
                    <a:pt x="10325" y="1742"/>
                    <a:pt x="10071" y="1331"/>
                    <a:pt x="9691" y="1109"/>
                  </a:cubicBezTo>
                  <a:lnTo>
                    <a:pt x="9691" y="729"/>
                  </a:lnTo>
                  <a:cubicBezTo>
                    <a:pt x="9691" y="317"/>
                    <a:pt x="9375" y="1"/>
                    <a:pt x="8963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2"/>
            <p:cNvSpPr/>
            <p:nvPr/>
          </p:nvSpPr>
          <p:spPr>
            <a:xfrm>
              <a:off x="4363812" y="2049050"/>
              <a:ext cx="128835" cy="71890"/>
            </a:xfrm>
            <a:custGeom>
              <a:avLst/>
              <a:gdLst/>
              <a:ahLst/>
              <a:cxnLst/>
              <a:rect l="l" t="t" r="r" b="b"/>
              <a:pathLst>
                <a:path w="4371" h="2439" extrusionOk="0">
                  <a:moveTo>
                    <a:pt x="3896" y="475"/>
                  </a:moveTo>
                  <a:lnTo>
                    <a:pt x="3896" y="1964"/>
                  </a:lnTo>
                  <a:lnTo>
                    <a:pt x="476" y="1964"/>
                  </a:lnTo>
                  <a:lnTo>
                    <a:pt x="476" y="475"/>
                  </a:lnTo>
                  <a:close/>
                  <a:moveTo>
                    <a:pt x="254" y="0"/>
                  </a:moveTo>
                  <a:cubicBezTo>
                    <a:pt x="96" y="0"/>
                    <a:pt x="1" y="127"/>
                    <a:pt x="1" y="254"/>
                  </a:cubicBezTo>
                  <a:lnTo>
                    <a:pt x="1" y="2185"/>
                  </a:lnTo>
                  <a:cubicBezTo>
                    <a:pt x="1" y="2312"/>
                    <a:pt x="96" y="2439"/>
                    <a:pt x="254" y="2439"/>
                  </a:cubicBezTo>
                  <a:lnTo>
                    <a:pt x="4118" y="2439"/>
                  </a:lnTo>
                  <a:cubicBezTo>
                    <a:pt x="4244" y="2439"/>
                    <a:pt x="4371" y="2344"/>
                    <a:pt x="4371" y="2185"/>
                  </a:cubicBezTo>
                  <a:lnTo>
                    <a:pt x="4371" y="254"/>
                  </a:lnTo>
                  <a:cubicBezTo>
                    <a:pt x="4371" y="127"/>
                    <a:pt x="4244" y="0"/>
                    <a:pt x="4118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4363812" y="2128396"/>
              <a:ext cx="128835" cy="14030"/>
            </a:xfrm>
            <a:custGeom>
              <a:avLst/>
              <a:gdLst/>
              <a:ahLst/>
              <a:cxnLst/>
              <a:rect l="l" t="t" r="r" b="b"/>
              <a:pathLst>
                <a:path w="4371" h="476" extrusionOk="0">
                  <a:moveTo>
                    <a:pt x="254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75"/>
                    <a:pt x="254" y="475"/>
                  </a:cubicBezTo>
                  <a:lnTo>
                    <a:pt x="4118" y="475"/>
                  </a:lnTo>
                  <a:cubicBezTo>
                    <a:pt x="4244" y="475"/>
                    <a:pt x="4371" y="348"/>
                    <a:pt x="4371" y="222"/>
                  </a:cubicBezTo>
                  <a:cubicBezTo>
                    <a:pt x="4371" y="95"/>
                    <a:pt x="4244" y="0"/>
                    <a:pt x="4118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4363812" y="2149854"/>
              <a:ext cx="128835" cy="14030"/>
            </a:xfrm>
            <a:custGeom>
              <a:avLst/>
              <a:gdLst/>
              <a:ahLst/>
              <a:cxnLst/>
              <a:rect l="l" t="t" r="r" b="b"/>
              <a:pathLst>
                <a:path w="4371" h="476" extrusionOk="0">
                  <a:moveTo>
                    <a:pt x="254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76"/>
                    <a:pt x="254" y="476"/>
                  </a:cubicBezTo>
                  <a:lnTo>
                    <a:pt x="4118" y="476"/>
                  </a:lnTo>
                  <a:cubicBezTo>
                    <a:pt x="4244" y="476"/>
                    <a:pt x="4371" y="349"/>
                    <a:pt x="4371" y="222"/>
                  </a:cubicBezTo>
                  <a:cubicBezTo>
                    <a:pt x="4371" y="95"/>
                    <a:pt x="4244" y="0"/>
                    <a:pt x="4118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4363812" y="2171312"/>
              <a:ext cx="71919" cy="14030"/>
            </a:xfrm>
            <a:custGeom>
              <a:avLst/>
              <a:gdLst/>
              <a:ahLst/>
              <a:cxnLst/>
              <a:rect l="l" t="t" r="r" b="b"/>
              <a:pathLst>
                <a:path w="2440" h="476" extrusionOk="0">
                  <a:moveTo>
                    <a:pt x="254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49"/>
                    <a:pt x="96" y="476"/>
                    <a:pt x="254" y="476"/>
                  </a:cubicBezTo>
                  <a:lnTo>
                    <a:pt x="2186" y="476"/>
                  </a:lnTo>
                  <a:cubicBezTo>
                    <a:pt x="2312" y="476"/>
                    <a:pt x="2439" y="349"/>
                    <a:pt x="2439" y="223"/>
                  </a:cubicBezTo>
                  <a:cubicBezTo>
                    <a:pt x="2439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4443159" y="2171312"/>
              <a:ext cx="21487" cy="14030"/>
            </a:xfrm>
            <a:custGeom>
              <a:avLst/>
              <a:gdLst/>
              <a:ahLst/>
              <a:cxnLst/>
              <a:rect l="l" t="t" r="r" b="b"/>
              <a:pathLst>
                <a:path w="729" h="476" extrusionOk="0">
                  <a:moveTo>
                    <a:pt x="254" y="1"/>
                  </a:moveTo>
                  <a:cubicBezTo>
                    <a:pt x="127" y="1"/>
                    <a:pt x="0" y="96"/>
                    <a:pt x="0" y="223"/>
                  </a:cubicBezTo>
                  <a:cubicBezTo>
                    <a:pt x="0" y="349"/>
                    <a:pt x="95" y="476"/>
                    <a:pt x="254" y="476"/>
                  </a:cubicBezTo>
                  <a:lnTo>
                    <a:pt x="475" y="476"/>
                  </a:lnTo>
                  <a:cubicBezTo>
                    <a:pt x="634" y="476"/>
                    <a:pt x="729" y="349"/>
                    <a:pt x="729" y="223"/>
                  </a:cubicBezTo>
                  <a:cubicBezTo>
                    <a:pt x="729" y="96"/>
                    <a:pt x="634" y="1"/>
                    <a:pt x="475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4771716" y="2364550"/>
              <a:ext cx="21517" cy="14030"/>
            </a:xfrm>
            <a:custGeom>
              <a:avLst/>
              <a:gdLst/>
              <a:ahLst/>
              <a:cxnLst/>
              <a:rect l="l" t="t" r="r" b="b"/>
              <a:pathLst>
                <a:path w="730" h="476" extrusionOk="0">
                  <a:moveTo>
                    <a:pt x="254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75"/>
                    <a:pt x="254" y="475"/>
                  </a:cubicBezTo>
                  <a:lnTo>
                    <a:pt x="476" y="475"/>
                  </a:lnTo>
                  <a:cubicBezTo>
                    <a:pt x="603" y="475"/>
                    <a:pt x="729" y="349"/>
                    <a:pt x="729" y="222"/>
                  </a:cubicBezTo>
                  <a:cubicBezTo>
                    <a:pt x="729" y="95"/>
                    <a:pt x="603" y="0"/>
                    <a:pt x="476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42"/>
          <p:cNvSpPr/>
          <p:nvPr/>
        </p:nvSpPr>
        <p:spPr>
          <a:xfrm>
            <a:off x="1456133" y="1935158"/>
            <a:ext cx="343531" cy="442479"/>
          </a:xfrm>
          <a:custGeom>
            <a:avLst/>
            <a:gdLst/>
            <a:ahLst/>
            <a:cxnLst/>
            <a:rect l="l" t="t" r="r" b="b"/>
            <a:pathLst>
              <a:path w="11655" h="15012" extrusionOk="0">
                <a:moveTo>
                  <a:pt x="9216" y="476"/>
                </a:moveTo>
                <a:cubicBezTo>
                  <a:pt x="9469" y="476"/>
                  <a:pt x="9691" y="697"/>
                  <a:pt x="9691" y="951"/>
                </a:cubicBezTo>
                <a:lnTo>
                  <a:pt x="9691" y="1679"/>
                </a:lnTo>
                <a:lnTo>
                  <a:pt x="8741" y="1679"/>
                </a:lnTo>
                <a:lnTo>
                  <a:pt x="8741" y="951"/>
                </a:lnTo>
                <a:cubicBezTo>
                  <a:pt x="8741" y="697"/>
                  <a:pt x="8931" y="476"/>
                  <a:pt x="9216" y="476"/>
                </a:cubicBezTo>
                <a:close/>
                <a:moveTo>
                  <a:pt x="9691" y="2186"/>
                </a:moveTo>
                <a:lnTo>
                  <a:pt x="9691" y="8741"/>
                </a:lnTo>
                <a:lnTo>
                  <a:pt x="8741" y="8741"/>
                </a:lnTo>
                <a:lnTo>
                  <a:pt x="8741" y="2186"/>
                </a:lnTo>
                <a:close/>
                <a:moveTo>
                  <a:pt x="9691" y="9216"/>
                </a:moveTo>
                <a:lnTo>
                  <a:pt x="9691" y="9406"/>
                </a:lnTo>
                <a:lnTo>
                  <a:pt x="9216" y="10356"/>
                </a:lnTo>
                <a:lnTo>
                  <a:pt x="8709" y="9406"/>
                </a:lnTo>
                <a:lnTo>
                  <a:pt x="8709" y="9216"/>
                </a:lnTo>
                <a:close/>
                <a:moveTo>
                  <a:pt x="10673" y="1426"/>
                </a:moveTo>
                <a:cubicBezTo>
                  <a:pt x="10926" y="1426"/>
                  <a:pt x="11148" y="1647"/>
                  <a:pt x="11148" y="1932"/>
                </a:cubicBezTo>
                <a:lnTo>
                  <a:pt x="11148" y="14062"/>
                </a:lnTo>
                <a:cubicBezTo>
                  <a:pt x="11148" y="14347"/>
                  <a:pt x="10926" y="14537"/>
                  <a:pt x="10673" y="14537"/>
                </a:cubicBezTo>
                <a:lnTo>
                  <a:pt x="2407" y="14537"/>
                </a:lnTo>
                <a:lnTo>
                  <a:pt x="2407" y="1426"/>
                </a:lnTo>
                <a:lnTo>
                  <a:pt x="8234" y="1426"/>
                </a:lnTo>
                <a:lnTo>
                  <a:pt x="8234" y="2883"/>
                </a:lnTo>
                <a:lnTo>
                  <a:pt x="8013" y="2883"/>
                </a:lnTo>
                <a:lnTo>
                  <a:pt x="8013" y="2407"/>
                </a:lnTo>
                <a:cubicBezTo>
                  <a:pt x="8013" y="2281"/>
                  <a:pt x="7886" y="2154"/>
                  <a:pt x="7759" y="2154"/>
                </a:cubicBezTo>
                <a:cubicBezTo>
                  <a:pt x="7633" y="2154"/>
                  <a:pt x="7506" y="2281"/>
                  <a:pt x="7506" y="2407"/>
                </a:cubicBezTo>
                <a:lnTo>
                  <a:pt x="7506" y="5321"/>
                </a:lnTo>
                <a:cubicBezTo>
                  <a:pt x="7506" y="5448"/>
                  <a:pt x="7633" y="5574"/>
                  <a:pt x="7759" y="5574"/>
                </a:cubicBezTo>
                <a:cubicBezTo>
                  <a:pt x="7886" y="5574"/>
                  <a:pt x="8013" y="5448"/>
                  <a:pt x="8013" y="5321"/>
                </a:cubicBezTo>
                <a:lnTo>
                  <a:pt x="8013" y="3389"/>
                </a:lnTo>
                <a:lnTo>
                  <a:pt x="8234" y="3389"/>
                </a:lnTo>
                <a:lnTo>
                  <a:pt x="8234" y="9438"/>
                </a:lnTo>
                <a:cubicBezTo>
                  <a:pt x="8234" y="9501"/>
                  <a:pt x="8266" y="9533"/>
                  <a:pt x="8266" y="9565"/>
                </a:cubicBezTo>
                <a:lnTo>
                  <a:pt x="8994" y="11021"/>
                </a:lnTo>
                <a:cubicBezTo>
                  <a:pt x="9026" y="11085"/>
                  <a:pt x="9121" y="11148"/>
                  <a:pt x="9216" y="11148"/>
                </a:cubicBezTo>
                <a:cubicBezTo>
                  <a:pt x="9311" y="11148"/>
                  <a:pt x="9374" y="11085"/>
                  <a:pt x="9438" y="11021"/>
                </a:cubicBezTo>
                <a:lnTo>
                  <a:pt x="10166" y="9565"/>
                </a:lnTo>
                <a:cubicBezTo>
                  <a:pt x="10166" y="9533"/>
                  <a:pt x="10198" y="9501"/>
                  <a:pt x="10198" y="9438"/>
                </a:cubicBezTo>
                <a:lnTo>
                  <a:pt x="10198" y="1426"/>
                </a:lnTo>
                <a:close/>
                <a:moveTo>
                  <a:pt x="1932" y="1457"/>
                </a:moveTo>
                <a:lnTo>
                  <a:pt x="1932" y="14568"/>
                </a:lnTo>
                <a:lnTo>
                  <a:pt x="1457" y="14568"/>
                </a:lnTo>
                <a:cubicBezTo>
                  <a:pt x="1172" y="14568"/>
                  <a:pt x="950" y="14347"/>
                  <a:pt x="950" y="14062"/>
                </a:cubicBezTo>
                <a:lnTo>
                  <a:pt x="950" y="13587"/>
                </a:lnTo>
                <a:lnTo>
                  <a:pt x="1204" y="13587"/>
                </a:lnTo>
                <a:cubicBezTo>
                  <a:pt x="1331" y="13587"/>
                  <a:pt x="1426" y="13460"/>
                  <a:pt x="1426" y="13333"/>
                </a:cubicBezTo>
                <a:cubicBezTo>
                  <a:pt x="1426" y="13207"/>
                  <a:pt x="1331" y="13112"/>
                  <a:pt x="1204" y="13112"/>
                </a:cubicBezTo>
                <a:lnTo>
                  <a:pt x="950" y="13112"/>
                </a:lnTo>
                <a:lnTo>
                  <a:pt x="950" y="12130"/>
                </a:lnTo>
                <a:lnTo>
                  <a:pt x="1204" y="12130"/>
                </a:lnTo>
                <a:cubicBezTo>
                  <a:pt x="1331" y="12130"/>
                  <a:pt x="1426" y="12035"/>
                  <a:pt x="1426" y="11876"/>
                </a:cubicBezTo>
                <a:cubicBezTo>
                  <a:pt x="1426" y="11750"/>
                  <a:pt x="1331" y="11655"/>
                  <a:pt x="1204" y="11655"/>
                </a:cubicBezTo>
                <a:lnTo>
                  <a:pt x="950" y="11655"/>
                </a:lnTo>
                <a:lnTo>
                  <a:pt x="950" y="10673"/>
                </a:lnTo>
                <a:lnTo>
                  <a:pt x="1204" y="10673"/>
                </a:lnTo>
                <a:cubicBezTo>
                  <a:pt x="1331" y="10673"/>
                  <a:pt x="1426" y="10578"/>
                  <a:pt x="1426" y="10420"/>
                </a:cubicBezTo>
                <a:cubicBezTo>
                  <a:pt x="1426" y="10293"/>
                  <a:pt x="1331" y="10198"/>
                  <a:pt x="1204" y="10198"/>
                </a:cubicBezTo>
                <a:lnTo>
                  <a:pt x="950" y="10198"/>
                </a:lnTo>
                <a:lnTo>
                  <a:pt x="950" y="9216"/>
                </a:lnTo>
                <a:lnTo>
                  <a:pt x="1204" y="9216"/>
                </a:lnTo>
                <a:cubicBezTo>
                  <a:pt x="1331" y="9216"/>
                  <a:pt x="1426" y="9121"/>
                  <a:pt x="1426" y="8963"/>
                </a:cubicBezTo>
                <a:cubicBezTo>
                  <a:pt x="1426" y="8836"/>
                  <a:pt x="1331" y="8741"/>
                  <a:pt x="1204" y="8741"/>
                </a:cubicBezTo>
                <a:lnTo>
                  <a:pt x="950" y="8741"/>
                </a:lnTo>
                <a:lnTo>
                  <a:pt x="950" y="7760"/>
                </a:lnTo>
                <a:lnTo>
                  <a:pt x="1204" y="7760"/>
                </a:lnTo>
                <a:cubicBezTo>
                  <a:pt x="1331" y="7760"/>
                  <a:pt x="1426" y="7665"/>
                  <a:pt x="1426" y="7538"/>
                </a:cubicBezTo>
                <a:cubicBezTo>
                  <a:pt x="1426" y="7379"/>
                  <a:pt x="1331" y="7284"/>
                  <a:pt x="1204" y="7284"/>
                </a:cubicBezTo>
                <a:lnTo>
                  <a:pt x="950" y="7284"/>
                </a:lnTo>
                <a:lnTo>
                  <a:pt x="950" y="6303"/>
                </a:lnTo>
                <a:lnTo>
                  <a:pt x="1204" y="6303"/>
                </a:lnTo>
                <a:cubicBezTo>
                  <a:pt x="1331" y="6303"/>
                  <a:pt x="1457" y="6208"/>
                  <a:pt x="1457" y="6049"/>
                </a:cubicBezTo>
                <a:cubicBezTo>
                  <a:pt x="1457" y="5923"/>
                  <a:pt x="1331" y="5828"/>
                  <a:pt x="1204" y="5828"/>
                </a:cubicBezTo>
                <a:lnTo>
                  <a:pt x="950" y="5828"/>
                </a:lnTo>
                <a:lnTo>
                  <a:pt x="950" y="4846"/>
                </a:lnTo>
                <a:lnTo>
                  <a:pt x="1204" y="4846"/>
                </a:lnTo>
                <a:cubicBezTo>
                  <a:pt x="1331" y="4846"/>
                  <a:pt x="1457" y="4751"/>
                  <a:pt x="1457" y="4593"/>
                </a:cubicBezTo>
                <a:cubicBezTo>
                  <a:pt x="1457" y="4466"/>
                  <a:pt x="1331" y="4371"/>
                  <a:pt x="1204" y="4371"/>
                </a:cubicBezTo>
                <a:lnTo>
                  <a:pt x="950" y="4371"/>
                </a:lnTo>
                <a:lnTo>
                  <a:pt x="950" y="3389"/>
                </a:lnTo>
                <a:lnTo>
                  <a:pt x="1204" y="3389"/>
                </a:lnTo>
                <a:cubicBezTo>
                  <a:pt x="1331" y="3389"/>
                  <a:pt x="1457" y="3294"/>
                  <a:pt x="1457" y="3136"/>
                </a:cubicBezTo>
                <a:cubicBezTo>
                  <a:pt x="1457" y="3009"/>
                  <a:pt x="1331" y="2914"/>
                  <a:pt x="1204" y="2914"/>
                </a:cubicBezTo>
                <a:lnTo>
                  <a:pt x="950" y="2914"/>
                </a:lnTo>
                <a:lnTo>
                  <a:pt x="950" y="1932"/>
                </a:lnTo>
                <a:cubicBezTo>
                  <a:pt x="950" y="1679"/>
                  <a:pt x="1172" y="1457"/>
                  <a:pt x="1457" y="1457"/>
                </a:cubicBezTo>
                <a:close/>
                <a:moveTo>
                  <a:pt x="9216" y="1"/>
                </a:moveTo>
                <a:cubicBezTo>
                  <a:pt x="8678" y="1"/>
                  <a:pt x="8234" y="412"/>
                  <a:pt x="8234" y="951"/>
                </a:cubicBezTo>
                <a:lnTo>
                  <a:pt x="1457" y="951"/>
                </a:lnTo>
                <a:cubicBezTo>
                  <a:pt x="919" y="951"/>
                  <a:pt x="475" y="1394"/>
                  <a:pt x="475" y="1932"/>
                </a:cubicBezTo>
                <a:lnTo>
                  <a:pt x="475" y="2883"/>
                </a:lnTo>
                <a:lnTo>
                  <a:pt x="222" y="2883"/>
                </a:lnTo>
                <a:cubicBezTo>
                  <a:pt x="95" y="2883"/>
                  <a:pt x="0" y="3009"/>
                  <a:pt x="0" y="3136"/>
                </a:cubicBezTo>
                <a:cubicBezTo>
                  <a:pt x="0" y="3263"/>
                  <a:pt x="95" y="3389"/>
                  <a:pt x="222" y="3389"/>
                </a:cubicBezTo>
                <a:lnTo>
                  <a:pt x="475" y="3389"/>
                </a:lnTo>
                <a:lnTo>
                  <a:pt x="475" y="4339"/>
                </a:lnTo>
                <a:lnTo>
                  <a:pt x="222" y="4339"/>
                </a:lnTo>
                <a:cubicBezTo>
                  <a:pt x="95" y="4339"/>
                  <a:pt x="0" y="4466"/>
                  <a:pt x="0" y="4593"/>
                </a:cubicBezTo>
                <a:cubicBezTo>
                  <a:pt x="0" y="4719"/>
                  <a:pt x="95" y="4846"/>
                  <a:pt x="222" y="4846"/>
                </a:cubicBezTo>
                <a:lnTo>
                  <a:pt x="475" y="4846"/>
                </a:lnTo>
                <a:lnTo>
                  <a:pt x="475" y="5796"/>
                </a:lnTo>
                <a:lnTo>
                  <a:pt x="222" y="5796"/>
                </a:lnTo>
                <a:cubicBezTo>
                  <a:pt x="95" y="5796"/>
                  <a:pt x="0" y="5923"/>
                  <a:pt x="0" y="6049"/>
                </a:cubicBezTo>
                <a:cubicBezTo>
                  <a:pt x="0" y="6176"/>
                  <a:pt x="95" y="6303"/>
                  <a:pt x="222" y="6303"/>
                </a:cubicBezTo>
                <a:lnTo>
                  <a:pt x="475" y="6303"/>
                </a:lnTo>
                <a:lnTo>
                  <a:pt x="475" y="7284"/>
                </a:lnTo>
                <a:lnTo>
                  <a:pt x="222" y="7284"/>
                </a:lnTo>
                <a:cubicBezTo>
                  <a:pt x="95" y="7284"/>
                  <a:pt x="0" y="7379"/>
                  <a:pt x="0" y="7506"/>
                </a:cubicBezTo>
                <a:cubicBezTo>
                  <a:pt x="0" y="7633"/>
                  <a:pt x="95" y="7760"/>
                  <a:pt x="222" y="7760"/>
                </a:cubicBezTo>
                <a:lnTo>
                  <a:pt x="475" y="7760"/>
                </a:lnTo>
                <a:lnTo>
                  <a:pt x="475" y="8710"/>
                </a:lnTo>
                <a:lnTo>
                  <a:pt x="222" y="8710"/>
                </a:lnTo>
                <a:cubicBezTo>
                  <a:pt x="95" y="8710"/>
                  <a:pt x="0" y="8836"/>
                  <a:pt x="0" y="8963"/>
                </a:cubicBezTo>
                <a:cubicBezTo>
                  <a:pt x="0" y="9090"/>
                  <a:pt x="95" y="9216"/>
                  <a:pt x="222" y="9216"/>
                </a:cubicBezTo>
                <a:lnTo>
                  <a:pt x="475" y="9216"/>
                </a:lnTo>
                <a:lnTo>
                  <a:pt x="475" y="10166"/>
                </a:lnTo>
                <a:lnTo>
                  <a:pt x="222" y="10166"/>
                </a:lnTo>
                <a:cubicBezTo>
                  <a:pt x="95" y="10166"/>
                  <a:pt x="0" y="10293"/>
                  <a:pt x="0" y="10420"/>
                </a:cubicBezTo>
                <a:cubicBezTo>
                  <a:pt x="0" y="10546"/>
                  <a:pt x="95" y="10673"/>
                  <a:pt x="222" y="10673"/>
                </a:cubicBezTo>
                <a:lnTo>
                  <a:pt x="475" y="10673"/>
                </a:lnTo>
                <a:lnTo>
                  <a:pt x="475" y="11623"/>
                </a:lnTo>
                <a:lnTo>
                  <a:pt x="222" y="11623"/>
                </a:lnTo>
                <a:cubicBezTo>
                  <a:pt x="95" y="11623"/>
                  <a:pt x="0" y="11750"/>
                  <a:pt x="0" y="11876"/>
                </a:cubicBezTo>
                <a:cubicBezTo>
                  <a:pt x="0" y="12003"/>
                  <a:pt x="95" y="12098"/>
                  <a:pt x="222" y="12098"/>
                </a:cubicBezTo>
                <a:lnTo>
                  <a:pt x="475" y="12098"/>
                </a:lnTo>
                <a:lnTo>
                  <a:pt x="475" y="13080"/>
                </a:lnTo>
                <a:lnTo>
                  <a:pt x="222" y="13080"/>
                </a:lnTo>
                <a:cubicBezTo>
                  <a:pt x="95" y="13080"/>
                  <a:pt x="0" y="13175"/>
                  <a:pt x="0" y="13333"/>
                </a:cubicBezTo>
                <a:cubicBezTo>
                  <a:pt x="0" y="13460"/>
                  <a:pt x="95" y="13555"/>
                  <a:pt x="222" y="13555"/>
                </a:cubicBezTo>
                <a:lnTo>
                  <a:pt x="475" y="13555"/>
                </a:lnTo>
                <a:lnTo>
                  <a:pt x="475" y="14062"/>
                </a:lnTo>
                <a:cubicBezTo>
                  <a:pt x="475" y="14600"/>
                  <a:pt x="919" y="15012"/>
                  <a:pt x="1457" y="15012"/>
                </a:cubicBezTo>
                <a:lnTo>
                  <a:pt x="10673" y="15012"/>
                </a:lnTo>
                <a:cubicBezTo>
                  <a:pt x="11211" y="15012"/>
                  <a:pt x="11623" y="14600"/>
                  <a:pt x="11623" y="14062"/>
                </a:cubicBezTo>
                <a:lnTo>
                  <a:pt x="11623" y="1901"/>
                </a:lnTo>
                <a:cubicBezTo>
                  <a:pt x="11655" y="1394"/>
                  <a:pt x="11211" y="951"/>
                  <a:pt x="10673" y="951"/>
                </a:cubicBezTo>
                <a:lnTo>
                  <a:pt x="10198" y="951"/>
                </a:lnTo>
                <a:cubicBezTo>
                  <a:pt x="10198" y="412"/>
                  <a:pt x="9754" y="1"/>
                  <a:pt x="9216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2"/>
          <p:cNvSpPr/>
          <p:nvPr/>
        </p:nvSpPr>
        <p:spPr>
          <a:xfrm>
            <a:off x="1649341" y="2335606"/>
            <a:ext cx="92463" cy="14030"/>
          </a:xfrm>
          <a:custGeom>
            <a:avLst/>
            <a:gdLst/>
            <a:ahLst/>
            <a:cxnLst/>
            <a:rect l="l" t="t" r="r" b="b"/>
            <a:pathLst>
              <a:path w="3137" h="476" extrusionOk="0">
                <a:moveTo>
                  <a:pt x="223" y="1"/>
                </a:moveTo>
                <a:cubicBezTo>
                  <a:pt x="96" y="1"/>
                  <a:pt x="1" y="96"/>
                  <a:pt x="1" y="222"/>
                </a:cubicBezTo>
                <a:cubicBezTo>
                  <a:pt x="1" y="381"/>
                  <a:pt x="96" y="476"/>
                  <a:pt x="223" y="476"/>
                </a:cubicBezTo>
                <a:lnTo>
                  <a:pt x="2914" y="476"/>
                </a:lnTo>
                <a:cubicBezTo>
                  <a:pt x="3041" y="476"/>
                  <a:pt x="3136" y="381"/>
                  <a:pt x="3136" y="222"/>
                </a:cubicBezTo>
                <a:cubicBezTo>
                  <a:pt x="3136" y="96"/>
                  <a:pt x="3041" y="1"/>
                  <a:pt x="2914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2"/>
          <p:cNvSpPr/>
          <p:nvPr/>
        </p:nvSpPr>
        <p:spPr>
          <a:xfrm>
            <a:off x="1749232" y="2335606"/>
            <a:ext cx="21487" cy="14030"/>
          </a:xfrm>
          <a:custGeom>
            <a:avLst/>
            <a:gdLst/>
            <a:ahLst/>
            <a:cxnLst/>
            <a:rect l="l" t="t" r="r" b="b"/>
            <a:pathLst>
              <a:path w="729" h="476" extrusionOk="0">
                <a:moveTo>
                  <a:pt x="254" y="1"/>
                </a:moveTo>
                <a:cubicBezTo>
                  <a:pt x="96" y="1"/>
                  <a:pt x="1" y="96"/>
                  <a:pt x="1" y="222"/>
                </a:cubicBezTo>
                <a:cubicBezTo>
                  <a:pt x="1" y="381"/>
                  <a:pt x="96" y="476"/>
                  <a:pt x="254" y="476"/>
                </a:cubicBezTo>
                <a:lnTo>
                  <a:pt x="476" y="476"/>
                </a:lnTo>
                <a:cubicBezTo>
                  <a:pt x="634" y="476"/>
                  <a:pt x="729" y="381"/>
                  <a:pt x="729" y="222"/>
                </a:cubicBezTo>
                <a:cubicBezTo>
                  <a:pt x="729" y="96"/>
                  <a:pt x="602" y="1"/>
                  <a:pt x="476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42"/>
          <p:cNvSpPr/>
          <p:nvPr/>
        </p:nvSpPr>
        <p:spPr>
          <a:xfrm>
            <a:off x="1541993" y="1992104"/>
            <a:ext cx="85920" cy="14030"/>
          </a:xfrm>
          <a:custGeom>
            <a:avLst/>
            <a:gdLst/>
            <a:ahLst/>
            <a:cxnLst/>
            <a:rect l="l" t="t" r="r" b="b"/>
            <a:pathLst>
              <a:path w="2915" h="476" extrusionOk="0">
                <a:moveTo>
                  <a:pt x="223" y="0"/>
                </a:moveTo>
                <a:cubicBezTo>
                  <a:pt x="96" y="0"/>
                  <a:pt x="1" y="95"/>
                  <a:pt x="1" y="254"/>
                </a:cubicBezTo>
                <a:cubicBezTo>
                  <a:pt x="1" y="380"/>
                  <a:pt x="96" y="475"/>
                  <a:pt x="223" y="475"/>
                </a:cubicBezTo>
                <a:lnTo>
                  <a:pt x="2661" y="475"/>
                </a:lnTo>
                <a:cubicBezTo>
                  <a:pt x="2788" y="475"/>
                  <a:pt x="2915" y="380"/>
                  <a:pt x="2915" y="254"/>
                </a:cubicBezTo>
                <a:cubicBezTo>
                  <a:pt x="2915" y="95"/>
                  <a:pt x="2788" y="0"/>
                  <a:pt x="2661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2"/>
          <p:cNvSpPr/>
          <p:nvPr/>
        </p:nvSpPr>
        <p:spPr>
          <a:xfrm>
            <a:off x="1541993" y="2013562"/>
            <a:ext cx="35517" cy="14030"/>
          </a:xfrm>
          <a:custGeom>
            <a:avLst/>
            <a:gdLst/>
            <a:ahLst/>
            <a:cxnLst/>
            <a:rect l="l" t="t" r="r" b="b"/>
            <a:pathLst>
              <a:path w="1205" h="476" extrusionOk="0">
                <a:moveTo>
                  <a:pt x="223" y="1"/>
                </a:moveTo>
                <a:cubicBezTo>
                  <a:pt x="96" y="1"/>
                  <a:pt x="1" y="96"/>
                  <a:pt x="1" y="254"/>
                </a:cubicBezTo>
                <a:cubicBezTo>
                  <a:pt x="1" y="381"/>
                  <a:pt x="96" y="476"/>
                  <a:pt x="223" y="476"/>
                </a:cubicBezTo>
                <a:lnTo>
                  <a:pt x="951" y="476"/>
                </a:lnTo>
                <a:cubicBezTo>
                  <a:pt x="1109" y="476"/>
                  <a:pt x="1204" y="381"/>
                  <a:pt x="1204" y="254"/>
                </a:cubicBezTo>
                <a:cubicBezTo>
                  <a:pt x="1204" y="96"/>
                  <a:pt x="1109" y="1"/>
                  <a:pt x="951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4" name="Google Shape;2124;p42"/>
          <p:cNvGrpSpPr/>
          <p:nvPr/>
        </p:nvGrpSpPr>
        <p:grpSpPr>
          <a:xfrm>
            <a:off x="2820825" y="3209303"/>
            <a:ext cx="552627" cy="443658"/>
            <a:chOff x="2820825" y="3209303"/>
            <a:chExt cx="552627" cy="443658"/>
          </a:xfrm>
        </p:grpSpPr>
        <p:sp>
          <p:nvSpPr>
            <p:cNvPr id="2125" name="Google Shape;2125;p42"/>
            <p:cNvSpPr/>
            <p:nvPr/>
          </p:nvSpPr>
          <p:spPr>
            <a:xfrm>
              <a:off x="2820825" y="3209303"/>
              <a:ext cx="552627" cy="443658"/>
            </a:xfrm>
            <a:custGeom>
              <a:avLst/>
              <a:gdLst/>
              <a:ahLst/>
              <a:cxnLst/>
              <a:rect l="l" t="t" r="r" b="b"/>
              <a:pathLst>
                <a:path w="18749" h="15052" extrusionOk="0">
                  <a:moveTo>
                    <a:pt x="5764" y="10895"/>
                  </a:moveTo>
                  <a:cubicBezTo>
                    <a:pt x="5923" y="10895"/>
                    <a:pt x="6049" y="11021"/>
                    <a:pt x="6049" y="11180"/>
                  </a:cubicBezTo>
                  <a:lnTo>
                    <a:pt x="6049" y="12098"/>
                  </a:lnTo>
                  <a:lnTo>
                    <a:pt x="3041" y="12098"/>
                  </a:lnTo>
                  <a:lnTo>
                    <a:pt x="3041" y="11180"/>
                  </a:lnTo>
                  <a:cubicBezTo>
                    <a:pt x="3041" y="11021"/>
                    <a:pt x="3168" y="10895"/>
                    <a:pt x="3326" y="10895"/>
                  </a:cubicBezTo>
                  <a:close/>
                  <a:moveTo>
                    <a:pt x="16912" y="1806"/>
                  </a:moveTo>
                  <a:lnTo>
                    <a:pt x="16912" y="12098"/>
                  </a:lnTo>
                  <a:lnTo>
                    <a:pt x="15455" y="12098"/>
                  </a:lnTo>
                  <a:lnTo>
                    <a:pt x="13840" y="10483"/>
                  </a:lnTo>
                  <a:cubicBezTo>
                    <a:pt x="13713" y="10356"/>
                    <a:pt x="13555" y="10293"/>
                    <a:pt x="13401" y="10293"/>
                  </a:cubicBezTo>
                  <a:cubicBezTo>
                    <a:pt x="13246" y="10293"/>
                    <a:pt x="13096" y="10356"/>
                    <a:pt x="12985" y="10483"/>
                  </a:cubicBezTo>
                  <a:lnTo>
                    <a:pt x="12542" y="10895"/>
                  </a:lnTo>
                  <a:cubicBezTo>
                    <a:pt x="12320" y="11148"/>
                    <a:pt x="12320" y="11528"/>
                    <a:pt x="12573" y="11781"/>
                  </a:cubicBezTo>
                  <a:lnTo>
                    <a:pt x="12890" y="12098"/>
                  </a:lnTo>
                  <a:lnTo>
                    <a:pt x="6651" y="12098"/>
                  </a:lnTo>
                  <a:lnTo>
                    <a:pt x="6651" y="11180"/>
                  </a:lnTo>
                  <a:cubicBezTo>
                    <a:pt x="6651" y="10673"/>
                    <a:pt x="6239" y="10261"/>
                    <a:pt x="5733" y="10261"/>
                  </a:cubicBezTo>
                  <a:lnTo>
                    <a:pt x="3326" y="10261"/>
                  </a:lnTo>
                  <a:cubicBezTo>
                    <a:pt x="2819" y="10261"/>
                    <a:pt x="2407" y="10673"/>
                    <a:pt x="2407" y="11180"/>
                  </a:cubicBezTo>
                  <a:lnTo>
                    <a:pt x="2407" y="12098"/>
                  </a:lnTo>
                  <a:lnTo>
                    <a:pt x="1806" y="12098"/>
                  </a:lnTo>
                  <a:lnTo>
                    <a:pt x="1806" y="1806"/>
                  </a:lnTo>
                  <a:close/>
                  <a:moveTo>
                    <a:pt x="18147" y="602"/>
                  </a:moveTo>
                  <a:lnTo>
                    <a:pt x="18147" y="13302"/>
                  </a:lnTo>
                  <a:lnTo>
                    <a:pt x="16659" y="13302"/>
                  </a:lnTo>
                  <a:lnTo>
                    <a:pt x="16057" y="12700"/>
                  </a:lnTo>
                  <a:lnTo>
                    <a:pt x="17229" y="12700"/>
                  </a:lnTo>
                  <a:cubicBezTo>
                    <a:pt x="17387" y="12700"/>
                    <a:pt x="17514" y="12573"/>
                    <a:pt x="17514" y="12383"/>
                  </a:cubicBezTo>
                  <a:lnTo>
                    <a:pt x="17514" y="1521"/>
                  </a:lnTo>
                  <a:cubicBezTo>
                    <a:pt x="17514" y="1362"/>
                    <a:pt x="17387" y="1204"/>
                    <a:pt x="17229" y="1204"/>
                  </a:cubicBezTo>
                  <a:lnTo>
                    <a:pt x="1521" y="1204"/>
                  </a:lnTo>
                  <a:cubicBezTo>
                    <a:pt x="1362" y="1204"/>
                    <a:pt x="1204" y="1362"/>
                    <a:pt x="1204" y="1521"/>
                  </a:cubicBezTo>
                  <a:lnTo>
                    <a:pt x="1204" y="12383"/>
                  </a:lnTo>
                  <a:cubicBezTo>
                    <a:pt x="1204" y="12573"/>
                    <a:pt x="1362" y="12700"/>
                    <a:pt x="1521" y="12700"/>
                  </a:cubicBezTo>
                  <a:lnTo>
                    <a:pt x="13492" y="12700"/>
                  </a:lnTo>
                  <a:lnTo>
                    <a:pt x="14093" y="13302"/>
                  </a:lnTo>
                  <a:lnTo>
                    <a:pt x="602" y="13302"/>
                  </a:lnTo>
                  <a:lnTo>
                    <a:pt x="602" y="602"/>
                  </a:lnTo>
                  <a:close/>
                  <a:moveTo>
                    <a:pt x="13428" y="10895"/>
                  </a:moveTo>
                  <a:lnTo>
                    <a:pt x="16405" y="13903"/>
                  </a:lnTo>
                  <a:lnTo>
                    <a:pt x="15993" y="14315"/>
                  </a:lnTo>
                  <a:lnTo>
                    <a:pt x="12985" y="11338"/>
                  </a:lnTo>
                  <a:lnTo>
                    <a:pt x="13428" y="10895"/>
                  </a:lnTo>
                  <a:close/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lnTo>
                    <a:pt x="1" y="13587"/>
                  </a:lnTo>
                  <a:cubicBezTo>
                    <a:pt x="1" y="13777"/>
                    <a:pt x="159" y="13903"/>
                    <a:pt x="317" y="13903"/>
                  </a:cubicBezTo>
                  <a:lnTo>
                    <a:pt x="14695" y="13903"/>
                  </a:lnTo>
                  <a:lnTo>
                    <a:pt x="15772" y="14980"/>
                  </a:lnTo>
                  <a:cubicBezTo>
                    <a:pt x="15835" y="15028"/>
                    <a:pt x="15914" y="15051"/>
                    <a:pt x="15990" y="15051"/>
                  </a:cubicBezTo>
                  <a:cubicBezTo>
                    <a:pt x="16065" y="15051"/>
                    <a:pt x="16136" y="15028"/>
                    <a:pt x="16183" y="14980"/>
                  </a:cubicBezTo>
                  <a:lnTo>
                    <a:pt x="17039" y="14093"/>
                  </a:lnTo>
                  <a:cubicBezTo>
                    <a:pt x="17102" y="14062"/>
                    <a:pt x="17134" y="13967"/>
                    <a:pt x="17134" y="13903"/>
                  </a:cubicBezTo>
                  <a:lnTo>
                    <a:pt x="18432" y="13903"/>
                  </a:lnTo>
                  <a:cubicBezTo>
                    <a:pt x="18590" y="13903"/>
                    <a:pt x="18749" y="13777"/>
                    <a:pt x="18749" y="13587"/>
                  </a:cubicBezTo>
                  <a:lnTo>
                    <a:pt x="18749" y="317"/>
                  </a:lnTo>
                  <a:cubicBezTo>
                    <a:pt x="18749" y="159"/>
                    <a:pt x="18590" y="1"/>
                    <a:pt x="18432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2971118" y="3332833"/>
              <a:ext cx="228726" cy="173342"/>
            </a:xfrm>
            <a:custGeom>
              <a:avLst/>
              <a:gdLst/>
              <a:ahLst/>
              <a:cxnLst/>
              <a:rect l="l" t="t" r="r" b="b"/>
              <a:pathLst>
                <a:path w="7760" h="5881" extrusionOk="0">
                  <a:moveTo>
                    <a:pt x="4574" y="1"/>
                  </a:moveTo>
                  <a:cubicBezTo>
                    <a:pt x="4155" y="1"/>
                    <a:pt x="3504" y="100"/>
                    <a:pt x="2471" y="370"/>
                  </a:cubicBezTo>
                  <a:cubicBezTo>
                    <a:pt x="1362" y="655"/>
                    <a:pt x="254" y="1035"/>
                    <a:pt x="254" y="1067"/>
                  </a:cubicBezTo>
                  <a:cubicBezTo>
                    <a:pt x="95" y="1098"/>
                    <a:pt x="0" y="1288"/>
                    <a:pt x="64" y="1447"/>
                  </a:cubicBezTo>
                  <a:cubicBezTo>
                    <a:pt x="116" y="1579"/>
                    <a:pt x="235" y="1645"/>
                    <a:pt x="365" y="1645"/>
                  </a:cubicBezTo>
                  <a:cubicBezTo>
                    <a:pt x="391" y="1645"/>
                    <a:pt x="417" y="1642"/>
                    <a:pt x="444" y="1637"/>
                  </a:cubicBezTo>
                  <a:cubicBezTo>
                    <a:pt x="444" y="1605"/>
                    <a:pt x="1457" y="1288"/>
                    <a:pt x="2502" y="1003"/>
                  </a:cubicBezTo>
                  <a:cubicBezTo>
                    <a:pt x="3700" y="674"/>
                    <a:pt x="4306" y="607"/>
                    <a:pt x="4590" y="607"/>
                  </a:cubicBezTo>
                  <a:cubicBezTo>
                    <a:pt x="4689" y="607"/>
                    <a:pt x="4750" y="615"/>
                    <a:pt x="4782" y="623"/>
                  </a:cubicBezTo>
                  <a:cubicBezTo>
                    <a:pt x="4751" y="687"/>
                    <a:pt x="4719" y="782"/>
                    <a:pt x="4656" y="845"/>
                  </a:cubicBezTo>
                  <a:cubicBezTo>
                    <a:pt x="3674" y="1985"/>
                    <a:pt x="3769" y="3030"/>
                    <a:pt x="4181" y="3569"/>
                  </a:cubicBezTo>
                  <a:cubicBezTo>
                    <a:pt x="4460" y="3976"/>
                    <a:pt x="4928" y="4195"/>
                    <a:pt x="5447" y="4195"/>
                  </a:cubicBezTo>
                  <a:cubicBezTo>
                    <a:pt x="5694" y="4195"/>
                    <a:pt x="5952" y="4146"/>
                    <a:pt x="6207" y="4044"/>
                  </a:cubicBezTo>
                  <a:cubicBezTo>
                    <a:pt x="6336" y="3988"/>
                    <a:pt x="6454" y="3955"/>
                    <a:pt x="6556" y="3955"/>
                  </a:cubicBezTo>
                  <a:cubicBezTo>
                    <a:pt x="6629" y="3955"/>
                    <a:pt x="6693" y="3972"/>
                    <a:pt x="6746" y="4012"/>
                  </a:cubicBezTo>
                  <a:cubicBezTo>
                    <a:pt x="7031" y="4265"/>
                    <a:pt x="7031" y="5152"/>
                    <a:pt x="6999" y="5532"/>
                  </a:cubicBezTo>
                  <a:cubicBezTo>
                    <a:pt x="6968" y="5690"/>
                    <a:pt x="7094" y="5849"/>
                    <a:pt x="7253" y="5849"/>
                  </a:cubicBezTo>
                  <a:cubicBezTo>
                    <a:pt x="7284" y="5849"/>
                    <a:pt x="7284" y="5880"/>
                    <a:pt x="7284" y="5880"/>
                  </a:cubicBezTo>
                  <a:cubicBezTo>
                    <a:pt x="7443" y="5880"/>
                    <a:pt x="7569" y="5754"/>
                    <a:pt x="7601" y="5595"/>
                  </a:cubicBezTo>
                  <a:cubicBezTo>
                    <a:pt x="7633" y="5437"/>
                    <a:pt x="7759" y="4044"/>
                    <a:pt x="7094" y="3537"/>
                  </a:cubicBezTo>
                  <a:cubicBezTo>
                    <a:pt x="6977" y="3440"/>
                    <a:pt x="6801" y="3354"/>
                    <a:pt x="6550" y="3354"/>
                  </a:cubicBezTo>
                  <a:cubicBezTo>
                    <a:pt x="6393" y="3354"/>
                    <a:pt x="6206" y="3388"/>
                    <a:pt x="5986" y="3474"/>
                  </a:cubicBezTo>
                  <a:cubicBezTo>
                    <a:pt x="5794" y="3553"/>
                    <a:pt x="5606" y="3591"/>
                    <a:pt x="5431" y="3591"/>
                  </a:cubicBezTo>
                  <a:cubicBezTo>
                    <a:pt x="5114" y="3591"/>
                    <a:pt x="4839" y="3465"/>
                    <a:pt x="4656" y="3220"/>
                  </a:cubicBezTo>
                  <a:cubicBezTo>
                    <a:pt x="4402" y="2840"/>
                    <a:pt x="4371" y="2112"/>
                    <a:pt x="5099" y="1225"/>
                  </a:cubicBezTo>
                  <a:cubicBezTo>
                    <a:pt x="5447" y="845"/>
                    <a:pt x="5511" y="528"/>
                    <a:pt x="5321" y="275"/>
                  </a:cubicBezTo>
                  <a:cubicBezTo>
                    <a:pt x="5221" y="125"/>
                    <a:pt x="5041" y="1"/>
                    <a:pt x="4574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2935630" y="3379905"/>
              <a:ext cx="28974" cy="26380"/>
            </a:xfrm>
            <a:custGeom>
              <a:avLst/>
              <a:gdLst/>
              <a:ahLst/>
              <a:cxnLst/>
              <a:rect l="l" t="t" r="r" b="b"/>
              <a:pathLst>
                <a:path w="983" h="895" extrusionOk="0">
                  <a:moveTo>
                    <a:pt x="638" y="0"/>
                  </a:moveTo>
                  <a:cubicBezTo>
                    <a:pt x="563" y="0"/>
                    <a:pt x="492" y="24"/>
                    <a:pt x="444" y="71"/>
                  </a:cubicBezTo>
                  <a:lnTo>
                    <a:pt x="128" y="388"/>
                  </a:lnTo>
                  <a:cubicBezTo>
                    <a:pt x="1" y="515"/>
                    <a:pt x="1" y="705"/>
                    <a:pt x="128" y="800"/>
                  </a:cubicBezTo>
                  <a:cubicBezTo>
                    <a:pt x="191" y="863"/>
                    <a:pt x="270" y="895"/>
                    <a:pt x="349" y="895"/>
                  </a:cubicBezTo>
                  <a:cubicBezTo>
                    <a:pt x="428" y="895"/>
                    <a:pt x="508" y="863"/>
                    <a:pt x="571" y="800"/>
                  </a:cubicBezTo>
                  <a:lnTo>
                    <a:pt x="856" y="515"/>
                  </a:lnTo>
                  <a:cubicBezTo>
                    <a:pt x="983" y="388"/>
                    <a:pt x="983" y="198"/>
                    <a:pt x="856" y="71"/>
                  </a:cubicBezTo>
                  <a:cubicBezTo>
                    <a:pt x="793" y="24"/>
                    <a:pt x="713" y="0"/>
                    <a:pt x="638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2"/>
          <p:cNvGrpSpPr/>
          <p:nvPr/>
        </p:nvGrpSpPr>
        <p:grpSpPr>
          <a:xfrm>
            <a:off x="5871340" y="3209303"/>
            <a:ext cx="338845" cy="443422"/>
            <a:chOff x="5871340" y="3209303"/>
            <a:chExt cx="338845" cy="443422"/>
          </a:xfrm>
        </p:grpSpPr>
        <p:sp>
          <p:nvSpPr>
            <p:cNvPr id="2129" name="Google Shape;2129;p42"/>
            <p:cNvSpPr/>
            <p:nvPr/>
          </p:nvSpPr>
          <p:spPr>
            <a:xfrm>
              <a:off x="5947857" y="3610694"/>
              <a:ext cx="64462" cy="14030"/>
            </a:xfrm>
            <a:custGeom>
              <a:avLst/>
              <a:gdLst/>
              <a:ahLst/>
              <a:cxnLst/>
              <a:rect l="l" t="t" r="r" b="b"/>
              <a:pathLst>
                <a:path w="2187" h="476" extrusionOk="0">
                  <a:moveTo>
                    <a:pt x="254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75"/>
                    <a:pt x="254" y="475"/>
                  </a:cubicBezTo>
                  <a:lnTo>
                    <a:pt x="1933" y="475"/>
                  </a:lnTo>
                  <a:cubicBezTo>
                    <a:pt x="2091" y="475"/>
                    <a:pt x="2186" y="349"/>
                    <a:pt x="2186" y="222"/>
                  </a:cubicBezTo>
                  <a:cubicBezTo>
                    <a:pt x="2186" y="95"/>
                    <a:pt x="2091" y="0"/>
                    <a:pt x="1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6019747" y="3610694"/>
              <a:ext cx="21487" cy="14030"/>
            </a:xfrm>
            <a:custGeom>
              <a:avLst/>
              <a:gdLst/>
              <a:ahLst/>
              <a:cxnLst/>
              <a:rect l="l" t="t" r="r" b="b"/>
              <a:pathLst>
                <a:path w="729" h="476" extrusionOk="0">
                  <a:moveTo>
                    <a:pt x="222" y="0"/>
                  </a:moveTo>
                  <a:cubicBezTo>
                    <a:pt x="96" y="0"/>
                    <a:pt x="0" y="95"/>
                    <a:pt x="0" y="222"/>
                  </a:cubicBezTo>
                  <a:cubicBezTo>
                    <a:pt x="0" y="349"/>
                    <a:pt x="96" y="475"/>
                    <a:pt x="222" y="475"/>
                  </a:cubicBezTo>
                  <a:lnTo>
                    <a:pt x="476" y="475"/>
                  </a:lnTo>
                  <a:cubicBezTo>
                    <a:pt x="602" y="475"/>
                    <a:pt x="729" y="349"/>
                    <a:pt x="729" y="222"/>
                  </a:cubicBezTo>
                  <a:cubicBezTo>
                    <a:pt x="729" y="95"/>
                    <a:pt x="602" y="0"/>
                    <a:pt x="4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5871340" y="3209303"/>
              <a:ext cx="338845" cy="443422"/>
            </a:xfrm>
            <a:custGeom>
              <a:avLst/>
              <a:gdLst/>
              <a:ahLst/>
              <a:cxnLst/>
              <a:rect l="l" t="t" r="r" b="b"/>
              <a:pathLst>
                <a:path w="11496" h="15044" extrusionOk="0">
                  <a:moveTo>
                    <a:pt x="6904" y="507"/>
                  </a:moveTo>
                  <a:lnTo>
                    <a:pt x="6746" y="982"/>
                  </a:lnTo>
                  <a:lnTo>
                    <a:pt x="4719" y="982"/>
                  </a:lnTo>
                  <a:lnTo>
                    <a:pt x="4624" y="507"/>
                  </a:lnTo>
                  <a:close/>
                  <a:moveTo>
                    <a:pt x="10514" y="2756"/>
                  </a:moveTo>
                  <a:lnTo>
                    <a:pt x="10356" y="3231"/>
                  </a:lnTo>
                  <a:lnTo>
                    <a:pt x="10071" y="2914"/>
                  </a:lnTo>
                  <a:lnTo>
                    <a:pt x="10514" y="2756"/>
                  </a:lnTo>
                  <a:close/>
                  <a:moveTo>
                    <a:pt x="9564" y="3104"/>
                  </a:moveTo>
                  <a:lnTo>
                    <a:pt x="10198" y="3738"/>
                  </a:lnTo>
                  <a:lnTo>
                    <a:pt x="10166" y="3801"/>
                  </a:lnTo>
                  <a:lnTo>
                    <a:pt x="10039" y="3928"/>
                  </a:lnTo>
                  <a:lnTo>
                    <a:pt x="9342" y="3231"/>
                  </a:lnTo>
                  <a:lnTo>
                    <a:pt x="9501" y="3104"/>
                  </a:lnTo>
                  <a:close/>
                  <a:moveTo>
                    <a:pt x="8899" y="476"/>
                  </a:moveTo>
                  <a:cubicBezTo>
                    <a:pt x="9184" y="476"/>
                    <a:pt x="9406" y="697"/>
                    <a:pt x="9406" y="982"/>
                  </a:cubicBezTo>
                  <a:lnTo>
                    <a:pt x="9406" y="2629"/>
                  </a:lnTo>
                  <a:lnTo>
                    <a:pt x="9279" y="2661"/>
                  </a:lnTo>
                  <a:cubicBezTo>
                    <a:pt x="9247" y="2693"/>
                    <a:pt x="9216" y="2693"/>
                    <a:pt x="9184" y="2724"/>
                  </a:cubicBezTo>
                  <a:lnTo>
                    <a:pt x="6271" y="5638"/>
                  </a:lnTo>
                  <a:lnTo>
                    <a:pt x="2502" y="1869"/>
                  </a:lnTo>
                  <a:cubicBezTo>
                    <a:pt x="2454" y="1822"/>
                    <a:pt x="2391" y="1798"/>
                    <a:pt x="2328" y="1798"/>
                  </a:cubicBezTo>
                  <a:cubicBezTo>
                    <a:pt x="2264" y="1798"/>
                    <a:pt x="2201" y="1822"/>
                    <a:pt x="2154" y="1869"/>
                  </a:cubicBezTo>
                  <a:lnTo>
                    <a:pt x="2122" y="1901"/>
                  </a:lnTo>
                  <a:lnTo>
                    <a:pt x="2122" y="982"/>
                  </a:lnTo>
                  <a:cubicBezTo>
                    <a:pt x="2122" y="697"/>
                    <a:pt x="2344" y="507"/>
                    <a:pt x="2597" y="507"/>
                  </a:cubicBezTo>
                  <a:lnTo>
                    <a:pt x="4117" y="507"/>
                  </a:lnTo>
                  <a:lnTo>
                    <a:pt x="4307" y="1267"/>
                  </a:lnTo>
                  <a:cubicBezTo>
                    <a:pt x="4339" y="1394"/>
                    <a:pt x="4434" y="1457"/>
                    <a:pt x="4529" y="1457"/>
                  </a:cubicBezTo>
                  <a:lnTo>
                    <a:pt x="6936" y="1457"/>
                  </a:lnTo>
                  <a:cubicBezTo>
                    <a:pt x="7031" y="1457"/>
                    <a:pt x="7157" y="1394"/>
                    <a:pt x="7157" y="1299"/>
                  </a:cubicBezTo>
                  <a:lnTo>
                    <a:pt x="7379" y="476"/>
                  </a:lnTo>
                  <a:close/>
                  <a:moveTo>
                    <a:pt x="9026" y="3579"/>
                  </a:moveTo>
                  <a:lnTo>
                    <a:pt x="9691" y="4276"/>
                  </a:lnTo>
                  <a:lnTo>
                    <a:pt x="9469" y="4498"/>
                  </a:lnTo>
                  <a:lnTo>
                    <a:pt x="7284" y="6683"/>
                  </a:lnTo>
                  <a:lnTo>
                    <a:pt x="7126" y="6493"/>
                  </a:lnTo>
                  <a:lnTo>
                    <a:pt x="9184" y="4434"/>
                  </a:lnTo>
                  <a:cubicBezTo>
                    <a:pt x="9279" y="4339"/>
                    <a:pt x="9279" y="4213"/>
                    <a:pt x="9184" y="4118"/>
                  </a:cubicBezTo>
                  <a:cubicBezTo>
                    <a:pt x="9137" y="4054"/>
                    <a:pt x="9073" y="4023"/>
                    <a:pt x="9010" y="4023"/>
                  </a:cubicBezTo>
                  <a:cubicBezTo>
                    <a:pt x="8947" y="4023"/>
                    <a:pt x="8883" y="4054"/>
                    <a:pt x="8836" y="4118"/>
                  </a:cubicBezTo>
                  <a:lnTo>
                    <a:pt x="6777" y="6144"/>
                  </a:lnTo>
                  <a:lnTo>
                    <a:pt x="6619" y="5986"/>
                  </a:lnTo>
                  <a:lnTo>
                    <a:pt x="9026" y="3579"/>
                  </a:lnTo>
                  <a:close/>
                  <a:moveTo>
                    <a:pt x="9406" y="5258"/>
                  </a:moveTo>
                  <a:lnTo>
                    <a:pt x="9406" y="8773"/>
                  </a:lnTo>
                  <a:lnTo>
                    <a:pt x="7632" y="7031"/>
                  </a:lnTo>
                  <a:lnTo>
                    <a:pt x="9406" y="5258"/>
                  </a:lnTo>
                  <a:close/>
                  <a:moveTo>
                    <a:pt x="2122" y="6303"/>
                  </a:moveTo>
                  <a:lnTo>
                    <a:pt x="3864" y="8045"/>
                  </a:lnTo>
                  <a:lnTo>
                    <a:pt x="2122" y="9786"/>
                  </a:lnTo>
                  <a:lnTo>
                    <a:pt x="2122" y="6303"/>
                  </a:lnTo>
                  <a:close/>
                  <a:moveTo>
                    <a:pt x="2312" y="2376"/>
                  </a:moveTo>
                  <a:lnTo>
                    <a:pt x="6081" y="6176"/>
                  </a:lnTo>
                  <a:lnTo>
                    <a:pt x="6619" y="6683"/>
                  </a:lnTo>
                  <a:lnTo>
                    <a:pt x="7126" y="7190"/>
                  </a:lnTo>
                  <a:lnTo>
                    <a:pt x="9469" y="9533"/>
                  </a:lnTo>
                  <a:lnTo>
                    <a:pt x="10894" y="10958"/>
                  </a:lnTo>
                  <a:lnTo>
                    <a:pt x="10736" y="11148"/>
                  </a:lnTo>
                  <a:lnTo>
                    <a:pt x="2154" y="2566"/>
                  </a:lnTo>
                  <a:lnTo>
                    <a:pt x="2312" y="2376"/>
                  </a:lnTo>
                  <a:close/>
                  <a:moveTo>
                    <a:pt x="4212" y="8393"/>
                  </a:moveTo>
                  <a:lnTo>
                    <a:pt x="4877" y="9090"/>
                  </a:lnTo>
                  <a:lnTo>
                    <a:pt x="2660" y="11306"/>
                  </a:lnTo>
                  <a:lnTo>
                    <a:pt x="1964" y="10610"/>
                  </a:lnTo>
                  <a:lnTo>
                    <a:pt x="4212" y="8393"/>
                  </a:lnTo>
                  <a:close/>
                  <a:moveTo>
                    <a:pt x="1615" y="10958"/>
                  </a:moveTo>
                  <a:lnTo>
                    <a:pt x="2312" y="11655"/>
                  </a:lnTo>
                  <a:lnTo>
                    <a:pt x="2154" y="11813"/>
                  </a:lnTo>
                  <a:lnTo>
                    <a:pt x="1457" y="11148"/>
                  </a:lnTo>
                  <a:lnTo>
                    <a:pt x="1615" y="10958"/>
                  </a:lnTo>
                  <a:close/>
                  <a:moveTo>
                    <a:pt x="1109" y="11465"/>
                  </a:moveTo>
                  <a:lnTo>
                    <a:pt x="1805" y="12162"/>
                  </a:lnTo>
                  <a:lnTo>
                    <a:pt x="1457" y="12510"/>
                  </a:lnTo>
                  <a:cubicBezTo>
                    <a:pt x="1362" y="12605"/>
                    <a:pt x="1235" y="12652"/>
                    <a:pt x="1109" y="12652"/>
                  </a:cubicBezTo>
                  <a:cubicBezTo>
                    <a:pt x="982" y="12652"/>
                    <a:pt x="855" y="12605"/>
                    <a:pt x="760" y="12510"/>
                  </a:cubicBezTo>
                  <a:cubicBezTo>
                    <a:pt x="570" y="12320"/>
                    <a:pt x="570" y="12003"/>
                    <a:pt x="760" y="11813"/>
                  </a:cubicBezTo>
                  <a:lnTo>
                    <a:pt x="1109" y="11465"/>
                  </a:lnTo>
                  <a:close/>
                  <a:moveTo>
                    <a:pt x="1805" y="2883"/>
                  </a:moveTo>
                  <a:lnTo>
                    <a:pt x="10388" y="11465"/>
                  </a:lnTo>
                  <a:lnTo>
                    <a:pt x="9184" y="12668"/>
                  </a:lnTo>
                  <a:lnTo>
                    <a:pt x="8487" y="12003"/>
                  </a:lnTo>
                  <a:lnTo>
                    <a:pt x="8677" y="11813"/>
                  </a:lnTo>
                  <a:cubicBezTo>
                    <a:pt x="8772" y="11718"/>
                    <a:pt x="8772" y="11591"/>
                    <a:pt x="8677" y="11465"/>
                  </a:cubicBezTo>
                  <a:cubicBezTo>
                    <a:pt x="8614" y="11433"/>
                    <a:pt x="8551" y="11401"/>
                    <a:pt x="8487" y="11401"/>
                  </a:cubicBezTo>
                  <a:cubicBezTo>
                    <a:pt x="8424" y="11401"/>
                    <a:pt x="8361" y="11433"/>
                    <a:pt x="8329" y="11465"/>
                  </a:cubicBezTo>
                  <a:lnTo>
                    <a:pt x="8171" y="11655"/>
                  </a:lnTo>
                  <a:lnTo>
                    <a:pt x="7822" y="11306"/>
                  </a:lnTo>
                  <a:lnTo>
                    <a:pt x="8329" y="10800"/>
                  </a:lnTo>
                  <a:cubicBezTo>
                    <a:pt x="8424" y="10705"/>
                    <a:pt x="8424" y="10546"/>
                    <a:pt x="8329" y="10451"/>
                  </a:cubicBezTo>
                  <a:cubicBezTo>
                    <a:pt x="8282" y="10404"/>
                    <a:pt x="8218" y="10380"/>
                    <a:pt x="8155" y="10380"/>
                  </a:cubicBezTo>
                  <a:cubicBezTo>
                    <a:pt x="8092" y="10380"/>
                    <a:pt x="8028" y="10404"/>
                    <a:pt x="7981" y="10451"/>
                  </a:cubicBezTo>
                  <a:lnTo>
                    <a:pt x="7474" y="10958"/>
                  </a:lnTo>
                  <a:lnTo>
                    <a:pt x="7126" y="10610"/>
                  </a:lnTo>
                  <a:lnTo>
                    <a:pt x="7284" y="10451"/>
                  </a:lnTo>
                  <a:cubicBezTo>
                    <a:pt x="7379" y="10356"/>
                    <a:pt x="7379" y="10198"/>
                    <a:pt x="7284" y="10103"/>
                  </a:cubicBezTo>
                  <a:cubicBezTo>
                    <a:pt x="7236" y="10056"/>
                    <a:pt x="7181" y="10032"/>
                    <a:pt x="7122" y="10032"/>
                  </a:cubicBezTo>
                  <a:cubicBezTo>
                    <a:pt x="7062" y="10032"/>
                    <a:pt x="6999" y="10056"/>
                    <a:pt x="6936" y="10103"/>
                  </a:cubicBezTo>
                  <a:lnTo>
                    <a:pt x="6777" y="10261"/>
                  </a:lnTo>
                  <a:lnTo>
                    <a:pt x="6429" y="9913"/>
                  </a:lnTo>
                  <a:lnTo>
                    <a:pt x="6936" y="9406"/>
                  </a:lnTo>
                  <a:cubicBezTo>
                    <a:pt x="7062" y="9311"/>
                    <a:pt x="7062" y="9153"/>
                    <a:pt x="6936" y="9058"/>
                  </a:cubicBezTo>
                  <a:cubicBezTo>
                    <a:pt x="6888" y="9010"/>
                    <a:pt x="6833" y="8987"/>
                    <a:pt x="6777" y="8987"/>
                  </a:cubicBezTo>
                  <a:cubicBezTo>
                    <a:pt x="6722" y="8987"/>
                    <a:pt x="6666" y="9010"/>
                    <a:pt x="6619" y="9058"/>
                  </a:cubicBezTo>
                  <a:lnTo>
                    <a:pt x="6081" y="9596"/>
                  </a:lnTo>
                  <a:lnTo>
                    <a:pt x="5732" y="9248"/>
                  </a:lnTo>
                  <a:lnTo>
                    <a:pt x="5922" y="9058"/>
                  </a:lnTo>
                  <a:cubicBezTo>
                    <a:pt x="6017" y="8963"/>
                    <a:pt x="6017" y="8805"/>
                    <a:pt x="5922" y="8710"/>
                  </a:cubicBezTo>
                  <a:cubicBezTo>
                    <a:pt x="5859" y="8678"/>
                    <a:pt x="5827" y="8646"/>
                    <a:pt x="5732" y="8646"/>
                  </a:cubicBezTo>
                  <a:cubicBezTo>
                    <a:pt x="5669" y="8646"/>
                    <a:pt x="5606" y="8678"/>
                    <a:pt x="5574" y="8710"/>
                  </a:cubicBezTo>
                  <a:lnTo>
                    <a:pt x="5416" y="8900"/>
                  </a:lnTo>
                  <a:lnTo>
                    <a:pt x="5067" y="8551"/>
                  </a:lnTo>
                  <a:lnTo>
                    <a:pt x="5574" y="8045"/>
                  </a:lnTo>
                  <a:cubicBezTo>
                    <a:pt x="5669" y="7950"/>
                    <a:pt x="5669" y="7791"/>
                    <a:pt x="5574" y="7696"/>
                  </a:cubicBezTo>
                  <a:cubicBezTo>
                    <a:pt x="5526" y="7649"/>
                    <a:pt x="5463" y="7625"/>
                    <a:pt x="5400" y="7625"/>
                  </a:cubicBezTo>
                  <a:cubicBezTo>
                    <a:pt x="5336" y="7625"/>
                    <a:pt x="5273" y="7649"/>
                    <a:pt x="5226" y="7696"/>
                  </a:cubicBezTo>
                  <a:lnTo>
                    <a:pt x="4719" y="8203"/>
                  </a:lnTo>
                  <a:lnTo>
                    <a:pt x="4370" y="7855"/>
                  </a:lnTo>
                  <a:lnTo>
                    <a:pt x="4529" y="7696"/>
                  </a:lnTo>
                  <a:cubicBezTo>
                    <a:pt x="4592" y="7633"/>
                    <a:pt x="4624" y="7570"/>
                    <a:pt x="4624" y="7506"/>
                  </a:cubicBezTo>
                  <a:cubicBezTo>
                    <a:pt x="4624" y="7443"/>
                    <a:pt x="4592" y="7380"/>
                    <a:pt x="4529" y="7348"/>
                  </a:cubicBezTo>
                  <a:cubicBezTo>
                    <a:pt x="4497" y="7316"/>
                    <a:pt x="4434" y="7285"/>
                    <a:pt x="4370" y="7285"/>
                  </a:cubicBezTo>
                  <a:cubicBezTo>
                    <a:pt x="4307" y="7285"/>
                    <a:pt x="4244" y="7316"/>
                    <a:pt x="4212" y="7348"/>
                  </a:cubicBezTo>
                  <a:lnTo>
                    <a:pt x="4022" y="7506"/>
                  </a:lnTo>
                  <a:lnTo>
                    <a:pt x="3674" y="7190"/>
                  </a:lnTo>
                  <a:lnTo>
                    <a:pt x="4212" y="6651"/>
                  </a:lnTo>
                  <a:cubicBezTo>
                    <a:pt x="4307" y="6556"/>
                    <a:pt x="4307" y="6398"/>
                    <a:pt x="4212" y="6303"/>
                  </a:cubicBezTo>
                  <a:cubicBezTo>
                    <a:pt x="4165" y="6255"/>
                    <a:pt x="4101" y="6232"/>
                    <a:pt x="4038" y="6232"/>
                  </a:cubicBezTo>
                  <a:cubicBezTo>
                    <a:pt x="3975" y="6232"/>
                    <a:pt x="3911" y="6255"/>
                    <a:pt x="3864" y="6303"/>
                  </a:cubicBezTo>
                  <a:lnTo>
                    <a:pt x="3357" y="6841"/>
                  </a:lnTo>
                  <a:lnTo>
                    <a:pt x="3009" y="6493"/>
                  </a:lnTo>
                  <a:lnTo>
                    <a:pt x="3167" y="6303"/>
                  </a:lnTo>
                  <a:cubicBezTo>
                    <a:pt x="3262" y="6208"/>
                    <a:pt x="3262" y="6081"/>
                    <a:pt x="3167" y="5986"/>
                  </a:cubicBezTo>
                  <a:cubicBezTo>
                    <a:pt x="3120" y="5939"/>
                    <a:pt x="3056" y="5915"/>
                    <a:pt x="2993" y="5915"/>
                  </a:cubicBezTo>
                  <a:cubicBezTo>
                    <a:pt x="2930" y="5915"/>
                    <a:pt x="2866" y="5939"/>
                    <a:pt x="2819" y="5986"/>
                  </a:cubicBezTo>
                  <a:lnTo>
                    <a:pt x="2660" y="6144"/>
                  </a:lnTo>
                  <a:lnTo>
                    <a:pt x="2312" y="5796"/>
                  </a:lnTo>
                  <a:lnTo>
                    <a:pt x="2819" y="5289"/>
                  </a:lnTo>
                  <a:cubicBezTo>
                    <a:pt x="2914" y="5194"/>
                    <a:pt x="2914" y="5036"/>
                    <a:pt x="2819" y="4941"/>
                  </a:cubicBezTo>
                  <a:cubicBezTo>
                    <a:pt x="2771" y="4894"/>
                    <a:pt x="2708" y="4870"/>
                    <a:pt x="2644" y="4870"/>
                  </a:cubicBezTo>
                  <a:cubicBezTo>
                    <a:pt x="2581" y="4870"/>
                    <a:pt x="2518" y="4894"/>
                    <a:pt x="2470" y="4941"/>
                  </a:cubicBezTo>
                  <a:lnTo>
                    <a:pt x="1964" y="5448"/>
                  </a:lnTo>
                  <a:lnTo>
                    <a:pt x="1615" y="5099"/>
                  </a:lnTo>
                  <a:lnTo>
                    <a:pt x="1805" y="4941"/>
                  </a:lnTo>
                  <a:cubicBezTo>
                    <a:pt x="1900" y="4846"/>
                    <a:pt x="1900" y="4688"/>
                    <a:pt x="1805" y="4593"/>
                  </a:cubicBezTo>
                  <a:cubicBezTo>
                    <a:pt x="1758" y="4545"/>
                    <a:pt x="1694" y="4521"/>
                    <a:pt x="1631" y="4521"/>
                  </a:cubicBezTo>
                  <a:cubicBezTo>
                    <a:pt x="1568" y="4521"/>
                    <a:pt x="1504" y="4545"/>
                    <a:pt x="1457" y="4593"/>
                  </a:cubicBezTo>
                  <a:lnTo>
                    <a:pt x="1267" y="4751"/>
                  </a:lnTo>
                  <a:lnTo>
                    <a:pt x="602" y="4086"/>
                  </a:lnTo>
                  <a:lnTo>
                    <a:pt x="1805" y="2883"/>
                  </a:lnTo>
                  <a:close/>
                  <a:moveTo>
                    <a:pt x="5226" y="9406"/>
                  </a:moveTo>
                  <a:lnTo>
                    <a:pt x="8994" y="13207"/>
                  </a:lnTo>
                  <a:cubicBezTo>
                    <a:pt x="9042" y="13254"/>
                    <a:pt x="9105" y="13278"/>
                    <a:pt x="9168" y="13278"/>
                  </a:cubicBezTo>
                  <a:cubicBezTo>
                    <a:pt x="9232" y="13278"/>
                    <a:pt x="9295" y="13254"/>
                    <a:pt x="9342" y="13207"/>
                  </a:cubicBezTo>
                  <a:lnTo>
                    <a:pt x="9374" y="13175"/>
                  </a:lnTo>
                  <a:lnTo>
                    <a:pt x="9374" y="14093"/>
                  </a:lnTo>
                  <a:lnTo>
                    <a:pt x="9406" y="14093"/>
                  </a:lnTo>
                  <a:cubicBezTo>
                    <a:pt x="9406" y="14347"/>
                    <a:pt x="9184" y="14568"/>
                    <a:pt x="8899" y="14568"/>
                  </a:cubicBezTo>
                  <a:lnTo>
                    <a:pt x="2597" y="14568"/>
                  </a:lnTo>
                  <a:cubicBezTo>
                    <a:pt x="2312" y="14568"/>
                    <a:pt x="2090" y="14347"/>
                    <a:pt x="2090" y="14093"/>
                  </a:cubicBezTo>
                  <a:lnTo>
                    <a:pt x="2090" y="12542"/>
                  </a:lnTo>
                  <a:lnTo>
                    <a:pt x="5226" y="9406"/>
                  </a:lnTo>
                  <a:close/>
                  <a:moveTo>
                    <a:pt x="2597" y="1"/>
                  </a:moveTo>
                  <a:cubicBezTo>
                    <a:pt x="2059" y="1"/>
                    <a:pt x="1615" y="444"/>
                    <a:pt x="1615" y="982"/>
                  </a:cubicBezTo>
                  <a:lnTo>
                    <a:pt x="1615" y="2408"/>
                  </a:lnTo>
                  <a:lnTo>
                    <a:pt x="95" y="3928"/>
                  </a:lnTo>
                  <a:cubicBezTo>
                    <a:pt x="0" y="4023"/>
                    <a:pt x="0" y="4181"/>
                    <a:pt x="95" y="4276"/>
                  </a:cubicBezTo>
                  <a:lnTo>
                    <a:pt x="1615" y="5796"/>
                  </a:lnTo>
                  <a:lnTo>
                    <a:pt x="1615" y="10293"/>
                  </a:lnTo>
                  <a:lnTo>
                    <a:pt x="443" y="11496"/>
                  </a:lnTo>
                  <a:cubicBezTo>
                    <a:pt x="95" y="11845"/>
                    <a:pt x="63" y="12383"/>
                    <a:pt x="348" y="12763"/>
                  </a:cubicBezTo>
                  <a:cubicBezTo>
                    <a:pt x="546" y="13000"/>
                    <a:pt x="830" y="13126"/>
                    <a:pt x="1115" y="13126"/>
                  </a:cubicBezTo>
                  <a:cubicBezTo>
                    <a:pt x="1287" y="13126"/>
                    <a:pt x="1460" y="13080"/>
                    <a:pt x="1615" y="12985"/>
                  </a:cubicBezTo>
                  <a:lnTo>
                    <a:pt x="1615" y="14093"/>
                  </a:lnTo>
                  <a:cubicBezTo>
                    <a:pt x="1615" y="14632"/>
                    <a:pt x="2059" y="15043"/>
                    <a:pt x="2597" y="15043"/>
                  </a:cubicBezTo>
                  <a:lnTo>
                    <a:pt x="8899" y="15043"/>
                  </a:lnTo>
                  <a:cubicBezTo>
                    <a:pt x="9437" y="15043"/>
                    <a:pt x="9881" y="14632"/>
                    <a:pt x="9881" y="14093"/>
                  </a:cubicBezTo>
                  <a:lnTo>
                    <a:pt x="9881" y="12668"/>
                  </a:lnTo>
                  <a:lnTo>
                    <a:pt x="11433" y="11148"/>
                  </a:lnTo>
                  <a:cubicBezTo>
                    <a:pt x="11496" y="11053"/>
                    <a:pt x="11496" y="10895"/>
                    <a:pt x="11433" y="10800"/>
                  </a:cubicBezTo>
                  <a:lnTo>
                    <a:pt x="9881" y="9248"/>
                  </a:lnTo>
                  <a:lnTo>
                    <a:pt x="9881" y="4783"/>
                  </a:lnTo>
                  <a:lnTo>
                    <a:pt x="10546" y="4086"/>
                  </a:lnTo>
                  <a:cubicBezTo>
                    <a:pt x="10578" y="4086"/>
                    <a:pt x="10609" y="4054"/>
                    <a:pt x="10609" y="3991"/>
                  </a:cubicBezTo>
                  <a:lnTo>
                    <a:pt x="11148" y="2471"/>
                  </a:lnTo>
                  <a:cubicBezTo>
                    <a:pt x="11148" y="2376"/>
                    <a:pt x="11148" y="2281"/>
                    <a:pt x="11084" y="2217"/>
                  </a:cubicBezTo>
                  <a:cubicBezTo>
                    <a:pt x="11038" y="2171"/>
                    <a:pt x="10975" y="2142"/>
                    <a:pt x="10907" y="2142"/>
                  </a:cubicBezTo>
                  <a:cubicBezTo>
                    <a:pt x="10882" y="2142"/>
                    <a:pt x="10856" y="2146"/>
                    <a:pt x="10831" y="2154"/>
                  </a:cubicBezTo>
                  <a:lnTo>
                    <a:pt x="9881" y="2471"/>
                  </a:lnTo>
                  <a:lnTo>
                    <a:pt x="9881" y="982"/>
                  </a:lnTo>
                  <a:cubicBezTo>
                    <a:pt x="9881" y="444"/>
                    <a:pt x="9437" y="1"/>
                    <a:pt x="88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42"/>
          <p:cNvSpPr/>
          <p:nvPr/>
        </p:nvSpPr>
        <p:spPr>
          <a:xfrm>
            <a:off x="2338231" y="2770155"/>
            <a:ext cx="62575" cy="57830"/>
          </a:xfrm>
          <a:custGeom>
            <a:avLst/>
            <a:gdLst/>
            <a:ahLst/>
            <a:cxnLst/>
            <a:rect l="l" t="t" r="r" b="b"/>
            <a:pathLst>
              <a:path w="2123" h="1962" extrusionOk="0">
                <a:moveTo>
                  <a:pt x="1085" y="1"/>
                </a:moveTo>
                <a:cubicBezTo>
                  <a:pt x="1030" y="1"/>
                  <a:pt x="975" y="5"/>
                  <a:pt x="919" y="15"/>
                </a:cubicBezTo>
                <a:cubicBezTo>
                  <a:pt x="381" y="110"/>
                  <a:pt x="1" y="585"/>
                  <a:pt x="96" y="1124"/>
                </a:cubicBezTo>
                <a:cubicBezTo>
                  <a:pt x="181" y="1606"/>
                  <a:pt x="597" y="1962"/>
                  <a:pt x="1070" y="1962"/>
                </a:cubicBezTo>
                <a:cubicBezTo>
                  <a:pt x="1125" y="1962"/>
                  <a:pt x="1180" y="1957"/>
                  <a:pt x="1236" y="1947"/>
                </a:cubicBezTo>
                <a:cubicBezTo>
                  <a:pt x="1742" y="1852"/>
                  <a:pt x="2123" y="1345"/>
                  <a:pt x="2028" y="807"/>
                </a:cubicBezTo>
                <a:cubicBezTo>
                  <a:pt x="1942" y="353"/>
                  <a:pt x="1552" y="1"/>
                  <a:pt x="1085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42"/>
          <p:cNvSpPr/>
          <p:nvPr/>
        </p:nvSpPr>
        <p:spPr>
          <a:xfrm>
            <a:off x="801788" y="2054650"/>
            <a:ext cx="1663422" cy="2449373"/>
          </a:xfrm>
          <a:custGeom>
            <a:avLst/>
            <a:gdLst/>
            <a:ahLst/>
            <a:cxnLst/>
            <a:rect l="l" t="t" r="r" b="b"/>
            <a:pathLst>
              <a:path w="56435" h="83100" extrusionOk="0">
                <a:moveTo>
                  <a:pt x="3231" y="1045"/>
                </a:moveTo>
                <a:cubicBezTo>
                  <a:pt x="4434" y="1045"/>
                  <a:pt x="5416" y="2027"/>
                  <a:pt x="5416" y="3230"/>
                </a:cubicBezTo>
                <a:cubicBezTo>
                  <a:pt x="5416" y="4466"/>
                  <a:pt x="4434" y="5447"/>
                  <a:pt x="3231" y="5447"/>
                </a:cubicBezTo>
                <a:cubicBezTo>
                  <a:pt x="2027" y="5447"/>
                  <a:pt x="1045" y="4466"/>
                  <a:pt x="1045" y="3230"/>
                </a:cubicBezTo>
                <a:cubicBezTo>
                  <a:pt x="1045" y="2027"/>
                  <a:pt x="2027" y="1045"/>
                  <a:pt x="3231" y="1045"/>
                </a:cubicBezTo>
                <a:close/>
                <a:moveTo>
                  <a:pt x="53204" y="23055"/>
                </a:moveTo>
                <a:cubicBezTo>
                  <a:pt x="54408" y="23055"/>
                  <a:pt x="55390" y="24037"/>
                  <a:pt x="55390" y="25272"/>
                </a:cubicBezTo>
                <a:cubicBezTo>
                  <a:pt x="55390" y="26475"/>
                  <a:pt x="54408" y="27457"/>
                  <a:pt x="53204" y="27457"/>
                </a:cubicBezTo>
                <a:cubicBezTo>
                  <a:pt x="51969" y="27457"/>
                  <a:pt x="50988" y="26475"/>
                  <a:pt x="50988" y="25272"/>
                </a:cubicBezTo>
                <a:cubicBezTo>
                  <a:pt x="50988" y="24069"/>
                  <a:pt x="51938" y="23119"/>
                  <a:pt x="53109" y="23055"/>
                </a:cubicBezTo>
                <a:close/>
                <a:moveTo>
                  <a:pt x="3231" y="0"/>
                </a:moveTo>
                <a:cubicBezTo>
                  <a:pt x="1457" y="0"/>
                  <a:pt x="0" y="1457"/>
                  <a:pt x="0" y="3230"/>
                </a:cubicBezTo>
                <a:cubicBezTo>
                  <a:pt x="0" y="4814"/>
                  <a:pt x="1140" y="6144"/>
                  <a:pt x="2692" y="6429"/>
                </a:cubicBezTo>
                <a:lnTo>
                  <a:pt x="2756" y="6429"/>
                </a:lnTo>
                <a:lnTo>
                  <a:pt x="2756" y="70559"/>
                </a:lnTo>
                <a:cubicBezTo>
                  <a:pt x="2756" y="73884"/>
                  <a:pt x="4086" y="77051"/>
                  <a:pt x="6429" y="79426"/>
                </a:cubicBezTo>
                <a:cubicBezTo>
                  <a:pt x="8804" y="81801"/>
                  <a:pt x="11971" y="83099"/>
                  <a:pt x="15328" y="83099"/>
                </a:cubicBezTo>
                <a:lnTo>
                  <a:pt x="41012" y="83099"/>
                </a:lnTo>
                <a:cubicBezTo>
                  <a:pt x="44369" y="83099"/>
                  <a:pt x="47536" y="81769"/>
                  <a:pt x="49879" y="79426"/>
                </a:cubicBezTo>
                <a:cubicBezTo>
                  <a:pt x="52254" y="77051"/>
                  <a:pt x="53553" y="73884"/>
                  <a:pt x="53553" y="70559"/>
                </a:cubicBezTo>
                <a:lnTo>
                  <a:pt x="53553" y="28471"/>
                </a:lnTo>
                <a:lnTo>
                  <a:pt x="53648" y="28439"/>
                </a:lnTo>
                <a:cubicBezTo>
                  <a:pt x="55231" y="28217"/>
                  <a:pt x="56403" y="26855"/>
                  <a:pt x="56403" y="25240"/>
                </a:cubicBezTo>
                <a:cubicBezTo>
                  <a:pt x="56435" y="23657"/>
                  <a:pt x="55231" y="22295"/>
                  <a:pt x="53648" y="22073"/>
                </a:cubicBezTo>
                <a:cubicBezTo>
                  <a:pt x="53491" y="22045"/>
                  <a:pt x="53328" y="22029"/>
                  <a:pt x="53162" y="22029"/>
                </a:cubicBezTo>
                <a:cubicBezTo>
                  <a:pt x="52958" y="22029"/>
                  <a:pt x="52749" y="22053"/>
                  <a:pt x="52539" y="22105"/>
                </a:cubicBezTo>
                <a:cubicBezTo>
                  <a:pt x="51051" y="22390"/>
                  <a:pt x="49974" y="23720"/>
                  <a:pt x="49974" y="25240"/>
                </a:cubicBezTo>
                <a:cubicBezTo>
                  <a:pt x="49974" y="26792"/>
                  <a:pt x="51051" y="28122"/>
                  <a:pt x="52539" y="28407"/>
                </a:cubicBezTo>
                <a:lnTo>
                  <a:pt x="52634" y="28439"/>
                </a:lnTo>
                <a:lnTo>
                  <a:pt x="52634" y="70527"/>
                </a:lnTo>
                <a:cubicBezTo>
                  <a:pt x="52634" y="76956"/>
                  <a:pt x="47409" y="82149"/>
                  <a:pt x="41012" y="82149"/>
                </a:cubicBezTo>
                <a:lnTo>
                  <a:pt x="15328" y="82149"/>
                </a:lnTo>
                <a:cubicBezTo>
                  <a:pt x="8899" y="82149"/>
                  <a:pt x="3706" y="76956"/>
                  <a:pt x="3706" y="70527"/>
                </a:cubicBezTo>
                <a:lnTo>
                  <a:pt x="3706" y="6429"/>
                </a:lnTo>
                <a:lnTo>
                  <a:pt x="3801" y="6429"/>
                </a:lnTo>
                <a:cubicBezTo>
                  <a:pt x="5352" y="6144"/>
                  <a:pt x="6461" y="4814"/>
                  <a:pt x="6461" y="3230"/>
                </a:cubicBezTo>
                <a:cubicBezTo>
                  <a:pt x="6461" y="1457"/>
                  <a:pt x="5004" y="0"/>
                  <a:pt x="3231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2"/>
          <p:cNvSpPr/>
          <p:nvPr/>
        </p:nvSpPr>
        <p:spPr>
          <a:xfrm>
            <a:off x="3806558" y="2770126"/>
            <a:ext cx="62546" cy="57859"/>
          </a:xfrm>
          <a:custGeom>
            <a:avLst/>
            <a:gdLst/>
            <a:ahLst/>
            <a:cxnLst/>
            <a:rect l="l" t="t" r="r" b="b"/>
            <a:pathLst>
              <a:path w="2122" h="1963" extrusionOk="0">
                <a:moveTo>
                  <a:pt x="1096" y="1"/>
                </a:moveTo>
                <a:cubicBezTo>
                  <a:pt x="1037" y="1"/>
                  <a:pt x="978" y="6"/>
                  <a:pt x="919" y="16"/>
                </a:cubicBezTo>
                <a:cubicBezTo>
                  <a:pt x="380" y="80"/>
                  <a:pt x="0" y="586"/>
                  <a:pt x="95" y="1125"/>
                </a:cubicBezTo>
                <a:cubicBezTo>
                  <a:pt x="180" y="1607"/>
                  <a:pt x="596" y="1963"/>
                  <a:pt x="1069" y="1963"/>
                </a:cubicBezTo>
                <a:cubicBezTo>
                  <a:pt x="1124" y="1963"/>
                  <a:pt x="1179" y="1958"/>
                  <a:pt x="1235" y="1948"/>
                </a:cubicBezTo>
                <a:cubicBezTo>
                  <a:pt x="1774" y="1853"/>
                  <a:pt x="2122" y="1346"/>
                  <a:pt x="2027" y="808"/>
                </a:cubicBezTo>
                <a:cubicBezTo>
                  <a:pt x="1971" y="329"/>
                  <a:pt x="1564" y="1"/>
                  <a:pt x="1096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BCFC5"/>
              </a:solidFill>
            </a:endParaRPr>
          </a:p>
        </p:txBody>
      </p:sp>
      <p:sp>
        <p:nvSpPr>
          <p:cNvPr id="2135" name="Google Shape;2135;p42"/>
          <p:cNvSpPr/>
          <p:nvPr/>
        </p:nvSpPr>
        <p:spPr>
          <a:xfrm>
            <a:off x="2354118" y="1094119"/>
            <a:ext cx="1579418" cy="1800186"/>
          </a:xfrm>
          <a:custGeom>
            <a:avLst/>
            <a:gdLst/>
            <a:ahLst/>
            <a:cxnLst/>
            <a:rect l="l" t="t" r="r" b="b"/>
            <a:pathLst>
              <a:path w="53585" h="61075" extrusionOk="0">
                <a:moveTo>
                  <a:pt x="50354" y="55643"/>
                </a:moveTo>
                <a:cubicBezTo>
                  <a:pt x="51557" y="55643"/>
                  <a:pt x="52539" y="56625"/>
                  <a:pt x="52539" y="57860"/>
                </a:cubicBezTo>
                <a:cubicBezTo>
                  <a:pt x="52539" y="59063"/>
                  <a:pt x="51557" y="60045"/>
                  <a:pt x="50354" y="60045"/>
                </a:cubicBezTo>
                <a:cubicBezTo>
                  <a:pt x="49119" y="60045"/>
                  <a:pt x="48169" y="59063"/>
                  <a:pt x="48169" y="57860"/>
                </a:cubicBezTo>
                <a:cubicBezTo>
                  <a:pt x="48169" y="56625"/>
                  <a:pt x="49150" y="55643"/>
                  <a:pt x="50354" y="55643"/>
                </a:cubicBezTo>
                <a:close/>
                <a:moveTo>
                  <a:pt x="12573" y="1"/>
                </a:moveTo>
                <a:cubicBezTo>
                  <a:pt x="9216" y="1"/>
                  <a:pt x="6049" y="1331"/>
                  <a:pt x="3674" y="3675"/>
                </a:cubicBezTo>
                <a:cubicBezTo>
                  <a:pt x="1330" y="6050"/>
                  <a:pt x="0" y="9217"/>
                  <a:pt x="0" y="12542"/>
                </a:cubicBezTo>
                <a:lnTo>
                  <a:pt x="0" y="55073"/>
                </a:lnTo>
                <a:cubicBezTo>
                  <a:pt x="0" y="55358"/>
                  <a:pt x="222" y="55548"/>
                  <a:pt x="475" y="55548"/>
                </a:cubicBezTo>
                <a:lnTo>
                  <a:pt x="507" y="55548"/>
                </a:lnTo>
                <a:cubicBezTo>
                  <a:pt x="760" y="55548"/>
                  <a:pt x="950" y="55327"/>
                  <a:pt x="950" y="55073"/>
                </a:cubicBezTo>
                <a:lnTo>
                  <a:pt x="950" y="12542"/>
                </a:lnTo>
                <a:cubicBezTo>
                  <a:pt x="950" y="6145"/>
                  <a:pt x="6144" y="951"/>
                  <a:pt x="12573" y="951"/>
                </a:cubicBezTo>
                <a:lnTo>
                  <a:pt x="38256" y="951"/>
                </a:lnTo>
                <a:cubicBezTo>
                  <a:pt x="44653" y="951"/>
                  <a:pt x="49879" y="6145"/>
                  <a:pt x="49879" y="12542"/>
                </a:cubicBezTo>
                <a:lnTo>
                  <a:pt x="49879" y="54661"/>
                </a:lnTo>
                <a:lnTo>
                  <a:pt x="49784" y="54661"/>
                </a:lnTo>
                <a:cubicBezTo>
                  <a:pt x="48232" y="54946"/>
                  <a:pt x="47124" y="56277"/>
                  <a:pt x="47124" y="57828"/>
                </a:cubicBezTo>
                <a:cubicBezTo>
                  <a:pt x="47124" y="59412"/>
                  <a:pt x="48232" y="60742"/>
                  <a:pt x="49784" y="61027"/>
                </a:cubicBezTo>
                <a:cubicBezTo>
                  <a:pt x="49974" y="61059"/>
                  <a:pt x="50164" y="61074"/>
                  <a:pt x="50350" y="61074"/>
                </a:cubicBezTo>
                <a:cubicBezTo>
                  <a:pt x="50536" y="61074"/>
                  <a:pt x="50718" y="61059"/>
                  <a:pt x="50892" y="61027"/>
                </a:cubicBezTo>
                <a:cubicBezTo>
                  <a:pt x="52444" y="60742"/>
                  <a:pt x="53552" y="59412"/>
                  <a:pt x="53552" y="57828"/>
                </a:cubicBezTo>
                <a:cubicBezTo>
                  <a:pt x="53584" y="56277"/>
                  <a:pt x="52444" y="54915"/>
                  <a:pt x="50892" y="54661"/>
                </a:cubicBezTo>
                <a:lnTo>
                  <a:pt x="50797" y="54661"/>
                </a:lnTo>
                <a:lnTo>
                  <a:pt x="50797" y="12542"/>
                </a:lnTo>
                <a:cubicBezTo>
                  <a:pt x="50797" y="9217"/>
                  <a:pt x="49499" y="6050"/>
                  <a:pt x="47124" y="3675"/>
                </a:cubicBezTo>
                <a:cubicBezTo>
                  <a:pt x="44748" y="1299"/>
                  <a:pt x="41613" y="1"/>
                  <a:pt x="38256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2"/>
          <p:cNvSpPr/>
          <p:nvPr/>
        </p:nvSpPr>
        <p:spPr>
          <a:xfrm>
            <a:off x="5276712" y="2769654"/>
            <a:ext cx="57918" cy="57918"/>
          </a:xfrm>
          <a:custGeom>
            <a:avLst/>
            <a:gdLst/>
            <a:ahLst/>
            <a:cxnLst/>
            <a:rect l="l" t="t" r="r" b="b"/>
            <a:pathLst>
              <a:path w="1965" h="1965" extrusionOk="0">
                <a:moveTo>
                  <a:pt x="983" y="1"/>
                </a:moveTo>
                <a:cubicBezTo>
                  <a:pt x="444" y="1"/>
                  <a:pt x="1" y="444"/>
                  <a:pt x="1" y="982"/>
                </a:cubicBezTo>
                <a:cubicBezTo>
                  <a:pt x="1" y="1521"/>
                  <a:pt x="444" y="1964"/>
                  <a:pt x="983" y="1964"/>
                </a:cubicBezTo>
                <a:cubicBezTo>
                  <a:pt x="1521" y="1964"/>
                  <a:pt x="1964" y="1521"/>
                  <a:pt x="1964" y="982"/>
                </a:cubicBezTo>
                <a:cubicBezTo>
                  <a:pt x="1964" y="444"/>
                  <a:pt x="1521" y="1"/>
                  <a:pt x="983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42"/>
          <p:cNvSpPr/>
          <p:nvPr/>
        </p:nvSpPr>
        <p:spPr>
          <a:xfrm>
            <a:off x="3822415" y="2703837"/>
            <a:ext cx="1578475" cy="1800186"/>
          </a:xfrm>
          <a:custGeom>
            <a:avLst/>
            <a:gdLst/>
            <a:ahLst/>
            <a:cxnLst/>
            <a:rect l="l" t="t" r="r" b="b"/>
            <a:pathLst>
              <a:path w="53553" h="61075" extrusionOk="0">
                <a:moveTo>
                  <a:pt x="50323" y="935"/>
                </a:moveTo>
                <a:cubicBezTo>
                  <a:pt x="51589" y="935"/>
                  <a:pt x="52634" y="1980"/>
                  <a:pt x="52634" y="3215"/>
                </a:cubicBezTo>
                <a:cubicBezTo>
                  <a:pt x="52634" y="4482"/>
                  <a:pt x="51589" y="5527"/>
                  <a:pt x="50323" y="5527"/>
                </a:cubicBezTo>
                <a:cubicBezTo>
                  <a:pt x="49721" y="5527"/>
                  <a:pt x="49151" y="5274"/>
                  <a:pt x="48708" y="4862"/>
                </a:cubicBezTo>
                <a:cubicBezTo>
                  <a:pt x="48296" y="4419"/>
                  <a:pt x="48042" y="3849"/>
                  <a:pt x="48042" y="3215"/>
                </a:cubicBezTo>
                <a:cubicBezTo>
                  <a:pt x="48042" y="1980"/>
                  <a:pt x="49088" y="935"/>
                  <a:pt x="50323" y="935"/>
                </a:cubicBezTo>
                <a:close/>
                <a:moveTo>
                  <a:pt x="50338" y="1"/>
                </a:moveTo>
                <a:cubicBezTo>
                  <a:pt x="50148" y="1"/>
                  <a:pt x="49958" y="17"/>
                  <a:pt x="49784" y="48"/>
                </a:cubicBezTo>
                <a:cubicBezTo>
                  <a:pt x="48232" y="333"/>
                  <a:pt x="47124" y="1664"/>
                  <a:pt x="47124" y="3215"/>
                </a:cubicBezTo>
                <a:cubicBezTo>
                  <a:pt x="47124" y="4799"/>
                  <a:pt x="48232" y="6129"/>
                  <a:pt x="49784" y="6414"/>
                </a:cubicBezTo>
                <a:lnTo>
                  <a:pt x="49879" y="6414"/>
                </a:lnTo>
                <a:lnTo>
                  <a:pt x="49879" y="48534"/>
                </a:lnTo>
                <a:cubicBezTo>
                  <a:pt x="49879" y="54931"/>
                  <a:pt x="44654" y="60124"/>
                  <a:pt x="38257" y="60124"/>
                </a:cubicBezTo>
                <a:lnTo>
                  <a:pt x="12573" y="60124"/>
                </a:lnTo>
                <a:cubicBezTo>
                  <a:pt x="6144" y="60124"/>
                  <a:pt x="951" y="54931"/>
                  <a:pt x="951" y="48534"/>
                </a:cubicBezTo>
                <a:lnTo>
                  <a:pt x="951" y="6002"/>
                </a:lnTo>
                <a:cubicBezTo>
                  <a:pt x="951" y="5717"/>
                  <a:pt x="729" y="5527"/>
                  <a:pt x="476" y="5527"/>
                </a:cubicBezTo>
                <a:cubicBezTo>
                  <a:pt x="222" y="5527"/>
                  <a:pt x="1" y="5717"/>
                  <a:pt x="1" y="6002"/>
                </a:cubicBezTo>
                <a:lnTo>
                  <a:pt x="1" y="48534"/>
                </a:lnTo>
                <a:cubicBezTo>
                  <a:pt x="1" y="51859"/>
                  <a:pt x="1331" y="55026"/>
                  <a:pt x="3674" y="57401"/>
                </a:cubicBezTo>
                <a:cubicBezTo>
                  <a:pt x="6049" y="59776"/>
                  <a:pt x="9216" y="61074"/>
                  <a:pt x="12573" y="61074"/>
                </a:cubicBezTo>
                <a:lnTo>
                  <a:pt x="38257" y="61074"/>
                </a:lnTo>
                <a:cubicBezTo>
                  <a:pt x="41614" y="61074"/>
                  <a:pt x="44749" y="59744"/>
                  <a:pt x="47124" y="57401"/>
                </a:cubicBezTo>
                <a:cubicBezTo>
                  <a:pt x="49499" y="55026"/>
                  <a:pt x="50798" y="51859"/>
                  <a:pt x="50798" y="48534"/>
                </a:cubicBezTo>
                <a:lnTo>
                  <a:pt x="50798" y="6414"/>
                </a:lnTo>
                <a:lnTo>
                  <a:pt x="50893" y="6414"/>
                </a:lnTo>
                <a:cubicBezTo>
                  <a:pt x="52444" y="6129"/>
                  <a:pt x="53553" y="4799"/>
                  <a:pt x="53553" y="3215"/>
                </a:cubicBezTo>
                <a:cubicBezTo>
                  <a:pt x="53553" y="1664"/>
                  <a:pt x="52444" y="302"/>
                  <a:pt x="50893" y="48"/>
                </a:cubicBezTo>
                <a:cubicBezTo>
                  <a:pt x="50719" y="17"/>
                  <a:pt x="50529" y="1"/>
                  <a:pt x="50338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42"/>
          <p:cNvSpPr/>
          <p:nvPr/>
        </p:nvSpPr>
        <p:spPr>
          <a:xfrm>
            <a:off x="6751582" y="2770067"/>
            <a:ext cx="65346" cy="58007"/>
          </a:xfrm>
          <a:custGeom>
            <a:avLst/>
            <a:gdLst/>
            <a:ahLst/>
            <a:cxnLst/>
            <a:rect l="l" t="t" r="r" b="b"/>
            <a:pathLst>
              <a:path w="2217" h="1968" extrusionOk="0">
                <a:moveTo>
                  <a:pt x="1103" y="0"/>
                </a:moveTo>
                <a:cubicBezTo>
                  <a:pt x="719" y="0"/>
                  <a:pt x="356" y="232"/>
                  <a:pt x="190" y="588"/>
                </a:cubicBezTo>
                <a:cubicBezTo>
                  <a:pt x="0" y="1095"/>
                  <a:pt x="222" y="1665"/>
                  <a:pt x="728" y="1887"/>
                </a:cubicBezTo>
                <a:cubicBezTo>
                  <a:pt x="854" y="1942"/>
                  <a:pt x="983" y="1967"/>
                  <a:pt x="1110" y="1967"/>
                </a:cubicBezTo>
                <a:cubicBezTo>
                  <a:pt x="1494" y="1967"/>
                  <a:pt x="1852" y="1730"/>
                  <a:pt x="1995" y="1348"/>
                </a:cubicBezTo>
                <a:cubicBezTo>
                  <a:pt x="2217" y="842"/>
                  <a:pt x="1964" y="272"/>
                  <a:pt x="1488" y="82"/>
                </a:cubicBezTo>
                <a:cubicBezTo>
                  <a:pt x="1362" y="26"/>
                  <a:pt x="1231" y="0"/>
                  <a:pt x="1103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42"/>
          <p:cNvSpPr/>
          <p:nvPr/>
        </p:nvSpPr>
        <p:spPr>
          <a:xfrm>
            <a:off x="6752495" y="2766854"/>
            <a:ext cx="63519" cy="64432"/>
          </a:xfrm>
          <a:custGeom>
            <a:avLst/>
            <a:gdLst/>
            <a:ahLst/>
            <a:cxnLst/>
            <a:rect l="l" t="t" r="r" b="b"/>
            <a:pathLst>
              <a:path w="2155" h="2186" extrusionOk="0">
                <a:moveTo>
                  <a:pt x="1077" y="222"/>
                </a:moveTo>
                <a:cubicBezTo>
                  <a:pt x="1552" y="222"/>
                  <a:pt x="1964" y="602"/>
                  <a:pt x="1964" y="1077"/>
                </a:cubicBezTo>
                <a:cubicBezTo>
                  <a:pt x="1964" y="1584"/>
                  <a:pt x="1552" y="1964"/>
                  <a:pt x="1077" y="1964"/>
                </a:cubicBezTo>
                <a:cubicBezTo>
                  <a:pt x="571" y="1964"/>
                  <a:pt x="191" y="1584"/>
                  <a:pt x="191" y="1077"/>
                </a:cubicBezTo>
                <a:cubicBezTo>
                  <a:pt x="191" y="602"/>
                  <a:pt x="571" y="222"/>
                  <a:pt x="1077" y="222"/>
                </a:cubicBezTo>
                <a:close/>
                <a:moveTo>
                  <a:pt x="1077" y="1"/>
                </a:moveTo>
                <a:cubicBezTo>
                  <a:pt x="476" y="1"/>
                  <a:pt x="1" y="507"/>
                  <a:pt x="1" y="1077"/>
                </a:cubicBezTo>
                <a:cubicBezTo>
                  <a:pt x="1" y="1679"/>
                  <a:pt x="476" y="2186"/>
                  <a:pt x="1077" y="2186"/>
                </a:cubicBezTo>
                <a:cubicBezTo>
                  <a:pt x="1679" y="2186"/>
                  <a:pt x="2154" y="1679"/>
                  <a:pt x="2154" y="1077"/>
                </a:cubicBezTo>
                <a:cubicBezTo>
                  <a:pt x="2154" y="507"/>
                  <a:pt x="1648" y="1"/>
                  <a:pt x="10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42"/>
          <p:cNvSpPr/>
          <p:nvPr/>
        </p:nvSpPr>
        <p:spPr>
          <a:xfrm>
            <a:off x="5293512" y="1094119"/>
            <a:ext cx="1585961" cy="1800068"/>
          </a:xfrm>
          <a:custGeom>
            <a:avLst/>
            <a:gdLst/>
            <a:ahLst/>
            <a:cxnLst/>
            <a:rect l="l" t="t" r="r" b="b"/>
            <a:pathLst>
              <a:path w="53807" h="61071" extrusionOk="0">
                <a:moveTo>
                  <a:pt x="50576" y="55548"/>
                </a:moveTo>
                <a:cubicBezTo>
                  <a:pt x="51812" y="55548"/>
                  <a:pt x="52857" y="56562"/>
                  <a:pt x="52857" y="57828"/>
                </a:cubicBezTo>
                <a:cubicBezTo>
                  <a:pt x="52857" y="59095"/>
                  <a:pt x="51843" y="60140"/>
                  <a:pt x="50576" y="60140"/>
                </a:cubicBezTo>
                <a:cubicBezTo>
                  <a:pt x="50513" y="60140"/>
                  <a:pt x="50450" y="60140"/>
                  <a:pt x="50386" y="60109"/>
                </a:cubicBezTo>
                <a:cubicBezTo>
                  <a:pt x="49215" y="60014"/>
                  <a:pt x="48265" y="59032"/>
                  <a:pt x="48265" y="57828"/>
                </a:cubicBezTo>
                <a:cubicBezTo>
                  <a:pt x="48265" y="56562"/>
                  <a:pt x="49310" y="55548"/>
                  <a:pt x="50576" y="55548"/>
                </a:cubicBezTo>
                <a:close/>
                <a:moveTo>
                  <a:pt x="12542" y="1"/>
                </a:moveTo>
                <a:cubicBezTo>
                  <a:pt x="9217" y="1"/>
                  <a:pt x="6050" y="1331"/>
                  <a:pt x="3675" y="3675"/>
                </a:cubicBezTo>
                <a:cubicBezTo>
                  <a:pt x="1299" y="6050"/>
                  <a:pt x="1" y="9217"/>
                  <a:pt x="1" y="12542"/>
                </a:cubicBezTo>
                <a:lnTo>
                  <a:pt x="1" y="55073"/>
                </a:lnTo>
                <a:cubicBezTo>
                  <a:pt x="1" y="55327"/>
                  <a:pt x="223" y="55548"/>
                  <a:pt x="476" y="55548"/>
                </a:cubicBezTo>
                <a:cubicBezTo>
                  <a:pt x="729" y="55548"/>
                  <a:pt x="951" y="55327"/>
                  <a:pt x="951" y="55073"/>
                </a:cubicBezTo>
                <a:lnTo>
                  <a:pt x="951" y="12542"/>
                </a:lnTo>
                <a:cubicBezTo>
                  <a:pt x="951" y="6145"/>
                  <a:pt x="6145" y="951"/>
                  <a:pt x="12542" y="951"/>
                </a:cubicBezTo>
                <a:lnTo>
                  <a:pt x="38257" y="951"/>
                </a:lnTo>
                <a:cubicBezTo>
                  <a:pt x="44654" y="951"/>
                  <a:pt x="49880" y="6145"/>
                  <a:pt x="49880" y="12542"/>
                </a:cubicBezTo>
                <a:lnTo>
                  <a:pt x="49880" y="54693"/>
                </a:lnTo>
                <a:lnTo>
                  <a:pt x="49785" y="54725"/>
                </a:lnTo>
                <a:cubicBezTo>
                  <a:pt x="48360" y="55073"/>
                  <a:pt x="47346" y="56372"/>
                  <a:pt x="47346" y="57860"/>
                </a:cubicBezTo>
                <a:cubicBezTo>
                  <a:pt x="47346" y="59317"/>
                  <a:pt x="48360" y="60615"/>
                  <a:pt x="49785" y="60964"/>
                </a:cubicBezTo>
                <a:cubicBezTo>
                  <a:pt x="50070" y="61035"/>
                  <a:pt x="50355" y="61070"/>
                  <a:pt x="50626" y="61070"/>
                </a:cubicBezTo>
                <a:cubicBezTo>
                  <a:pt x="50717" y="61070"/>
                  <a:pt x="50806" y="61066"/>
                  <a:pt x="50893" y="61059"/>
                </a:cubicBezTo>
                <a:cubicBezTo>
                  <a:pt x="52540" y="60900"/>
                  <a:pt x="53807" y="59507"/>
                  <a:pt x="53807" y="57860"/>
                </a:cubicBezTo>
                <a:cubicBezTo>
                  <a:pt x="53807" y="56182"/>
                  <a:pt x="52540" y="54788"/>
                  <a:pt x="50893" y="54630"/>
                </a:cubicBezTo>
                <a:lnTo>
                  <a:pt x="50798" y="54630"/>
                </a:lnTo>
                <a:lnTo>
                  <a:pt x="50798" y="12542"/>
                </a:lnTo>
                <a:cubicBezTo>
                  <a:pt x="50798" y="9217"/>
                  <a:pt x="49500" y="6050"/>
                  <a:pt x="47125" y="3675"/>
                </a:cubicBezTo>
                <a:cubicBezTo>
                  <a:pt x="44749" y="1299"/>
                  <a:pt x="41614" y="1"/>
                  <a:pt x="38257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42"/>
          <p:cNvSpPr/>
          <p:nvPr/>
        </p:nvSpPr>
        <p:spPr>
          <a:xfrm>
            <a:off x="6716094" y="2731396"/>
            <a:ext cx="135379" cy="135379"/>
          </a:xfrm>
          <a:custGeom>
            <a:avLst/>
            <a:gdLst/>
            <a:ahLst/>
            <a:cxnLst/>
            <a:rect l="l" t="t" r="r" b="b"/>
            <a:pathLst>
              <a:path w="4593" h="4593" extrusionOk="0">
                <a:moveTo>
                  <a:pt x="2312" y="95"/>
                </a:moveTo>
                <a:cubicBezTo>
                  <a:pt x="3516" y="95"/>
                  <a:pt x="4498" y="1077"/>
                  <a:pt x="4498" y="2280"/>
                </a:cubicBezTo>
                <a:cubicBezTo>
                  <a:pt x="4498" y="3515"/>
                  <a:pt x="3516" y="4497"/>
                  <a:pt x="2312" y="4497"/>
                </a:cubicBezTo>
                <a:cubicBezTo>
                  <a:pt x="2249" y="4497"/>
                  <a:pt x="2186" y="4497"/>
                  <a:pt x="2122" y="4466"/>
                </a:cubicBezTo>
                <a:cubicBezTo>
                  <a:pt x="982" y="4402"/>
                  <a:pt x="96" y="3452"/>
                  <a:pt x="96" y="2280"/>
                </a:cubicBezTo>
                <a:cubicBezTo>
                  <a:pt x="96" y="1077"/>
                  <a:pt x="1077" y="95"/>
                  <a:pt x="2312" y="95"/>
                </a:cubicBezTo>
                <a:close/>
                <a:moveTo>
                  <a:pt x="2312" y="0"/>
                </a:moveTo>
                <a:cubicBezTo>
                  <a:pt x="1046" y="0"/>
                  <a:pt x="1" y="1045"/>
                  <a:pt x="1" y="2280"/>
                </a:cubicBezTo>
                <a:cubicBezTo>
                  <a:pt x="1" y="3484"/>
                  <a:pt x="951" y="4497"/>
                  <a:pt x="2122" y="4592"/>
                </a:cubicBezTo>
                <a:lnTo>
                  <a:pt x="2312" y="4592"/>
                </a:lnTo>
                <a:cubicBezTo>
                  <a:pt x="3579" y="4592"/>
                  <a:pt x="4593" y="3547"/>
                  <a:pt x="4593" y="2312"/>
                </a:cubicBezTo>
                <a:cubicBezTo>
                  <a:pt x="4593" y="1045"/>
                  <a:pt x="3579" y="0"/>
                  <a:pt x="23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42"/>
          <p:cNvSpPr/>
          <p:nvPr/>
        </p:nvSpPr>
        <p:spPr>
          <a:xfrm>
            <a:off x="6719837" y="2734196"/>
            <a:ext cx="128835" cy="129778"/>
          </a:xfrm>
          <a:custGeom>
            <a:avLst/>
            <a:gdLst/>
            <a:ahLst/>
            <a:cxnLst/>
            <a:rect l="l" t="t" r="r" b="b"/>
            <a:pathLst>
              <a:path w="4371" h="4403" extrusionOk="0">
                <a:moveTo>
                  <a:pt x="2185" y="95"/>
                </a:moveTo>
                <a:cubicBezTo>
                  <a:pt x="3326" y="95"/>
                  <a:pt x="4276" y="1045"/>
                  <a:pt x="4276" y="2185"/>
                </a:cubicBezTo>
                <a:cubicBezTo>
                  <a:pt x="4276" y="3357"/>
                  <a:pt x="3326" y="4276"/>
                  <a:pt x="2185" y="4276"/>
                </a:cubicBezTo>
                <a:lnTo>
                  <a:pt x="1995" y="4276"/>
                </a:lnTo>
                <a:cubicBezTo>
                  <a:pt x="919" y="4180"/>
                  <a:pt x="95" y="3262"/>
                  <a:pt x="95" y="2185"/>
                </a:cubicBezTo>
                <a:cubicBezTo>
                  <a:pt x="95" y="1045"/>
                  <a:pt x="1014" y="95"/>
                  <a:pt x="2185" y="95"/>
                </a:cubicBezTo>
                <a:close/>
                <a:moveTo>
                  <a:pt x="2185" y="0"/>
                </a:moveTo>
                <a:cubicBezTo>
                  <a:pt x="982" y="0"/>
                  <a:pt x="0" y="982"/>
                  <a:pt x="0" y="2185"/>
                </a:cubicBezTo>
                <a:cubicBezTo>
                  <a:pt x="0" y="3357"/>
                  <a:pt x="887" y="4276"/>
                  <a:pt x="1995" y="4371"/>
                </a:cubicBezTo>
                <a:cubicBezTo>
                  <a:pt x="2059" y="4402"/>
                  <a:pt x="2122" y="4402"/>
                  <a:pt x="2185" y="4402"/>
                </a:cubicBezTo>
                <a:cubicBezTo>
                  <a:pt x="3389" y="4402"/>
                  <a:pt x="4371" y="3420"/>
                  <a:pt x="4371" y="2217"/>
                </a:cubicBezTo>
                <a:cubicBezTo>
                  <a:pt x="4371" y="982"/>
                  <a:pt x="3389" y="0"/>
                  <a:pt x="21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42"/>
          <p:cNvSpPr/>
          <p:nvPr/>
        </p:nvSpPr>
        <p:spPr>
          <a:xfrm>
            <a:off x="8218022" y="2126510"/>
            <a:ext cx="57889" cy="57918"/>
          </a:xfrm>
          <a:custGeom>
            <a:avLst/>
            <a:gdLst/>
            <a:ahLst/>
            <a:cxnLst/>
            <a:rect l="l" t="t" r="r" b="b"/>
            <a:pathLst>
              <a:path w="1964" h="1965" extrusionOk="0">
                <a:moveTo>
                  <a:pt x="982" y="1"/>
                </a:moveTo>
                <a:cubicBezTo>
                  <a:pt x="444" y="1"/>
                  <a:pt x="0" y="444"/>
                  <a:pt x="0" y="982"/>
                </a:cubicBezTo>
                <a:cubicBezTo>
                  <a:pt x="0" y="1521"/>
                  <a:pt x="444" y="1964"/>
                  <a:pt x="982" y="1964"/>
                </a:cubicBezTo>
                <a:cubicBezTo>
                  <a:pt x="1520" y="1964"/>
                  <a:pt x="1964" y="1521"/>
                  <a:pt x="1964" y="982"/>
                </a:cubicBezTo>
                <a:cubicBezTo>
                  <a:pt x="1964" y="444"/>
                  <a:pt x="1520" y="1"/>
                  <a:pt x="982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42"/>
          <p:cNvSpPr/>
          <p:nvPr/>
        </p:nvSpPr>
        <p:spPr>
          <a:xfrm>
            <a:off x="1530793" y="4416246"/>
            <a:ext cx="231526" cy="151236"/>
          </a:xfrm>
          <a:custGeom>
            <a:avLst/>
            <a:gdLst/>
            <a:ahLst/>
            <a:cxnLst/>
            <a:rect l="l" t="t" r="r" b="b"/>
            <a:pathLst>
              <a:path w="7855" h="5131" extrusionOk="0">
                <a:moveTo>
                  <a:pt x="1" y="1"/>
                </a:moveTo>
                <a:lnTo>
                  <a:pt x="2059" y="2027"/>
                </a:lnTo>
                <a:lnTo>
                  <a:pt x="1236" y="2027"/>
                </a:lnTo>
                <a:lnTo>
                  <a:pt x="1774" y="2566"/>
                </a:lnTo>
                <a:lnTo>
                  <a:pt x="1363" y="2977"/>
                </a:lnTo>
                <a:lnTo>
                  <a:pt x="2154" y="2977"/>
                </a:lnTo>
                <a:lnTo>
                  <a:pt x="1" y="5131"/>
                </a:lnTo>
                <a:lnTo>
                  <a:pt x="1331" y="5131"/>
                </a:lnTo>
                <a:lnTo>
                  <a:pt x="3485" y="2977"/>
                </a:lnTo>
                <a:lnTo>
                  <a:pt x="5321" y="2977"/>
                </a:lnTo>
                <a:lnTo>
                  <a:pt x="3168" y="5131"/>
                </a:lnTo>
                <a:lnTo>
                  <a:pt x="4498" y="5131"/>
                </a:lnTo>
                <a:lnTo>
                  <a:pt x="6651" y="2977"/>
                </a:lnTo>
                <a:lnTo>
                  <a:pt x="7443" y="2977"/>
                </a:lnTo>
                <a:lnTo>
                  <a:pt x="7855" y="2566"/>
                </a:lnTo>
                <a:lnTo>
                  <a:pt x="7348" y="2027"/>
                </a:lnTo>
                <a:lnTo>
                  <a:pt x="6525" y="2027"/>
                </a:lnTo>
                <a:lnTo>
                  <a:pt x="4498" y="1"/>
                </a:lnTo>
                <a:lnTo>
                  <a:pt x="3168" y="1"/>
                </a:lnTo>
                <a:lnTo>
                  <a:pt x="5195" y="2027"/>
                </a:lnTo>
                <a:lnTo>
                  <a:pt x="3358" y="2027"/>
                </a:lnTo>
                <a:lnTo>
                  <a:pt x="1331" y="1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42"/>
          <p:cNvSpPr/>
          <p:nvPr/>
        </p:nvSpPr>
        <p:spPr>
          <a:xfrm>
            <a:off x="4496361" y="4416246"/>
            <a:ext cx="231526" cy="151236"/>
          </a:xfrm>
          <a:custGeom>
            <a:avLst/>
            <a:gdLst/>
            <a:ahLst/>
            <a:cxnLst/>
            <a:rect l="l" t="t" r="r" b="b"/>
            <a:pathLst>
              <a:path w="7855" h="5131" extrusionOk="0">
                <a:moveTo>
                  <a:pt x="1" y="1"/>
                </a:moveTo>
                <a:lnTo>
                  <a:pt x="2027" y="2027"/>
                </a:lnTo>
                <a:lnTo>
                  <a:pt x="1236" y="2027"/>
                </a:lnTo>
                <a:lnTo>
                  <a:pt x="1742" y="2566"/>
                </a:lnTo>
                <a:lnTo>
                  <a:pt x="1331" y="2977"/>
                </a:lnTo>
                <a:lnTo>
                  <a:pt x="2154" y="2977"/>
                </a:lnTo>
                <a:lnTo>
                  <a:pt x="1" y="5131"/>
                </a:lnTo>
                <a:lnTo>
                  <a:pt x="1331" y="5131"/>
                </a:lnTo>
                <a:lnTo>
                  <a:pt x="3484" y="2977"/>
                </a:lnTo>
                <a:lnTo>
                  <a:pt x="5321" y="2977"/>
                </a:lnTo>
                <a:lnTo>
                  <a:pt x="3167" y="5131"/>
                </a:lnTo>
                <a:lnTo>
                  <a:pt x="4466" y="5131"/>
                </a:lnTo>
                <a:lnTo>
                  <a:pt x="6651" y="2977"/>
                </a:lnTo>
                <a:lnTo>
                  <a:pt x="7443" y="2977"/>
                </a:lnTo>
                <a:lnTo>
                  <a:pt x="7855" y="2566"/>
                </a:lnTo>
                <a:lnTo>
                  <a:pt x="7316" y="2027"/>
                </a:lnTo>
                <a:lnTo>
                  <a:pt x="6524" y="2027"/>
                </a:lnTo>
                <a:lnTo>
                  <a:pt x="4466" y="1"/>
                </a:lnTo>
                <a:lnTo>
                  <a:pt x="3167" y="1"/>
                </a:lnTo>
                <a:lnTo>
                  <a:pt x="5194" y="2027"/>
                </a:lnTo>
                <a:lnTo>
                  <a:pt x="3357" y="2027"/>
                </a:lnTo>
                <a:lnTo>
                  <a:pt x="1331" y="1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42"/>
          <p:cNvSpPr/>
          <p:nvPr/>
        </p:nvSpPr>
        <p:spPr>
          <a:xfrm>
            <a:off x="5970288" y="1034402"/>
            <a:ext cx="232440" cy="151236"/>
          </a:xfrm>
          <a:custGeom>
            <a:avLst/>
            <a:gdLst/>
            <a:ahLst/>
            <a:cxnLst/>
            <a:rect l="l" t="t" r="r" b="b"/>
            <a:pathLst>
              <a:path w="7886" h="5131" extrusionOk="0">
                <a:moveTo>
                  <a:pt x="0" y="0"/>
                </a:moveTo>
                <a:lnTo>
                  <a:pt x="2059" y="2027"/>
                </a:lnTo>
                <a:lnTo>
                  <a:pt x="1267" y="2027"/>
                </a:lnTo>
                <a:lnTo>
                  <a:pt x="1774" y="2565"/>
                </a:lnTo>
                <a:lnTo>
                  <a:pt x="1362" y="2977"/>
                </a:lnTo>
                <a:lnTo>
                  <a:pt x="2185" y="2977"/>
                </a:lnTo>
                <a:lnTo>
                  <a:pt x="0" y="5131"/>
                </a:lnTo>
                <a:lnTo>
                  <a:pt x="1330" y="5131"/>
                </a:lnTo>
                <a:lnTo>
                  <a:pt x="3484" y="2977"/>
                </a:lnTo>
                <a:lnTo>
                  <a:pt x="5320" y="2977"/>
                </a:lnTo>
                <a:lnTo>
                  <a:pt x="3167" y="5131"/>
                </a:lnTo>
                <a:lnTo>
                  <a:pt x="4497" y="5131"/>
                </a:lnTo>
                <a:lnTo>
                  <a:pt x="6651" y="2977"/>
                </a:lnTo>
                <a:lnTo>
                  <a:pt x="7474" y="2977"/>
                </a:lnTo>
                <a:lnTo>
                  <a:pt x="7886" y="2565"/>
                </a:lnTo>
                <a:lnTo>
                  <a:pt x="7347" y="2027"/>
                </a:lnTo>
                <a:lnTo>
                  <a:pt x="6556" y="2027"/>
                </a:lnTo>
                <a:lnTo>
                  <a:pt x="4497" y="0"/>
                </a:lnTo>
                <a:lnTo>
                  <a:pt x="3167" y="0"/>
                </a:lnTo>
                <a:lnTo>
                  <a:pt x="5225" y="2027"/>
                </a:lnTo>
                <a:lnTo>
                  <a:pt x="3389" y="2027"/>
                </a:lnTo>
                <a:lnTo>
                  <a:pt x="1330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42"/>
          <p:cNvSpPr/>
          <p:nvPr/>
        </p:nvSpPr>
        <p:spPr>
          <a:xfrm>
            <a:off x="3028064" y="1034402"/>
            <a:ext cx="231526" cy="151236"/>
          </a:xfrm>
          <a:custGeom>
            <a:avLst/>
            <a:gdLst/>
            <a:ahLst/>
            <a:cxnLst/>
            <a:rect l="l" t="t" r="r" b="b"/>
            <a:pathLst>
              <a:path w="7855" h="5131" extrusionOk="0">
                <a:moveTo>
                  <a:pt x="0" y="0"/>
                </a:moveTo>
                <a:lnTo>
                  <a:pt x="2027" y="2027"/>
                </a:lnTo>
                <a:lnTo>
                  <a:pt x="1235" y="2027"/>
                </a:lnTo>
                <a:lnTo>
                  <a:pt x="1774" y="2565"/>
                </a:lnTo>
                <a:lnTo>
                  <a:pt x="1362" y="2977"/>
                </a:lnTo>
                <a:lnTo>
                  <a:pt x="2154" y="2977"/>
                </a:lnTo>
                <a:lnTo>
                  <a:pt x="0" y="5131"/>
                </a:lnTo>
                <a:lnTo>
                  <a:pt x="1330" y="5131"/>
                </a:lnTo>
                <a:lnTo>
                  <a:pt x="3484" y="2977"/>
                </a:lnTo>
                <a:lnTo>
                  <a:pt x="5321" y="2977"/>
                </a:lnTo>
                <a:lnTo>
                  <a:pt x="3167" y="5131"/>
                </a:lnTo>
                <a:lnTo>
                  <a:pt x="4497" y="5131"/>
                </a:lnTo>
                <a:lnTo>
                  <a:pt x="6651" y="2977"/>
                </a:lnTo>
                <a:lnTo>
                  <a:pt x="7442" y="2977"/>
                </a:lnTo>
                <a:lnTo>
                  <a:pt x="7854" y="2565"/>
                </a:lnTo>
                <a:lnTo>
                  <a:pt x="7316" y="2027"/>
                </a:lnTo>
                <a:lnTo>
                  <a:pt x="6524" y="2027"/>
                </a:lnTo>
                <a:lnTo>
                  <a:pt x="4497" y="0"/>
                </a:lnTo>
                <a:lnTo>
                  <a:pt x="3167" y="0"/>
                </a:lnTo>
                <a:lnTo>
                  <a:pt x="5194" y="2027"/>
                </a:lnTo>
                <a:lnTo>
                  <a:pt x="3357" y="2027"/>
                </a:lnTo>
                <a:lnTo>
                  <a:pt x="1330" y="0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42"/>
          <p:cNvSpPr/>
          <p:nvPr/>
        </p:nvSpPr>
        <p:spPr>
          <a:xfrm>
            <a:off x="7436728" y="4416246"/>
            <a:ext cx="231526" cy="151236"/>
          </a:xfrm>
          <a:custGeom>
            <a:avLst/>
            <a:gdLst/>
            <a:ahLst/>
            <a:cxnLst/>
            <a:rect l="l" t="t" r="r" b="b"/>
            <a:pathLst>
              <a:path w="7855" h="5131" extrusionOk="0">
                <a:moveTo>
                  <a:pt x="0" y="1"/>
                </a:moveTo>
                <a:lnTo>
                  <a:pt x="2059" y="2027"/>
                </a:lnTo>
                <a:lnTo>
                  <a:pt x="1235" y="2027"/>
                </a:lnTo>
                <a:lnTo>
                  <a:pt x="1774" y="2566"/>
                </a:lnTo>
                <a:lnTo>
                  <a:pt x="1362" y="2977"/>
                </a:lnTo>
                <a:lnTo>
                  <a:pt x="2154" y="2977"/>
                </a:lnTo>
                <a:lnTo>
                  <a:pt x="0" y="5131"/>
                </a:lnTo>
                <a:lnTo>
                  <a:pt x="1330" y="5131"/>
                </a:lnTo>
                <a:lnTo>
                  <a:pt x="3484" y="2977"/>
                </a:lnTo>
                <a:lnTo>
                  <a:pt x="5321" y="2977"/>
                </a:lnTo>
                <a:lnTo>
                  <a:pt x="3167" y="5131"/>
                </a:lnTo>
                <a:lnTo>
                  <a:pt x="4497" y="5131"/>
                </a:lnTo>
                <a:lnTo>
                  <a:pt x="6651" y="2977"/>
                </a:lnTo>
                <a:lnTo>
                  <a:pt x="7442" y="2977"/>
                </a:lnTo>
                <a:lnTo>
                  <a:pt x="7854" y="2566"/>
                </a:lnTo>
                <a:lnTo>
                  <a:pt x="7347" y="2027"/>
                </a:lnTo>
                <a:lnTo>
                  <a:pt x="6524" y="2027"/>
                </a:lnTo>
                <a:lnTo>
                  <a:pt x="4497" y="1"/>
                </a:lnTo>
                <a:lnTo>
                  <a:pt x="3167" y="1"/>
                </a:lnTo>
                <a:lnTo>
                  <a:pt x="5194" y="2027"/>
                </a:lnTo>
                <a:lnTo>
                  <a:pt x="3357" y="2027"/>
                </a:lnTo>
                <a:lnTo>
                  <a:pt x="1330" y="1"/>
                </a:ln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2"/>
          <p:cNvSpPr/>
          <p:nvPr/>
        </p:nvSpPr>
        <p:spPr>
          <a:xfrm>
            <a:off x="6763696" y="2060250"/>
            <a:ext cx="1578504" cy="2442829"/>
          </a:xfrm>
          <a:custGeom>
            <a:avLst/>
            <a:gdLst/>
            <a:ahLst/>
            <a:cxnLst/>
            <a:rect l="l" t="t" r="r" b="b"/>
            <a:pathLst>
              <a:path w="53554" h="82878" extrusionOk="0">
                <a:moveTo>
                  <a:pt x="50323" y="919"/>
                </a:moveTo>
                <a:cubicBezTo>
                  <a:pt x="51558" y="919"/>
                  <a:pt x="52603" y="1964"/>
                  <a:pt x="52603" y="3230"/>
                </a:cubicBezTo>
                <a:cubicBezTo>
                  <a:pt x="52603" y="3294"/>
                  <a:pt x="52571" y="3357"/>
                  <a:pt x="52571" y="3452"/>
                </a:cubicBezTo>
                <a:cubicBezTo>
                  <a:pt x="52476" y="4434"/>
                  <a:pt x="51748" y="5257"/>
                  <a:pt x="50766" y="5447"/>
                </a:cubicBezTo>
                <a:cubicBezTo>
                  <a:pt x="50703" y="5479"/>
                  <a:pt x="50640" y="5479"/>
                  <a:pt x="50576" y="5479"/>
                </a:cubicBezTo>
                <a:lnTo>
                  <a:pt x="50545" y="5511"/>
                </a:lnTo>
                <a:lnTo>
                  <a:pt x="50070" y="5511"/>
                </a:lnTo>
                <a:lnTo>
                  <a:pt x="50038" y="5479"/>
                </a:lnTo>
                <a:cubicBezTo>
                  <a:pt x="49975" y="5479"/>
                  <a:pt x="49911" y="5479"/>
                  <a:pt x="49848" y="5447"/>
                </a:cubicBezTo>
                <a:cubicBezTo>
                  <a:pt x="48803" y="5226"/>
                  <a:pt x="48011" y="4307"/>
                  <a:pt x="48011" y="3230"/>
                </a:cubicBezTo>
                <a:cubicBezTo>
                  <a:pt x="48011" y="1964"/>
                  <a:pt x="49056" y="919"/>
                  <a:pt x="50323" y="919"/>
                </a:cubicBezTo>
                <a:close/>
                <a:moveTo>
                  <a:pt x="50323" y="0"/>
                </a:moveTo>
                <a:cubicBezTo>
                  <a:pt x="48549" y="0"/>
                  <a:pt x="47093" y="1457"/>
                  <a:pt x="47093" y="3230"/>
                </a:cubicBezTo>
                <a:cubicBezTo>
                  <a:pt x="47093" y="4814"/>
                  <a:pt x="48201" y="6144"/>
                  <a:pt x="49753" y="6397"/>
                </a:cubicBezTo>
                <a:lnTo>
                  <a:pt x="49848" y="6429"/>
                </a:lnTo>
                <a:lnTo>
                  <a:pt x="49848" y="70369"/>
                </a:lnTo>
                <a:cubicBezTo>
                  <a:pt x="49848" y="76766"/>
                  <a:pt x="44654" y="81959"/>
                  <a:pt x="38225" y="81959"/>
                </a:cubicBezTo>
                <a:lnTo>
                  <a:pt x="12542" y="81959"/>
                </a:lnTo>
                <a:cubicBezTo>
                  <a:pt x="6145" y="81959"/>
                  <a:pt x="919" y="76766"/>
                  <a:pt x="919" y="70369"/>
                </a:cubicBezTo>
                <a:lnTo>
                  <a:pt x="919" y="27806"/>
                </a:lnTo>
                <a:cubicBezTo>
                  <a:pt x="919" y="27584"/>
                  <a:pt x="729" y="27362"/>
                  <a:pt x="507" y="27331"/>
                </a:cubicBezTo>
                <a:lnTo>
                  <a:pt x="444" y="27331"/>
                </a:lnTo>
                <a:cubicBezTo>
                  <a:pt x="191" y="27331"/>
                  <a:pt x="1" y="27552"/>
                  <a:pt x="1" y="27806"/>
                </a:cubicBezTo>
                <a:lnTo>
                  <a:pt x="1" y="70337"/>
                </a:lnTo>
                <a:cubicBezTo>
                  <a:pt x="1" y="73694"/>
                  <a:pt x="1299" y="76861"/>
                  <a:pt x="3674" y="79204"/>
                </a:cubicBezTo>
                <a:cubicBezTo>
                  <a:pt x="6050" y="81579"/>
                  <a:pt x="9185" y="82878"/>
                  <a:pt x="12542" y="82878"/>
                </a:cubicBezTo>
                <a:lnTo>
                  <a:pt x="38225" y="82878"/>
                </a:lnTo>
                <a:cubicBezTo>
                  <a:pt x="41582" y="82878"/>
                  <a:pt x="44749" y="81579"/>
                  <a:pt x="47124" y="79204"/>
                </a:cubicBezTo>
                <a:cubicBezTo>
                  <a:pt x="49468" y="76861"/>
                  <a:pt x="50798" y="73694"/>
                  <a:pt x="50798" y="70337"/>
                </a:cubicBezTo>
                <a:lnTo>
                  <a:pt x="50798" y="6429"/>
                </a:lnTo>
                <a:lnTo>
                  <a:pt x="50861" y="6397"/>
                </a:lnTo>
                <a:cubicBezTo>
                  <a:pt x="52413" y="6144"/>
                  <a:pt x="53553" y="4782"/>
                  <a:pt x="53553" y="3230"/>
                </a:cubicBezTo>
                <a:cubicBezTo>
                  <a:pt x="53553" y="1457"/>
                  <a:pt x="52096" y="0"/>
                  <a:pt x="50323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2"/>
          <p:cNvSpPr/>
          <p:nvPr/>
        </p:nvSpPr>
        <p:spPr>
          <a:xfrm>
            <a:off x="8260024" y="2220800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42"/>
          <p:cNvSpPr/>
          <p:nvPr/>
        </p:nvSpPr>
        <p:spPr>
          <a:xfrm>
            <a:off x="8313226" y="2161998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42"/>
          <p:cNvSpPr/>
          <p:nvPr/>
        </p:nvSpPr>
        <p:spPr>
          <a:xfrm>
            <a:off x="8232936" y="2220800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42"/>
          <p:cNvSpPr txBox="1"/>
          <p:nvPr/>
        </p:nvSpPr>
        <p:spPr>
          <a:xfrm>
            <a:off x="1044088" y="34191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2"/>
          <p:cNvSpPr txBox="1"/>
          <p:nvPr/>
        </p:nvSpPr>
        <p:spPr>
          <a:xfrm>
            <a:off x="1044088" y="31425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55" name="Google Shape;2155;p42"/>
          <p:cNvSpPr txBox="1"/>
          <p:nvPr/>
        </p:nvSpPr>
        <p:spPr>
          <a:xfrm>
            <a:off x="1044100" y="2378575"/>
            <a:ext cx="11676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60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56" name="Google Shape;2156;p42"/>
          <p:cNvSpPr txBox="1"/>
          <p:nvPr/>
        </p:nvSpPr>
        <p:spPr>
          <a:xfrm>
            <a:off x="2560030" y="1682938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42"/>
          <p:cNvSpPr txBox="1"/>
          <p:nvPr/>
        </p:nvSpPr>
        <p:spPr>
          <a:xfrm>
            <a:off x="2560033" y="1406275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58" name="Google Shape;2158;p42"/>
          <p:cNvSpPr txBox="1"/>
          <p:nvPr/>
        </p:nvSpPr>
        <p:spPr>
          <a:xfrm>
            <a:off x="4009878" y="34191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42"/>
          <p:cNvSpPr txBox="1"/>
          <p:nvPr/>
        </p:nvSpPr>
        <p:spPr>
          <a:xfrm>
            <a:off x="4009883" y="31425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0" name="Google Shape;2160;p42"/>
          <p:cNvSpPr txBox="1"/>
          <p:nvPr/>
        </p:nvSpPr>
        <p:spPr>
          <a:xfrm>
            <a:off x="5455545" y="1682938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1" name="Google Shape;2161;p42"/>
          <p:cNvSpPr txBox="1"/>
          <p:nvPr/>
        </p:nvSpPr>
        <p:spPr>
          <a:xfrm>
            <a:off x="5455553" y="1406275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2" name="Google Shape;2162;p42"/>
          <p:cNvSpPr txBox="1"/>
          <p:nvPr/>
        </p:nvSpPr>
        <p:spPr>
          <a:xfrm>
            <a:off x="6946261" y="34191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3" name="Google Shape;2163;p42"/>
          <p:cNvSpPr txBox="1"/>
          <p:nvPr/>
        </p:nvSpPr>
        <p:spPr>
          <a:xfrm>
            <a:off x="6946271" y="31425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4" name="Google Shape;2164;p42"/>
          <p:cNvSpPr txBox="1"/>
          <p:nvPr/>
        </p:nvSpPr>
        <p:spPr>
          <a:xfrm>
            <a:off x="2552075" y="2378575"/>
            <a:ext cx="11676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60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5" name="Google Shape;2165;p42"/>
          <p:cNvSpPr txBox="1"/>
          <p:nvPr/>
        </p:nvSpPr>
        <p:spPr>
          <a:xfrm>
            <a:off x="4009880" y="2378575"/>
            <a:ext cx="11676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60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6" name="Google Shape;2166;p42"/>
          <p:cNvSpPr txBox="1"/>
          <p:nvPr/>
        </p:nvSpPr>
        <p:spPr>
          <a:xfrm>
            <a:off x="5455549" y="2378575"/>
            <a:ext cx="11676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endParaRPr sz="60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7" name="Google Shape;2167;p42"/>
          <p:cNvSpPr txBox="1"/>
          <p:nvPr/>
        </p:nvSpPr>
        <p:spPr>
          <a:xfrm>
            <a:off x="6946266" y="2378575"/>
            <a:ext cx="11676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BCFC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</a:t>
            </a:r>
            <a:endParaRPr sz="6000">
              <a:solidFill>
                <a:srgbClr val="5BCFC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8" name="Google Shape;2168;p42"/>
          <p:cNvSpPr/>
          <p:nvPr/>
        </p:nvSpPr>
        <p:spPr>
          <a:xfrm>
            <a:off x="869597" y="2120960"/>
            <a:ext cx="57889" cy="57918"/>
          </a:xfrm>
          <a:custGeom>
            <a:avLst/>
            <a:gdLst/>
            <a:ahLst/>
            <a:cxnLst/>
            <a:rect l="l" t="t" r="r" b="b"/>
            <a:pathLst>
              <a:path w="1964" h="1965" extrusionOk="0">
                <a:moveTo>
                  <a:pt x="982" y="1"/>
                </a:moveTo>
                <a:cubicBezTo>
                  <a:pt x="444" y="1"/>
                  <a:pt x="0" y="444"/>
                  <a:pt x="0" y="982"/>
                </a:cubicBezTo>
                <a:cubicBezTo>
                  <a:pt x="0" y="1521"/>
                  <a:pt x="444" y="1964"/>
                  <a:pt x="982" y="1964"/>
                </a:cubicBezTo>
                <a:cubicBezTo>
                  <a:pt x="1520" y="1964"/>
                  <a:pt x="1964" y="1521"/>
                  <a:pt x="1964" y="982"/>
                </a:cubicBezTo>
                <a:cubicBezTo>
                  <a:pt x="1964" y="444"/>
                  <a:pt x="1520" y="1"/>
                  <a:pt x="982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74" name="Google Shape;2174;p43"/>
          <p:cNvSpPr/>
          <p:nvPr/>
        </p:nvSpPr>
        <p:spPr>
          <a:xfrm>
            <a:off x="2510685" y="2744758"/>
            <a:ext cx="334709" cy="335693"/>
          </a:xfrm>
          <a:custGeom>
            <a:avLst/>
            <a:gdLst/>
            <a:ahLst/>
            <a:cxnLst/>
            <a:rect l="l" t="t" r="r" b="b"/>
            <a:pathLst>
              <a:path w="10547" h="10578" extrusionOk="0">
                <a:moveTo>
                  <a:pt x="10546" y="0"/>
                </a:moveTo>
                <a:lnTo>
                  <a:pt x="7886" y="2660"/>
                </a:lnTo>
                <a:lnTo>
                  <a:pt x="7886" y="7886"/>
                </a:lnTo>
                <a:lnTo>
                  <a:pt x="2661" y="7886"/>
                </a:lnTo>
                <a:lnTo>
                  <a:pt x="1" y="10578"/>
                </a:lnTo>
                <a:lnTo>
                  <a:pt x="10546" y="10578"/>
                </a:lnTo>
                <a:lnTo>
                  <a:pt x="10546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3"/>
          <p:cNvSpPr/>
          <p:nvPr/>
        </p:nvSpPr>
        <p:spPr>
          <a:xfrm>
            <a:off x="3775991" y="2744758"/>
            <a:ext cx="335725" cy="335693"/>
          </a:xfrm>
          <a:custGeom>
            <a:avLst/>
            <a:gdLst/>
            <a:ahLst/>
            <a:cxnLst/>
            <a:rect l="l" t="t" r="r" b="b"/>
            <a:pathLst>
              <a:path w="10579" h="10578" extrusionOk="0">
                <a:moveTo>
                  <a:pt x="1" y="0"/>
                </a:moveTo>
                <a:lnTo>
                  <a:pt x="2693" y="2660"/>
                </a:lnTo>
                <a:lnTo>
                  <a:pt x="7918" y="2660"/>
                </a:lnTo>
                <a:lnTo>
                  <a:pt x="7918" y="7886"/>
                </a:lnTo>
                <a:lnTo>
                  <a:pt x="10578" y="10578"/>
                </a:lnTo>
                <a:lnTo>
                  <a:pt x="10578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3"/>
          <p:cNvSpPr/>
          <p:nvPr/>
        </p:nvSpPr>
        <p:spPr>
          <a:xfrm>
            <a:off x="5045328" y="2744758"/>
            <a:ext cx="334709" cy="335693"/>
          </a:xfrm>
          <a:custGeom>
            <a:avLst/>
            <a:gdLst/>
            <a:ahLst/>
            <a:cxnLst/>
            <a:rect l="l" t="t" r="r" b="b"/>
            <a:pathLst>
              <a:path w="10547" h="10578" extrusionOk="0">
                <a:moveTo>
                  <a:pt x="10547" y="0"/>
                </a:moveTo>
                <a:lnTo>
                  <a:pt x="7887" y="2660"/>
                </a:lnTo>
                <a:lnTo>
                  <a:pt x="7887" y="7886"/>
                </a:lnTo>
                <a:lnTo>
                  <a:pt x="2661" y="7886"/>
                </a:lnTo>
                <a:lnTo>
                  <a:pt x="1" y="10578"/>
                </a:lnTo>
                <a:lnTo>
                  <a:pt x="10547" y="10578"/>
                </a:lnTo>
                <a:lnTo>
                  <a:pt x="10547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3"/>
          <p:cNvSpPr/>
          <p:nvPr/>
        </p:nvSpPr>
        <p:spPr>
          <a:xfrm>
            <a:off x="6310665" y="2744758"/>
            <a:ext cx="335693" cy="335693"/>
          </a:xfrm>
          <a:custGeom>
            <a:avLst/>
            <a:gdLst/>
            <a:ahLst/>
            <a:cxnLst/>
            <a:rect l="l" t="t" r="r" b="b"/>
            <a:pathLst>
              <a:path w="10578" h="10578" extrusionOk="0">
                <a:moveTo>
                  <a:pt x="0" y="0"/>
                </a:moveTo>
                <a:lnTo>
                  <a:pt x="2692" y="2660"/>
                </a:lnTo>
                <a:lnTo>
                  <a:pt x="7918" y="2660"/>
                </a:lnTo>
                <a:lnTo>
                  <a:pt x="7918" y="7886"/>
                </a:lnTo>
                <a:lnTo>
                  <a:pt x="10578" y="10578"/>
                </a:lnTo>
                <a:lnTo>
                  <a:pt x="10578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3"/>
          <p:cNvSpPr/>
          <p:nvPr/>
        </p:nvSpPr>
        <p:spPr>
          <a:xfrm>
            <a:off x="841360" y="1075434"/>
            <a:ext cx="7461279" cy="3661045"/>
          </a:xfrm>
          <a:custGeom>
            <a:avLst/>
            <a:gdLst/>
            <a:ahLst/>
            <a:cxnLst/>
            <a:rect l="l" t="t" r="r" b="b"/>
            <a:pathLst>
              <a:path w="235112" h="115363" extrusionOk="0">
                <a:moveTo>
                  <a:pt x="37496" y="0"/>
                </a:moveTo>
                <a:cubicBezTo>
                  <a:pt x="35660" y="0"/>
                  <a:pt x="33918" y="729"/>
                  <a:pt x="32619" y="2027"/>
                </a:cubicBezTo>
                <a:lnTo>
                  <a:pt x="2027" y="32619"/>
                </a:lnTo>
                <a:cubicBezTo>
                  <a:pt x="697" y="33918"/>
                  <a:pt x="0" y="35659"/>
                  <a:pt x="0" y="37528"/>
                </a:cubicBezTo>
                <a:cubicBezTo>
                  <a:pt x="0" y="39365"/>
                  <a:pt x="697" y="41106"/>
                  <a:pt x="2027" y="42405"/>
                </a:cubicBezTo>
                <a:lnTo>
                  <a:pt x="32144" y="72554"/>
                </a:lnTo>
                <a:cubicBezTo>
                  <a:pt x="32208" y="72617"/>
                  <a:pt x="32295" y="72649"/>
                  <a:pt x="32382" y="72649"/>
                </a:cubicBezTo>
                <a:cubicBezTo>
                  <a:pt x="32469" y="72649"/>
                  <a:pt x="32556" y="72617"/>
                  <a:pt x="32619" y="72554"/>
                </a:cubicBezTo>
                <a:cubicBezTo>
                  <a:pt x="32746" y="72427"/>
                  <a:pt x="32746" y="72205"/>
                  <a:pt x="32619" y="72079"/>
                </a:cubicBezTo>
                <a:lnTo>
                  <a:pt x="2470" y="41962"/>
                </a:lnTo>
                <a:cubicBezTo>
                  <a:pt x="1299" y="40758"/>
                  <a:pt x="634" y="39206"/>
                  <a:pt x="634" y="37528"/>
                </a:cubicBezTo>
                <a:cubicBezTo>
                  <a:pt x="634" y="35849"/>
                  <a:pt x="1299" y="34266"/>
                  <a:pt x="2470" y="33063"/>
                </a:cubicBezTo>
                <a:lnTo>
                  <a:pt x="33063" y="2470"/>
                </a:lnTo>
                <a:cubicBezTo>
                  <a:pt x="34234" y="1299"/>
                  <a:pt x="35818" y="634"/>
                  <a:pt x="37496" y="634"/>
                </a:cubicBezTo>
                <a:cubicBezTo>
                  <a:pt x="39175" y="634"/>
                  <a:pt x="40758" y="1299"/>
                  <a:pt x="41930" y="2470"/>
                </a:cubicBezTo>
                <a:lnTo>
                  <a:pt x="72934" y="33474"/>
                </a:lnTo>
                <a:cubicBezTo>
                  <a:pt x="74138" y="34678"/>
                  <a:pt x="74771" y="36229"/>
                  <a:pt x="74771" y="37908"/>
                </a:cubicBezTo>
                <a:cubicBezTo>
                  <a:pt x="74771" y="39586"/>
                  <a:pt x="74138" y="41170"/>
                  <a:pt x="72934" y="42373"/>
                </a:cubicBezTo>
                <a:lnTo>
                  <a:pt x="60140" y="55167"/>
                </a:lnTo>
                <a:cubicBezTo>
                  <a:pt x="60076" y="55231"/>
                  <a:pt x="60045" y="55326"/>
                  <a:pt x="60045" y="55389"/>
                </a:cubicBezTo>
                <a:lnTo>
                  <a:pt x="60045" y="60044"/>
                </a:lnTo>
                <a:lnTo>
                  <a:pt x="55389" y="60044"/>
                </a:lnTo>
                <a:cubicBezTo>
                  <a:pt x="55294" y="60044"/>
                  <a:pt x="55231" y="60076"/>
                  <a:pt x="55168" y="60139"/>
                </a:cubicBezTo>
                <a:lnTo>
                  <a:pt x="42342" y="72965"/>
                </a:lnTo>
                <a:cubicBezTo>
                  <a:pt x="41043" y="74264"/>
                  <a:pt x="40315" y="76006"/>
                  <a:pt x="40315" y="77842"/>
                </a:cubicBezTo>
                <a:cubicBezTo>
                  <a:pt x="40315" y="79711"/>
                  <a:pt x="41043" y="81421"/>
                  <a:pt x="42342" y="82751"/>
                </a:cubicBezTo>
                <a:lnTo>
                  <a:pt x="72934" y="113343"/>
                </a:lnTo>
                <a:cubicBezTo>
                  <a:pt x="74280" y="114689"/>
                  <a:pt x="76053" y="115362"/>
                  <a:pt x="77827" y="115362"/>
                </a:cubicBezTo>
                <a:cubicBezTo>
                  <a:pt x="79600" y="115362"/>
                  <a:pt x="81374" y="114689"/>
                  <a:pt x="82720" y="113343"/>
                </a:cubicBezTo>
                <a:lnTo>
                  <a:pt x="113312" y="82751"/>
                </a:lnTo>
                <a:cubicBezTo>
                  <a:pt x="116004" y="80059"/>
                  <a:pt x="116004" y="75657"/>
                  <a:pt x="113312" y="72965"/>
                </a:cubicBezTo>
                <a:lnTo>
                  <a:pt x="100581" y="60203"/>
                </a:lnTo>
                <a:lnTo>
                  <a:pt x="100581" y="55421"/>
                </a:lnTo>
                <a:cubicBezTo>
                  <a:pt x="100581" y="55262"/>
                  <a:pt x="100423" y="55104"/>
                  <a:pt x="100265" y="55104"/>
                </a:cubicBezTo>
                <a:lnTo>
                  <a:pt x="95482" y="55104"/>
                </a:lnTo>
                <a:lnTo>
                  <a:pt x="82720" y="42373"/>
                </a:lnTo>
                <a:cubicBezTo>
                  <a:pt x="81548" y="41170"/>
                  <a:pt x="80883" y="39618"/>
                  <a:pt x="80883" y="37940"/>
                </a:cubicBezTo>
                <a:cubicBezTo>
                  <a:pt x="80883" y="36261"/>
                  <a:pt x="81548" y="34678"/>
                  <a:pt x="82720" y="33474"/>
                </a:cubicBezTo>
                <a:lnTo>
                  <a:pt x="113312" y="2882"/>
                </a:lnTo>
                <a:cubicBezTo>
                  <a:pt x="114516" y="1710"/>
                  <a:pt x="116067" y="1045"/>
                  <a:pt x="117746" y="1045"/>
                </a:cubicBezTo>
                <a:cubicBezTo>
                  <a:pt x="119424" y="1045"/>
                  <a:pt x="121008" y="1710"/>
                  <a:pt x="122211" y="2882"/>
                </a:cubicBezTo>
                <a:lnTo>
                  <a:pt x="152803" y="33474"/>
                </a:lnTo>
                <a:cubicBezTo>
                  <a:pt x="155242" y="35944"/>
                  <a:pt x="155242" y="39903"/>
                  <a:pt x="152803" y="42373"/>
                </a:cubicBezTo>
                <a:lnTo>
                  <a:pt x="139978" y="55199"/>
                </a:lnTo>
                <a:cubicBezTo>
                  <a:pt x="139914" y="55262"/>
                  <a:pt x="139883" y="55357"/>
                  <a:pt x="139883" y="55421"/>
                </a:cubicBezTo>
                <a:lnTo>
                  <a:pt x="139883" y="60044"/>
                </a:lnTo>
                <a:lnTo>
                  <a:pt x="135290" y="60044"/>
                </a:lnTo>
                <a:cubicBezTo>
                  <a:pt x="135195" y="60044"/>
                  <a:pt x="135100" y="60076"/>
                  <a:pt x="135069" y="60139"/>
                </a:cubicBezTo>
                <a:lnTo>
                  <a:pt x="122211" y="72965"/>
                </a:lnTo>
                <a:cubicBezTo>
                  <a:pt x="119488" y="75657"/>
                  <a:pt x="119488" y="80028"/>
                  <a:pt x="122211" y="82751"/>
                </a:cubicBezTo>
                <a:lnTo>
                  <a:pt x="152803" y="113343"/>
                </a:lnTo>
                <a:cubicBezTo>
                  <a:pt x="154134" y="114673"/>
                  <a:pt x="155907" y="115338"/>
                  <a:pt x="157681" y="115338"/>
                </a:cubicBezTo>
                <a:cubicBezTo>
                  <a:pt x="159454" y="115338"/>
                  <a:pt x="161227" y="114673"/>
                  <a:pt x="162558" y="113312"/>
                </a:cubicBezTo>
                <a:lnTo>
                  <a:pt x="193150" y="82719"/>
                </a:lnTo>
                <a:cubicBezTo>
                  <a:pt x="195873" y="80028"/>
                  <a:pt x="195873" y="75657"/>
                  <a:pt x="193150" y="72934"/>
                </a:cubicBezTo>
                <a:lnTo>
                  <a:pt x="180451" y="60203"/>
                </a:lnTo>
                <a:lnTo>
                  <a:pt x="180451" y="55421"/>
                </a:lnTo>
                <a:cubicBezTo>
                  <a:pt x="180451" y="55231"/>
                  <a:pt x="180324" y="55104"/>
                  <a:pt x="180134" y="55104"/>
                </a:cubicBezTo>
                <a:lnTo>
                  <a:pt x="175320" y="55104"/>
                </a:lnTo>
                <a:lnTo>
                  <a:pt x="162558" y="42373"/>
                </a:lnTo>
                <a:cubicBezTo>
                  <a:pt x="160119" y="39903"/>
                  <a:pt x="160119" y="35944"/>
                  <a:pt x="162558" y="33474"/>
                </a:cubicBezTo>
                <a:lnTo>
                  <a:pt x="193150" y="2882"/>
                </a:lnTo>
                <a:cubicBezTo>
                  <a:pt x="194353" y="1710"/>
                  <a:pt x="195937" y="1045"/>
                  <a:pt x="197615" y="1045"/>
                </a:cubicBezTo>
                <a:cubicBezTo>
                  <a:pt x="199294" y="1045"/>
                  <a:pt x="200845" y="1710"/>
                  <a:pt x="202049" y="2882"/>
                </a:cubicBezTo>
                <a:lnTo>
                  <a:pt x="232641" y="33474"/>
                </a:lnTo>
                <a:cubicBezTo>
                  <a:pt x="233813" y="34678"/>
                  <a:pt x="234478" y="36261"/>
                  <a:pt x="234478" y="37940"/>
                </a:cubicBezTo>
                <a:cubicBezTo>
                  <a:pt x="234478" y="39618"/>
                  <a:pt x="233813" y="41170"/>
                  <a:pt x="232641" y="42373"/>
                </a:cubicBezTo>
                <a:lnTo>
                  <a:pt x="202524" y="72459"/>
                </a:lnTo>
                <a:cubicBezTo>
                  <a:pt x="202397" y="72585"/>
                  <a:pt x="202397" y="72807"/>
                  <a:pt x="202524" y="72934"/>
                </a:cubicBezTo>
                <a:cubicBezTo>
                  <a:pt x="202587" y="72997"/>
                  <a:pt x="202674" y="73029"/>
                  <a:pt x="202761" y="73029"/>
                </a:cubicBezTo>
                <a:cubicBezTo>
                  <a:pt x="202849" y="73029"/>
                  <a:pt x="202936" y="72997"/>
                  <a:pt x="202999" y="72934"/>
                </a:cubicBezTo>
                <a:lnTo>
                  <a:pt x="233085" y="42817"/>
                </a:lnTo>
                <a:cubicBezTo>
                  <a:pt x="234383" y="41518"/>
                  <a:pt x="235111" y="39776"/>
                  <a:pt x="235111" y="37940"/>
                </a:cubicBezTo>
                <a:cubicBezTo>
                  <a:pt x="235111" y="36071"/>
                  <a:pt x="234383" y="34329"/>
                  <a:pt x="233085" y="33031"/>
                </a:cubicBezTo>
                <a:lnTo>
                  <a:pt x="202492" y="2439"/>
                </a:lnTo>
                <a:cubicBezTo>
                  <a:pt x="201146" y="1093"/>
                  <a:pt x="199373" y="420"/>
                  <a:pt x="197599" y="420"/>
                </a:cubicBezTo>
                <a:cubicBezTo>
                  <a:pt x="195826" y="420"/>
                  <a:pt x="194052" y="1093"/>
                  <a:pt x="192707" y="2439"/>
                </a:cubicBezTo>
                <a:lnTo>
                  <a:pt x="162114" y="33031"/>
                </a:lnTo>
                <a:cubicBezTo>
                  <a:pt x="159422" y="35723"/>
                  <a:pt x="159422" y="40125"/>
                  <a:pt x="162114" y="42817"/>
                </a:cubicBezTo>
                <a:lnTo>
                  <a:pt x="174972" y="55642"/>
                </a:lnTo>
                <a:cubicBezTo>
                  <a:pt x="175035" y="55706"/>
                  <a:pt x="175099" y="55738"/>
                  <a:pt x="175194" y="55738"/>
                </a:cubicBezTo>
                <a:lnTo>
                  <a:pt x="179786" y="55738"/>
                </a:lnTo>
                <a:lnTo>
                  <a:pt x="179786" y="60361"/>
                </a:lnTo>
                <a:cubicBezTo>
                  <a:pt x="179786" y="60424"/>
                  <a:pt x="179817" y="60520"/>
                  <a:pt x="179881" y="60583"/>
                </a:cubicBezTo>
                <a:lnTo>
                  <a:pt x="192707" y="73409"/>
                </a:lnTo>
                <a:cubicBezTo>
                  <a:pt x="193878" y="74580"/>
                  <a:pt x="194543" y="76164"/>
                  <a:pt x="194543" y="77842"/>
                </a:cubicBezTo>
                <a:cubicBezTo>
                  <a:pt x="194543" y="79521"/>
                  <a:pt x="193878" y="81104"/>
                  <a:pt x="192707" y="82276"/>
                </a:cubicBezTo>
                <a:lnTo>
                  <a:pt x="162114" y="112868"/>
                </a:lnTo>
                <a:cubicBezTo>
                  <a:pt x="160879" y="114103"/>
                  <a:pt x="159272" y="114721"/>
                  <a:pt x="157665" y="114721"/>
                </a:cubicBezTo>
                <a:cubicBezTo>
                  <a:pt x="156057" y="114721"/>
                  <a:pt x="154450" y="114103"/>
                  <a:pt x="153215" y="112868"/>
                </a:cubicBezTo>
                <a:lnTo>
                  <a:pt x="122655" y="82276"/>
                </a:lnTo>
                <a:cubicBezTo>
                  <a:pt x="120184" y="79838"/>
                  <a:pt x="120184" y="75847"/>
                  <a:pt x="122655" y="73409"/>
                </a:cubicBezTo>
                <a:lnTo>
                  <a:pt x="135385" y="60678"/>
                </a:lnTo>
                <a:lnTo>
                  <a:pt x="140199" y="60678"/>
                </a:lnTo>
                <a:cubicBezTo>
                  <a:pt x="140358" y="60678"/>
                  <a:pt x="140516" y="60520"/>
                  <a:pt x="140516" y="60361"/>
                </a:cubicBezTo>
                <a:lnTo>
                  <a:pt x="140516" y="55547"/>
                </a:lnTo>
                <a:lnTo>
                  <a:pt x="153247" y="42817"/>
                </a:lnTo>
                <a:cubicBezTo>
                  <a:pt x="155939" y="40125"/>
                  <a:pt x="155939" y="35723"/>
                  <a:pt x="153247" y="33031"/>
                </a:cubicBezTo>
                <a:lnTo>
                  <a:pt x="122655" y="2439"/>
                </a:lnTo>
                <a:cubicBezTo>
                  <a:pt x="121324" y="1140"/>
                  <a:pt x="119614" y="412"/>
                  <a:pt x="117746" y="412"/>
                </a:cubicBezTo>
                <a:cubicBezTo>
                  <a:pt x="115909" y="412"/>
                  <a:pt x="114167" y="1140"/>
                  <a:pt x="112869" y="2439"/>
                </a:cubicBezTo>
                <a:lnTo>
                  <a:pt x="82276" y="33031"/>
                </a:lnTo>
                <a:cubicBezTo>
                  <a:pt x="80978" y="34329"/>
                  <a:pt x="80250" y="36071"/>
                  <a:pt x="80250" y="37940"/>
                </a:cubicBezTo>
                <a:cubicBezTo>
                  <a:pt x="80250" y="39776"/>
                  <a:pt x="80978" y="41518"/>
                  <a:pt x="82276" y="42817"/>
                </a:cubicBezTo>
                <a:lnTo>
                  <a:pt x="95102" y="55642"/>
                </a:lnTo>
                <a:cubicBezTo>
                  <a:pt x="95166" y="55706"/>
                  <a:pt x="95261" y="55738"/>
                  <a:pt x="95324" y="55738"/>
                </a:cubicBezTo>
                <a:lnTo>
                  <a:pt x="99916" y="55738"/>
                </a:lnTo>
                <a:lnTo>
                  <a:pt x="99916" y="60329"/>
                </a:lnTo>
                <a:cubicBezTo>
                  <a:pt x="99916" y="60424"/>
                  <a:pt x="99979" y="60520"/>
                  <a:pt x="100011" y="60583"/>
                </a:cubicBezTo>
                <a:lnTo>
                  <a:pt x="112869" y="73409"/>
                </a:lnTo>
                <a:cubicBezTo>
                  <a:pt x="115307" y="75847"/>
                  <a:pt x="115307" y="79838"/>
                  <a:pt x="112869" y="82276"/>
                </a:cubicBezTo>
                <a:lnTo>
                  <a:pt x="82276" y="112868"/>
                </a:lnTo>
                <a:cubicBezTo>
                  <a:pt x="81057" y="114087"/>
                  <a:pt x="79450" y="114697"/>
                  <a:pt x="77839" y="114697"/>
                </a:cubicBezTo>
                <a:cubicBezTo>
                  <a:pt x="76228" y="114697"/>
                  <a:pt x="74613" y="114087"/>
                  <a:pt x="73377" y="112868"/>
                </a:cubicBezTo>
                <a:lnTo>
                  <a:pt x="42817" y="82276"/>
                </a:lnTo>
                <a:cubicBezTo>
                  <a:pt x="41613" y="81104"/>
                  <a:pt x="40948" y="79521"/>
                  <a:pt x="40948" y="77842"/>
                </a:cubicBezTo>
                <a:cubicBezTo>
                  <a:pt x="40948" y="76164"/>
                  <a:pt x="41613" y="74580"/>
                  <a:pt x="42817" y="73409"/>
                </a:cubicBezTo>
                <a:lnTo>
                  <a:pt x="55516" y="60678"/>
                </a:lnTo>
                <a:lnTo>
                  <a:pt x="60361" y="60678"/>
                </a:lnTo>
                <a:cubicBezTo>
                  <a:pt x="60520" y="60678"/>
                  <a:pt x="60678" y="60551"/>
                  <a:pt x="60678" y="60361"/>
                </a:cubicBezTo>
                <a:lnTo>
                  <a:pt x="60678" y="55547"/>
                </a:lnTo>
                <a:lnTo>
                  <a:pt x="73377" y="42817"/>
                </a:lnTo>
                <a:cubicBezTo>
                  <a:pt x="74708" y="41518"/>
                  <a:pt x="75404" y="39776"/>
                  <a:pt x="75404" y="37940"/>
                </a:cubicBezTo>
                <a:cubicBezTo>
                  <a:pt x="75404" y="36071"/>
                  <a:pt x="74708" y="34329"/>
                  <a:pt x="73377" y="33031"/>
                </a:cubicBezTo>
                <a:lnTo>
                  <a:pt x="42405" y="2027"/>
                </a:lnTo>
                <a:cubicBezTo>
                  <a:pt x="41075" y="729"/>
                  <a:pt x="39333" y="0"/>
                  <a:pt x="37496" y="0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9" name="Google Shape;2179;p43"/>
          <p:cNvGrpSpPr/>
          <p:nvPr/>
        </p:nvGrpSpPr>
        <p:grpSpPr>
          <a:xfrm>
            <a:off x="3169979" y="2850055"/>
            <a:ext cx="251278" cy="286694"/>
            <a:chOff x="3169979" y="2850055"/>
            <a:chExt cx="251278" cy="286694"/>
          </a:xfrm>
        </p:grpSpPr>
        <p:sp>
          <p:nvSpPr>
            <p:cNvPr id="2180" name="Google Shape;2180;p43"/>
            <p:cNvSpPr/>
            <p:nvPr/>
          </p:nvSpPr>
          <p:spPr>
            <a:xfrm>
              <a:off x="3169979" y="2850055"/>
              <a:ext cx="251278" cy="286694"/>
            </a:xfrm>
            <a:custGeom>
              <a:avLst/>
              <a:gdLst/>
              <a:ahLst/>
              <a:cxnLst/>
              <a:rect l="l" t="t" r="r" b="b"/>
              <a:pathLst>
                <a:path w="7918" h="9034" extrusionOk="0">
                  <a:moveTo>
                    <a:pt x="3667" y="0"/>
                  </a:moveTo>
                  <a:cubicBezTo>
                    <a:pt x="2763" y="0"/>
                    <a:pt x="1883" y="342"/>
                    <a:pt x="1299" y="926"/>
                  </a:cubicBezTo>
                  <a:cubicBezTo>
                    <a:pt x="666" y="1591"/>
                    <a:pt x="349" y="2478"/>
                    <a:pt x="412" y="3523"/>
                  </a:cubicBezTo>
                  <a:cubicBezTo>
                    <a:pt x="444" y="4188"/>
                    <a:pt x="824" y="4790"/>
                    <a:pt x="1141" y="5296"/>
                  </a:cubicBezTo>
                  <a:cubicBezTo>
                    <a:pt x="1172" y="5360"/>
                    <a:pt x="1236" y="5455"/>
                    <a:pt x="1267" y="5518"/>
                  </a:cubicBezTo>
                  <a:lnTo>
                    <a:pt x="1267" y="6943"/>
                  </a:lnTo>
                  <a:lnTo>
                    <a:pt x="0" y="8210"/>
                  </a:lnTo>
                  <a:lnTo>
                    <a:pt x="444" y="8621"/>
                  </a:lnTo>
                  <a:lnTo>
                    <a:pt x="1901" y="7228"/>
                  </a:lnTo>
                  <a:lnTo>
                    <a:pt x="1901" y="5360"/>
                  </a:lnTo>
                  <a:lnTo>
                    <a:pt x="1837" y="5265"/>
                  </a:lnTo>
                  <a:cubicBezTo>
                    <a:pt x="1774" y="5170"/>
                    <a:pt x="1711" y="5075"/>
                    <a:pt x="1647" y="4948"/>
                  </a:cubicBezTo>
                  <a:cubicBezTo>
                    <a:pt x="1362" y="4504"/>
                    <a:pt x="1046" y="3998"/>
                    <a:pt x="1014" y="3459"/>
                  </a:cubicBezTo>
                  <a:cubicBezTo>
                    <a:pt x="951" y="2604"/>
                    <a:pt x="1236" y="1908"/>
                    <a:pt x="1742" y="1369"/>
                  </a:cubicBezTo>
                  <a:cubicBezTo>
                    <a:pt x="2223" y="888"/>
                    <a:pt x="2933" y="607"/>
                    <a:pt x="3708" y="607"/>
                  </a:cubicBezTo>
                  <a:cubicBezTo>
                    <a:pt x="3750" y="607"/>
                    <a:pt x="3791" y="608"/>
                    <a:pt x="3832" y="609"/>
                  </a:cubicBezTo>
                  <a:cubicBezTo>
                    <a:pt x="5448" y="704"/>
                    <a:pt x="6398" y="1718"/>
                    <a:pt x="6429" y="3333"/>
                  </a:cubicBezTo>
                  <a:lnTo>
                    <a:pt x="6398" y="3839"/>
                  </a:lnTo>
                  <a:lnTo>
                    <a:pt x="7063" y="5265"/>
                  </a:lnTo>
                  <a:lnTo>
                    <a:pt x="6334" y="5581"/>
                  </a:lnTo>
                  <a:lnTo>
                    <a:pt x="6208" y="6943"/>
                  </a:lnTo>
                  <a:lnTo>
                    <a:pt x="4086" y="6753"/>
                  </a:lnTo>
                  <a:lnTo>
                    <a:pt x="4054" y="7386"/>
                  </a:lnTo>
                  <a:lnTo>
                    <a:pt x="5258" y="7481"/>
                  </a:lnTo>
                  <a:lnTo>
                    <a:pt x="5258" y="9033"/>
                  </a:lnTo>
                  <a:lnTo>
                    <a:pt x="5891" y="9033"/>
                  </a:lnTo>
                  <a:lnTo>
                    <a:pt x="5891" y="7513"/>
                  </a:lnTo>
                  <a:lnTo>
                    <a:pt x="6746" y="7576"/>
                  </a:lnTo>
                  <a:lnTo>
                    <a:pt x="6936" y="5993"/>
                  </a:lnTo>
                  <a:lnTo>
                    <a:pt x="7918" y="5581"/>
                  </a:lnTo>
                  <a:lnTo>
                    <a:pt x="7063" y="3744"/>
                  </a:lnTo>
                  <a:lnTo>
                    <a:pt x="7126" y="3364"/>
                  </a:lnTo>
                  <a:lnTo>
                    <a:pt x="7126" y="3333"/>
                  </a:lnTo>
                  <a:cubicBezTo>
                    <a:pt x="7126" y="1401"/>
                    <a:pt x="5859" y="103"/>
                    <a:pt x="3896" y="8"/>
                  </a:cubicBezTo>
                  <a:cubicBezTo>
                    <a:pt x="3819" y="3"/>
                    <a:pt x="3743" y="0"/>
                    <a:pt x="3667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3218217" y="2884202"/>
              <a:ext cx="137730" cy="131922"/>
            </a:xfrm>
            <a:custGeom>
              <a:avLst/>
              <a:gdLst/>
              <a:ahLst/>
              <a:cxnLst/>
              <a:rect l="l" t="t" r="r" b="b"/>
              <a:pathLst>
                <a:path w="4340" h="4157" extrusionOk="0">
                  <a:moveTo>
                    <a:pt x="2407" y="293"/>
                  </a:moveTo>
                  <a:cubicBezTo>
                    <a:pt x="2439" y="293"/>
                    <a:pt x="2471" y="325"/>
                    <a:pt x="2502" y="325"/>
                  </a:cubicBezTo>
                  <a:lnTo>
                    <a:pt x="2407" y="515"/>
                  </a:lnTo>
                  <a:lnTo>
                    <a:pt x="2692" y="642"/>
                  </a:lnTo>
                  <a:lnTo>
                    <a:pt x="2819" y="357"/>
                  </a:lnTo>
                  <a:cubicBezTo>
                    <a:pt x="2946" y="388"/>
                    <a:pt x="3072" y="420"/>
                    <a:pt x="3199" y="483"/>
                  </a:cubicBezTo>
                  <a:cubicBezTo>
                    <a:pt x="3009" y="768"/>
                    <a:pt x="2977" y="1212"/>
                    <a:pt x="3104" y="1433"/>
                  </a:cubicBezTo>
                  <a:lnTo>
                    <a:pt x="3357" y="1275"/>
                  </a:lnTo>
                  <a:cubicBezTo>
                    <a:pt x="3294" y="1148"/>
                    <a:pt x="3326" y="832"/>
                    <a:pt x="3453" y="642"/>
                  </a:cubicBezTo>
                  <a:cubicBezTo>
                    <a:pt x="3643" y="768"/>
                    <a:pt x="3801" y="927"/>
                    <a:pt x="3959" y="1117"/>
                  </a:cubicBezTo>
                  <a:cubicBezTo>
                    <a:pt x="4023" y="1243"/>
                    <a:pt x="3991" y="1338"/>
                    <a:pt x="3959" y="1402"/>
                  </a:cubicBezTo>
                  <a:cubicBezTo>
                    <a:pt x="3928" y="1497"/>
                    <a:pt x="3833" y="1560"/>
                    <a:pt x="3738" y="1592"/>
                  </a:cubicBezTo>
                  <a:lnTo>
                    <a:pt x="3199" y="1655"/>
                  </a:lnTo>
                  <a:cubicBezTo>
                    <a:pt x="3072" y="1687"/>
                    <a:pt x="2946" y="1782"/>
                    <a:pt x="2851" y="1877"/>
                  </a:cubicBezTo>
                  <a:cubicBezTo>
                    <a:pt x="2756" y="1687"/>
                    <a:pt x="2597" y="1528"/>
                    <a:pt x="2376" y="1433"/>
                  </a:cubicBezTo>
                  <a:cubicBezTo>
                    <a:pt x="2407" y="1307"/>
                    <a:pt x="2502" y="1117"/>
                    <a:pt x="2566" y="958"/>
                  </a:cubicBezTo>
                  <a:lnTo>
                    <a:pt x="2281" y="832"/>
                  </a:lnTo>
                  <a:cubicBezTo>
                    <a:pt x="2186" y="1053"/>
                    <a:pt x="2122" y="1212"/>
                    <a:pt x="2091" y="1307"/>
                  </a:cubicBezTo>
                  <a:cubicBezTo>
                    <a:pt x="1869" y="1243"/>
                    <a:pt x="1584" y="1212"/>
                    <a:pt x="1299" y="1212"/>
                  </a:cubicBezTo>
                  <a:lnTo>
                    <a:pt x="1299" y="1497"/>
                  </a:lnTo>
                  <a:cubicBezTo>
                    <a:pt x="1869" y="1497"/>
                    <a:pt x="2597" y="1813"/>
                    <a:pt x="2724" y="2193"/>
                  </a:cubicBezTo>
                  <a:lnTo>
                    <a:pt x="2692" y="2257"/>
                  </a:lnTo>
                  <a:cubicBezTo>
                    <a:pt x="2692" y="2510"/>
                    <a:pt x="2566" y="2510"/>
                    <a:pt x="2502" y="2510"/>
                  </a:cubicBezTo>
                  <a:lnTo>
                    <a:pt x="1141" y="2668"/>
                  </a:lnTo>
                  <a:cubicBezTo>
                    <a:pt x="1172" y="2542"/>
                    <a:pt x="1236" y="2447"/>
                    <a:pt x="1331" y="2383"/>
                  </a:cubicBezTo>
                  <a:cubicBezTo>
                    <a:pt x="1426" y="2312"/>
                    <a:pt x="1556" y="2277"/>
                    <a:pt x="1696" y="2277"/>
                  </a:cubicBezTo>
                  <a:cubicBezTo>
                    <a:pt x="1742" y="2277"/>
                    <a:pt x="1790" y="2280"/>
                    <a:pt x="1837" y="2288"/>
                  </a:cubicBezTo>
                  <a:lnTo>
                    <a:pt x="1869" y="1972"/>
                  </a:lnTo>
                  <a:cubicBezTo>
                    <a:pt x="1812" y="1965"/>
                    <a:pt x="1755" y="1961"/>
                    <a:pt x="1699" y="1961"/>
                  </a:cubicBezTo>
                  <a:cubicBezTo>
                    <a:pt x="1505" y="1961"/>
                    <a:pt x="1320" y="2007"/>
                    <a:pt x="1172" y="2130"/>
                  </a:cubicBezTo>
                  <a:cubicBezTo>
                    <a:pt x="982" y="2257"/>
                    <a:pt x="856" y="2447"/>
                    <a:pt x="792" y="2700"/>
                  </a:cubicBezTo>
                  <a:lnTo>
                    <a:pt x="539" y="2732"/>
                  </a:lnTo>
                  <a:lnTo>
                    <a:pt x="507" y="2732"/>
                  </a:lnTo>
                  <a:cubicBezTo>
                    <a:pt x="476" y="2732"/>
                    <a:pt x="349" y="2732"/>
                    <a:pt x="349" y="2478"/>
                  </a:cubicBezTo>
                  <a:lnTo>
                    <a:pt x="349" y="2447"/>
                  </a:lnTo>
                  <a:cubicBezTo>
                    <a:pt x="317" y="2257"/>
                    <a:pt x="317" y="2035"/>
                    <a:pt x="317" y="1845"/>
                  </a:cubicBezTo>
                  <a:lnTo>
                    <a:pt x="317" y="1845"/>
                  </a:lnTo>
                  <a:cubicBezTo>
                    <a:pt x="476" y="1877"/>
                    <a:pt x="602" y="1972"/>
                    <a:pt x="697" y="2067"/>
                  </a:cubicBezTo>
                  <a:lnTo>
                    <a:pt x="887" y="1813"/>
                  </a:lnTo>
                  <a:cubicBezTo>
                    <a:pt x="792" y="1718"/>
                    <a:pt x="634" y="1560"/>
                    <a:pt x="381" y="1528"/>
                  </a:cubicBezTo>
                  <a:cubicBezTo>
                    <a:pt x="444" y="1338"/>
                    <a:pt x="539" y="1148"/>
                    <a:pt x="666" y="990"/>
                  </a:cubicBezTo>
                  <a:lnTo>
                    <a:pt x="697" y="958"/>
                  </a:lnTo>
                  <a:cubicBezTo>
                    <a:pt x="729" y="1022"/>
                    <a:pt x="761" y="1085"/>
                    <a:pt x="824" y="1148"/>
                  </a:cubicBezTo>
                  <a:lnTo>
                    <a:pt x="1046" y="927"/>
                  </a:lnTo>
                  <a:cubicBezTo>
                    <a:pt x="982" y="863"/>
                    <a:pt x="951" y="800"/>
                    <a:pt x="951" y="737"/>
                  </a:cubicBezTo>
                  <a:cubicBezTo>
                    <a:pt x="1141" y="578"/>
                    <a:pt x="1362" y="452"/>
                    <a:pt x="1616" y="388"/>
                  </a:cubicBezTo>
                  <a:lnTo>
                    <a:pt x="1616" y="388"/>
                  </a:lnTo>
                  <a:cubicBezTo>
                    <a:pt x="1552" y="610"/>
                    <a:pt x="1552" y="832"/>
                    <a:pt x="1521" y="895"/>
                  </a:cubicBezTo>
                  <a:lnTo>
                    <a:pt x="1837" y="895"/>
                  </a:lnTo>
                  <a:cubicBezTo>
                    <a:pt x="1837" y="768"/>
                    <a:pt x="1869" y="483"/>
                    <a:pt x="1996" y="325"/>
                  </a:cubicBezTo>
                  <a:cubicBezTo>
                    <a:pt x="2091" y="293"/>
                    <a:pt x="2186" y="293"/>
                    <a:pt x="2281" y="293"/>
                  </a:cubicBezTo>
                  <a:close/>
                  <a:moveTo>
                    <a:pt x="2214" y="0"/>
                  </a:moveTo>
                  <a:cubicBezTo>
                    <a:pt x="1521" y="0"/>
                    <a:pt x="850" y="307"/>
                    <a:pt x="444" y="800"/>
                  </a:cubicBezTo>
                  <a:cubicBezTo>
                    <a:pt x="254" y="1022"/>
                    <a:pt x="127" y="1275"/>
                    <a:pt x="64" y="1528"/>
                  </a:cubicBezTo>
                  <a:cubicBezTo>
                    <a:pt x="1" y="1845"/>
                    <a:pt x="1" y="2130"/>
                    <a:pt x="64" y="2478"/>
                  </a:cubicBezTo>
                  <a:cubicBezTo>
                    <a:pt x="64" y="2732"/>
                    <a:pt x="159" y="2890"/>
                    <a:pt x="317" y="2985"/>
                  </a:cubicBezTo>
                  <a:cubicBezTo>
                    <a:pt x="381" y="3017"/>
                    <a:pt x="444" y="3017"/>
                    <a:pt x="507" y="3017"/>
                  </a:cubicBezTo>
                  <a:lnTo>
                    <a:pt x="602" y="3017"/>
                  </a:lnTo>
                  <a:cubicBezTo>
                    <a:pt x="792" y="3080"/>
                    <a:pt x="951" y="3175"/>
                    <a:pt x="1046" y="3270"/>
                  </a:cubicBezTo>
                  <a:cubicBezTo>
                    <a:pt x="1267" y="3555"/>
                    <a:pt x="1172" y="3999"/>
                    <a:pt x="1172" y="4030"/>
                  </a:cubicBezTo>
                  <a:lnTo>
                    <a:pt x="1489" y="4062"/>
                  </a:lnTo>
                  <a:cubicBezTo>
                    <a:pt x="1489" y="4030"/>
                    <a:pt x="1616" y="3492"/>
                    <a:pt x="1267" y="3080"/>
                  </a:cubicBezTo>
                  <a:cubicBezTo>
                    <a:pt x="1236" y="3048"/>
                    <a:pt x="1172" y="3017"/>
                    <a:pt x="1141" y="2953"/>
                  </a:cubicBezTo>
                  <a:lnTo>
                    <a:pt x="1837" y="2890"/>
                  </a:lnTo>
                  <a:lnTo>
                    <a:pt x="1837" y="2890"/>
                  </a:lnTo>
                  <a:cubicBezTo>
                    <a:pt x="1742" y="3048"/>
                    <a:pt x="1711" y="3270"/>
                    <a:pt x="1711" y="3492"/>
                  </a:cubicBezTo>
                  <a:cubicBezTo>
                    <a:pt x="1711" y="3650"/>
                    <a:pt x="1711" y="3872"/>
                    <a:pt x="1679" y="4094"/>
                  </a:cubicBezTo>
                  <a:lnTo>
                    <a:pt x="1964" y="4157"/>
                  </a:lnTo>
                  <a:cubicBezTo>
                    <a:pt x="2027" y="3904"/>
                    <a:pt x="2027" y="3682"/>
                    <a:pt x="2027" y="3492"/>
                  </a:cubicBezTo>
                  <a:cubicBezTo>
                    <a:pt x="2027" y="3080"/>
                    <a:pt x="2027" y="2922"/>
                    <a:pt x="2439" y="2827"/>
                  </a:cubicBezTo>
                  <a:lnTo>
                    <a:pt x="2566" y="2827"/>
                  </a:lnTo>
                  <a:cubicBezTo>
                    <a:pt x="2819" y="2795"/>
                    <a:pt x="2977" y="2605"/>
                    <a:pt x="3009" y="2288"/>
                  </a:cubicBezTo>
                  <a:lnTo>
                    <a:pt x="3041" y="2225"/>
                  </a:lnTo>
                  <a:cubicBezTo>
                    <a:pt x="3041" y="2098"/>
                    <a:pt x="3136" y="2003"/>
                    <a:pt x="3262" y="1972"/>
                  </a:cubicBezTo>
                  <a:lnTo>
                    <a:pt x="3769" y="1877"/>
                  </a:lnTo>
                  <a:cubicBezTo>
                    <a:pt x="3991" y="1845"/>
                    <a:pt x="4181" y="1687"/>
                    <a:pt x="4244" y="1497"/>
                  </a:cubicBezTo>
                  <a:cubicBezTo>
                    <a:pt x="4339" y="1307"/>
                    <a:pt x="4308" y="1117"/>
                    <a:pt x="4213" y="958"/>
                  </a:cubicBezTo>
                  <a:cubicBezTo>
                    <a:pt x="3801" y="357"/>
                    <a:pt x="3199" y="40"/>
                    <a:pt x="2407" y="8"/>
                  </a:cubicBezTo>
                  <a:cubicBezTo>
                    <a:pt x="2343" y="3"/>
                    <a:pt x="2278" y="0"/>
                    <a:pt x="2214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43"/>
          <p:cNvGrpSpPr/>
          <p:nvPr/>
        </p:nvGrpSpPr>
        <p:grpSpPr>
          <a:xfrm>
            <a:off x="4445346" y="1595031"/>
            <a:ext cx="263337" cy="263337"/>
            <a:chOff x="4445346" y="1595031"/>
            <a:chExt cx="263337" cy="263337"/>
          </a:xfrm>
        </p:grpSpPr>
        <p:sp>
          <p:nvSpPr>
            <p:cNvPr id="2183" name="Google Shape;2183;p43"/>
            <p:cNvSpPr/>
            <p:nvPr/>
          </p:nvSpPr>
          <p:spPr>
            <a:xfrm>
              <a:off x="4445346" y="1595031"/>
              <a:ext cx="263337" cy="263337"/>
            </a:xfrm>
            <a:custGeom>
              <a:avLst/>
              <a:gdLst/>
              <a:ahLst/>
              <a:cxnLst/>
              <a:rect l="l" t="t" r="r" b="b"/>
              <a:pathLst>
                <a:path w="8298" h="8298" extrusionOk="0">
                  <a:moveTo>
                    <a:pt x="2091" y="1584"/>
                  </a:moveTo>
                  <a:lnTo>
                    <a:pt x="3357" y="2154"/>
                  </a:lnTo>
                  <a:lnTo>
                    <a:pt x="2281" y="3230"/>
                  </a:lnTo>
                  <a:lnTo>
                    <a:pt x="1077" y="2597"/>
                  </a:lnTo>
                  <a:lnTo>
                    <a:pt x="2091" y="1584"/>
                  </a:lnTo>
                  <a:close/>
                  <a:moveTo>
                    <a:pt x="7664" y="665"/>
                  </a:moveTo>
                  <a:lnTo>
                    <a:pt x="7664" y="665"/>
                  </a:lnTo>
                  <a:cubicBezTo>
                    <a:pt x="7538" y="2027"/>
                    <a:pt x="6968" y="3262"/>
                    <a:pt x="6018" y="4212"/>
                  </a:cubicBezTo>
                  <a:lnTo>
                    <a:pt x="4846" y="5384"/>
                  </a:lnTo>
                  <a:lnTo>
                    <a:pt x="4149" y="4655"/>
                  </a:lnTo>
                  <a:lnTo>
                    <a:pt x="5384" y="3420"/>
                  </a:lnTo>
                  <a:lnTo>
                    <a:pt x="4909" y="2945"/>
                  </a:lnTo>
                  <a:lnTo>
                    <a:pt x="3674" y="4180"/>
                  </a:lnTo>
                  <a:lnTo>
                    <a:pt x="2946" y="3484"/>
                  </a:lnTo>
                  <a:lnTo>
                    <a:pt x="4117" y="2312"/>
                  </a:lnTo>
                  <a:cubicBezTo>
                    <a:pt x="5068" y="1362"/>
                    <a:pt x="6303" y="792"/>
                    <a:pt x="7664" y="665"/>
                  </a:cubicBezTo>
                  <a:close/>
                  <a:moveTo>
                    <a:pt x="6144" y="4972"/>
                  </a:moveTo>
                  <a:lnTo>
                    <a:pt x="6714" y="6207"/>
                  </a:lnTo>
                  <a:lnTo>
                    <a:pt x="5701" y="7252"/>
                  </a:lnTo>
                  <a:lnTo>
                    <a:pt x="5099" y="6049"/>
                  </a:lnTo>
                  <a:lnTo>
                    <a:pt x="6144" y="4972"/>
                  </a:lnTo>
                  <a:close/>
                  <a:moveTo>
                    <a:pt x="8298" y="0"/>
                  </a:moveTo>
                  <a:lnTo>
                    <a:pt x="7981" y="32"/>
                  </a:lnTo>
                  <a:cubicBezTo>
                    <a:pt x="6334" y="63"/>
                    <a:pt x="4814" y="697"/>
                    <a:pt x="3642" y="1869"/>
                  </a:cubicBezTo>
                  <a:lnTo>
                    <a:pt x="3579" y="1932"/>
                  </a:lnTo>
                  <a:lnTo>
                    <a:pt x="2027" y="1203"/>
                  </a:lnTo>
                  <a:lnTo>
                    <a:pt x="1964" y="1267"/>
                  </a:lnTo>
                  <a:lnTo>
                    <a:pt x="539" y="2692"/>
                  </a:lnTo>
                  <a:lnTo>
                    <a:pt x="1" y="3230"/>
                  </a:lnTo>
                  <a:lnTo>
                    <a:pt x="222" y="3452"/>
                  </a:lnTo>
                  <a:lnTo>
                    <a:pt x="856" y="2850"/>
                  </a:lnTo>
                  <a:lnTo>
                    <a:pt x="2059" y="3484"/>
                  </a:lnTo>
                  <a:lnTo>
                    <a:pt x="3231" y="4655"/>
                  </a:lnTo>
                  <a:lnTo>
                    <a:pt x="3326" y="4750"/>
                  </a:lnTo>
                  <a:lnTo>
                    <a:pt x="2439" y="5669"/>
                  </a:lnTo>
                  <a:lnTo>
                    <a:pt x="2661" y="5890"/>
                  </a:lnTo>
                  <a:lnTo>
                    <a:pt x="3547" y="4972"/>
                  </a:lnTo>
                  <a:lnTo>
                    <a:pt x="3674" y="5099"/>
                  </a:lnTo>
                  <a:lnTo>
                    <a:pt x="4846" y="6271"/>
                  </a:lnTo>
                  <a:lnTo>
                    <a:pt x="5479" y="7474"/>
                  </a:lnTo>
                  <a:lnTo>
                    <a:pt x="4878" y="8076"/>
                  </a:lnTo>
                  <a:lnTo>
                    <a:pt x="5099" y="8297"/>
                  </a:lnTo>
                  <a:lnTo>
                    <a:pt x="5638" y="7759"/>
                  </a:lnTo>
                  <a:lnTo>
                    <a:pt x="7094" y="6302"/>
                  </a:lnTo>
                  <a:lnTo>
                    <a:pt x="6398" y="4719"/>
                  </a:lnTo>
                  <a:lnTo>
                    <a:pt x="6461" y="4655"/>
                  </a:lnTo>
                  <a:cubicBezTo>
                    <a:pt x="7601" y="3515"/>
                    <a:pt x="8266" y="1964"/>
                    <a:pt x="8298" y="348"/>
                  </a:cubicBezTo>
                  <a:lnTo>
                    <a:pt x="8298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4449376" y="1725684"/>
              <a:ext cx="128654" cy="128654"/>
            </a:xfrm>
            <a:custGeom>
              <a:avLst/>
              <a:gdLst/>
              <a:ahLst/>
              <a:cxnLst/>
              <a:rect l="l" t="t" r="r" b="b"/>
              <a:pathLst>
                <a:path w="4054" h="4054" extrusionOk="0">
                  <a:moveTo>
                    <a:pt x="1774" y="0"/>
                  </a:moveTo>
                  <a:lnTo>
                    <a:pt x="1584" y="253"/>
                  </a:lnTo>
                  <a:cubicBezTo>
                    <a:pt x="475" y="1868"/>
                    <a:pt x="95" y="3515"/>
                    <a:pt x="95" y="3579"/>
                  </a:cubicBezTo>
                  <a:lnTo>
                    <a:pt x="0" y="4054"/>
                  </a:lnTo>
                  <a:lnTo>
                    <a:pt x="444" y="3990"/>
                  </a:lnTo>
                  <a:cubicBezTo>
                    <a:pt x="539" y="3959"/>
                    <a:pt x="2217" y="3642"/>
                    <a:pt x="3800" y="2470"/>
                  </a:cubicBezTo>
                  <a:lnTo>
                    <a:pt x="4054" y="2280"/>
                  </a:lnTo>
                  <a:lnTo>
                    <a:pt x="3674" y="1773"/>
                  </a:lnTo>
                  <a:lnTo>
                    <a:pt x="3420" y="1963"/>
                  </a:lnTo>
                  <a:cubicBezTo>
                    <a:pt x="2470" y="2660"/>
                    <a:pt x="1457" y="3040"/>
                    <a:pt x="855" y="3230"/>
                  </a:cubicBezTo>
                  <a:cubicBezTo>
                    <a:pt x="1045" y="2629"/>
                    <a:pt x="1425" y="1615"/>
                    <a:pt x="2090" y="633"/>
                  </a:cubicBezTo>
                  <a:lnTo>
                    <a:pt x="2280" y="380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4607162" y="1643268"/>
              <a:ext cx="54299" cy="53283"/>
            </a:xfrm>
            <a:custGeom>
              <a:avLst/>
              <a:gdLst/>
              <a:ahLst/>
              <a:cxnLst/>
              <a:rect l="l" t="t" r="r" b="b"/>
              <a:pathLst>
                <a:path w="1711" h="1679" extrusionOk="0">
                  <a:moveTo>
                    <a:pt x="855" y="317"/>
                  </a:moveTo>
                  <a:cubicBezTo>
                    <a:pt x="1140" y="317"/>
                    <a:pt x="1394" y="539"/>
                    <a:pt x="1394" y="824"/>
                  </a:cubicBezTo>
                  <a:cubicBezTo>
                    <a:pt x="1394" y="1140"/>
                    <a:pt x="1140" y="1362"/>
                    <a:pt x="855" y="1362"/>
                  </a:cubicBezTo>
                  <a:cubicBezTo>
                    <a:pt x="570" y="1362"/>
                    <a:pt x="349" y="1140"/>
                    <a:pt x="349" y="824"/>
                  </a:cubicBezTo>
                  <a:cubicBezTo>
                    <a:pt x="349" y="539"/>
                    <a:pt x="570" y="317"/>
                    <a:pt x="855" y="317"/>
                  </a:cubicBezTo>
                  <a:close/>
                  <a:moveTo>
                    <a:pt x="855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99"/>
                    <a:pt x="412" y="1679"/>
                    <a:pt x="855" y="1679"/>
                  </a:cubicBezTo>
                  <a:cubicBezTo>
                    <a:pt x="1330" y="1679"/>
                    <a:pt x="1710" y="1299"/>
                    <a:pt x="1710" y="824"/>
                  </a:cubicBezTo>
                  <a:cubicBezTo>
                    <a:pt x="1710" y="380"/>
                    <a:pt x="1330" y="0"/>
                    <a:pt x="855" y="0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3"/>
          <p:cNvGrpSpPr/>
          <p:nvPr/>
        </p:nvGrpSpPr>
        <p:grpSpPr>
          <a:xfrm>
            <a:off x="5678504" y="2862336"/>
            <a:ext cx="330679" cy="284441"/>
            <a:chOff x="5678504" y="2862336"/>
            <a:chExt cx="330679" cy="284441"/>
          </a:xfrm>
        </p:grpSpPr>
        <p:sp>
          <p:nvSpPr>
            <p:cNvPr id="2187" name="Google Shape;2187;p43"/>
            <p:cNvSpPr/>
            <p:nvPr/>
          </p:nvSpPr>
          <p:spPr>
            <a:xfrm>
              <a:off x="5678504" y="2862336"/>
              <a:ext cx="330679" cy="224144"/>
            </a:xfrm>
            <a:custGeom>
              <a:avLst/>
              <a:gdLst/>
              <a:ahLst/>
              <a:cxnLst/>
              <a:rect l="l" t="t" r="r" b="b"/>
              <a:pathLst>
                <a:path w="10420" h="7063" extrusionOk="0">
                  <a:moveTo>
                    <a:pt x="5163" y="1"/>
                  </a:moveTo>
                  <a:cubicBezTo>
                    <a:pt x="3737" y="1"/>
                    <a:pt x="2566" y="856"/>
                    <a:pt x="2344" y="2407"/>
                  </a:cubicBezTo>
                  <a:cubicBezTo>
                    <a:pt x="1046" y="2407"/>
                    <a:pt x="0" y="3452"/>
                    <a:pt x="0" y="4719"/>
                  </a:cubicBezTo>
                  <a:cubicBezTo>
                    <a:pt x="0" y="6018"/>
                    <a:pt x="1077" y="7063"/>
                    <a:pt x="2249" y="7063"/>
                  </a:cubicBezTo>
                  <a:lnTo>
                    <a:pt x="2249" y="6303"/>
                  </a:lnTo>
                  <a:cubicBezTo>
                    <a:pt x="1457" y="6303"/>
                    <a:pt x="761" y="5574"/>
                    <a:pt x="761" y="4719"/>
                  </a:cubicBezTo>
                  <a:cubicBezTo>
                    <a:pt x="761" y="3832"/>
                    <a:pt x="1457" y="3136"/>
                    <a:pt x="2344" y="3136"/>
                  </a:cubicBezTo>
                  <a:cubicBezTo>
                    <a:pt x="2439" y="3136"/>
                    <a:pt x="2502" y="3167"/>
                    <a:pt x="2629" y="3167"/>
                  </a:cubicBezTo>
                  <a:lnTo>
                    <a:pt x="3104" y="3262"/>
                  </a:lnTo>
                  <a:lnTo>
                    <a:pt x="3104" y="2787"/>
                  </a:lnTo>
                  <a:cubicBezTo>
                    <a:pt x="3104" y="1647"/>
                    <a:pt x="4086" y="729"/>
                    <a:pt x="5226" y="729"/>
                  </a:cubicBezTo>
                  <a:cubicBezTo>
                    <a:pt x="6398" y="729"/>
                    <a:pt x="7348" y="1647"/>
                    <a:pt x="7348" y="2787"/>
                  </a:cubicBezTo>
                  <a:lnTo>
                    <a:pt x="7348" y="3262"/>
                  </a:lnTo>
                  <a:lnTo>
                    <a:pt x="7759" y="3167"/>
                  </a:lnTo>
                  <a:cubicBezTo>
                    <a:pt x="7886" y="3167"/>
                    <a:pt x="7918" y="3136"/>
                    <a:pt x="8044" y="3136"/>
                  </a:cubicBezTo>
                  <a:cubicBezTo>
                    <a:pt x="8899" y="3136"/>
                    <a:pt x="9628" y="3832"/>
                    <a:pt x="9628" y="4719"/>
                  </a:cubicBezTo>
                  <a:cubicBezTo>
                    <a:pt x="9628" y="5574"/>
                    <a:pt x="8994" y="6303"/>
                    <a:pt x="8203" y="6303"/>
                  </a:cubicBezTo>
                  <a:lnTo>
                    <a:pt x="8203" y="7063"/>
                  </a:lnTo>
                  <a:cubicBezTo>
                    <a:pt x="9375" y="7063"/>
                    <a:pt x="10420" y="6018"/>
                    <a:pt x="10420" y="4719"/>
                  </a:cubicBezTo>
                  <a:cubicBezTo>
                    <a:pt x="10420" y="3421"/>
                    <a:pt x="9311" y="2407"/>
                    <a:pt x="8013" y="2407"/>
                  </a:cubicBezTo>
                  <a:lnTo>
                    <a:pt x="7949" y="2407"/>
                  </a:lnTo>
                  <a:cubicBezTo>
                    <a:pt x="7759" y="856"/>
                    <a:pt x="6556" y="1"/>
                    <a:pt x="5163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5764919" y="2999019"/>
              <a:ext cx="158834" cy="147758"/>
            </a:xfrm>
            <a:custGeom>
              <a:avLst/>
              <a:gdLst/>
              <a:ahLst/>
              <a:cxnLst/>
              <a:rect l="l" t="t" r="r" b="b"/>
              <a:pathLst>
                <a:path w="5005" h="4656" extrusionOk="0">
                  <a:moveTo>
                    <a:pt x="2494" y="1673"/>
                  </a:moveTo>
                  <a:cubicBezTo>
                    <a:pt x="2686" y="1673"/>
                    <a:pt x="2876" y="1763"/>
                    <a:pt x="3041" y="1901"/>
                  </a:cubicBezTo>
                  <a:cubicBezTo>
                    <a:pt x="3200" y="2059"/>
                    <a:pt x="3263" y="2281"/>
                    <a:pt x="3263" y="2502"/>
                  </a:cubicBezTo>
                  <a:cubicBezTo>
                    <a:pt x="3231" y="2756"/>
                    <a:pt x="3105" y="2977"/>
                    <a:pt x="2883" y="3104"/>
                  </a:cubicBezTo>
                  <a:cubicBezTo>
                    <a:pt x="2746" y="3191"/>
                    <a:pt x="2605" y="3229"/>
                    <a:pt x="2469" y="3229"/>
                  </a:cubicBezTo>
                  <a:cubicBezTo>
                    <a:pt x="1913" y="3229"/>
                    <a:pt x="1456" y="2587"/>
                    <a:pt x="1838" y="2027"/>
                  </a:cubicBezTo>
                  <a:cubicBezTo>
                    <a:pt x="1964" y="1837"/>
                    <a:pt x="2186" y="1711"/>
                    <a:pt x="2408" y="1679"/>
                  </a:cubicBezTo>
                  <a:cubicBezTo>
                    <a:pt x="2436" y="1675"/>
                    <a:pt x="2465" y="1673"/>
                    <a:pt x="2494" y="1673"/>
                  </a:cubicBezTo>
                  <a:close/>
                  <a:moveTo>
                    <a:pt x="2091" y="1"/>
                  </a:moveTo>
                  <a:lnTo>
                    <a:pt x="1996" y="792"/>
                  </a:lnTo>
                  <a:cubicBezTo>
                    <a:pt x="1901" y="856"/>
                    <a:pt x="1774" y="887"/>
                    <a:pt x="1679" y="919"/>
                  </a:cubicBezTo>
                  <a:lnTo>
                    <a:pt x="1078" y="444"/>
                  </a:lnTo>
                  <a:lnTo>
                    <a:pt x="508" y="982"/>
                  </a:lnTo>
                  <a:lnTo>
                    <a:pt x="983" y="1584"/>
                  </a:lnTo>
                  <a:cubicBezTo>
                    <a:pt x="919" y="1711"/>
                    <a:pt x="856" y="1806"/>
                    <a:pt x="793" y="1932"/>
                  </a:cubicBezTo>
                  <a:lnTo>
                    <a:pt x="1" y="2027"/>
                  </a:lnTo>
                  <a:lnTo>
                    <a:pt x="1" y="2787"/>
                  </a:lnTo>
                  <a:lnTo>
                    <a:pt x="761" y="2882"/>
                  </a:lnTo>
                  <a:cubicBezTo>
                    <a:pt x="793" y="3009"/>
                    <a:pt x="888" y="3136"/>
                    <a:pt x="919" y="3262"/>
                  </a:cubicBezTo>
                  <a:lnTo>
                    <a:pt x="476" y="3801"/>
                  </a:lnTo>
                  <a:lnTo>
                    <a:pt x="1078" y="4402"/>
                  </a:lnTo>
                  <a:lnTo>
                    <a:pt x="1616" y="3959"/>
                  </a:lnTo>
                  <a:cubicBezTo>
                    <a:pt x="1743" y="4022"/>
                    <a:pt x="1869" y="3991"/>
                    <a:pt x="1996" y="4022"/>
                  </a:cubicBezTo>
                  <a:lnTo>
                    <a:pt x="2059" y="4656"/>
                  </a:lnTo>
                  <a:lnTo>
                    <a:pt x="2883" y="4656"/>
                  </a:lnTo>
                  <a:lnTo>
                    <a:pt x="2946" y="4022"/>
                  </a:lnTo>
                  <a:cubicBezTo>
                    <a:pt x="3073" y="3991"/>
                    <a:pt x="3200" y="3959"/>
                    <a:pt x="3326" y="3896"/>
                  </a:cubicBezTo>
                  <a:lnTo>
                    <a:pt x="3865" y="4402"/>
                  </a:lnTo>
                  <a:lnTo>
                    <a:pt x="4435" y="3832"/>
                  </a:lnTo>
                  <a:lnTo>
                    <a:pt x="3991" y="3262"/>
                  </a:lnTo>
                  <a:cubicBezTo>
                    <a:pt x="4055" y="3136"/>
                    <a:pt x="4181" y="3009"/>
                    <a:pt x="4213" y="2882"/>
                  </a:cubicBezTo>
                  <a:lnTo>
                    <a:pt x="5005" y="2787"/>
                  </a:lnTo>
                  <a:lnTo>
                    <a:pt x="5005" y="2027"/>
                  </a:lnTo>
                  <a:lnTo>
                    <a:pt x="4181" y="1932"/>
                  </a:lnTo>
                  <a:cubicBezTo>
                    <a:pt x="4150" y="1806"/>
                    <a:pt x="4055" y="1711"/>
                    <a:pt x="3991" y="1616"/>
                  </a:cubicBezTo>
                  <a:lnTo>
                    <a:pt x="4466" y="1014"/>
                  </a:lnTo>
                  <a:lnTo>
                    <a:pt x="3896" y="444"/>
                  </a:lnTo>
                  <a:lnTo>
                    <a:pt x="3263" y="951"/>
                  </a:lnTo>
                  <a:cubicBezTo>
                    <a:pt x="3168" y="887"/>
                    <a:pt x="3073" y="856"/>
                    <a:pt x="2946" y="824"/>
                  </a:cubicBezTo>
                  <a:lnTo>
                    <a:pt x="2915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43"/>
          <p:cNvGrpSpPr/>
          <p:nvPr/>
        </p:nvGrpSpPr>
        <p:grpSpPr>
          <a:xfrm>
            <a:off x="1888584" y="1574911"/>
            <a:ext cx="292501" cy="282442"/>
            <a:chOff x="1888584" y="1574911"/>
            <a:chExt cx="292501" cy="282442"/>
          </a:xfrm>
        </p:grpSpPr>
        <p:sp>
          <p:nvSpPr>
            <p:cNvPr id="2190" name="Google Shape;2190;p43"/>
            <p:cNvSpPr/>
            <p:nvPr/>
          </p:nvSpPr>
          <p:spPr>
            <a:xfrm>
              <a:off x="1888584" y="1574911"/>
              <a:ext cx="292501" cy="282442"/>
            </a:xfrm>
            <a:custGeom>
              <a:avLst/>
              <a:gdLst/>
              <a:ahLst/>
              <a:cxnLst/>
              <a:rect l="l" t="t" r="r" b="b"/>
              <a:pathLst>
                <a:path w="9217" h="8900" extrusionOk="0">
                  <a:moveTo>
                    <a:pt x="5606" y="666"/>
                  </a:moveTo>
                  <a:cubicBezTo>
                    <a:pt x="6303" y="666"/>
                    <a:pt x="6968" y="951"/>
                    <a:pt x="7443" y="1457"/>
                  </a:cubicBezTo>
                  <a:cubicBezTo>
                    <a:pt x="8488" y="2471"/>
                    <a:pt x="8488" y="4118"/>
                    <a:pt x="7443" y="5163"/>
                  </a:cubicBezTo>
                  <a:cubicBezTo>
                    <a:pt x="6968" y="5638"/>
                    <a:pt x="6303" y="5923"/>
                    <a:pt x="5606" y="5923"/>
                  </a:cubicBezTo>
                  <a:cubicBezTo>
                    <a:pt x="4909" y="5923"/>
                    <a:pt x="4244" y="5638"/>
                    <a:pt x="3737" y="5163"/>
                  </a:cubicBezTo>
                  <a:cubicBezTo>
                    <a:pt x="2724" y="4118"/>
                    <a:pt x="2724" y="2471"/>
                    <a:pt x="3737" y="1457"/>
                  </a:cubicBezTo>
                  <a:cubicBezTo>
                    <a:pt x="4244" y="951"/>
                    <a:pt x="4909" y="666"/>
                    <a:pt x="5606" y="666"/>
                  </a:cubicBezTo>
                  <a:close/>
                  <a:moveTo>
                    <a:pt x="5606" y="1"/>
                  </a:moveTo>
                  <a:cubicBezTo>
                    <a:pt x="4719" y="1"/>
                    <a:pt x="3896" y="349"/>
                    <a:pt x="3262" y="982"/>
                  </a:cubicBezTo>
                  <a:cubicBezTo>
                    <a:pt x="2027" y="2218"/>
                    <a:pt x="1996" y="4213"/>
                    <a:pt x="3167" y="5511"/>
                  </a:cubicBezTo>
                  <a:lnTo>
                    <a:pt x="2344" y="6334"/>
                  </a:lnTo>
                  <a:lnTo>
                    <a:pt x="2091" y="6081"/>
                  </a:lnTo>
                  <a:lnTo>
                    <a:pt x="0" y="8171"/>
                  </a:lnTo>
                  <a:lnTo>
                    <a:pt x="697" y="8900"/>
                  </a:lnTo>
                  <a:lnTo>
                    <a:pt x="2819" y="6810"/>
                  </a:lnTo>
                  <a:lnTo>
                    <a:pt x="2566" y="6556"/>
                  </a:lnTo>
                  <a:lnTo>
                    <a:pt x="3389" y="5733"/>
                  </a:lnTo>
                  <a:cubicBezTo>
                    <a:pt x="3991" y="6271"/>
                    <a:pt x="4782" y="6588"/>
                    <a:pt x="5606" y="6588"/>
                  </a:cubicBezTo>
                  <a:cubicBezTo>
                    <a:pt x="6461" y="6588"/>
                    <a:pt x="7284" y="6239"/>
                    <a:pt x="7918" y="5606"/>
                  </a:cubicBezTo>
                  <a:cubicBezTo>
                    <a:pt x="9216" y="4339"/>
                    <a:pt x="9216" y="2249"/>
                    <a:pt x="7918" y="982"/>
                  </a:cubicBezTo>
                  <a:cubicBezTo>
                    <a:pt x="7284" y="349"/>
                    <a:pt x="6461" y="1"/>
                    <a:pt x="5606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2019237" y="1613596"/>
              <a:ext cx="93491" cy="26689"/>
            </a:xfrm>
            <a:custGeom>
              <a:avLst/>
              <a:gdLst/>
              <a:ahLst/>
              <a:cxnLst/>
              <a:rect l="l" t="t" r="r" b="b"/>
              <a:pathLst>
                <a:path w="2946" h="841" extrusionOk="0">
                  <a:moveTo>
                    <a:pt x="1473" y="1"/>
                  </a:moveTo>
                  <a:cubicBezTo>
                    <a:pt x="943" y="1"/>
                    <a:pt x="412" y="207"/>
                    <a:pt x="0" y="618"/>
                  </a:cubicBezTo>
                  <a:lnTo>
                    <a:pt x="254" y="840"/>
                  </a:lnTo>
                  <a:cubicBezTo>
                    <a:pt x="586" y="508"/>
                    <a:pt x="1030" y="341"/>
                    <a:pt x="1473" y="341"/>
                  </a:cubicBezTo>
                  <a:cubicBezTo>
                    <a:pt x="1916" y="341"/>
                    <a:pt x="2360" y="508"/>
                    <a:pt x="2692" y="840"/>
                  </a:cubicBezTo>
                  <a:lnTo>
                    <a:pt x="2946" y="618"/>
                  </a:lnTo>
                  <a:cubicBezTo>
                    <a:pt x="2534" y="207"/>
                    <a:pt x="2003" y="1"/>
                    <a:pt x="1473" y="1"/>
                  </a:cubicBez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2" name="Google Shape;2192;p43"/>
          <p:cNvSpPr/>
          <p:nvPr/>
        </p:nvSpPr>
        <p:spPr>
          <a:xfrm>
            <a:off x="6968945" y="1561836"/>
            <a:ext cx="272382" cy="312621"/>
          </a:xfrm>
          <a:custGeom>
            <a:avLst/>
            <a:gdLst/>
            <a:ahLst/>
            <a:cxnLst/>
            <a:rect l="l" t="t" r="r" b="b"/>
            <a:pathLst>
              <a:path w="8583" h="9851" extrusionOk="0">
                <a:moveTo>
                  <a:pt x="7221" y="508"/>
                </a:moveTo>
                <a:lnTo>
                  <a:pt x="7379" y="951"/>
                </a:lnTo>
                <a:lnTo>
                  <a:pt x="6778" y="1553"/>
                </a:lnTo>
                <a:lnTo>
                  <a:pt x="6588" y="1109"/>
                </a:lnTo>
                <a:lnTo>
                  <a:pt x="7221" y="508"/>
                </a:lnTo>
                <a:close/>
                <a:moveTo>
                  <a:pt x="7633" y="1236"/>
                </a:moveTo>
                <a:lnTo>
                  <a:pt x="8044" y="1394"/>
                </a:lnTo>
                <a:lnTo>
                  <a:pt x="7443" y="1996"/>
                </a:lnTo>
                <a:lnTo>
                  <a:pt x="6999" y="1838"/>
                </a:lnTo>
                <a:lnTo>
                  <a:pt x="7633" y="1236"/>
                </a:lnTo>
                <a:close/>
                <a:moveTo>
                  <a:pt x="3642" y="3326"/>
                </a:moveTo>
                <a:cubicBezTo>
                  <a:pt x="3991" y="3326"/>
                  <a:pt x="4339" y="3453"/>
                  <a:pt x="4593" y="3675"/>
                </a:cubicBezTo>
                <a:lnTo>
                  <a:pt x="4023" y="4213"/>
                </a:lnTo>
                <a:cubicBezTo>
                  <a:pt x="3928" y="4150"/>
                  <a:pt x="3769" y="4118"/>
                  <a:pt x="3642" y="4118"/>
                </a:cubicBezTo>
                <a:cubicBezTo>
                  <a:pt x="3231" y="4118"/>
                  <a:pt x="2914" y="4435"/>
                  <a:pt x="2914" y="4846"/>
                </a:cubicBezTo>
                <a:cubicBezTo>
                  <a:pt x="2914" y="5258"/>
                  <a:pt x="3231" y="5575"/>
                  <a:pt x="3642" y="5575"/>
                </a:cubicBezTo>
                <a:cubicBezTo>
                  <a:pt x="4054" y="5575"/>
                  <a:pt x="4371" y="5258"/>
                  <a:pt x="4371" y="4846"/>
                </a:cubicBezTo>
                <a:cubicBezTo>
                  <a:pt x="4371" y="4720"/>
                  <a:pt x="4339" y="4593"/>
                  <a:pt x="4276" y="4498"/>
                </a:cubicBezTo>
                <a:lnTo>
                  <a:pt x="4846" y="3928"/>
                </a:lnTo>
                <a:cubicBezTo>
                  <a:pt x="5036" y="4181"/>
                  <a:pt x="5131" y="4498"/>
                  <a:pt x="5131" y="4846"/>
                </a:cubicBezTo>
                <a:cubicBezTo>
                  <a:pt x="5131" y="5670"/>
                  <a:pt x="4466" y="6366"/>
                  <a:pt x="3642" y="6366"/>
                </a:cubicBezTo>
                <a:cubicBezTo>
                  <a:pt x="2819" y="6366"/>
                  <a:pt x="2122" y="5670"/>
                  <a:pt x="2122" y="4846"/>
                </a:cubicBezTo>
                <a:cubicBezTo>
                  <a:pt x="2122" y="4023"/>
                  <a:pt x="2819" y="3326"/>
                  <a:pt x="3642" y="3326"/>
                </a:cubicBezTo>
                <a:close/>
                <a:moveTo>
                  <a:pt x="3642" y="2123"/>
                </a:moveTo>
                <a:cubicBezTo>
                  <a:pt x="4339" y="2123"/>
                  <a:pt x="4973" y="2376"/>
                  <a:pt x="5448" y="2820"/>
                </a:cubicBezTo>
                <a:lnTo>
                  <a:pt x="4941" y="3326"/>
                </a:lnTo>
                <a:cubicBezTo>
                  <a:pt x="4593" y="3010"/>
                  <a:pt x="4118" y="2820"/>
                  <a:pt x="3642" y="2820"/>
                </a:cubicBezTo>
                <a:cubicBezTo>
                  <a:pt x="2534" y="2820"/>
                  <a:pt x="1616" y="3738"/>
                  <a:pt x="1616" y="4846"/>
                </a:cubicBezTo>
                <a:cubicBezTo>
                  <a:pt x="1616" y="5955"/>
                  <a:pt x="2534" y="6841"/>
                  <a:pt x="3642" y="6841"/>
                </a:cubicBezTo>
                <a:cubicBezTo>
                  <a:pt x="4751" y="6841"/>
                  <a:pt x="5638" y="5955"/>
                  <a:pt x="5638" y="4846"/>
                </a:cubicBezTo>
                <a:cubicBezTo>
                  <a:pt x="5638" y="4371"/>
                  <a:pt x="5479" y="3928"/>
                  <a:pt x="5194" y="3611"/>
                </a:cubicBezTo>
                <a:lnTo>
                  <a:pt x="5733" y="3105"/>
                </a:lnTo>
                <a:cubicBezTo>
                  <a:pt x="6113" y="3580"/>
                  <a:pt x="6366" y="4181"/>
                  <a:pt x="6366" y="4846"/>
                </a:cubicBezTo>
                <a:cubicBezTo>
                  <a:pt x="6366" y="6335"/>
                  <a:pt x="5131" y="7570"/>
                  <a:pt x="3642" y="7570"/>
                </a:cubicBezTo>
                <a:cubicBezTo>
                  <a:pt x="2122" y="7570"/>
                  <a:pt x="919" y="6335"/>
                  <a:pt x="919" y="4846"/>
                </a:cubicBezTo>
                <a:cubicBezTo>
                  <a:pt x="919" y="3358"/>
                  <a:pt x="2122" y="2123"/>
                  <a:pt x="3642" y="2123"/>
                </a:cubicBezTo>
                <a:close/>
                <a:moveTo>
                  <a:pt x="7316" y="1"/>
                </a:moveTo>
                <a:cubicBezTo>
                  <a:pt x="7253" y="1"/>
                  <a:pt x="7189" y="33"/>
                  <a:pt x="7158" y="64"/>
                </a:cubicBezTo>
                <a:lnTo>
                  <a:pt x="6271" y="951"/>
                </a:lnTo>
                <a:cubicBezTo>
                  <a:pt x="6208" y="1014"/>
                  <a:pt x="6208" y="1078"/>
                  <a:pt x="6239" y="1141"/>
                </a:cubicBezTo>
                <a:lnTo>
                  <a:pt x="6493" y="1838"/>
                </a:lnTo>
                <a:lnTo>
                  <a:pt x="6113" y="2218"/>
                </a:lnTo>
                <a:cubicBezTo>
                  <a:pt x="5448" y="1616"/>
                  <a:pt x="4593" y="1236"/>
                  <a:pt x="3642" y="1236"/>
                </a:cubicBezTo>
                <a:cubicBezTo>
                  <a:pt x="1647" y="1236"/>
                  <a:pt x="1" y="2851"/>
                  <a:pt x="1" y="4846"/>
                </a:cubicBezTo>
                <a:cubicBezTo>
                  <a:pt x="1" y="6240"/>
                  <a:pt x="792" y="7443"/>
                  <a:pt x="1932" y="8045"/>
                </a:cubicBezTo>
                <a:lnTo>
                  <a:pt x="1204" y="9850"/>
                </a:lnTo>
                <a:lnTo>
                  <a:pt x="1964" y="9850"/>
                </a:lnTo>
                <a:lnTo>
                  <a:pt x="2597" y="8330"/>
                </a:lnTo>
                <a:cubicBezTo>
                  <a:pt x="2882" y="8393"/>
                  <a:pt x="3167" y="8457"/>
                  <a:pt x="3452" y="8457"/>
                </a:cubicBezTo>
                <a:lnTo>
                  <a:pt x="3452" y="9850"/>
                </a:lnTo>
                <a:lnTo>
                  <a:pt x="4181" y="9850"/>
                </a:lnTo>
                <a:lnTo>
                  <a:pt x="4181" y="8425"/>
                </a:lnTo>
                <a:cubicBezTo>
                  <a:pt x="4371" y="8393"/>
                  <a:pt x="4529" y="8362"/>
                  <a:pt x="4688" y="8298"/>
                </a:cubicBezTo>
                <a:lnTo>
                  <a:pt x="5321" y="9850"/>
                </a:lnTo>
                <a:lnTo>
                  <a:pt x="6113" y="9850"/>
                </a:lnTo>
                <a:lnTo>
                  <a:pt x="5353" y="8013"/>
                </a:lnTo>
                <a:cubicBezTo>
                  <a:pt x="6493" y="7412"/>
                  <a:pt x="7253" y="6208"/>
                  <a:pt x="7253" y="4846"/>
                </a:cubicBezTo>
                <a:cubicBezTo>
                  <a:pt x="7253" y="3928"/>
                  <a:pt x="6904" y="3105"/>
                  <a:pt x="6366" y="2471"/>
                </a:cubicBezTo>
                <a:lnTo>
                  <a:pt x="6746" y="2091"/>
                </a:lnTo>
                <a:lnTo>
                  <a:pt x="7411" y="2376"/>
                </a:lnTo>
                <a:cubicBezTo>
                  <a:pt x="7443" y="2376"/>
                  <a:pt x="7474" y="2408"/>
                  <a:pt x="7506" y="2408"/>
                </a:cubicBezTo>
                <a:cubicBezTo>
                  <a:pt x="7538" y="2408"/>
                  <a:pt x="7601" y="2376"/>
                  <a:pt x="7633" y="2344"/>
                </a:cubicBezTo>
                <a:lnTo>
                  <a:pt x="8520" y="1458"/>
                </a:lnTo>
                <a:cubicBezTo>
                  <a:pt x="8551" y="1426"/>
                  <a:pt x="8583" y="1363"/>
                  <a:pt x="8551" y="1299"/>
                </a:cubicBezTo>
                <a:cubicBezTo>
                  <a:pt x="8551" y="1236"/>
                  <a:pt x="8488" y="1173"/>
                  <a:pt x="8456" y="1173"/>
                </a:cubicBezTo>
                <a:lnTo>
                  <a:pt x="7728" y="888"/>
                </a:lnTo>
                <a:lnTo>
                  <a:pt x="7443" y="128"/>
                </a:lnTo>
                <a:cubicBezTo>
                  <a:pt x="7411" y="64"/>
                  <a:pt x="7379" y="33"/>
                  <a:pt x="7316" y="1"/>
                </a:cubicBezTo>
                <a:close/>
              </a:path>
            </a:pathLst>
          </a:custGeom>
          <a:solidFill>
            <a:srgbClr val="0D0C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43"/>
          <p:cNvSpPr txBox="1"/>
          <p:nvPr/>
        </p:nvSpPr>
        <p:spPr>
          <a:xfrm>
            <a:off x="1451013" y="22376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43"/>
          <p:cNvSpPr txBox="1"/>
          <p:nvPr/>
        </p:nvSpPr>
        <p:spPr>
          <a:xfrm>
            <a:off x="1451013" y="19610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95" name="Google Shape;2195;p43"/>
          <p:cNvSpPr txBox="1"/>
          <p:nvPr/>
        </p:nvSpPr>
        <p:spPr>
          <a:xfrm>
            <a:off x="2703293" y="35336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43"/>
          <p:cNvSpPr txBox="1"/>
          <p:nvPr/>
        </p:nvSpPr>
        <p:spPr>
          <a:xfrm>
            <a:off x="2703295" y="32570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97" name="Google Shape;2197;p43"/>
          <p:cNvSpPr txBox="1"/>
          <p:nvPr/>
        </p:nvSpPr>
        <p:spPr>
          <a:xfrm>
            <a:off x="3986174" y="22376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43"/>
          <p:cNvSpPr txBox="1"/>
          <p:nvPr/>
        </p:nvSpPr>
        <p:spPr>
          <a:xfrm>
            <a:off x="3986174" y="19610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99" name="Google Shape;2199;p43"/>
          <p:cNvSpPr txBox="1"/>
          <p:nvPr/>
        </p:nvSpPr>
        <p:spPr>
          <a:xfrm>
            <a:off x="5260033" y="35336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43"/>
          <p:cNvSpPr txBox="1"/>
          <p:nvPr/>
        </p:nvSpPr>
        <p:spPr>
          <a:xfrm>
            <a:off x="5260040" y="32570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1" name="Google Shape;2201;p43"/>
          <p:cNvSpPr txBox="1"/>
          <p:nvPr/>
        </p:nvSpPr>
        <p:spPr>
          <a:xfrm>
            <a:off x="6521336" y="2237663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2" name="Google Shape;2202;p43"/>
          <p:cNvSpPr txBox="1"/>
          <p:nvPr/>
        </p:nvSpPr>
        <p:spPr>
          <a:xfrm>
            <a:off x="6521346" y="1961000"/>
            <a:ext cx="1167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44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08" name="Google Shape;2208;p44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9" name="Google Shape;2209;p44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5"/>
          <p:cNvSpPr txBox="1"/>
          <p:nvPr/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Infographics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15" name="Google Shape;2215;p45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You can add and edit some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rgbClr val="FFFFFF"/>
                </a:solidFill>
              </a:rPr>
              <a:t> to your presentation to present your data in a visual way.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2216" name="Google Shape;2216;p45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217" name="Google Shape;2217;p45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218" name="Google Shape;2218;p45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219" name="Google Shape;2219;p45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220" name="Google Shape;2220;p45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45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22" name="Google Shape;2222;p45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3" name="Google Shape;2223;p45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224" name="Google Shape;2224;p45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225" name="Google Shape;2225;p45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45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7" name="Google Shape;2227;p45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228" name="Google Shape;2228;p45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45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45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45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2" name="Google Shape;2232;p45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233" name="Google Shape;2233;p45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234" name="Google Shape;2234;p45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45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45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237" name="Google Shape;2237;p45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45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45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45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41" name="Google Shape;2241;p45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242" name="Google Shape;2242;p45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243" name="Google Shape;2243;p45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5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5" name="Google Shape;2245;p45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246" name="Google Shape;2246;p45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45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48" name="Google Shape;2248;p45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249" name="Google Shape;2249;p45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250" name="Google Shape;2250;p45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5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2" name="Google Shape;2252;p45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253" name="Google Shape;2253;p45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5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45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45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5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6"/>
          <p:cNvGrpSpPr/>
          <p:nvPr/>
        </p:nvGrpSpPr>
        <p:grpSpPr>
          <a:xfrm>
            <a:off x="2512158" y="1056283"/>
            <a:ext cx="4119687" cy="3577901"/>
            <a:chOff x="2512158" y="1056283"/>
            <a:chExt cx="4119687" cy="3577901"/>
          </a:xfrm>
        </p:grpSpPr>
        <p:sp>
          <p:nvSpPr>
            <p:cNvPr id="269" name="Google Shape;269;p16"/>
            <p:cNvSpPr/>
            <p:nvPr/>
          </p:nvSpPr>
          <p:spPr>
            <a:xfrm>
              <a:off x="2867352" y="1414864"/>
              <a:ext cx="1409771" cy="1490157"/>
            </a:xfrm>
            <a:custGeom>
              <a:avLst/>
              <a:gdLst/>
              <a:ahLst/>
              <a:cxnLst/>
              <a:rect l="l" t="t" r="r" b="b"/>
              <a:pathLst>
                <a:path w="39968" h="42247" fill="none" extrusionOk="0">
                  <a:moveTo>
                    <a:pt x="39967" y="42246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9C9C9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141031" y="2904986"/>
              <a:ext cx="1136092" cy="35"/>
            </a:xfrm>
            <a:custGeom>
              <a:avLst/>
              <a:gdLst/>
              <a:ahLst/>
              <a:cxnLst/>
              <a:rect l="l" t="t" r="r" b="b"/>
              <a:pathLst>
                <a:path w="32209" h="1" fill="none" extrusionOk="0">
                  <a:moveTo>
                    <a:pt x="32208" y="0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9C9C9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857299" y="2904986"/>
              <a:ext cx="1419824" cy="1384058"/>
            </a:xfrm>
            <a:custGeom>
              <a:avLst/>
              <a:gdLst/>
              <a:ahLst/>
              <a:cxnLst/>
              <a:rect l="l" t="t" r="r" b="b"/>
              <a:pathLst>
                <a:path w="40253" h="39239" fill="none" extrusionOk="0">
                  <a:moveTo>
                    <a:pt x="1" y="39238"/>
                  </a:moveTo>
                  <a:lnTo>
                    <a:pt x="40252" y="0"/>
                  </a:lnTo>
                </a:path>
              </a:pathLst>
            </a:custGeom>
            <a:noFill/>
            <a:ln w="10300" cap="flat" cmpd="sng">
              <a:solidFill>
                <a:srgbClr val="C9C9C9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866879" y="1414864"/>
              <a:ext cx="1409736" cy="1490157"/>
            </a:xfrm>
            <a:custGeom>
              <a:avLst/>
              <a:gdLst/>
              <a:ahLst/>
              <a:cxnLst/>
              <a:rect l="l" t="t" r="r" b="b"/>
              <a:pathLst>
                <a:path w="39967" h="42247" fill="none" extrusionOk="0">
                  <a:moveTo>
                    <a:pt x="0" y="42246"/>
                  </a:moveTo>
                  <a:lnTo>
                    <a:pt x="39967" y="0"/>
                  </a:lnTo>
                </a:path>
              </a:pathLst>
            </a:custGeom>
            <a:noFill/>
            <a:ln w="10300" cap="flat" cmpd="sng">
              <a:solidFill>
                <a:srgbClr val="C9C9C9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866879" y="2904986"/>
              <a:ext cx="1136057" cy="35"/>
            </a:xfrm>
            <a:custGeom>
              <a:avLst/>
              <a:gdLst/>
              <a:ahLst/>
              <a:cxnLst/>
              <a:rect l="l" t="t" r="r" b="b"/>
              <a:pathLst>
                <a:path w="32208" h="1" fill="none" extrusionOk="0">
                  <a:moveTo>
                    <a:pt x="0" y="0"/>
                  </a:moveTo>
                  <a:lnTo>
                    <a:pt x="32208" y="0"/>
                  </a:lnTo>
                </a:path>
              </a:pathLst>
            </a:custGeom>
            <a:noFill/>
            <a:ln w="10300" cap="flat" cmpd="sng">
              <a:solidFill>
                <a:srgbClr val="C9C9C9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866879" y="2904986"/>
              <a:ext cx="1419789" cy="1384058"/>
            </a:xfrm>
            <a:custGeom>
              <a:avLst/>
              <a:gdLst/>
              <a:ahLst/>
              <a:cxnLst/>
              <a:rect l="l" t="t" r="r" b="b"/>
              <a:pathLst>
                <a:path w="40252" h="39239" fill="none" extrusionOk="0">
                  <a:moveTo>
                    <a:pt x="40252" y="3923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9C9C9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607732" y="1955485"/>
              <a:ext cx="914898" cy="1858790"/>
            </a:xfrm>
            <a:custGeom>
              <a:avLst/>
              <a:gdLst/>
              <a:ahLst/>
              <a:cxnLst/>
              <a:rect l="l" t="t" r="r" b="b"/>
              <a:pathLst>
                <a:path w="25938" h="52698" extrusionOk="0">
                  <a:moveTo>
                    <a:pt x="4402" y="1"/>
                  </a:moveTo>
                  <a:cubicBezTo>
                    <a:pt x="1964" y="1"/>
                    <a:pt x="0" y="2059"/>
                    <a:pt x="0" y="4625"/>
                  </a:cubicBezTo>
                  <a:lnTo>
                    <a:pt x="0" y="48581"/>
                  </a:lnTo>
                  <a:lnTo>
                    <a:pt x="32" y="48581"/>
                  </a:lnTo>
                  <a:cubicBezTo>
                    <a:pt x="254" y="50893"/>
                    <a:pt x="2122" y="52698"/>
                    <a:pt x="4402" y="52698"/>
                  </a:cubicBezTo>
                  <a:cubicBezTo>
                    <a:pt x="6777" y="52698"/>
                    <a:pt x="8741" y="50734"/>
                    <a:pt x="8804" y="48264"/>
                  </a:cubicBezTo>
                  <a:cubicBezTo>
                    <a:pt x="9628" y="49246"/>
                    <a:pt x="10831" y="49911"/>
                    <a:pt x="12193" y="49911"/>
                  </a:cubicBezTo>
                  <a:cubicBezTo>
                    <a:pt x="14631" y="49911"/>
                    <a:pt x="16595" y="47821"/>
                    <a:pt x="16595" y="45287"/>
                  </a:cubicBezTo>
                  <a:cubicBezTo>
                    <a:pt x="16595" y="44527"/>
                    <a:pt x="16436" y="43799"/>
                    <a:pt x="16120" y="43166"/>
                  </a:cubicBezTo>
                  <a:lnTo>
                    <a:pt x="16120" y="43166"/>
                  </a:lnTo>
                  <a:cubicBezTo>
                    <a:pt x="16690" y="43482"/>
                    <a:pt x="17355" y="43641"/>
                    <a:pt x="18083" y="43641"/>
                  </a:cubicBezTo>
                  <a:cubicBezTo>
                    <a:pt x="20522" y="43641"/>
                    <a:pt x="22485" y="41582"/>
                    <a:pt x="22485" y="39049"/>
                  </a:cubicBezTo>
                  <a:cubicBezTo>
                    <a:pt x="22485" y="37687"/>
                    <a:pt x="21947" y="36483"/>
                    <a:pt x="21060" y="35628"/>
                  </a:cubicBezTo>
                  <a:lnTo>
                    <a:pt x="21060" y="35628"/>
                  </a:lnTo>
                  <a:cubicBezTo>
                    <a:pt x="21218" y="35660"/>
                    <a:pt x="21377" y="35660"/>
                    <a:pt x="21504" y="35660"/>
                  </a:cubicBezTo>
                  <a:cubicBezTo>
                    <a:pt x="23942" y="35660"/>
                    <a:pt x="25937" y="33602"/>
                    <a:pt x="25937" y="31036"/>
                  </a:cubicBezTo>
                  <a:cubicBezTo>
                    <a:pt x="25937" y="29231"/>
                    <a:pt x="24924" y="27648"/>
                    <a:pt x="23467" y="26919"/>
                  </a:cubicBezTo>
                  <a:cubicBezTo>
                    <a:pt x="24924" y="26159"/>
                    <a:pt x="25937" y="24576"/>
                    <a:pt x="25937" y="22771"/>
                  </a:cubicBezTo>
                  <a:cubicBezTo>
                    <a:pt x="25937" y="20206"/>
                    <a:pt x="23942" y="18147"/>
                    <a:pt x="21504" y="18147"/>
                  </a:cubicBezTo>
                  <a:cubicBezTo>
                    <a:pt x="21282" y="18147"/>
                    <a:pt x="21028" y="18179"/>
                    <a:pt x="20807" y="18210"/>
                  </a:cubicBezTo>
                  <a:cubicBezTo>
                    <a:pt x="21820" y="17355"/>
                    <a:pt x="22485" y="16057"/>
                    <a:pt x="22485" y="14600"/>
                  </a:cubicBezTo>
                  <a:cubicBezTo>
                    <a:pt x="22485" y="12035"/>
                    <a:pt x="20522" y="9977"/>
                    <a:pt x="18083" y="9977"/>
                  </a:cubicBezTo>
                  <a:cubicBezTo>
                    <a:pt x="17323" y="9977"/>
                    <a:pt x="16626" y="10167"/>
                    <a:pt x="16025" y="10515"/>
                  </a:cubicBezTo>
                  <a:cubicBezTo>
                    <a:pt x="16373" y="9850"/>
                    <a:pt x="16595" y="9058"/>
                    <a:pt x="16595" y="8203"/>
                  </a:cubicBezTo>
                  <a:cubicBezTo>
                    <a:pt x="16595" y="5670"/>
                    <a:pt x="14631" y="3611"/>
                    <a:pt x="12193" y="3611"/>
                  </a:cubicBezTo>
                  <a:cubicBezTo>
                    <a:pt x="10799" y="3611"/>
                    <a:pt x="9596" y="4244"/>
                    <a:pt x="8773" y="5290"/>
                  </a:cubicBezTo>
                  <a:cubicBezTo>
                    <a:pt x="8804" y="5068"/>
                    <a:pt x="8836" y="4846"/>
                    <a:pt x="8836" y="4625"/>
                  </a:cubicBezTo>
                  <a:cubicBezTo>
                    <a:pt x="8836" y="2059"/>
                    <a:pt x="6841" y="1"/>
                    <a:pt x="4402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579303" y="1933158"/>
              <a:ext cx="1013696" cy="1902599"/>
            </a:xfrm>
            <a:custGeom>
              <a:avLst/>
              <a:gdLst/>
              <a:ahLst/>
              <a:cxnLst/>
              <a:rect l="l" t="t" r="r" b="b"/>
              <a:pathLst>
                <a:path w="28739" h="53940" extrusionOk="0">
                  <a:moveTo>
                    <a:pt x="5208" y="1267"/>
                  </a:moveTo>
                  <a:cubicBezTo>
                    <a:pt x="7710" y="1394"/>
                    <a:pt x="9199" y="3516"/>
                    <a:pt x="8945" y="5923"/>
                  </a:cubicBezTo>
                  <a:cubicBezTo>
                    <a:pt x="8902" y="6290"/>
                    <a:pt x="9272" y="6554"/>
                    <a:pt x="9621" y="6554"/>
                  </a:cubicBezTo>
                  <a:cubicBezTo>
                    <a:pt x="9784" y="6554"/>
                    <a:pt x="9943" y="6497"/>
                    <a:pt x="10054" y="6366"/>
                  </a:cubicBezTo>
                  <a:cubicBezTo>
                    <a:pt x="10937" y="5361"/>
                    <a:pt x="11962" y="4937"/>
                    <a:pt x="12941" y="4937"/>
                  </a:cubicBezTo>
                  <a:cubicBezTo>
                    <a:pt x="15509" y="4937"/>
                    <a:pt x="17760" y="7851"/>
                    <a:pt x="16292" y="10831"/>
                  </a:cubicBezTo>
                  <a:cubicBezTo>
                    <a:pt x="16034" y="11297"/>
                    <a:pt x="16388" y="11762"/>
                    <a:pt x="16836" y="11762"/>
                  </a:cubicBezTo>
                  <a:cubicBezTo>
                    <a:pt x="16937" y="11762"/>
                    <a:pt x="17043" y="11739"/>
                    <a:pt x="17147" y="11686"/>
                  </a:cubicBezTo>
                  <a:cubicBezTo>
                    <a:pt x="17781" y="11386"/>
                    <a:pt x="18385" y="11252"/>
                    <a:pt x="18944" y="11252"/>
                  </a:cubicBezTo>
                  <a:cubicBezTo>
                    <a:pt x="22214" y="11252"/>
                    <a:pt x="23955" y="15831"/>
                    <a:pt x="21169" y="18400"/>
                  </a:cubicBezTo>
                  <a:cubicBezTo>
                    <a:pt x="20804" y="18735"/>
                    <a:pt x="21054" y="19480"/>
                    <a:pt x="21552" y="19480"/>
                  </a:cubicBezTo>
                  <a:cubicBezTo>
                    <a:pt x="21572" y="19480"/>
                    <a:pt x="21592" y="19479"/>
                    <a:pt x="21613" y="19477"/>
                  </a:cubicBezTo>
                  <a:cubicBezTo>
                    <a:pt x="21816" y="19451"/>
                    <a:pt x="22014" y="19438"/>
                    <a:pt x="22205" y="19438"/>
                  </a:cubicBezTo>
                  <a:cubicBezTo>
                    <a:pt x="26214" y="19438"/>
                    <a:pt x="27523" y="24927"/>
                    <a:pt x="23956" y="26982"/>
                  </a:cubicBezTo>
                  <a:cubicBezTo>
                    <a:pt x="23545" y="27236"/>
                    <a:pt x="23545" y="27837"/>
                    <a:pt x="23956" y="28091"/>
                  </a:cubicBezTo>
                  <a:cubicBezTo>
                    <a:pt x="27529" y="30141"/>
                    <a:pt x="26256" y="35634"/>
                    <a:pt x="22112" y="35634"/>
                  </a:cubicBezTo>
                  <a:cubicBezTo>
                    <a:pt x="22031" y="35634"/>
                    <a:pt x="21949" y="35632"/>
                    <a:pt x="21866" y="35628"/>
                  </a:cubicBezTo>
                  <a:cubicBezTo>
                    <a:pt x="21854" y="35627"/>
                    <a:pt x="21842" y="35627"/>
                    <a:pt x="21830" y="35627"/>
                  </a:cubicBezTo>
                  <a:cubicBezTo>
                    <a:pt x="21287" y="35627"/>
                    <a:pt x="21082" y="36333"/>
                    <a:pt x="21423" y="36705"/>
                  </a:cubicBezTo>
                  <a:cubicBezTo>
                    <a:pt x="23895" y="39313"/>
                    <a:pt x="22126" y="43645"/>
                    <a:pt x="18934" y="43645"/>
                  </a:cubicBezTo>
                  <a:cubicBezTo>
                    <a:pt x="18405" y="43645"/>
                    <a:pt x="17837" y="43526"/>
                    <a:pt x="17242" y="43260"/>
                  </a:cubicBezTo>
                  <a:cubicBezTo>
                    <a:pt x="17128" y="43206"/>
                    <a:pt x="17018" y="43182"/>
                    <a:pt x="16915" y="43182"/>
                  </a:cubicBezTo>
                  <a:cubicBezTo>
                    <a:pt x="16476" y="43182"/>
                    <a:pt x="16182" y="43628"/>
                    <a:pt x="16387" y="44115"/>
                  </a:cubicBezTo>
                  <a:cubicBezTo>
                    <a:pt x="17643" y="47084"/>
                    <a:pt x="15442" y="49838"/>
                    <a:pt x="12940" y="49838"/>
                  </a:cubicBezTo>
                  <a:cubicBezTo>
                    <a:pt x="11973" y="49838"/>
                    <a:pt x="10960" y="49426"/>
                    <a:pt x="10085" y="48454"/>
                  </a:cubicBezTo>
                  <a:cubicBezTo>
                    <a:pt x="9957" y="48306"/>
                    <a:pt x="9808" y="48244"/>
                    <a:pt x="9662" y="48244"/>
                  </a:cubicBezTo>
                  <a:cubicBezTo>
                    <a:pt x="9338" y="48244"/>
                    <a:pt x="9030" y="48548"/>
                    <a:pt x="9009" y="48897"/>
                  </a:cubicBezTo>
                  <a:cubicBezTo>
                    <a:pt x="8801" y="51328"/>
                    <a:pt x="7058" y="52540"/>
                    <a:pt x="5290" y="52540"/>
                  </a:cubicBezTo>
                  <a:cubicBezTo>
                    <a:pt x="3557" y="52540"/>
                    <a:pt x="1800" y="51376"/>
                    <a:pt x="1440" y="49056"/>
                  </a:cubicBezTo>
                  <a:lnTo>
                    <a:pt x="1440" y="26381"/>
                  </a:lnTo>
                  <a:lnTo>
                    <a:pt x="1440" y="11180"/>
                  </a:lnTo>
                  <a:cubicBezTo>
                    <a:pt x="1440" y="8646"/>
                    <a:pt x="743" y="4529"/>
                    <a:pt x="2548" y="2439"/>
                  </a:cubicBezTo>
                  <a:cubicBezTo>
                    <a:pt x="3213" y="1647"/>
                    <a:pt x="4226" y="1331"/>
                    <a:pt x="5208" y="1267"/>
                  </a:cubicBezTo>
                  <a:close/>
                  <a:moveTo>
                    <a:pt x="5208" y="0"/>
                  </a:moveTo>
                  <a:cubicBezTo>
                    <a:pt x="5145" y="0"/>
                    <a:pt x="5082" y="0"/>
                    <a:pt x="5018" y="32"/>
                  </a:cubicBezTo>
                  <a:cubicBezTo>
                    <a:pt x="2263" y="254"/>
                    <a:pt x="173" y="2439"/>
                    <a:pt x="173" y="5289"/>
                  </a:cubicBezTo>
                  <a:lnTo>
                    <a:pt x="173" y="7696"/>
                  </a:lnTo>
                  <a:lnTo>
                    <a:pt x="173" y="20712"/>
                  </a:lnTo>
                  <a:lnTo>
                    <a:pt x="173" y="48264"/>
                  </a:lnTo>
                  <a:lnTo>
                    <a:pt x="173" y="49214"/>
                  </a:lnTo>
                  <a:cubicBezTo>
                    <a:pt x="173" y="49499"/>
                    <a:pt x="363" y="49721"/>
                    <a:pt x="648" y="49816"/>
                  </a:cubicBezTo>
                  <a:cubicBezTo>
                    <a:pt x="592" y="49799"/>
                    <a:pt x="545" y="49792"/>
                    <a:pt x="505" y="49792"/>
                  </a:cubicBezTo>
                  <a:cubicBezTo>
                    <a:pt x="0" y="49792"/>
                    <a:pt x="689" y="51006"/>
                    <a:pt x="806" y="51241"/>
                  </a:cubicBezTo>
                  <a:cubicBezTo>
                    <a:pt x="1060" y="51811"/>
                    <a:pt x="1535" y="52317"/>
                    <a:pt x="1978" y="52729"/>
                  </a:cubicBezTo>
                  <a:cubicBezTo>
                    <a:pt x="2885" y="53578"/>
                    <a:pt x="4144" y="53940"/>
                    <a:pt x="5355" y="53940"/>
                  </a:cubicBezTo>
                  <a:cubicBezTo>
                    <a:pt x="5454" y="53940"/>
                    <a:pt x="5553" y="53937"/>
                    <a:pt x="5652" y="53933"/>
                  </a:cubicBezTo>
                  <a:cubicBezTo>
                    <a:pt x="7900" y="53838"/>
                    <a:pt x="9452" y="52096"/>
                    <a:pt x="10022" y="50101"/>
                  </a:cubicBezTo>
                  <a:cubicBezTo>
                    <a:pt x="10932" y="50775"/>
                    <a:pt x="11976" y="51126"/>
                    <a:pt x="13035" y="51126"/>
                  </a:cubicBezTo>
                  <a:cubicBezTo>
                    <a:pt x="13967" y="51126"/>
                    <a:pt x="14911" y="50854"/>
                    <a:pt x="15786" y="50291"/>
                  </a:cubicBezTo>
                  <a:cubicBezTo>
                    <a:pt x="17718" y="49087"/>
                    <a:pt x="18288" y="46807"/>
                    <a:pt x="17876" y="44749"/>
                  </a:cubicBezTo>
                  <a:lnTo>
                    <a:pt x="17876" y="44749"/>
                  </a:lnTo>
                  <a:cubicBezTo>
                    <a:pt x="18219" y="44818"/>
                    <a:pt x="18555" y="44851"/>
                    <a:pt x="18881" y="44851"/>
                  </a:cubicBezTo>
                  <a:cubicBezTo>
                    <a:pt x="22701" y="44851"/>
                    <a:pt x="25173" y="40304"/>
                    <a:pt x="23101" y="36831"/>
                  </a:cubicBezTo>
                  <a:cubicBezTo>
                    <a:pt x="27408" y="36135"/>
                    <a:pt x="28738" y="30339"/>
                    <a:pt x="25381" y="27521"/>
                  </a:cubicBezTo>
                  <a:cubicBezTo>
                    <a:pt x="28738" y="24702"/>
                    <a:pt x="27345" y="18748"/>
                    <a:pt x="23006" y="18210"/>
                  </a:cubicBezTo>
                  <a:cubicBezTo>
                    <a:pt x="25254" y="14765"/>
                    <a:pt x="22739" y="10029"/>
                    <a:pt x="18859" y="10029"/>
                  </a:cubicBezTo>
                  <a:cubicBezTo>
                    <a:pt x="18530" y="10029"/>
                    <a:pt x="18191" y="10063"/>
                    <a:pt x="17844" y="10135"/>
                  </a:cubicBezTo>
                  <a:cubicBezTo>
                    <a:pt x="18351" y="8076"/>
                    <a:pt x="17686" y="5954"/>
                    <a:pt x="15912" y="4561"/>
                  </a:cubicBezTo>
                  <a:cubicBezTo>
                    <a:pt x="15069" y="3901"/>
                    <a:pt x="14099" y="3606"/>
                    <a:pt x="13129" y="3606"/>
                  </a:cubicBezTo>
                  <a:cubicBezTo>
                    <a:pt x="12096" y="3606"/>
                    <a:pt x="11062" y="3941"/>
                    <a:pt x="10180" y="4529"/>
                  </a:cubicBezTo>
                  <a:cubicBezTo>
                    <a:pt x="9864" y="2122"/>
                    <a:pt x="7963" y="254"/>
                    <a:pt x="5398" y="32"/>
                  </a:cubicBezTo>
                  <a:cubicBezTo>
                    <a:pt x="5367" y="0"/>
                    <a:pt x="5303" y="0"/>
                    <a:pt x="5208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700429" y="2103030"/>
              <a:ext cx="244015" cy="335441"/>
            </a:xfrm>
            <a:custGeom>
              <a:avLst/>
              <a:gdLst/>
              <a:ahLst/>
              <a:cxnLst/>
              <a:rect l="l" t="t" r="r" b="b"/>
              <a:pathLst>
                <a:path w="6918" h="9510" extrusionOk="0">
                  <a:moveTo>
                    <a:pt x="6155" y="1"/>
                  </a:moveTo>
                  <a:cubicBezTo>
                    <a:pt x="5913" y="1"/>
                    <a:pt x="5689" y="143"/>
                    <a:pt x="5638" y="473"/>
                  </a:cubicBezTo>
                  <a:cubicBezTo>
                    <a:pt x="5231" y="2821"/>
                    <a:pt x="3184" y="4147"/>
                    <a:pt x="905" y="4147"/>
                  </a:cubicBezTo>
                  <a:cubicBezTo>
                    <a:pt x="878" y="4147"/>
                    <a:pt x="851" y="4147"/>
                    <a:pt x="824" y="4147"/>
                  </a:cubicBezTo>
                  <a:cubicBezTo>
                    <a:pt x="1" y="4147"/>
                    <a:pt x="1" y="5414"/>
                    <a:pt x="824" y="5414"/>
                  </a:cubicBezTo>
                  <a:cubicBezTo>
                    <a:pt x="882" y="5415"/>
                    <a:pt x="939" y="5416"/>
                    <a:pt x="996" y="5416"/>
                  </a:cubicBezTo>
                  <a:cubicBezTo>
                    <a:pt x="2076" y="5416"/>
                    <a:pt x="3121" y="5135"/>
                    <a:pt x="4023" y="4653"/>
                  </a:cubicBezTo>
                  <a:lnTo>
                    <a:pt x="4023" y="4653"/>
                  </a:lnTo>
                  <a:cubicBezTo>
                    <a:pt x="4561" y="5889"/>
                    <a:pt x="4719" y="7440"/>
                    <a:pt x="3833" y="8390"/>
                  </a:cubicBezTo>
                  <a:cubicBezTo>
                    <a:pt x="3420" y="8875"/>
                    <a:pt x="3844" y="9509"/>
                    <a:pt x="4321" y="9509"/>
                  </a:cubicBezTo>
                  <a:cubicBezTo>
                    <a:pt x="4467" y="9509"/>
                    <a:pt x="4618" y="9450"/>
                    <a:pt x="4751" y="9309"/>
                  </a:cubicBezTo>
                  <a:cubicBezTo>
                    <a:pt x="6081" y="7789"/>
                    <a:pt x="5923" y="5667"/>
                    <a:pt x="5068" y="3957"/>
                  </a:cubicBezTo>
                  <a:cubicBezTo>
                    <a:pt x="5986" y="3165"/>
                    <a:pt x="6651" y="2120"/>
                    <a:pt x="6841" y="790"/>
                  </a:cubicBezTo>
                  <a:cubicBezTo>
                    <a:pt x="6917" y="316"/>
                    <a:pt x="6516" y="1"/>
                    <a:pt x="6155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914885" y="2303307"/>
              <a:ext cx="287471" cy="303202"/>
            </a:xfrm>
            <a:custGeom>
              <a:avLst/>
              <a:gdLst/>
              <a:ahLst/>
              <a:cxnLst/>
              <a:rect l="l" t="t" r="r" b="b"/>
              <a:pathLst>
                <a:path w="8150" h="8596" extrusionOk="0">
                  <a:moveTo>
                    <a:pt x="7374" y="1"/>
                  </a:moveTo>
                  <a:cubicBezTo>
                    <a:pt x="7298" y="1"/>
                    <a:pt x="7216" y="17"/>
                    <a:pt x="7127" y="52"/>
                  </a:cubicBezTo>
                  <a:cubicBezTo>
                    <a:pt x="4878" y="907"/>
                    <a:pt x="3738" y="2744"/>
                    <a:pt x="3580" y="4803"/>
                  </a:cubicBezTo>
                  <a:cubicBezTo>
                    <a:pt x="3492" y="4807"/>
                    <a:pt x="3405" y="4810"/>
                    <a:pt x="3317" y="4810"/>
                  </a:cubicBezTo>
                  <a:cubicBezTo>
                    <a:pt x="2804" y="4810"/>
                    <a:pt x="2298" y="4720"/>
                    <a:pt x="1838" y="4423"/>
                  </a:cubicBezTo>
                  <a:cubicBezTo>
                    <a:pt x="1616" y="4296"/>
                    <a:pt x="1426" y="4074"/>
                    <a:pt x="1395" y="4011"/>
                  </a:cubicBezTo>
                  <a:cubicBezTo>
                    <a:pt x="1259" y="3797"/>
                    <a:pt x="1063" y="3709"/>
                    <a:pt x="869" y="3709"/>
                  </a:cubicBezTo>
                  <a:cubicBezTo>
                    <a:pt x="431" y="3709"/>
                    <a:pt x="1" y="4161"/>
                    <a:pt x="286" y="4644"/>
                  </a:cubicBezTo>
                  <a:cubicBezTo>
                    <a:pt x="898" y="5694"/>
                    <a:pt x="2127" y="6045"/>
                    <a:pt x="3282" y="6045"/>
                  </a:cubicBezTo>
                  <a:cubicBezTo>
                    <a:pt x="3382" y="6045"/>
                    <a:pt x="3481" y="6043"/>
                    <a:pt x="3580" y="6038"/>
                  </a:cubicBezTo>
                  <a:cubicBezTo>
                    <a:pt x="3675" y="6766"/>
                    <a:pt x="3833" y="7463"/>
                    <a:pt x="4118" y="8159"/>
                  </a:cubicBezTo>
                  <a:cubicBezTo>
                    <a:pt x="4232" y="8463"/>
                    <a:pt x="4498" y="8595"/>
                    <a:pt x="4756" y="8595"/>
                  </a:cubicBezTo>
                  <a:cubicBezTo>
                    <a:pt x="5143" y="8595"/>
                    <a:pt x="5512" y="8299"/>
                    <a:pt x="5322" y="7843"/>
                  </a:cubicBezTo>
                  <a:cubicBezTo>
                    <a:pt x="4308" y="5246"/>
                    <a:pt x="4815" y="2301"/>
                    <a:pt x="7475" y="1256"/>
                  </a:cubicBezTo>
                  <a:cubicBezTo>
                    <a:pt x="8150" y="1003"/>
                    <a:pt x="7976" y="1"/>
                    <a:pt x="7374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69696" y="2575364"/>
              <a:ext cx="313220" cy="232834"/>
            </a:xfrm>
            <a:custGeom>
              <a:avLst/>
              <a:gdLst/>
              <a:ahLst/>
              <a:cxnLst/>
              <a:rect l="l" t="t" r="r" b="b"/>
              <a:pathLst>
                <a:path w="8880" h="6601" extrusionOk="0">
                  <a:moveTo>
                    <a:pt x="8116" y="1"/>
                  </a:moveTo>
                  <a:cubicBezTo>
                    <a:pt x="8097" y="1"/>
                    <a:pt x="8078" y="2"/>
                    <a:pt x="8058" y="3"/>
                  </a:cubicBezTo>
                  <a:cubicBezTo>
                    <a:pt x="6031" y="130"/>
                    <a:pt x="4638" y="1745"/>
                    <a:pt x="4005" y="3550"/>
                  </a:cubicBezTo>
                  <a:cubicBezTo>
                    <a:pt x="3860" y="3538"/>
                    <a:pt x="3715" y="3532"/>
                    <a:pt x="3569" y="3532"/>
                  </a:cubicBezTo>
                  <a:cubicBezTo>
                    <a:pt x="2532" y="3532"/>
                    <a:pt x="1469" y="3834"/>
                    <a:pt x="553" y="4500"/>
                  </a:cubicBezTo>
                  <a:cubicBezTo>
                    <a:pt x="1" y="4894"/>
                    <a:pt x="321" y="5724"/>
                    <a:pt x="826" y="5724"/>
                  </a:cubicBezTo>
                  <a:cubicBezTo>
                    <a:pt x="930" y="5724"/>
                    <a:pt x="1041" y="5689"/>
                    <a:pt x="1154" y="5608"/>
                  </a:cubicBezTo>
                  <a:cubicBezTo>
                    <a:pt x="1938" y="5049"/>
                    <a:pt x="2784" y="4797"/>
                    <a:pt x="3622" y="4797"/>
                  </a:cubicBezTo>
                  <a:cubicBezTo>
                    <a:pt x="4917" y="4797"/>
                    <a:pt x="6190" y="5400"/>
                    <a:pt x="7171" y="6400"/>
                  </a:cubicBezTo>
                  <a:cubicBezTo>
                    <a:pt x="7305" y="6542"/>
                    <a:pt x="7457" y="6601"/>
                    <a:pt x="7603" y="6601"/>
                  </a:cubicBezTo>
                  <a:cubicBezTo>
                    <a:pt x="8078" y="6601"/>
                    <a:pt x="8494" y="5974"/>
                    <a:pt x="8058" y="5513"/>
                  </a:cubicBezTo>
                  <a:cubicBezTo>
                    <a:pt x="7266" y="4690"/>
                    <a:pt x="6316" y="4120"/>
                    <a:pt x="5271" y="3772"/>
                  </a:cubicBezTo>
                  <a:cubicBezTo>
                    <a:pt x="5778" y="2537"/>
                    <a:pt x="6760" y="1333"/>
                    <a:pt x="8058" y="1270"/>
                  </a:cubicBezTo>
                  <a:cubicBezTo>
                    <a:pt x="8831" y="1239"/>
                    <a:pt x="8880" y="1"/>
                    <a:pt x="8116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700429" y="3372170"/>
              <a:ext cx="244015" cy="334771"/>
            </a:xfrm>
            <a:custGeom>
              <a:avLst/>
              <a:gdLst/>
              <a:ahLst/>
              <a:cxnLst/>
              <a:rect l="l" t="t" r="r" b="b"/>
              <a:pathLst>
                <a:path w="6918" h="9491" extrusionOk="0">
                  <a:moveTo>
                    <a:pt x="4313" y="1"/>
                  </a:moveTo>
                  <a:cubicBezTo>
                    <a:pt x="3839" y="1"/>
                    <a:pt x="3423" y="643"/>
                    <a:pt x="3833" y="1101"/>
                  </a:cubicBezTo>
                  <a:cubicBezTo>
                    <a:pt x="4719" y="2083"/>
                    <a:pt x="4561" y="3603"/>
                    <a:pt x="4023" y="4838"/>
                  </a:cubicBezTo>
                  <a:cubicBezTo>
                    <a:pt x="3073" y="4332"/>
                    <a:pt x="1964" y="4078"/>
                    <a:pt x="824" y="4078"/>
                  </a:cubicBezTo>
                  <a:cubicBezTo>
                    <a:pt x="11" y="4078"/>
                    <a:pt x="1" y="5346"/>
                    <a:pt x="795" y="5346"/>
                  </a:cubicBezTo>
                  <a:cubicBezTo>
                    <a:pt x="804" y="5346"/>
                    <a:pt x="814" y="5345"/>
                    <a:pt x="824" y="5345"/>
                  </a:cubicBezTo>
                  <a:cubicBezTo>
                    <a:pt x="851" y="5345"/>
                    <a:pt x="878" y="5345"/>
                    <a:pt x="905" y="5345"/>
                  </a:cubicBezTo>
                  <a:cubicBezTo>
                    <a:pt x="3184" y="5345"/>
                    <a:pt x="5231" y="6671"/>
                    <a:pt x="5638" y="9019"/>
                  </a:cubicBezTo>
                  <a:cubicBezTo>
                    <a:pt x="5689" y="9349"/>
                    <a:pt x="5913" y="9491"/>
                    <a:pt x="6155" y="9491"/>
                  </a:cubicBezTo>
                  <a:cubicBezTo>
                    <a:pt x="6516" y="9491"/>
                    <a:pt x="6917" y="9176"/>
                    <a:pt x="6841" y="8702"/>
                  </a:cubicBezTo>
                  <a:cubicBezTo>
                    <a:pt x="6651" y="7404"/>
                    <a:pt x="5986" y="6327"/>
                    <a:pt x="5068" y="5567"/>
                  </a:cubicBezTo>
                  <a:cubicBezTo>
                    <a:pt x="5923" y="3857"/>
                    <a:pt x="6081" y="1703"/>
                    <a:pt x="4751" y="215"/>
                  </a:cubicBezTo>
                  <a:cubicBezTo>
                    <a:pt x="4615" y="64"/>
                    <a:pt x="4462" y="1"/>
                    <a:pt x="431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920494" y="3198312"/>
              <a:ext cx="287471" cy="302779"/>
            </a:xfrm>
            <a:custGeom>
              <a:avLst/>
              <a:gdLst/>
              <a:ahLst/>
              <a:cxnLst/>
              <a:rect l="l" t="t" r="r" b="b"/>
              <a:pathLst>
                <a:path w="8150" h="8584" extrusionOk="0">
                  <a:moveTo>
                    <a:pt x="4753" y="0"/>
                  </a:moveTo>
                  <a:cubicBezTo>
                    <a:pt x="4501" y="0"/>
                    <a:pt x="4241" y="128"/>
                    <a:pt x="4118" y="425"/>
                  </a:cubicBezTo>
                  <a:cubicBezTo>
                    <a:pt x="3833" y="1122"/>
                    <a:pt x="3674" y="1818"/>
                    <a:pt x="3611" y="2547"/>
                  </a:cubicBezTo>
                  <a:cubicBezTo>
                    <a:pt x="3510" y="2542"/>
                    <a:pt x="3408" y="2539"/>
                    <a:pt x="3307" y="2539"/>
                  </a:cubicBezTo>
                  <a:cubicBezTo>
                    <a:pt x="2131" y="2539"/>
                    <a:pt x="927" y="2891"/>
                    <a:pt x="286" y="3940"/>
                  </a:cubicBezTo>
                  <a:cubicBezTo>
                    <a:pt x="1" y="4423"/>
                    <a:pt x="444" y="4890"/>
                    <a:pt x="881" y="4890"/>
                  </a:cubicBezTo>
                  <a:cubicBezTo>
                    <a:pt x="1075" y="4890"/>
                    <a:pt x="1267" y="4798"/>
                    <a:pt x="1394" y="4574"/>
                  </a:cubicBezTo>
                  <a:cubicBezTo>
                    <a:pt x="1426" y="4510"/>
                    <a:pt x="1616" y="4289"/>
                    <a:pt x="1837" y="4162"/>
                  </a:cubicBezTo>
                  <a:cubicBezTo>
                    <a:pt x="2297" y="3864"/>
                    <a:pt x="2804" y="3775"/>
                    <a:pt x="3317" y="3775"/>
                  </a:cubicBezTo>
                  <a:cubicBezTo>
                    <a:pt x="3404" y="3775"/>
                    <a:pt x="3492" y="3777"/>
                    <a:pt x="3579" y="3782"/>
                  </a:cubicBezTo>
                  <a:cubicBezTo>
                    <a:pt x="3769" y="5840"/>
                    <a:pt x="4909" y="7677"/>
                    <a:pt x="7158" y="8532"/>
                  </a:cubicBezTo>
                  <a:cubicBezTo>
                    <a:pt x="7243" y="8568"/>
                    <a:pt x="7323" y="8584"/>
                    <a:pt x="7396" y="8584"/>
                  </a:cubicBezTo>
                  <a:cubicBezTo>
                    <a:pt x="7975" y="8584"/>
                    <a:pt x="8149" y="7582"/>
                    <a:pt x="7474" y="7329"/>
                  </a:cubicBezTo>
                  <a:cubicBezTo>
                    <a:pt x="4814" y="6284"/>
                    <a:pt x="4308" y="3339"/>
                    <a:pt x="5353" y="773"/>
                  </a:cubicBezTo>
                  <a:cubicBezTo>
                    <a:pt x="5526" y="310"/>
                    <a:pt x="5148" y="0"/>
                    <a:pt x="4753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069837" y="3001914"/>
              <a:ext cx="313079" cy="232728"/>
            </a:xfrm>
            <a:custGeom>
              <a:avLst/>
              <a:gdLst/>
              <a:ahLst/>
              <a:cxnLst/>
              <a:rect l="l" t="t" r="r" b="b"/>
              <a:pathLst>
                <a:path w="8876" h="6598" extrusionOk="0">
                  <a:moveTo>
                    <a:pt x="7591" y="1"/>
                  </a:moveTo>
                  <a:cubicBezTo>
                    <a:pt x="7447" y="1"/>
                    <a:pt x="7299" y="59"/>
                    <a:pt x="7167" y="198"/>
                  </a:cubicBezTo>
                  <a:cubicBezTo>
                    <a:pt x="6186" y="1218"/>
                    <a:pt x="4911" y="1817"/>
                    <a:pt x="3615" y="1817"/>
                  </a:cubicBezTo>
                  <a:cubicBezTo>
                    <a:pt x="2779" y="1817"/>
                    <a:pt x="1933" y="1567"/>
                    <a:pt x="1150" y="1021"/>
                  </a:cubicBezTo>
                  <a:cubicBezTo>
                    <a:pt x="1033" y="932"/>
                    <a:pt x="918" y="894"/>
                    <a:pt x="812" y="894"/>
                  </a:cubicBezTo>
                  <a:cubicBezTo>
                    <a:pt x="313" y="894"/>
                    <a:pt x="0" y="1732"/>
                    <a:pt x="549" y="2098"/>
                  </a:cubicBezTo>
                  <a:cubicBezTo>
                    <a:pt x="1466" y="2792"/>
                    <a:pt x="2529" y="3097"/>
                    <a:pt x="3568" y="3097"/>
                  </a:cubicBezTo>
                  <a:cubicBezTo>
                    <a:pt x="3712" y="3097"/>
                    <a:pt x="3857" y="3091"/>
                    <a:pt x="4001" y="3079"/>
                  </a:cubicBezTo>
                  <a:cubicBezTo>
                    <a:pt x="4634" y="4853"/>
                    <a:pt x="6027" y="6500"/>
                    <a:pt x="8054" y="6595"/>
                  </a:cubicBezTo>
                  <a:cubicBezTo>
                    <a:pt x="8074" y="6596"/>
                    <a:pt x="8094" y="6597"/>
                    <a:pt x="8113" y="6597"/>
                  </a:cubicBezTo>
                  <a:cubicBezTo>
                    <a:pt x="8876" y="6597"/>
                    <a:pt x="8827" y="5390"/>
                    <a:pt x="8054" y="5328"/>
                  </a:cubicBezTo>
                  <a:cubicBezTo>
                    <a:pt x="6756" y="5265"/>
                    <a:pt x="5774" y="4061"/>
                    <a:pt x="5267" y="2826"/>
                  </a:cubicBezTo>
                  <a:cubicBezTo>
                    <a:pt x="6312" y="2509"/>
                    <a:pt x="7262" y="1908"/>
                    <a:pt x="8054" y="1084"/>
                  </a:cubicBezTo>
                  <a:cubicBezTo>
                    <a:pt x="8493" y="646"/>
                    <a:pt x="8069" y="1"/>
                    <a:pt x="7591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576682" y="1955485"/>
              <a:ext cx="914898" cy="1858790"/>
            </a:xfrm>
            <a:custGeom>
              <a:avLst/>
              <a:gdLst/>
              <a:ahLst/>
              <a:cxnLst/>
              <a:rect l="l" t="t" r="r" b="b"/>
              <a:pathLst>
                <a:path w="25938" h="52698" extrusionOk="0">
                  <a:moveTo>
                    <a:pt x="21536" y="1"/>
                  </a:moveTo>
                  <a:cubicBezTo>
                    <a:pt x="19097" y="1"/>
                    <a:pt x="17102" y="2059"/>
                    <a:pt x="17102" y="4625"/>
                  </a:cubicBezTo>
                  <a:cubicBezTo>
                    <a:pt x="17102" y="4846"/>
                    <a:pt x="17134" y="5068"/>
                    <a:pt x="17165" y="5290"/>
                  </a:cubicBezTo>
                  <a:cubicBezTo>
                    <a:pt x="16342" y="4244"/>
                    <a:pt x="15138" y="3611"/>
                    <a:pt x="13745" y="3611"/>
                  </a:cubicBezTo>
                  <a:cubicBezTo>
                    <a:pt x="11307" y="3611"/>
                    <a:pt x="9343" y="5670"/>
                    <a:pt x="9343" y="8203"/>
                  </a:cubicBezTo>
                  <a:cubicBezTo>
                    <a:pt x="9343" y="9058"/>
                    <a:pt x="9565" y="9850"/>
                    <a:pt x="9913" y="10515"/>
                  </a:cubicBezTo>
                  <a:cubicBezTo>
                    <a:pt x="9311" y="10167"/>
                    <a:pt x="8615" y="9977"/>
                    <a:pt x="7855" y="9977"/>
                  </a:cubicBezTo>
                  <a:cubicBezTo>
                    <a:pt x="5416" y="9977"/>
                    <a:pt x="3453" y="12035"/>
                    <a:pt x="3453" y="14600"/>
                  </a:cubicBezTo>
                  <a:cubicBezTo>
                    <a:pt x="3453" y="16057"/>
                    <a:pt x="4118" y="17355"/>
                    <a:pt x="5131" y="18210"/>
                  </a:cubicBezTo>
                  <a:cubicBezTo>
                    <a:pt x="4909" y="18179"/>
                    <a:pt x="4656" y="18147"/>
                    <a:pt x="4434" y="18147"/>
                  </a:cubicBezTo>
                  <a:cubicBezTo>
                    <a:pt x="1996" y="18147"/>
                    <a:pt x="1" y="20206"/>
                    <a:pt x="1" y="22771"/>
                  </a:cubicBezTo>
                  <a:cubicBezTo>
                    <a:pt x="1" y="24576"/>
                    <a:pt x="1014" y="26159"/>
                    <a:pt x="2471" y="26919"/>
                  </a:cubicBezTo>
                  <a:cubicBezTo>
                    <a:pt x="1014" y="27648"/>
                    <a:pt x="1" y="29231"/>
                    <a:pt x="1" y="31036"/>
                  </a:cubicBezTo>
                  <a:cubicBezTo>
                    <a:pt x="1" y="33602"/>
                    <a:pt x="1996" y="35660"/>
                    <a:pt x="4434" y="35660"/>
                  </a:cubicBezTo>
                  <a:cubicBezTo>
                    <a:pt x="4561" y="35660"/>
                    <a:pt x="4719" y="35660"/>
                    <a:pt x="4878" y="35628"/>
                  </a:cubicBezTo>
                  <a:lnTo>
                    <a:pt x="4878" y="35628"/>
                  </a:lnTo>
                  <a:cubicBezTo>
                    <a:pt x="3991" y="36483"/>
                    <a:pt x="3453" y="37687"/>
                    <a:pt x="3453" y="39049"/>
                  </a:cubicBezTo>
                  <a:cubicBezTo>
                    <a:pt x="3453" y="41582"/>
                    <a:pt x="5416" y="43641"/>
                    <a:pt x="7855" y="43641"/>
                  </a:cubicBezTo>
                  <a:cubicBezTo>
                    <a:pt x="8583" y="43641"/>
                    <a:pt x="9248" y="43482"/>
                    <a:pt x="9818" y="43166"/>
                  </a:cubicBezTo>
                  <a:lnTo>
                    <a:pt x="9818" y="43166"/>
                  </a:lnTo>
                  <a:cubicBezTo>
                    <a:pt x="9501" y="43799"/>
                    <a:pt x="9343" y="44527"/>
                    <a:pt x="9343" y="45287"/>
                  </a:cubicBezTo>
                  <a:cubicBezTo>
                    <a:pt x="9343" y="47821"/>
                    <a:pt x="11307" y="49911"/>
                    <a:pt x="13745" y="49911"/>
                  </a:cubicBezTo>
                  <a:cubicBezTo>
                    <a:pt x="15107" y="49911"/>
                    <a:pt x="16310" y="49246"/>
                    <a:pt x="17134" y="48264"/>
                  </a:cubicBezTo>
                  <a:cubicBezTo>
                    <a:pt x="17197" y="50734"/>
                    <a:pt x="19160" y="52698"/>
                    <a:pt x="21536" y="52698"/>
                  </a:cubicBezTo>
                  <a:cubicBezTo>
                    <a:pt x="23816" y="52698"/>
                    <a:pt x="25684" y="50893"/>
                    <a:pt x="25906" y="48581"/>
                  </a:cubicBezTo>
                  <a:lnTo>
                    <a:pt x="25938" y="48581"/>
                  </a:lnTo>
                  <a:lnTo>
                    <a:pt x="25938" y="4625"/>
                  </a:lnTo>
                  <a:cubicBezTo>
                    <a:pt x="25938" y="2059"/>
                    <a:pt x="23974" y="1"/>
                    <a:pt x="21536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506313" y="1933158"/>
              <a:ext cx="1013696" cy="1902599"/>
            </a:xfrm>
            <a:custGeom>
              <a:avLst/>
              <a:gdLst/>
              <a:ahLst/>
              <a:cxnLst/>
              <a:rect l="l" t="t" r="r" b="b"/>
              <a:pathLst>
                <a:path w="28739" h="53940" extrusionOk="0">
                  <a:moveTo>
                    <a:pt x="23531" y="1267"/>
                  </a:moveTo>
                  <a:cubicBezTo>
                    <a:pt x="24512" y="1331"/>
                    <a:pt x="25526" y="1647"/>
                    <a:pt x="26191" y="2439"/>
                  </a:cubicBezTo>
                  <a:cubicBezTo>
                    <a:pt x="27996" y="4529"/>
                    <a:pt x="27299" y="8646"/>
                    <a:pt x="27299" y="11180"/>
                  </a:cubicBezTo>
                  <a:lnTo>
                    <a:pt x="27299" y="26381"/>
                  </a:lnTo>
                  <a:lnTo>
                    <a:pt x="27299" y="49024"/>
                  </a:lnTo>
                  <a:cubicBezTo>
                    <a:pt x="27299" y="49056"/>
                    <a:pt x="27299" y="49056"/>
                    <a:pt x="27299" y="49056"/>
                  </a:cubicBezTo>
                  <a:cubicBezTo>
                    <a:pt x="26939" y="51376"/>
                    <a:pt x="25181" y="52540"/>
                    <a:pt x="23452" y="52540"/>
                  </a:cubicBezTo>
                  <a:cubicBezTo>
                    <a:pt x="21688" y="52540"/>
                    <a:pt x="19954" y="51328"/>
                    <a:pt x="19762" y="48897"/>
                  </a:cubicBezTo>
                  <a:cubicBezTo>
                    <a:pt x="19718" y="48524"/>
                    <a:pt x="19401" y="48227"/>
                    <a:pt x="19073" y="48227"/>
                  </a:cubicBezTo>
                  <a:cubicBezTo>
                    <a:pt x="18928" y="48227"/>
                    <a:pt x="18780" y="48286"/>
                    <a:pt x="18654" y="48422"/>
                  </a:cubicBezTo>
                  <a:cubicBezTo>
                    <a:pt x="17778" y="49395"/>
                    <a:pt x="16765" y="49807"/>
                    <a:pt x="15797" y="49807"/>
                  </a:cubicBezTo>
                  <a:cubicBezTo>
                    <a:pt x="13298" y="49807"/>
                    <a:pt x="11105" y="47060"/>
                    <a:pt x="12383" y="44115"/>
                  </a:cubicBezTo>
                  <a:cubicBezTo>
                    <a:pt x="12592" y="43618"/>
                    <a:pt x="12261" y="43164"/>
                    <a:pt x="11801" y="43164"/>
                  </a:cubicBezTo>
                  <a:cubicBezTo>
                    <a:pt x="11704" y="43164"/>
                    <a:pt x="11601" y="43184"/>
                    <a:pt x="11496" y="43229"/>
                  </a:cubicBezTo>
                  <a:cubicBezTo>
                    <a:pt x="10898" y="43502"/>
                    <a:pt x="10326" y="43625"/>
                    <a:pt x="9794" y="43625"/>
                  </a:cubicBezTo>
                  <a:cubicBezTo>
                    <a:pt x="6636" y="43625"/>
                    <a:pt x="4877" y="39307"/>
                    <a:pt x="7316" y="36705"/>
                  </a:cubicBezTo>
                  <a:cubicBezTo>
                    <a:pt x="7688" y="36333"/>
                    <a:pt x="7453" y="35627"/>
                    <a:pt x="6908" y="35627"/>
                  </a:cubicBezTo>
                  <a:cubicBezTo>
                    <a:pt x="6897" y="35627"/>
                    <a:pt x="6885" y="35627"/>
                    <a:pt x="6873" y="35628"/>
                  </a:cubicBezTo>
                  <a:cubicBezTo>
                    <a:pt x="6790" y="35632"/>
                    <a:pt x="6708" y="35634"/>
                    <a:pt x="6627" y="35634"/>
                  </a:cubicBezTo>
                  <a:cubicBezTo>
                    <a:pt x="2483" y="35634"/>
                    <a:pt x="1210" y="30141"/>
                    <a:pt x="4783" y="28091"/>
                  </a:cubicBezTo>
                  <a:cubicBezTo>
                    <a:pt x="5194" y="27837"/>
                    <a:pt x="5194" y="27236"/>
                    <a:pt x="4783" y="26982"/>
                  </a:cubicBezTo>
                  <a:cubicBezTo>
                    <a:pt x="1216" y="24927"/>
                    <a:pt x="2525" y="19438"/>
                    <a:pt x="6534" y="19438"/>
                  </a:cubicBezTo>
                  <a:cubicBezTo>
                    <a:pt x="6725" y="19438"/>
                    <a:pt x="6923" y="19451"/>
                    <a:pt x="7126" y="19477"/>
                  </a:cubicBezTo>
                  <a:cubicBezTo>
                    <a:pt x="7146" y="19479"/>
                    <a:pt x="7165" y="19480"/>
                    <a:pt x="7184" y="19480"/>
                  </a:cubicBezTo>
                  <a:cubicBezTo>
                    <a:pt x="7684" y="19480"/>
                    <a:pt x="7935" y="18705"/>
                    <a:pt x="7569" y="18400"/>
                  </a:cubicBezTo>
                  <a:cubicBezTo>
                    <a:pt x="4784" y="15831"/>
                    <a:pt x="6525" y="11252"/>
                    <a:pt x="9795" y="11252"/>
                  </a:cubicBezTo>
                  <a:cubicBezTo>
                    <a:pt x="10354" y="11252"/>
                    <a:pt x="10958" y="11386"/>
                    <a:pt x="11591" y="11686"/>
                  </a:cubicBezTo>
                  <a:cubicBezTo>
                    <a:pt x="11702" y="11739"/>
                    <a:pt x="11811" y="11762"/>
                    <a:pt x="11914" y="11762"/>
                  </a:cubicBezTo>
                  <a:cubicBezTo>
                    <a:pt x="12372" y="11762"/>
                    <a:pt x="12705" y="11297"/>
                    <a:pt x="12446" y="10831"/>
                  </a:cubicBezTo>
                  <a:cubicBezTo>
                    <a:pt x="10979" y="7851"/>
                    <a:pt x="13246" y="4937"/>
                    <a:pt x="15823" y="4937"/>
                  </a:cubicBezTo>
                  <a:cubicBezTo>
                    <a:pt x="16806" y="4937"/>
                    <a:pt x="17834" y="5361"/>
                    <a:pt x="18717" y="6366"/>
                  </a:cubicBezTo>
                  <a:cubicBezTo>
                    <a:pt x="18828" y="6497"/>
                    <a:pt x="18983" y="6554"/>
                    <a:pt x="19142" y="6554"/>
                  </a:cubicBezTo>
                  <a:cubicBezTo>
                    <a:pt x="19482" y="6554"/>
                    <a:pt x="19837" y="6290"/>
                    <a:pt x="19794" y="5923"/>
                  </a:cubicBezTo>
                  <a:cubicBezTo>
                    <a:pt x="19540" y="3516"/>
                    <a:pt x="21029" y="1394"/>
                    <a:pt x="23531" y="1267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2" y="0"/>
                    <a:pt x="23341" y="32"/>
                  </a:cubicBezTo>
                  <a:cubicBezTo>
                    <a:pt x="20775" y="254"/>
                    <a:pt x="18875" y="2122"/>
                    <a:pt x="18559" y="4529"/>
                  </a:cubicBezTo>
                  <a:cubicBezTo>
                    <a:pt x="17677" y="3941"/>
                    <a:pt x="16643" y="3606"/>
                    <a:pt x="15610" y="3606"/>
                  </a:cubicBezTo>
                  <a:cubicBezTo>
                    <a:pt x="14640" y="3606"/>
                    <a:pt x="13670" y="3901"/>
                    <a:pt x="12826" y="4561"/>
                  </a:cubicBezTo>
                  <a:cubicBezTo>
                    <a:pt x="11053" y="5954"/>
                    <a:pt x="10388" y="8076"/>
                    <a:pt x="10895" y="10135"/>
                  </a:cubicBezTo>
                  <a:cubicBezTo>
                    <a:pt x="10548" y="10063"/>
                    <a:pt x="10209" y="10029"/>
                    <a:pt x="9880" y="10029"/>
                  </a:cubicBezTo>
                  <a:cubicBezTo>
                    <a:pt x="6000" y="10029"/>
                    <a:pt x="3485" y="14765"/>
                    <a:pt x="5733" y="18210"/>
                  </a:cubicBezTo>
                  <a:cubicBezTo>
                    <a:pt x="1394" y="18748"/>
                    <a:pt x="1" y="24702"/>
                    <a:pt x="3357" y="27521"/>
                  </a:cubicBezTo>
                  <a:cubicBezTo>
                    <a:pt x="1" y="30339"/>
                    <a:pt x="1331" y="36135"/>
                    <a:pt x="5638" y="36831"/>
                  </a:cubicBezTo>
                  <a:cubicBezTo>
                    <a:pt x="3567" y="40331"/>
                    <a:pt x="6036" y="44852"/>
                    <a:pt x="9853" y="44852"/>
                  </a:cubicBezTo>
                  <a:cubicBezTo>
                    <a:pt x="10180" y="44852"/>
                    <a:pt x="10518" y="44819"/>
                    <a:pt x="10863" y="44749"/>
                  </a:cubicBezTo>
                  <a:lnTo>
                    <a:pt x="10863" y="44749"/>
                  </a:lnTo>
                  <a:cubicBezTo>
                    <a:pt x="10451" y="46807"/>
                    <a:pt x="11053" y="49087"/>
                    <a:pt x="12953" y="50291"/>
                  </a:cubicBezTo>
                  <a:cubicBezTo>
                    <a:pt x="13828" y="50854"/>
                    <a:pt x="14772" y="51126"/>
                    <a:pt x="15704" y="51126"/>
                  </a:cubicBezTo>
                  <a:cubicBezTo>
                    <a:pt x="16763" y="51126"/>
                    <a:pt x="17807" y="50775"/>
                    <a:pt x="18717" y="50101"/>
                  </a:cubicBezTo>
                  <a:cubicBezTo>
                    <a:pt x="19287" y="52096"/>
                    <a:pt x="20839" y="53838"/>
                    <a:pt x="23087" y="53933"/>
                  </a:cubicBezTo>
                  <a:cubicBezTo>
                    <a:pt x="23186" y="53937"/>
                    <a:pt x="23285" y="53940"/>
                    <a:pt x="23384" y="53940"/>
                  </a:cubicBezTo>
                  <a:cubicBezTo>
                    <a:pt x="24595" y="53940"/>
                    <a:pt x="25854" y="53578"/>
                    <a:pt x="26761" y="52729"/>
                  </a:cubicBezTo>
                  <a:cubicBezTo>
                    <a:pt x="27204" y="52317"/>
                    <a:pt x="27679" y="51811"/>
                    <a:pt x="27933" y="51241"/>
                  </a:cubicBezTo>
                  <a:cubicBezTo>
                    <a:pt x="28050" y="51006"/>
                    <a:pt x="28739" y="49792"/>
                    <a:pt x="28234" y="49792"/>
                  </a:cubicBezTo>
                  <a:cubicBezTo>
                    <a:pt x="28194" y="49792"/>
                    <a:pt x="28147" y="49799"/>
                    <a:pt x="28091" y="49816"/>
                  </a:cubicBezTo>
                  <a:cubicBezTo>
                    <a:pt x="28376" y="49721"/>
                    <a:pt x="28566" y="49499"/>
                    <a:pt x="28566" y="49214"/>
                  </a:cubicBezTo>
                  <a:lnTo>
                    <a:pt x="28566" y="48264"/>
                  </a:lnTo>
                  <a:lnTo>
                    <a:pt x="28566" y="20712"/>
                  </a:lnTo>
                  <a:lnTo>
                    <a:pt x="28566" y="7696"/>
                  </a:lnTo>
                  <a:lnTo>
                    <a:pt x="28566" y="5289"/>
                  </a:lnTo>
                  <a:cubicBezTo>
                    <a:pt x="28566" y="2439"/>
                    <a:pt x="26476" y="254"/>
                    <a:pt x="23721" y="32"/>
                  </a:cubicBezTo>
                  <a:cubicBezTo>
                    <a:pt x="23657" y="0"/>
                    <a:pt x="23594" y="0"/>
                    <a:pt x="23531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154869" y="2103030"/>
              <a:ext cx="244015" cy="335441"/>
            </a:xfrm>
            <a:custGeom>
              <a:avLst/>
              <a:gdLst/>
              <a:ahLst/>
              <a:cxnLst/>
              <a:rect l="l" t="t" r="r" b="b"/>
              <a:pathLst>
                <a:path w="6918" h="9510" extrusionOk="0">
                  <a:moveTo>
                    <a:pt x="763" y="1"/>
                  </a:moveTo>
                  <a:cubicBezTo>
                    <a:pt x="401" y="1"/>
                    <a:pt x="1" y="316"/>
                    <a:pt x="77" y="790"/>
                  </a:cubicBezTo>
                  <a:cubicBezTo>
                    <a:pt x="298" y="2120"/>
                    <a:pt x="932" y="3165"/>
                    <a:pt x="1850" y="3957"/>
                  </a:cubicBezTo>
                  <a:cubicBezTo>
                    <a:pt x="995" y="5667"/>
                    <a:pt x="837" y="7789"/>
                    <a:pt x="2167" y="9309"/>
                  </a:cubicBezTo>
                  <a:cubicBezTo>
                    <a:pt x="2300" y="9450"/>
                    <a:pt x="2451" y="9509"/>
                    <a:pt x="2597" y="9509"/>
                  </a:cubicBezTo>
                  <a:cubicBezTo>
                    <a:pt x="3074" y="9509"/>
                    <a:pt x="3497" y="8875"/>
                    <a:pt x="3085" y="8390"/>
                  </a:cubicBezTo>
                  <a:cubicBezTo>
                    <a:pt x="2230" y="7440"/>
                    <a:pt x="2357" y="5889"/>
                    <a:pt x="2895" y="4653"/>
                  </a:cubicBezTo>
                  <a:lnTo>
                    <a:pt x="2895" y="4653"/>
                  </a:lnTo>
                  <a:cubicBezTo>
                    <a:pt x="3827" y="5135"/>
                    <a:pt x="4845" y="5416"/>
                    <a:pt x="5922" y="5416"/>
                  </a:cubicBezTo>
                  <a:cubicBezTo>
                    <a:pt x="5979" y="5416"/>
                    <a:pt x="6036" y="5415"/>
                    <a:pt x="6094" y="5414"/>
                  </a:cubicBezTo>
                  <a:cubicBezTo>
                    <a:pt x="6917" y="5414"/>
                    <a:pt x="6917" y="4147"/>
                    <a:pt x="6094" y="4147"/>
                  </a:cubicBezTo>
                  <a:cubicBezTo>
                    <a:pt x="6067" y="4147"/>
                    <a:pt x="6040" y="4147"/>
                    <a:pt x="6013" y="4147"/>
                  </a:cubicBezTo>
                  <a:cubicBezTo>
                    <a:pt x="3733" y="4147"/>
                    <a:pt x="1687" y="2821"/>
                    <a:pt x="1280" y="473"/>
                  </a:cubicBezTo>
                  <a:cubicBezTo>
                    <a:pt x="1229" y="143"/>
                    <a:pt x="1005" y="1"/>
                    <a:pt x="76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96921" y="2303307"/>
              <a:ext cx="287506" cy="303202"/>
            </a:xfrm>
            <a:custGeom>
              <a:avLst/>
              <a:gdLst/>
              <a:ahLst/>
              <a:cxnLst/>
              <a:rect l="l" t="t" r="r" b="b"/>
              <a:pathLst>
                <a:path w="8151" h="8596" extrusionOk="0">
                  <a:moveTo>
                    <a:pt x="776" y="1"/>
                  </a:moveTo>
                  <a:cubicBezTo>
                    <a:pt x="175" y="1"/>
                    <a:pt x="1" y="1003"/>
                    <a:pt x="676" y="1256"/>
                  </a:cubicBezTo>
                  <a:cubicBezTo>
                    <a:pt x="3336" y="2301"/>
                    <a:pt x="3843" y="5246"/>
                    <a:pt x="2829" y="7843"/>
                  </a:cubicBezTo>
                  <a:cubicBezTo>
                    <a:pt x="2639" y="8299"/>
                    <a:pt x="3008" y="8595"/>
                    <a:pt x="3395" y="8595"/>
                  </a:cubicBezTo>
                  <a:cubicBezTo>
                    <a:pt x="3653" y="8595"/>
                    <a:pt x="3919" y="8463"/>
                    <a:pt x="4033" y="8159"/>
                  </a:cubicBezTo>
                  <a:cubicBezTo>
                    <a:pt x="4318" y="7463"/>
                    <a:pt x="4476" y="6766"/>
                    <a:pt x="4571" y="6038"/>
                  </a:cubicBezTo>
                  <a:cubicBezTo>
                    <a:pt x="4669" y="6043"/>
                    <a:pt x="4769" y="6045"/>
                    <a:pt x="4869" y="6045"/>
                  </a:cubicBezTo>
                  <a:cubicBezTo>
                    <a:pt x="6023" y="6045"/>
                    <a:pt x="7253" y="5694"/>
                    <a:pt x="7865" y="4644"/>
                  </a:cubicBezTo>
                  <a:cubicBezTo>
                    <a:pt x="8150" y="4161"/>
                    <a:pt x="7720" y="3709"/>
                    <a:pt x="7282" y="3709"/>
                  </a:cubicBezTo>
                  <a:cubicBezTo>
                    <a:pt x="7088" y="3709"/>
                    <a:pt x="6892" y="3797"/>
                    <a:pt x="6756" y="4011"/>
                  </a:cubicBezTo>
                  <a:cubicBezTo>
                    <a:pt x="6725" y="4074"/>
                    <a:pt x="6535" y="4296"/>
                    <a:pt x="6313" y="4423"/>
                  </a:cubicBezTo>
                  <a:cubicBezTo>
                    <a:pt x="5853" y="4720"/>
                    <a:pt x="5347" y="4810"/>
                    <a:pt x="4833" y="4810"/>
                  </a:cubicBezTo>
                  <a:cubicBezTo>
                    <a:pt x="4746" y="4810"/>
                    <a:pt x="4659" y="4807"/>
                    <a:pt x="4571" y="4803"/>
                  </a:cubicBezTo>
                  <a:cubicBezTo>
                    <a:pt x="4413" y="2744"/>
                    <a:pt x="3241" y="907"/>
                    <a:pt x="1024" y="52"/>
                  </a:cubicBezTo>
                  <a:cubicBezTo>
                    <a:pt x="935" y="17"/>
                    <a:pt x="852" y="1"/>
                    <a:pt x="776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716396" y="2575364"/>
              <a:ext cx="313396" cy="232834"/>
            </a:xfrm>
            <a:custGeom>
              <a:avLst/>
              <a:gdLst/>
              <a:ahLst/>
              <a:cxnLst/>
              <a:rect l="l" t="t" r="r" b="b"/>
              <a:pathLst>
                <a:path w="8885" h="6601" extrusionOk="0">
                  <a:moveTo>
                    <a:pt x="764" y="1"/>
                  </a:moveTo>
                  <a:cubicBezTo>
                    <a:pt x="0" y="1"/>
                    <a:pt x="49" y="1239"/>
                    <a:pt x="822" y="1270"/>
                  </a:cubicBezTo>
                  <a:cubicBezTo>
                    <a:pt x="2120" y="1333"/>
                    <a:pt x="3134" y="2537"/>
                    <a:pt x="3609" y="3772"/>
                  </a:cubicBezTo>
                  <a:cubicBezTo>
                    <a:pt x="2563" y="4120"/>
                    <a:pt x="1613" y="4690"/>
                    <a:pt x="822" y="5513"/>
                  </a:cubicBezTo>
                  <a:cubicBezTo>
                    <a:pt x="386" y="5974"/>
                    <a:pt x="802" y="6601"/>
                    <a:pt x="1277" y="6601"/>
                  </a:cubicBezTo>
                  <a:cubicBezTo>
                    <a:pt x="1423" y="6601"/>
                    <a:pt x="1574" y="6542"/>
                    <a:pt x="1708" y="6400"/>
                  </a:cubicBezTo>
                  <a:cubicBezTo>
                    <a:pt x="2689" y="5400"/>
                    <a:pt x="3974" y="4797"/>
                    <a:pt x="5272" y="4797"/>
                  </a:cubicBezTo>
                  <a:cubicBezTo>
                    <a:pt x="6111" y="4797"/>
                    <a:pt x="6955" y="5049"/>
                    <a:pt x="7726" y="5608"/>
                  </a:cubicBezTo>
                  <a:cubicBezTo>
                    <a:pt x="7839" y="5689"/>
                    <a:pt x="7950" y="5724"/>
                    <a:pt x="8054" y="5724"/>
                  </a:cubicBezTo>
                  <a:cubicBezTo>
                    <a:pt x="8560" y="5724"/>
                    <a:pt x="8884" y="4894"/>
                    <a:pt x="8359" y="4500"/>
                  </a:cubicBezTo>
                  <a:cubicBezTo>
                    <a:pt x="7415" y="3834"/>
                    <a:pt x="6349" y="3532"/>
                    <a:pt x="5311" y="3532"/>
                  </a:cubicBezTo>
                  <a:cubicBezTo>
                    <a:pt x="5165" y="3532"/>
                    <a:pt x="5020" y="3538"/>
                    <a:pt x="4875" y="3550"/>
                  </a:cubicBezTo>
                  <a:cubicBezTo>
                    <a:pt x="4242" y="1745"/>
                    <a:pt x="2849" y="130"/>
                    <a:pt x="822" y="3"/>
                  </a:cubicBezTo>
                  <a:cubicBezTo>
                    <a:pt x="802" y="2"/>
                    <a:pt x="783" y="1"/>
                    <a:pt x="764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154869" y="3372170"/>
              <a:ext cx="243980" cy="334771"/>
            </a:xfrm>
            <a:custGeom>
              <a:avLst/>
              <a:gdLst/>
              <a:ahLst/>
              <a:cxnLst/>
              <a:rect l="l" t="t" r="r" b="b"/>
              <a:pathLst>
                <a:path w="6917" h="9491" extrusionOk="0">
                  <a:moveTo>
                    <a:pt x="2605" y="1"/>
                  </a:moveTo>
                  <a:cubicBezTo>
                    <a:pt x="2456" y="1"/>
                    <a:pt x="2303" y="64"/>
                    <a:pt x="2167" y="215"/>
                  </a:cubicBezTo>
                  <a:cubicBezTo>
                    <a:pt x="837" y="1703"/>
                    <a:pt x="995" y="3857"/>
                    <a:pt x="1850" y="5567"/>
                  </a:cubicBezTo>
                  <a:cubicBezTo>
                    <a:pt x="932" y="6327"/>
                    <a:pt x="298" y="7404"/>
                    <a:pt x="77" y="8702"/>
                  </a:cubicBezTo>
                  <a:cubicBezTo>
                    <a:pt x="1" y="9176"/>
                    <a:pt x="401" y="9491"/>
                    <a:pt x="763" y="9491"/>
                  </a:cubicBezTo>
                  <a:cubicBezTo>
                    <a:pt x="1005" y="9491"/>
                    <a:pt x="1229" y="9349"/>
                    <a:pt x="1280" y="9019"/>
                  </a:cubicBezTo>
                  <a:cubicBezTo>
                    <a:pt x="1687" y="6671"/>
                    <a:pt x="3733" y="5345"/>
                    <a:pt x="6013" y="5345"/>
                  </a:cubicBezTo>
                  <a:cubicBezTo>
                    <a:pt x="6040" y="5345"/>
                    <a:pt x="6067" y="5345"/>
                    <a:pt x="6094" y="5345"/>
                  </a:cubicBezTo>
                  <a:cubicBezTo>
                    <a:pt x="6104" y="5345"/>
                    <a:pt x="6113" y="5346"/>
                    <a:pt x="6123" y="5346"/>
                  </a:cubicBezTo>
                  <a:cubicBezTo>
                    <a:pt x="6917" y="5346"/>
                    <a:pt x="6907" y="4078"/>
                    <a:pt x="6094" y="4078"/>
                  </a:cubicBezTo>
                  <a:cubicBezTo>
                    <a:pt x="4954" y="4078"/>
                    <a:pt x="3877" y="4332"/>
                    <a:pt x="2895" y="4838"/>
                  </a:cubicBezTo>
                  <a:cubicBezTo>
                    <a:pt x="2357" y="3603"/>
                    <a:pt x="2230" y="2083"/>
                    <a:pt x="3085" y="1101"/>
                  </a:cubicBezTo>
                  <a:cubicBezTo>
                    <a:pt x="3495" y="643"/>
                    <a:pt x="3078" y="1"/>
                    <a:pt x="2605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891348" y="3198312"/>
              <a:ext cx="287471" cy="302779"/>
            </a:xfrm>
            <a:custGeom>
              <a:avLst/>
              <a:gdLst/>
              <a:ahLst/>
              <a:cxnLst/>
              <a:rect l="l" t="t" r="r" b="b"/>
              <a:pathLst>
                <a:path w="8150" h="8584" extrusionOk="0">
                  <a:moveTo>
                    <a:pt x="3410" y="0"/>
                  </a:moveTo>
                  <a:cubicBezTo>
                    <a:pt x="3014" y="0"/>
                    <a:pt x="2624" y="310"/>
                    <a:pt x="2797" y="773"/>
                  </a:cubicBezTo>
                  <a:cubicBezTo>
                    <a:pt x="3842" y="3339"/>
                    <a:pt x="3336" y="6284"/>
                    <a:pt x="675" y="7329"/>
                  </a:cubicBezTo>
                  <a:cubicBezTo>
                    <a:pt x="1" y="7582"/>
                    <a:pt x="175" y="8584"/>
                    <a:pt x="754" y="8584"/>
                  </a:cubicBezTo>
                  <a:cubicBezTo>
                    <a:pt x="827" y="8584"/>
                    <a:pt x="907" y="8568"/>
                    <a:pt x="992" y="8532"/>
                  </a:cubicBezTo>
                  <a:cubicBezTo>
                    <a:pt x="3241" y="7677"/>
                    <a:pt x="4412" y="5840"/>
                    <a:pt x="4571" y="3782"/>
                  </a:cubicBezTo>
                  <a:cubicBezTo>
                    <a:pt x="4658" y="3777"/>
                    <a:pt x="4746" y="3775"/>
                    <a:pt x="4833" y="3775"/>
                  </a:cubicBezTo>
                  <a:cubicBezTo>
                    <a:pt x="5346" y="3775"/>
                    <a:pt x="5852" y="3864"/>
                    <a:pt x="6312" y="4162"/>
                  </a:cubicBezTo>
                  <a:cubicBezTo>
                    <a:pt x="6534" y="4289"/>
                    <a:pt x="6724" y="4510"/>
                    <a:pt x="6756" y="4574"/>
                  </a:cubicBezTo>
                  <a:cubicBezTo>
                    <a:pt x="6882" y="4798"/>
                    <a:pt x="7075" y="4890"/>
                    <a:pt x="7269" y="4890"/>
                  </a:cubicBezTo>
                  <a:cubicBezTo>
                    <a:pt x="7706" y="4890"/>
                    <a:pt x="8149" y="4423"/>
                    <a:pt x="7864" y="3940"/>
                  </a:cubicBezTo>
                  <a:cubicBezTo>
                    <a:pt x="7252" y="2891"/>
                    <a:pt x="6023" y="2539"/>
                    <a:pt x="4868" y="2539"/>
                  </a:cubicBezTo>
                  <a:cubicBezTo>
                    <a:pt x="4768" y="2539"/>
                    <a:pt x="4669" y="2542"/>
                    <a:pt x="4571" y="2547"/>
                  </a:cubicBezTo>
                  <a:cubicBezTo>
                    <a:pt x="4476" y="1818"/>
                    <a:pt x="4317" y="1122"/>
                    <a:pt x="4032" y="425"/>
                  </a:cubicBezTo>
                  <a:cubicBezTo>
                    <a:pt x="3921" y="128"/>
                    <a:pt x="3664" y="0"/>
                    <a:pt x="3410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716396" y="3001914"/>
              <a:ext cx="313255" cy="232728"/>
            </a:xfrm>
            <a:custGeom>
              <a:avLst/>
              <a:gdLst/>
              <a:ahLst/>
              <a:cxnLst/>
              <a:rect l="l" t="t" r="r" b="b"/>
              <a:pathLst>
                <a:path w="8881" h="6598" extrusionOk="0">
                  <a:moveTo>
                    <a:pt x="1285" y="1"/>
                  </a:moveTo>
                  <a:cubicBezTo>
                    <a:pt x="807" y="1"/>
                    <a:pt x="383" y="646"/>
                    <a:pt x="822" y="1084"/>
                  </a:cubicBezTo>
                  <a:cubicBezTo>
                    <a:pt x="1613" y="1908"/>
                    <a:pt x="2563" y="2509"/>
                    <a:pt x="3609" y="2826"/>
                  </a:cubicBezTo>
                  <a:cubicBezTo>
                    <a:pt x="3134" y="4061"/>
                    <a:pt x="2120" y="5265"/>
                    <a:pt x="822" y="5328"/>
                  </a:cubicBezTo>
                  <a:cubicBezTo>
                    <a:pt x="49" y="5390"/>
                    <a:pt x="0" y="6597"/>
                    <a:pt x="763" y="6597"/>
                  </a:cubicBezTo>
                  <a:cubicBezTo>
                    <a:pt x="782" y="6597"/>
                    <a:pt x="802" y="6596"/>
                    <a:pt x="822" y="6595"/>
                  </a:cubicBezTo>
                  <a:cubicBezTo>
                    <a:pt x="2849" y="6500"/>
                    <a:pt x="4242" y="4853"/>
                    <a:pt x="4875" y="3079"/>
                  </a:cubicBezTo>
                  <a:cubicBezTo>
                    <a:pt x="5019" y="3091"/>
                    <a:pt x="5163" y="3097"/>
                    <a:pt x="5308" y="3097"/>
                  </a:cubicBezTo>
                  <a:cubicBezTo>
                    <a:pt x="6347" y="3097"/>
                    <a:pt x="7414" y="2792"/>
                    <a:pt x="8359" y="2098"/>
                  </a:cubicBezTo>
                  <a:cubicBezTo>
                    <a:pt x="8881" y="1732"/>
                    <a:pt x="8564" y="894"/>
                    <a:pt x="8064" y="894"/>
                  </a:cubicBezTo>
                  <a:cubicBezTo>
                    <a:pt x="7957" y="894"/>
                    <a:pt x="7843" y="932"/>
                    <a:pt x="7726" y="1021"/>
                  </a:cubicBezTo>
                  <a:cubicBezTo>
                    <a:pt x="6956" y="1567"/>
                    <a:pt x="6112" y="1817"/>
                    <a:pt x="5275" y="1817"/>
                  </a:cubicBezTo>
                  <a:cubicBezTo>
                    <a:pt x="3976" y="1817"/>
                    <a:pt x="2690" y="1218"/>
                    <a:pt x="1708" y="198"/>
                  </a:cubicBezTo>
                  <a:cubicBezTo>
                    <a:pt x="1577" y="59"/>
                    <a:pt x="1429" y="1"/>
                    <a:pt x="1285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16"/>
            <p:cNvGrpSpPr/>
            <p:nvPr/>
          </p:nvGrpSpPr>
          <p:grpSpPr>
            <a:xfrm>
              <a:off x="5941491" y="1056283"/>
              <a:ext cx="683652" cy="682558"/>
              <a:chOff x="5941491" y="1056283"/>
              <a:chExt cx="683652" cy="682558"/>
            </a:xfrm>
          </p:grpSpPr>
          <p:sp>
            <p:nvSpPr>
              <p:cNvPr id="292" name="Google Shape;292;p16"/>
              <p:cNvSpPr/>
              <p:nvPr/>
            </p:nvSpPr>
            <p:spPr>
              <a:xfrm>
                <a:off x="5941491" y="1056283"/>
                <a:ext cx="683652" cy="682558"/>
              </a:xfrm>
              <a:custGeom>
                <a:avLst/>
                <a:gdLst/>
                <a:ahLst/>
                <a:cxnLst/>
                <a:rect l="l" t="t" r="r" b="b"/>
                <a:pathLst>
                  <a:path w="19382" h="19351" extrusionOk="0">
                    <a:moveTo>
                      <a:pt x="9691" y="0"/>
                    </a:moveTo>
                    <a:cubicBezTo>
                      <a:pt x="4339" y="0"/>
                      <a:pt x="0" y="4307"/>
                      <a:pt x="0" y="9659"/>
                    </a:cubicBezTo>
                    <a:cubicBezTo>
                      <a:pt x="0" y="15011"/>
                      <a:pt x="4339" y="19350"/>
                      <a:pt x="9691" y="19350"/>
                    </a:cubicBezTo>
                    <a:cubicBezTo>
                      <a:pt x="15043" y="19350"/>
                      <a:pt x="19382" y="15011"/>
                      <a:pt x="19382" y="9659"/>
                    </a:cubicBezTo>
                    <a:cubicBezTo>
                      <a:pt x="19382" y="4339"/>
                      <a:pt x="15043" y="0"/>
                      <a:pt x="9691" y="0"/>
                    </a:cubicBez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16"/>
              <p:cNvGrpSpPr/>
              <p:nvPr/>
            </p:nvGrpSpPr>
            <p:grpSpPr>
              <a:xfrm>
                <a:off x="6164872" y="1190319"/>
                <a:ext cx="235761" cy="414452"/>
                <a:chOff x="6164872" y="1190319"/>
                <a:chExt cx="235761" cy="414452"/>
              </a:xfrm>
            </p:grpSpPr>
            <p:sp>
              <p:nvSpPr>
                <p:cNvPr id="294" name="Google Shape;294;p16"/>
                <p:cNvSpPr/>
                <p:nvPr/>
              </p:nvSpPr>
              <p:spPr>
                <a:xfrm>
                  <a:off x="6164872" y="1276348"/>
                  <a:ext cx="235761" cy="32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4" h="9311" extrusionOk="0">
                      <a:moveTo>
                        <a:pt x="3358" y="570"/>
                      </a:moveTo>
                      <a:cubicBezTo>
                        <a:pt x="4846" y="570"/>
                        <a:pt x="6081" y="1805"/>
                        <a:pt x="6081" y="3325"/>
                      </a:cubicBezTo>
                      <a:cubicBezTo>
                        <a:pt x="6081" y="4339"/>
                        <a:pt x="5543" y="5257"/>
                        <a:pt x="4625" y="5732"/>
                      </a:cubicBezTo>
                      <a:lnTo>
                        <a:pt x="4466" y="5827"/>
                      </a:lnTo>
                      <a:lnTo>
                        <a:pt x="4466" y="6714"/>
                      </a:lnTo>
                      <a:lnTo>
                        <a:pt x="2218" y="6714"/>
                      </a:lnTo>
                      <a:lnTo>
                        <a:pt x="2218" y="5827"/>
                      </a:lnTo>
                      <a:lnTo>
                        <a:pt x="2059" y="5732"/>
                      </a:lnTo>
                      <a:cubicBezTo>
                        <a:pt x="1173" y="5257"/>
                        <a:pt x="603" y="4339"/>
                        <a:pt x="603" y="3325"/>
                      </a:cubicBezTo>
                      <a:cubicBezTo>
                        <a:pt x="603" y="1805"/>
                        <a:pt x="1838" y="570"/>
                        <a:pt x="3358" y="570"/>
                      </a:cubicBezTo>
                      <a:close/>
                      <a:moveTo>
                        <a:pt x="5005" y="7316"/>
                      </a:moveTo>
                      <a:cubicBezTo>
                        <a:pt x="5131" y="7316"/>
                        <a:pt x="5258" y="7411"/>
                        <a:pt x="5258" y="7537"/>
                      </a:cubicBezTo>
                      <a:cubicBezTo>
                        <a:pt x="5258" y="7664"/>
                        <a:pt x="5131" y="7791"/>
                        <a:pt x="5005" y="7791"/>
                      </a:cubicBezTo>
                      <a:lnTo>
                        <a:pt x="1679" y="7791"/>
                      </a:lnTo>
                      <a:cubicBezTo>
                        <a:pt x="1553" y="7791"/>
                        <a:pt x="1458" y="7664"/>
                        <a:pt x="1458" y="7537"/>
                      </a:cubicBezTo>
                      <a:cubicBezTo>
                        <a:pt x="1458" y="7411"/>
                        <a:pt x="1553" y="7316"/>
                        <a:pt x="1679" y="7316"/>
                      </a:cubicBezTo>
                      <a:close/>
                      <a:moveTo>
                        <a:pt x="3896" y="8361"/>
                      </a:moveTo>
                      <a:cubicBezTo>
                        <a:pt x="3801" y="8582"/>
                        <a:pt x="3580" y="8709"/>
                        <a:pt x="3358" y="8709"/>
                      </a:cubicBezTo>
                      <a:cubicBezTo>
                        <a:pt x="3104" y="8709"/>
                        <a:pt x="2883" y="8582"/>
                        <a:pt x="2788" y="8361"/>
                      </a:cubicBezTo>
                      <a:close/>
                      <a:moveTo>
                        <a:pt x="3358" y="0"/>
                      </a:moveTo>
                      <a:cubicBezTo>
                        <a:pt x="1521" y="0"/>
                        <a:pt x="1" y="1489"/>
                        <a:pt x="1" y="3325"/>
                      </a:cubicBezTo>
                      <a:cubicBezTo>
                        <a:pt x="1" y="4497"/>
                        <a:pt x="634" y="5574"/>
                        <a:pt x="1616" y="6176"/>
                      </a:cubicBezTo>
                      <a:lnTo>
                        <a:pt x="1616" y="6714"/>
                      </a:lnTo>
                      <a:cubicBezTo>
                        <a:pt x="1204" y="6746"/>
                        <a:pt x="856" y="7126"/>
                        <a:pt x="856" y="7537"/>
                      </a:cubicBezTo>
                      <a:cubicBezTo>
                        <a:pt x="856" y="8012"/>
                        <a:pt x="1236" y="8361"/>
                        <a:pt x="1679" y="8361"/>
                      </a:cubicBezTo>
                      <a:lnTo>
                        <a:pt x="2154" y="8361"/>
                      </a:lnTo>
                      <a:cubicBezTo>
                        <a:pt x="2281" y="8899"/>
                        <a:pt x="2756" y="9311"/>
                        <a:pt x="3358" y="9311"/>
                      </a:cubicBezTo>
                      <a:cubicBezTo>
                        <a:pt x="3928" y="9311"/>
                        <a:pt x="4403" y="8899"/>
                        <a:pt x="4530" y="8361"/>
                      </a:cubicBezTo>
                      <a:lnTo>
                        <a:pt x="5005" y="8361"/>
                      </a:lnTo>
                      <a:cubicBezTo>
                        <a:pt x="5448" y="8361"/>
                        <a:pt x="5828" y="8012"/>
                        <a:pt x="5828" y="7537"/>
                      </a:cubicBezTo>
                      <a:cubicBezTo>
                        <a:pt x="5828" y="7126"/>
                        <a:pt x="5511" y="6746"/>
                        <a:pt x="5068" y="6714"/>
                      </a:cubicBezTo>
                      <a:lnTo>
                        <a:pt x="5068" y="6176"/>
                      </a:lnTo>
                      <a:cubicBezTo>
                        <a:pt x="6081" y="5574"/>
                        <a:pt x="6683" y="4497"/>
                        <a:pt x="6683" y="3325"/>
                      </a:cubicBezTo>
                      <a:cubicBezTo>
                        <a:pt x="6683" y="1489"/>
                        <a:pt x="5195" y="0"/>
                        <a:pt x="33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6"/>
                <p:cNvSpPr/>
                <p:nvPr/>
              </p:nvSpPr>
              <p:spPr>
                <a:xfrm>
                  <a:off x="6272136" y="1190319"/>
                  <a:ext cx="21234" cy="58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648" extrusionOk="0">
                      <a:moveTo>
                        <a:pt x="0" y="1"/>
                      </a:moveTo>
                      <a:lnTo>
                        <a:pt x="0" y="1647"/>
                      </a:lnTo>
                      <a:lnTo>
                        <a:pt x="602" y="1647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6"/>
                <p:cNvSpPr/>
                <p:nvPr/>
              </p:nvSpPr>
              <p:spPr>
                <a:xfrm>
                  <a:off x="6345855" y="1217126"/>
                  <a:ext cx="46948" cy="6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1743" extrusionOk="0">
                      <a:moveTo>
                        <a:pt x="824" y="1"/>
                      </a:moveTo>
                      <a:lnTo>
                        <a:pt x="0" y="1426"/>
                      </a:lnTo>
                      <a:lnTo>
                        <a:pt x="507" y="1743"/>
                      </a:lnTo>
                      <a:lnTo>
                        <a:pt x="1330" y="317"/>
                      </a:lnTo>
                      <a:lnTo>
                        <a:pt x="8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6"/>
                <p:cNvSpPr/>
                <p:nvPr/>
              </p:nvSpPr>
              <p:spPr>
                <a:xfrm>
                  <a:off x="6171574" y="1217126"/>
                  <a:ext cx="46983" cy="6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1743" extrusionOk="0">
                      <a:moveTo>
                        <a:pt x="508" y="1"/>
                      </a:moveTo>
                      <a:lnTo>
                        <a:pt x="1" y="317"/>
                      </a:lnTo>
                      <a:lnTo>
                        <a:pt x="824" y="1743"/>
                      </a:lnTo>
                      <a:lnTo>
                        <a:pt x="1331" y="1426"/>
                      </a:lnTo>
                      <a:lnTo>
                        <a:pt x="50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6"/>
            <p:cNvGrpSpPr/>
            <p:nvPr/>
          </p:nvGrpSpPr>
          <p:grpSpPr>
            <a:xfrm>
              <a:off x="5941491" y="2582172"/>
              <a:ext cx="683652" cy="683652"/>
              <a:chOff x="5941491" y="2582172"/>
              <a:chExt cx="683652" cy="683652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5941491" y="2582172"/>
                <a:ext cx="683652" cy="683652"/>
              </a:xfrm>
              <a:custGeom>
                <a:avLst/>
                <a:gdLst/>
                <a:ahLst/>
                <a:cxnLst/>
                <a:rect l="l" t="t" r="r" b="b"/>
                <a:pathLst>
                  <a:path w="19382" h="19382" extrusionOk="0">
                    <a:moveTo>
                      <a:pt x="9691" y="0"/>
                    </a:moveTo>
                    <a:cubicBezTo>
                      <a:pt x="4339" y="0"/>
                      <a:pt x="0" y="4339"/>
                      <a:pt x="0" y="9691"/>
                    </a:cubicBezTo>
                    <a:cubicBezTo>
                      <a:pt x="0" y="15043"/>
                      <a:pt x="4339" y="19381"/>
                      <a:pt x="9691" y="19381"/>
                    </a:cubicBezTo>
                    <a:cubicBezTo>
                      <a:pt x="15043" y="19381"/>
                      <a:pt x="19382" y="15043"/>
                      <a:pt x="19382" y="9691"/>
                    </a:cubicBezTo>
                    <a:cubicBezTo>
                      <a:pt x="19382" y="4339"/>
                      <a:pt x="15043" y="0"/>
                      <a:pt x="9691" y="0"/>
                    </a:cubicBez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6111258" y="2778745"/>
                <a:ext cx="342990" cy="311703"/>
                <a:chOff x="6111258" y="2778745"/>
                <a:chExt cx="342990" cy="311703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6111258" y="2778745"/>
                  <a:ext cx="342990" cy="311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4" h="8837" extrusionOk="0">
                      <a:moveTo>
                        <a:pt x="7348" y="539"/>
                      </a:moveTo>
                      <a:cubicBezTo>
                        <a:pt x="8361" y="539"/>
                        <a:pt x="9185" y="1363"/>
                        <a:pt x="9185" y="2376"/>
                      </a:cubicBezTo>
                      <a:lnTo>
                        <a:pt x="9185" y="4910"/>
                      </a:lnTo>
                      <a:cubicBezTo>
                        <a:pt x="9185" y="5828"/>
                        <a:pt x="8488" y="6588"/>
                        <a:pt x="7601" y="6715"/>
                      </a:cubicBezTo>
                      <a:lnTo>
                        <a:pt x="7348" y="6746"/>
                      </a:lnTo>
                      <a:lnTo>
                        <a:pt x="7348" y="7886"/>
                      </a:lnTo>
                      <a:lnTo>
                        <a:pt x="5353" y="6746"/>
                      </a:lnTo>
                      <a:lnTo>
                        <a:pt x="2408" y="6746"/>
                      </a:lnTo>
                      <a:cubicBezTo>
                        <a:pt x="1394" y="6746"/>
                        <a:pt x="539" y="5923"/>
                        <a:pt x="539" y="4910"/>
                      </a:cubicBezTo>
                      <a:lnTo>
                        <a:pt x="539" y="2376"/>
                      </a:lnTo>
                      <a:cubicBezTo>
                        <a:pt x="539" y="1363"/>
                        <a:pt x="1363" y="539"/>
                        <a:pt x="2408" y="539"/>
                      </a:cubicBezTo>
                      <a:close/>
                      <a:moveTo>
                        <a:pt x="2408" y="1"/>
                      </a:moveTo>
                      <a:cubicBezTo>
                        <a:pt x="1078" y="1"/>
                        <a:pt x="1" y="1078"/>
                        <a:pt x="1" y="2376"/>
                      </a:cubicBezTo>
                      <a:lnTo>
                        <a:pt x="1" y="4910"/>
                      </a:lnTo>
                      <a:cubicBezTo>
                        <a:pt x="1" y="6208"/>
                        <a:pt x="1078" y="7285"/>
                        <a:pt x="2408" y="7285"/>
                      </a:cubicBezTo>
                      <a:lnTo>
                        <a:pt x="5195" y="7285"/>
                      </a:lnTo>
                      <a:lnTo>
                        <a:pt x="7886" y="8836"/>
                      </a:lnTo>
                      <a:lnTo>
                        <a:pt x="7886" y="7221"/>
                      </a:lnTo>
                      <a:cubicBezTo>
                        <a:pt x="8963" y="6968"/>
                        <a:pt x="9723" y="6018"/>
                        <a:pt x="9723" y="4910"/>
                      </a:cubicBezTo>
                      <a:lnTo>
                        <a:pt x="9723" y="2376"/>
                      </a:lnTo>
                      <a:cubicBezTo>
                        <a:pt x="9723" y="1046"/>
                        <a:pt x="8646" y="1"/>
                        <a:pt x="73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6167130" y="2883752"/>
                  <a:ext cx="40246" cy="40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41" extrusionOk="0">
                      <a:moveTo>
                        <a:pt x="570" y="1"/>
                      </a:moveTo>
                      <a:cubicBezTo>
                        <a:pt x="254" y="1"/>
                        <a:pt x="0" y="254"/>
                        <a:pt x="0" y="571"/>
                      </a:cubicBezTo>
                      <a:cubicBezTo>
                        <a:pt x="0" y="887"/>
                        <a:pt x="254" y="1141"/>
                        <a:pt x="570" y="1141"/>
                      </a:cubicBezTo>
                      <a:cubicBezTo>
                        <a:pt x="887" y="1141"/>
                        <a:pt x="1140" y="887"/>
                        <a:pt x="1140" y="571"/>
                      </a:cubicBezTo>
                      <a:cubicBezTo>
                        <a:pt x="1140" y="254"/>
                        <a:pt x="887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6263177" y="2883752"/>
                  <a:ext cx="40246" cy="40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41" extrusionOk="0">
                      <a:moveTo>
                        <a:pt x="571" y="1"/>
                      </a:moveTo>
                      <a:cubicBezTo>
                        <a:pt x="254" y="1"/>
                        <a:pt x="1" y="254"/>
                        <a:pt x="1" y="571"/>
                      </a:cubicBezTo>
                      <a:cubicBezTo>
                        <a:pt x="1" y="887"/>
                        <a:pt x="254" y="1141"/>
                        <a:pt x="571" y="1141"/>
                      </a:cubicBezTo>
                      <a:cubicBezTo>
                        <a:pt x="888" y="1141"/>
                        <a:pt x="1141" y="887"/>
                        <a:pt x="1141" y="571"/>
                      </a:cubicBezTo>
                      <a:cubicBezTo>
                        <a:pt x="1141" y="254"/>
                        <a:pt x="888" y="1"/>
                        <a:pt x="5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6358130" y="2883752"/>
                  <a:ext cx="40246" cy="40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41" extrusionOk="0">
                      <a:moveTo>
                        <a:pt x="571" y="1"/>
                      </a:moveTo>
                      <a:cubicBezTo>
                        <a:pt x="254" y="1"/>
                        <a:pt x="1" y="254"/>
                        <a:pt x="1" y="571"/>
                      </a:cubicBezTo>
                      <a:cubicBezTo>
                        <a:pt x="1" y="887"/>
                        <a:pt x="254" y="1141"/>
                        <a:pt x="571" y="1141"/>
                      </a:cubicBezTo>
                      <a:cubicBezTo>
                        <a:pt x="887" y="1141"/>
                        <a:pt x="1141" y="887"/>
                        <a:pt x="1141" y="571"/>
                      </a:cubicBezTo>
                      <a:cubicBezTo>
                        <a:pt x="1141" y="254"/>
                        <a:pt x="887" y="1"/>
                        <a:pt x="5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5" name="Google Shape;305;p16"/>
            <p:cNvGrpSpPr/>
            <p:nvPr/>
          </p:nvGrpSpPr>
          <p:grpSpPr>
            <a:xfrm>
              <a:off x="5941491" y="3943831"/>
              <a:ext cx="690353" cy="690353"/>
              <a:chOff x="5941491" y="3943831"/>
              <a:chExt cx="690353" cy="690353"/>
            </a:xfrm>
          </p:grpSpPr>
          <p:sp>
            <p:nvSpPr>
              <p:cNvPr id="306" name="Google Shape;306;p16"/>
              <p:cNvSpPr/>
              <p:nvPr/>
            </p:nvSpPr>
            <p:spPr>
              <a:xfrm>
                <a:off x="5941491" y="3943831"/>
                <a:ext cx="690353" cy="690353"/>
              </a:xfrm>
              <a:custGeom>
                <a:avLst/>
                <a:gdLst/>
                <a:ahLst/>
                <a:cxnLst/>
                <a:rect l="l" t="t" r="r" b="b"/>
                <a:pathLst>
                  <a:path w="19572" h="19572" extrusionOk="0">
                    <a:moveTo>
                      <a:pt x="9786" y="0"/>
                    </a:moveTo>
                    <a:cubicBezTo>
                      <a:pt x="4370" y="0"/>
                      <a:pt x="0" y="4402"/>
                      <a:pt x="0" y="9786"/>
                    </a:cubicBezTo>
                    <a:cubicBezTo>
                      <a:pt x="0" y="15202"/>
                      <a:pt x="4370" y="19572"/>
                      <a:pt x="9786" y="19572"/>
                    </a:cubicBezTo>
                    <a:cubicBezTo>
                      <a:pt x="15201" y="19572"/>
                      <a:pt x="19572" y="15202"/>
                      <a:pt x="19572" y="9786"/>
                    </a:cubicBezTo>
                    <a:cubicBezTo>
                      <a:pt x="19572" y="4402"/>
                      <a:pt x="15201" y="0"/>
                      <a:pt x="9786" y="0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122439" y="4124779"/>
                <a:ext cx="328458" cy="329586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9344" extrusionOk="0">
                    <a:moveTo>
                      <a:pt x="4656" y="3358"/>
                    </a:moveTo>
                    <a:cubicBezTo>
                      <a:pt x="5353" y="3358"/>
                      <a:pt x="5954" y="3959"/>
                      <a:pt x="5954" y="4656"/>
                    </a:cubicBezTo>
                    <a:cubicBezTo>
                      <a:pt x="5954" y="5385"/>
                      <a:pt x="5353" y="5955"/>
                      <a:pt x="4656" y="5955"/>
                    </a:cubicBezTo>
                    <a:cubicBezTo>
                      <a:pt x="3959" y="5955"/>
                      <a:pt x="3357" y="5385"/>
                      <a:pt x="3357" y="4656"/>
                    </a:cubicBezTo>
                    <a:cubicBezTo>
                      <a:pt x="3357" y="3959"/>
                      <a:pt x="3959" y="3358"/>
                      <a:pt x="4656" y="3358"/>
                    </a:cubicBezTo>
                    <a:close/>
                    <a:moveTo>
                      <a:pt x="4656" y="2851"/>
                    </a:moveTo>
                    <a:cubicBezTo>
                      <a:pt x="3674" y="2851"/>
                      <a:pt x="2851" y="3674"/>
                      <a:pt x="2851" y="4656"/>
                    </a:cubicBezTo>
                    <a:cubicBezTo>
                      <a:pt x="2851" y="5638"/>
                      <a:pt x="3674" y="6461"/>
                      <a:pt x="4656" y="6461"/>
                    </a:cubicBezTo>
                    <a:cubicBezTo>
                      <a:pt x="5638" y="6461"/>
                      <a:pt x="6461" y="5670"/>
                      <a:pt x="6461" y="4656"/>
                    </a:cubicBezTo>
                    <a:cubicBezTo>
                      <a:pt x="6461" y="3674"/>
                      <a:pt x="5638" y="2851"/>
                      <a:pt x="4656" y="2851"/>
                    </a:cubicBezTo>
                    <a:close/>
                    <a:moveTo>
                      <a:pt x="5036" y="508"/>
                    </a:moveTo>
                    <a:lnTo>
                      <a:pt x="5036" y="1521"/>
                    </a:lnTo>
                    <a:lnTo>
                      <a:pt x="5258" y="1553"/>
                    </a:lnTo>
                    <a:cubicBezTo>
                      <a:pt x="5669" y="1648"/>
                      <a:pt x="6081" y="1806"/>
                      <a:pt x="6429" y="2059"/>
                    </a:cubicBezTo>
                    <a:lnTo>
                      <a:pt x="6619" y="2154"/>
                    </a:lnTo>
                    <a:lnTo>
                      <a:pt x="7316" y="1458"/>
                    </a:lnTo>
                    <a:lnTo>
                      <a:pt x="7886" y="1996"/>
                    </a:lnTo>
                    <a:lnTo>
                      <a:pt x="7158" y="2724"/>
                    </a:lnTo>
                    <a:lnTo>
                      <a:pt x="7284" y="2883"/>
                    </a:lnTo>
                    <a:cubicBezTo>
                      <a:pt x="7506" y="3263"/>
                      <a:pt x="7696" y="3643"/>
                      <a:pt x="7759" y="4054"/>
                    </a:cubicBezTo>
                    <a:lnTo>
                      <a:pt x="7791" y="4276"/>
                    </a:lnTo>
                    <a:lnTo>
                      <a:pt x="8804" y="4276"/>
                    </a:lnTo>
                    <a:lnTo>
                      <a:pt x="8804" y="5068"/>
                    </a:lnTo>
                    <a:lnTo>
                      <a:pt x="7791" y="5068"/>
                    </a:lnTo>
                    <a:lnTo>
                      <a:pt x="7759" y="5258"/>
                    </a:lnTo>
                    <a:cubicBezTo>
                      <a:pt x="7664" y="5670"/>
                      <a:pt x="7506" y="6081"/>
                      <a:pt x="7284" y="6430"/>
                    </a:cubicBezTo>
                    <a:lnTo>
                      <a:pt x="7158" y="6620"/>
                    </a:lnTo>
                    <a:lnTo>
                      <a:pt x="7886" y="7316"/>
                    </a:lnTo>
                    <a:lnTo>
                      <a:pt x="7316" y="7886"/>
                    </a:lnTo>
                    <a:lnTo>
                      <a:pt x="6619" y="7158"/>
                    </a:lnTo>
                    <a:lnTo>
                      <a:pt x="6429" y="7285"/>
                    </a:lnTo>
                    <a:cubicBezTo>
                      <a:pt x="6081" y="7506"/>
                      <a:pt x="5669" y="7696"/>
                      <a:pt x="5258" y="7760"/>
                    </a:cubicBezTo>
                    <a:lnTo>
                      <a:pt x="5036" y="7791"/>
                    </a:lnTo>
                    <a:lnTo>
                      <a:pt x="5036" y="8836"/>
                    </a:lnTo>
                    <a:lnTo>
                      <a:pt x="4276" y="8836"/>
                    </a:lnTo>
                    <a:lnTo>
                      <a:pt x="4276" y="7791"/>
                    </a:lnTo>
                    <a:lnTo>
                      <a:pt x="4054" y="7760"/>
                    </a:lnTo>
                    <a:cubicBezTo>
                      <a:pt x="3642" y="7665"/>
                      <a:pt x="3231" y="7506"/>
                      <a:pt x="2882" y="7285"/>
                    </a:cubicBezTo>
                    <a:lnTo>
                      <a:pt x="2692" y="7158"/>
                    </a:lnTo>
                    <a:lnTo>
                      <a:pt x="1996" y="7886"/>
                    </a:lnTo>
                    <a:lnTo>
                      <a:pt x="1426" y="7316"/>
                    </a:lnTo>
                    <a:lnTo>
                      <a:pt x="2154" y="6620"/>
                    </a:lnTo>
                    <a:lnTo>
                      <a:pt x="2027" y="6430"/>
                    </a:lnTo>
                    <a:cubicBezTo>
                      <a:pt x="1806" y="6081"/>
                      <a:pt x="1647" y="5670"/>
                      <a:pt x="1552" y="5258"/>
                    </a:cubicBezTo>
                    <a:lnTo>
                      <a:pt x="1521" y="5068"/>
                    </a:lnTo>
                    <a:lnTo>
                      <a:pt x="507" y="5068"/>
                    </a:lnTo>
                    <a:lnTo>
                      <a:pt x="507" y="4276"/>
                    </a:lnTo>
                    <a:lnTo>
                      <a:pt x="1521" y="4276"/>
                    </a:lnTo>
                    <a:lnTo>
                      <a:pt x="1552" y="4054"/>
                    </a:lnTo>
                    <a:cubicBezTo>
                      <a:pt x="1647" y="3643"/>
                      <a:pt x="1806" y="3231"/>
                      <a:pt x="2027" y="2883"/>
                    </a:cubicBezTo>
                    <a:lnTo>
                      <a:pt x="2154" y="2724"/>
                    </a:lnTo>
                    <a:lnTo>
                      <a:pt x="1426" y="1996"/>
                    </a:lnTo>
                    <a:lnTo>
                      <a:pt x="1996" y="1458"/>
                    </a:lnTo>
                    <a:lnTo>
                      <a:pt x="2724" y="2154"/>
                    </a:lnTo>
                    <a:lnTo>
                      <a:pt x="2882" y="2059"/>
                    </a:lnTo>
                    <a:cubicBezTo>
                      <a:pt x="3231" y="1806"/>
                      <a:pt x="3642" y="1648"/>
                      <a:pt x="4054" y="1553"/>
                    </a:cubicBezTo>
                    <a:lnTo>
                      <a:pt x="4276" y="1521"/>
                    </a:lnTo>
                    <a:lnTo>
                      <a:pt x="4276" y="508"/>
                    </a:lnTo>
                    <a:close/>
                    <a:moveTo>
                      <a:pt x="3769" y="1"/>
                    </a:moveTo>
                    <a:lnTo>
                      <a:pt x="3769" y="1109"/>
                    </a:lnTo>
                    <a:cubicBezTo>
                      <a:pt x="3421" y="1204"/>
                      <a:pt x="3072" y="1331"/>
                      <a:pt x="2787" y="1521"/>
                    </a:cubicBezTo>
                    <a:lnTo>
                      <a:pt x="1996" y="729"/>
                    </a:lnTo>
                    <a:lnTo>
                      <a:pt x="729" y="1996"/>
                    </a:lnTo>
                    <a:lnTo>
                      <a:pt x="1489" y="2788"/>
                    </a:lnTo>
                    <a:cubicBezTo>
                      <a:pt x="1331" y="3073"/>
                      <a:pt x="1172" y="3421"/>
                      <a:pt x="1109" y="3769"/>
                    </a:cubicBezTo>
                    <a:lnTo>
                      <a:pt x="0" y="3769"/>
                    </a:lnTo>
                    <a:lnTo>
                      <a:pt x="0" y="5575"/>
                    </a:lnTo>
                    <a:lnTo>
                      <a:pt x="1109" y="5575"/>
                    </a:lnTo>
                    <a:cubicBezTo>
                      <a:pt x="1172" y="5923"/>
                      <a:pt x="1331" y="6240"/>
                      <a:pt x="1489" y="6556"/>
                    </a:cubicBezTo>
                    <a:lnTo>
                      <a:pt x="729" y="7316"/>
                    </a:lnTo>
                    <a:lnTo>
                      <a:pt x="1996" y="8615"/>
                    </a:lnTo>
                    <a:lnTo>
                      <a:pt x="2787" y="7823"/>
                    </a:lnTo>
                    <a:cubicBezTo>
                      <a:pt x="3072" y="8013"/>
                      <a:pt x="3421" y="8140"/>
                      <a:pt x="3769" y="8235"/>
                    </a:cubicBezTo>
                    <a:lnTo>
                      <a:pt x="3769" y="9343"/>
                    </a:lnTo>
                    <a:lnTo>
                      <a:pt x="5543" y="9343"/>
                    </a:lnTo>
                    <a:lnTo>
                      <a:pt x="5543" y="8235"/>
                    </a:lnTo>
                    <a:cubicBezTo>
                      <a:pt x="5891" y="8140"/>
                      <a:pt x="6239" y="8013"/>
                      <a:pt x="6524" y="7823"/>
                    </a:cubicBezTo>
                    <a:lnTo>
                      <a:pt x="7316" y="8615"/>
                    </a:lnTo>
                    <a:lnTo>
                      <a:pt x="8583" y="7316"/>
                    </a:lnTo>
                    <a:lnTo>
                      <a:pt x="7791" y="6556"/>
                    </a:lnTo>
                    <a:cubicBezTo>
                      <a:pt x="7981" y="6240"/>
                      <a:pt x="8108" y="5891"/>
                      <a:pt x="8203" y="5575"/>
                    </a:cubicBezTo>
                    <a:lnTo>
                      <a:pt x="9311" y="5575"/>
                    </a:lnTo>
                    <a:lnTo>
                      <a:pt x="9311" y="3769"/>
                    </a:lnTo>
                    <a:lnTo>
                      <a:pt x="8203" y="3769"/>
                    </a:lnTo>
                    <a:cubicBezTo>
                      <a:pt x="8108" y="3421"/>
                      <a:pt x="7981" y="3073"/>
                      <a:pt x="7791" y="2788"/>
                    </a:cubicBezTo>
                    <a:lnTo>
                      <a:pt x="8583" y="1996"/>
                    </a:lnTo>
                    <a:lnTo>
                      <a:pt x="7316" y="729"/>
                    </a:lnTo>
                    <a:lnTo>
                      <a:pt x="6524" y="1521"/>
                    </a:lnTo>
                    <a:cubicBezTo>
                      <a:pt x="6239" y="1331"/>
                      <a:pt x="5891" y="1204"/>
                      <a:pt x="5543" y="1109"/>
                    </a:cubicBezTo>
                    <a:lnTo>
                      <a:pt x="55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16"/>
            <p:cNvGrpSpPr/>
            <p:nvPr/>
          </p:nvGrpSpPr>
          <p:grpSpPr>
            <a:xfrm>
              <a:off x="2519953" y="1056283"/>
              <a:ext cx="682558" cy="682558"/>
              <a:chOff x="2519953" y="1056283"/>
              <a:chExt cx="682558" cy="682558"/>
            </a:xfrm>
          </p:grpSpPr>
          <p:sp>
            <p:nvSpPr>
              <p:cNvPr id="309" name="Google Shape;309;p16"/>
              <p:cNvSpPr/>
              <p:nvPr/>
            </p:nvSpPr>
            <p:spPr>
              <a:xfrm>
                <a:off x="2519953" y="1056283"/>
                <a:ext cx="682558" cy="682558"/>
              </a:xfrm>
              <a:custGeom>
                <a:avLst/>
                <a:gdLst/>
                <a:ahLst/>
                <a:cxnLst/>
                <a:rect l="l" t="t" r="r" b="b"/>
                <a:pathLst>
                  <a:path w="19351" h="19351" extrusionOk="0">
                    <a:moveTo>
                      <a:pt x="9660" y="0"/>
                    </a:moveTo>
                    <a:cubicBezTo>
                      <a:pt x="4339" y="0"/>
                      <a:pt x="1" y="4339"/>
                      <a:pt x="1" y="9659"/>
                    </a:cubicBezTo>
                    <a:cubicBezTo>
                      <a:pt x="1" y="15011"/>
                      <a:pt x="4308" y="19350"/>
                      <a:pt x="9660" y="19350"/>
                    </a:cubicBezTo>
                    <a:cubicBezTo>
                      <a:pt x="15012" y="19350"/>
                      <a:pt x="19351" y="15011"/>
                      <a:pt x="19351" y="9659"/>
                    </a:cubicBezTo>
                    <a:cubicBezTo>
                      <a:pt x="19351" y="4307"/>
                      <a:pt x="15012" y="0"/>
                      <a:pt x="9660" y="0"/>
                    </a:cubicBez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2736667" y="1436062"/>
                <a:ext cx="29065" cy="117352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327" extrusionOk="0">
                    <a:moveTo>
                      <a:pt x="1" y="1"/>
                    </a:moveTo>
                    <a:lnTo>
                      <a:pt x="1" y="3326"/>
                    </a:lnTo>
                    <a:lnTo>
                      <a:pt x="824" y="3326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2838323" y="1398109"/>
                <a:ext cx="27971" cy="15530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4403" extrusionOk="0">
                    <a:moveTo>
                      <a:pt x="0" y="0"/>
                    </a:moveTo>
                    <a:lnTo>
                      <a:pt x="0" y="4402"/>
                    </a:lnTo>
                    <a:lnTo>
                      <a:pt x="792" y="4402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2938849" y="1354548"/>
                <a:ext cx="27971" cy="19886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5638" extrusionOk="0">
                    <a:moveTo>
                      <a:pt x="1" y="0"/>
                    </a:moveTo>
                    <a:lnTo>
                      <a:pt x="1" y="5637"/>
                    </a:lnTo>
                    <a:lnTo>
                      <a:pt x="792" y="5637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2715433" y="1241711"/>
                <a:ext cx="291598" cy="145252"/>
              </a:xfrm>
              <a:custGeom>
                <a:avLst/>
                <a:gdLst/>
                <a:ahLst/>
                <a:cxnLst/>
                <a:rect l="l" t="t" r="r" b="b"/>
                <a:pathLst>
                  <a:path w="8267" h="4118" extrusionOk="0">
                    <a:moveTo>
                      <a:pt x="5100" y="0"/>
                    </a:moveTo>
                    <a:lnTo>
                      <a:pt x="5100" y="792"/>
                    </a:lnTo>
                    <a:lnTo>
                      <a:pt x="6240" y="792"/>
                    </a:lnTo>
                    <a:lnTo>
                      <a:pt x="3611" y="2629"/>
                    </a:lnTo>
                    <a:lnTo>
                      <a:pt x="3611" y="919"/>
                    </a:lnTo>
                    <a:lnTo>
                      <a:pt x="1" y="3326"/>
                    </a:lnTo>
                    <a:lnTo>
                      <a:pt x="444" y="3959"/>
                    </a:lnTo>
                    <a:lnTo>
                      <a:pt x="2819" y="2376"/>
                    </a:lnTo>
                    <a:lnTo>
                      <a:pt x="2819" y="4117"/>
                    </a:lnTo>
                    <a:lnTo>
                      <a:pt x="6620" y="1457"/>
                    </a:lnTo>
                    <a:lnTo>
                      <a:pt x="6113" y="2439"/>
                    </a:lnTo>
                    <a:lnTo>
                      <a:pt x="6810" y="2787"/>
                    </a:lnTo>
                    <a:lnTo>
                      <a:pt x="82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16"/>
            <p:cNvGrpSpPr/>
            <p:nvPr/>
          </p:nvGrpSpPr>
          <p:grpSpPr>
            <a:xfrm>
              <a:off x="2519953" y="2582172"/>
              <a:ext cx="682558" cy="683652"/>
              <a:chOff x="2519953" y="2582172"/>
              <a:chExt cx="682558" cy="683652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2519953" y="2582172"/>
                <a:ext cx="682558" cy="683652"/>
              </a:xfrm>
              <a:custGeom>
                <a:avLst/>
                <a:gdLst/>
                <a:ahLst/>
                <a:cxnLst/>
                <a:rect l="l" t="t" r="r" b="b"/>
                <a:pathLst>
                  <a:path w="19351" h="19382" extrusionOk="0">
                    <a:moveTo>
                      <a:pt x="9660" y="0"/>
                    </a:moveTo>
                    <a:cubicBezTo>
                      <a:pt x="4339" y="0"/>
                      <a:pt x="1" y="4339"/>
                      <a:pt x="1" y="9691"/>
                    </a:cubicBezTo>
                    <a:cubicBezTo>
                      <a:pt x="1" y="15043"/>
                      <a:pt x="4308" y="19381"/>
                      <a:pt x="9660" y="19381"/>
                    </a:cubicBezTo>
                    <a:cubicBezTo>
                      <a:pt x="15012" y="19381"/>
                      <a:pt x="19351" y="15043"/>
                      <a:pt x="19351" y="9691"/>
                    </a:cubicBezTo>
                    <a:cubicBezTo>
                      <a:pt x="19351" y="4339"/>
                      <a:pt x="15012" y="0"/>
                      <a:pt x="9660" y="0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2662948" y="2782096"/>
                <a:ext cx="396569" cy="283767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8045" extrusionOk="0">
                    <a:moveTo>
                      <a:pt x="7284" y="666"/>
                    </a:moveTo>
                    <a:cubicBezTo>
                      <a:pt x="8614" y="666"/>
                      <a:pt x="9723" y="1743"/>
                      <a:pt x="9723" y="3073"/>
                    </a:cubicBezTo>
                    <a:cubicBezTo>
                      <a:pt x="9723" y="3358"/>
                      <a:pt x="9659" y="3643"/>
                      <a:pt x="9564" y="3896"/>
                    </a:cubicBezTo>
                    <a:lnTo>
                      <a:pt x="9469" y="4181"/>
                    </a:lnTo>
                    <a:lnTo>
                      <a:pt x="9691" y="4308"/>
                    </a:lnTo>
                    <a:cubicBezTo>
                      <a:pt x="10261" y="4624"/>
                      <a:pt x="10578" y="5131"/>
                      <a:pt x="10578" y="5701"/>
                    </a:cubicBezTo>
                    <a:cubicBezTo>
                      <a:pt x="10578" y="6651"/>
                      <a:pt x="9723" y="7380"/>
                      <a:pt x="8678" y="7380"/>
                    </a:cubicBezTo>
                    <a:lnTo>
                      <a:pt x="2566" y="7380"/>
                    </a:lnTo>
                    <a:cubicBezTo>
                      <a:pt x="1520" y="7380"/>
                      <a:pt x="665" y="6651"/>
                      <a:pt x="665" y="5701"/>
                    </a:cubicBezTo>
                    <a:cubicBezTo>
                      <a:pt x="665" y="4973"/>
                      <a:pt x="1235" y="4308"/>
                      <a:pt x="2027" y="4118"/>
                    </a:cubicBezTo>
                    <a:lnTo>
                      <a:pt x="2249" y="4054"/>
                    </a:lnTo>
                    <a:lnTo>
                      <a:pt x="2281" y="3833"/>
                    </a:lnTo>
                    <a:cubicBezTo>
                      <a:pt x="2344" y="2883"/>
                      <a:pt x="3136" y="2186"/>
                      <a:pt x="4054" y="2186"/>
                    </a:cubicBezTo>
                    <a:cubicBezTo>
                      <a:pt x="4244" y="2186"/>
                      <a:pt x="4466" y="2249"/>
                      <a:pt x="4656" y="2313"/>
                    </a:cubicBezTo>
                    <a:lnTo>
                      <a:pt x="4941" y="2408"/>
                    </a:lnTo>
                    <a:lnTo>
                      <a:pt x="5067" y="2123"/>
                    </a:lnTo>
                    <a:cubicBezTo>
                      <a:pt x="5447" y="1236"/>
                      <a:pt x="6303" y="666"/>
                      <a:pt x="7284" y="666"/>
                    </a:cubicBezTo>
                    <a:close/>
                    <a:moveTo>
                      <a:pt x="7284" y="1"/>
                    </a:moveTo>
                    <a:cubicBezTo>
                      <a:pt x="6144" y="1"/>
                      <a:pt x="5131" y="634"/>
                      <a:pt x="4592" y="1616"/>
                    </a:cubicBezTo>
                    <a:cubicBezTo>
                      <a:pt x="4402" y="1584"/>
                      <a:pt x="4212" y="1553"/>
                      <a:pt x="4054" y="1553"/>
                    </a:cubicBezTo>
                    <a:cubicBezTo>
                      <a:pt x="2851" y="1553"/>
                      <a:pt x="1869" y="2408"/>
                      <a:pt x="1647" y="3548"/>
                    </a:cubicBezTo>
                    <a:cubicBezTo>
                      <a:pt x="665" y="3896"/>
                      <a:pt x="0" y="4751"/>
                      <a:pt x="0" y="5733"/>
                    </a:cubicBezTo>
                    <a:cubicBezTo>
                      <a:pt x="0" y="7000"/>
                      <a:pt x="1140" y="8045"/>
                      <a:pt x="2566" y="8045"/>
                    </a:cubicBezTo>
                    <a:lnTo>
                      <a:pt x="8678" y="8045"/>
                    </a:lnTo>
                    <a:cubicBezTo>
                      <a:pt x="10071" y="8045"/>
                      <a:pt x="11243" y="7000"/>
                      <a:pt x="11211" y="5701"/>
                    </a:cubicBezTo>
                    <a:cubicBezTo>
                      <a:pt x="11211" y="5005"/>
                      <a:pt x="10863" y="4339"/>
                      <a:pt x="10229" y="3896"/>
                    </a:cubicBezTo>
                    <a:cubicBezTo>
                      <a:pt x="10324" y="3611"/>
                      <a:pt x="10356" y="3358"/>
                      <a:pt x="10356" y="3073"/>
                    </a:cubicBezTo>
                    <a:cubicBezTo>
                      <a:pt x="10356" y="1394"/>
                      <a:pt x="8963" y="1"/>
                      <a:pt x="7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6"/>
            <p:cNvGrpSpPr/>
            <p:nvPr/>
          </p:nvGrpSpPr>
          <p:grpSpPr>
            <a:xfrm>
              <a:off x="2512158" y="3943831"/>
              <a:ext cx="690353" cy="690353"/>
              <a:chOff x="2512158" y="3943831"/>
              <a:chExt cx="690353" cy="690353"/>
            </a:xfrm>
          </p:grpSpPr>
          <p:sp>
            <p:nvSpPr>
              <p:cNvPr id="318" name="Google Shape;318;p16"/>
              <p:cNvSpPr/>
              <p:nvPr/>
            </p:nvSpPr>
            <p:spPr>
              <a:xfrm>
                <a:off x="2512158" y="3943831"/>
                <a:ext cx="690353" cy="690353"/>
              </a:xfrm>
              <a:custGeom>
                <a:avLst/>
                <a:gdLst/>
                <a:ahLst/>
                <a:cxnLst/>
                <a:rect l="l" t="t" r="r" b="b"/>
                <a:pathLst>
                  <a:path w="19572" h="19572" extrusionOk="0">
                    <a:moveTo>
                      <a:pt x="9786" y="0"/>
                    </a:moveTo>
                    <a:cubicBezTo>
                      <a:pt x="4370" y="0"/>
                      <a:pt x="0" y="4402"/>
                      <a:pt x="0" y="9786"/>
                    </a:cubicBezTo>
                    <a:cubicBezTo>
                      <a:pt x="0" y="15202"/>
                      <a:pt x="4370" y="19572"/>
                      <a:pt x="9786" y="19572"/>
                    </a:cubicBezTo>
                    <a:cubicBezTo>
                      <a:pt x="15201" y="19572"/>
                      <a:pt x="19572" y="15202"/>
                      <a:pt x="19572" y="9786"/>
                    </a:cubicBezTo>
                    <a:cubicBezTo>
                      <a:pt x="19572" y="4402"/>
                      <a:pt x="15201" y="0"/>
                      <a:pt x="9786" y="0"/>
                    </a:cubicBez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2744498" y="4124779"/>
                <a:ext cx="225673" cy="329586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9344" extrusionOk="0">
                    <a:moveTo>
                      <a:pt x="3199" y="2249"/>
                    </a:moveTo>
                    <a:cubicBezTo>
                      <a:pt x="3737" y="2249"/>
                      <a:pt x="4149" y="2693"/>
                      <a:pt x="4149" y="3199"/>
                    </a:cubicBezTo>
                    <a:cubicBezTo>
                      <a:pt x="4149" y="3706"/>
                      <a:pt x="3737" y="4118"/>
                      <a:pt x="3199" y="4118"/>
                    </a:cubicBezTo>
                    <a:cubicBezTo>
                      <a:pt x="2692" y="4118"/>
                      <a:pt x="2249" y="3706"/>
                      <a:pt x="2249" y="3199"/>
                    </a:cubicBezTo>
                    <a:cubicBezTo>
                      <a:pt x="2249" y="2661"/>
                      <a:pt x="2692" y="2249"/>
                      <a:pt x="3199" y="2249"/>
                    </a:cubicBezTo>
                    <a:close/>
                    <a:moveTo>
                      <a:pt x="3199" y="1774"/>
                    </a:moveTo>
                    <a:cubicBezTo>
                      <a:pt x="2407" y="1774"/>
                      <a:pt x="1774" y="2408"/>
                      <a:pt x="1774" y="3199"/>
                    </a:cubicBezTo>
                    <a:cubicBezTo>
                      <a:pt x="1774" y="3991"/>
                      <a:pt x="2407" y="4625"/>
                      <a:pt x="3199" y="4625"/>
                    </a:cubicBezTo>
                    <a:cubicBezTo>
                      <a:pt x="3991" y="4625"/>
                      <a:pt x="4624" y="3991"/>
                      <a:pt x="4624" y="3199"/>
                    </a:cubicBezTo>
                    <a:cubicBezTo>
                      <a:pt x="4624" y="2408"/>
                      <a:pt x="3991" y="1774"/>
                      <a:pt x="3199" y="1774"/>
                    </a:cubicBezTo>
                    <a:close/>
                    <a:moveTo>
                      <a:pt x="3199" y="508"/>
                    </a:moveTo>
                    <a:cubicBezTo>
                      <a:pt x="4687" y="508"/>
                      <a:pt x="5922" y="1711"/>
                      <a:pt x="5922" y="3199"/>
                    </a:cubicBezTo>
                    <a:cubicBezTo>
                      <a:pt x="5922" y="3769"/>
                      <a:pt x="5732" y="4339"/>
                      <a:pt x="5384" y="4815"/>
                    </a:cubicBezTo>
                    <a:lnTo>
                      <a:pt x="5099" y="5290"/>
                    </a:lnTo>
                    <a:lnTo>
                      <a:pt x="3199" y="8393"/>
                    </a:lnTo>
                    <a:lnTo>
                      <a:pt x="1394" y="5290"/>
                    </a:lnTo>
                    <a:lnTo>
                      <a:pt x="1014" y="4815"/>
                    </a:lnTo>
                    <a:cubicBezTo>
                      <a:pt x="665" y="4339"/>
                      <a:pt x="507" y="3769"/>
                      <a:pt x="507" y="3199"/>
                    </a:cubicBezTo>
                    <a:cubicBezTo>
                      <a:pt x="507" y="1711"/>
                      <a:pt x="1710" y="508"/>
                      <a:pt x="3199" y="508"/>
                    </a:cubicBezTo>
                    <a:close/>
                    <a:moveTo>
                      <a:pt x="3199" y="1"/>
                    </a:moveTo>
                    <a:cubicBezTo>
                      <a:pt x="1425" y="1"/>
                      <a:pt x="0" y="1426"/>
                      <a:pt x="0" y="3199"/>
                    </a:cubicBezTo>
                    <a:cubicBezTo>
                      <a:pt x="0" y="3706"/>
                      <a:pt x="127" y="4181"/>
                      <a:pt x="349" y="4593"/>
                    </a:cubicBezTo>
                    <a:lnTo>
                      <a:pt x="317" y="4593"/>
                    </a:lnTo>
                    <a:lnTo>
                      <a:pt x="349" y="4625"/>
                    </a:lnTo>
                    <a:cubicBezTo>
                      <a:pt x="412" y="4783"/>
                      <a:pt x="507" y="4910"/>
                      <a:pt x="602" y="5068"/>
                    </a:cubicBezTo>
                    <a:lnTo>
                      <a:pt x="3199" y="9343"/>
                    </a:lnTo>
                    <a:lnTo>
                      <a:pt x="5796" y="5068"/>
                    </a:lnTo>
                    <a:cubicBezTo>
                      <a:pt x="6207" y="4498"/>
                      <a:pt x="6397" y="3864"/>
                      <a:pt x="6397" y="3199"/>
                    </a:cubicBezTo>
                    <a:cubicBezTo>
                      <a:pt x="6397" y="1426"/>
                      <a:pt x="4972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16"/>
          <p:cNvSpPr txBox="1"/>
          <p:nvPr/>
        </p:nvSpPr>
        <p:spPr>
          <a:xfrm>
            <a:off x="467376" y="10814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467376" y="136652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467375" y="254488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467375" y="2805582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467375" y="39839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467375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6841500" y="10814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841500" y="136652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6841500" y="254487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6841500" y="280557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6841500" y="39839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6841500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/>
          <p:nvPr/>
        </p:nvSpPr>
        <p:spPr>
          <a:xfrm>
            <a:off x="521334" y="2637408"/>
            <a:ext cx="1443216" cy="918425"/>
          </a:xfrm>
          <a:custGeom>
            <a:avLst/>
            <a:gdLst/>
            <a:ahLst/>
            <a:cxnLst/>
            <a:rect l="l" t="t" r="r" b="b"/>
            <a:pathLst>
              <a:path w="44939" h="28598" extrusionOk="0">
                <a:moveTo>
                  <a:pt x="43830" y="0"/>
                </a:moveTo>
                <a:lnTo>
                  <a:pt x="2945" y="11876"/>
                </a:lnTo>
                <a:cubicBezTo>
                  <a:pt x="1204" y="12383"/>
                  <a:pt x="0" y="13998"/>
                  <a:pt x="0" y="15803"/>
                </a:cubicBezTo>
                <a:lnTo>
                  <a:pt x="0" y="28597"/>
                </a:lnTo>
                <a:lnTo>
                  <a:pt x="3991" y="28597"/>
                </a:lnTo>
                <a:lnTo>
                  <a:pt x="3991" y="17767"/>
                </a:lnTo>
                <a:cubicBezTo>
                  <a:pt x="3991" y="16563"/>
                  <a:pt x="4782" y="15487"/>
                  <a:pt x="5922" y="15170"/>
                </a:cubicBezTo>
                <a:lnTo>
                  <a:pt x="44939" y="3832"/>
                </a:lnTo>
                <a:lnTo>
                  <a:pt x="4383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841453" y="2541802"/>
            <a:ext cx="281777" cy="350921"/>
          </a:xfrm>
          <a:custGeom>
            <a:avLst/>
            <a:gdLst/>
            <a:ahLst/>
            <a:cxnLst/>
            <a:rect l="l" t="t" r="r" b="b"/>
            <a:pathLst>
              <a:path w="8774" h="10927" extrusionOk="0">
                <a:moveTo>
                  <a:pt x="1" y="1"/>
                </a:moveTo>
                <a:lnTo>
                  <a:pt x="3199" y="10926"/>
                </a:lnTo>
                <a:lnTo>
                  <a:pt x="8773" y="3389"/>
                </a:lnTo>
                <a:lnTo>
                  <a:pt x="1" y="1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457265" y="2982195"/>
            <a:ext cx="1722906" cy="1754442"/>
          </a:xfrm>
          <a:custGeom>
            <a:avLst/>
            <a:gdLst/>
            <a:ahLst/>
            <a:cxnLst/>
            <a:rect l="l" t="t" r="r" b="b"/>
            <a:pathLst>
              <a:path w="53648" h="54630" extrusionOk="0">
                <a:moveTo>
                  <a:pt x="48237" y="1"/>
                </a:moveTo>
                <a:cubicBezTo>
                  <a:pt x="47735" y="1"/>
                  <a:pt x="47223" y="72"/>
                  <a:pt x="46712" y="222"/>
                </a:cubicBezTo>
                <a:lnTo>
                  <a:pt x="3927" y="12668"/>
                </a:lnTo>
                <a:cubicBezTo>
                  <a:pt x="1615" y="13333"/>
                  <a:pt x="0" y="15455"/>
                  <a:pt x="0" y="17861"/>
                </a:cubicBezTo>
                <a:lnTo>
                  <a:pt x="0" y="48929"/>
                </a:lnTo>
                <a:cubicBezTo>
                  <a:pt x="0" y="52064"/>
                  <a:pt x="2565" y="54629"/>
                  <a:pt x="5701" y="54629"/>
                </a:cubicBezTo>
                <a:lnTo>
                  <a:pt x="47947" y="54629"/>
                </a:lnTo>
                <a:cubicBezTo>
                  <a:pt x="51082" y="54629"/>
                  <a:pt x="53647" y="52096"/>
                  <a:pt x="53647" y="48929"/>
                </a:cubicBezTo>
                <a:lnTo>
                  <a:pt x="53647" y="5447"/>
                </a:lnTo>
                <a:cubicBezTo>
                  <a:pt x="53647" y="2345"/>
                  <a:pt x="51120" y="1"/>
                  <a:pt x="48237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834584" y="4464013"/>
            <a:ext cx="968267" cy="272624"/>
          </a:xfrm>
          <a:custGeom>
            <a:avLst/>
            <a:gdLst/>
            <a:ahLst/>
            <a:cxnLst/>
            <a:rect l="l" t="t" r="r" b="b"/>
            <a:pathLst>
              <a:path w="30150" h="8489" extrusionOk="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1" name="Google Shape;341;p17"/>
          <p:cNvGrpSpPr/>
          <p:nvPr/>
        </p:nvGrpSpPr>
        <p:grpSpPr>
          <a:xfrm>
            <a:off x="1070533" y="3294417"/>
            <a:ext cx="438370" cy="269541"/>
            <a:chOff x="1070533" y="3294417"/>
            <a:chExt cx="438370" cy="269541"/>
          </a:xfrm>
        </p:grpSpPr>
        <p:sp>
          <p:nvSpPr>
            <p:cNvPr id="342" name="Google Shape;342;p17"/>
            <p:cNvSpPr/>
            <p:nvPr/>
          </p:nvSpPr>
          <p:spPr>
            <a:xfrm>
              <a:off x="1177315" y="3294417"/>
              <a:ext cx="331587" cy="245134"/>
            </a:xfrm>
            <a:custGeom>
              <a:avLst/>
              <a:gdLst/>
              <a:ahLst/>
              <a:cxnLst/>
              <a:rect l="l" t="t" r="r" b="b"/>
              <a:pathLst>
                <a:path w="10325" h="7633" extrusionOk="0">
                  <a:moveTo>
                    <a:pt x="10325" y="1"/>
                  </a:moveTo>
                  <a:lnTo>
                    <a:pt x="951" y="3801"/>
                  </a:lnTo>
                  <a:lnTo>
                    <a:pt x="1" y="7633"/>
                  </a:lnTo>
                  <a:lnTo>
                    <a:pt x="10325" y="1"/>
                  </a:lnTo>
                  <a:close/>
                </a:path>
              </a:pathLst>
            </a:custGeom>
            <a:solidFill>
              <a:srgbClr val="2B9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207824" y="3294417"/>
              <a:ext cx="301078" cy="269541"/>
            </a:xfrm>
            <a:custGeom>
              <a:avLst/>
              <a:gdLst/>
              <a:ahLst/>
              <a:cxnLst/>
              <a:rect l="l" t="t" r="r" b="b"/>
              <a:pathLst>
                <a:path w="9375" h="8393" extrusionOk="0">
                  <a:moveTo>
                    <a:pt x="9375" y="1"/>
                  </a:moveTo>
                  <a:lnTo>
                    <a:pt x="1" y="3801"/>
                  </a:lnTo>
                  <a:lnTo>
                    <a:pt x="1774" y="8393"/>
                  </a:lnTo>
                  <a:lnTo>
                    <a:pt x="9375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167167" y="3294417"/>
              <a:ext cx="341736" cy="245134"/>
            </a:xfrm>
            <a:custGeom>
              <a:avLst/>
              <a:gdLst/>
              <a:ahLst/>
              <a:cxnLst/>
              <a:rect l="l" t="t" r="r" b="b"/>
              <a:pathLst>
                <a:path w="10641" h="7633" extrusionOk="0">
                  <a:moveTo>
                    <a:pt x="10641" y="1"/>
                  </a:moveTo>
                  <a:lnTo>
                    <a:pt x="0" y="3041"/>
                  </a:lnTo>
                  <a:lnTo>
                    <a:pt x="317" y="7633"/>
                  </a:lnTo>
                  <a:lnTo>
                    <a:pt x="1267" y="3801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070533" y="3294417"/>
              <a:ext cx="438370" cy="97662"/>
            </a:xfrm>
            <a:custGeom>
              <a:avLst/>
              <a:gdLst/>
              <a:ahLst/>
              <a:cxnLst/>
              <a:rect l="l" t="t" r="r" b="b"/>
              <a:pathLst>
                <a:path w="13650" h="3041" extrusionOk="0">
                  <a:moveTo>
                    <a:pt x="13650" y="1"/>
                  </a:moveTo>
                  <a:lnTo>
                    <a:pt x="1" y="1489"/>
                  </a:lnTo>
                  <a:lnTo>
                    <a:pt x="3009" y="3041"/>
                  </a:lnTo>
                  <a:lnTo>
                    <a:pt x="13650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17"/>
          <p:cNvSpPr/>
          <p:nvPr/>
        </p:nvSpPr>
        <p:spPr>
          <a:xfrm>
            <a:off x="4860071" y="1478988"/>
            <a:ext cx="1576461" cy="862480"/>
          </a:xfrm>
          <a:custGeom>
            <a:avLst/>
            <a:gdLst/>
            <a:ahLst/>
            <a:cxnLst/>
            <a:rect l="l" t="t" r="r" b="b"/>
            <a:pathLst>
              <a:path w="49088" h="26856" extrusionOk="0">
                <a:moveTo>
                  <a:pt x="47979" y="1"/>
                </a:moveTo>
                <a:lnTo>
                  <a:pt x="2946" y="13080"/>
                </a:lnTo>
                <a:cubicBezTo>
                  <a:pt x="1204" y="13587"/>
                  <a:pt x="0" y="15170"/>
                  <a:pt x="0" y="17007"/>
                </a:cubicBezTo>
                <a:lnTo>
                  <a:pt x="0" y="26856"/>
                </a:lnTo>
                <a:lnTo>
                  <a:pt x="3991" y="26856"/>
                </a:lnTo>
                <a:lnTo>
                  <a:pt x="3991" y="18939"/>
                </a:lnTo>
                <a:cubicBezTo>
                  <a:pt x="3991" y="17735"/>
                  <a:pt x="4783" y="16690"/>
                  <a:pt x="5923" y="16342"/>
                </a:cubicBezTo>
                <a:lnTo>
                  <a:pt x="49088" y="3801"/>
                </a:lnTo>
                <a:lnTo>
                  <a:pt x="47979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6319537" y="1434252"/>
            <a:ext cx="199370" cy="248185"/>
          </a:xfrm>
          <a:custGeom>
            <a:avLst/>
            <a:gdLst/>
            <a:ahLst/>
            <a:cxnLst/>
            <a:rect l="l" t="t" r="r" b="b"/>
            <a:pathLst>
              <a:path w="6208" h="7728" extrusionOk="0">
                <a:moveTo>
                  <a:pt x="1" y="0"/>
                </a:moveTo>
                <a:lnTo>
                  <a:pt x="2281" y="7727"/>
                </a:lnTo>
                <a:lnTo>
                  <a:pt x="6208" y="2375"/>
                </a:lnTo>
                <a:lnTo>
                  <a:pt x="1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4797029" y="1866488"/>
            <a:ext cx="1721878" cy="2870150"/>
          </a:xfrm>
          <a:custGeom>
            <a:avLst/>
            <a:gdLst/>
            <a:ahLst/>
            <a:cxnLst/>
            <a:rect l="l" t="t" r="r" b="b"/>
            <a:pathLst>
              <a:path w="53616" h="89371" extrusionOk="0">
                <a:moveTo>
                  <a:pt x="48206" y="1"/>
                </a:moveTo>
                <a:cubicBezTo>
                  <a:pt x="47704" y="1"/>
                  <a:pt x="47192" y="72"/>
                  <a:pt x="46680" y="222"/>
                </a:cubicBezTo>
                <a:lnTo>
                  <a:pt x="3895" y="12668"/>
                </a:lnTo>
                <a:cubicBezTo>
                  <a:pt x="1583" y="13333"/>
                  <a:pt x="0" y="15455"/>
                  <a:pt x="0" y="17862"/>
                </a:cubicBezTo>
                <a:lnTo>
                  <a:pt x="0" y="83670"/>
                </a:lnTo>
                <a:cubicBezTo>
                  <a:pt x="0" y="86805"/>
                  <a:pt x="2534" y="89370"/>
                  <a:pt x="5669" y="89370"/>
                </a:cubicBezTo>
                <a:lnTo>
                  <a:pt x="47915" y="89370"/>
                </a:lnTo>
                <a:cubicBezTo>
                  <a:pt x="51051" y="89370"/>
                  <a:pt x="53616" y="86805"/>
                  <a:pt x="53616" y="83670"/>
                </a:cubicBezTo>
                <a:lnTo>
                  <a:pt x="53616" y="5416"/>
                </a:lnTo>
                <a:cubicBezTo>
                  <a:pt x="53616" y="2341"/>
                  <a:pt x="51089" y="1"/>
                  <a:pt x="48206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5174348" y="4464013"/>
            <a:ext cx="967240" cy="272624"/>
          </a:xfrm>
          <a:custGeom>
            <a:avLst/>
            <a:gdLst/>
            <a:ahLst/>
            <a:cxnLst/>
            <a:rect l="l" t="t" r="r" b="b"/>
            <a:pathLst>
              <a:path w="30118" h="8489" extrusionOk="0">
                <a:moveTo>
                  <a:pt x="5479" y="1"/>
                </a:moveTo>
                <a:cubicBezTo>
                  <a:pt x="3991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57" y="951"/>
                  <a:pt x="26127" y="1"/>
                  <a:pt x="24607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2690702" y="2041418"/>
            <a:ext cx="1559183" cy="858434"/>
          </a:xfrm>
          <a:custGeom>
            <a:avLst/>
            <a:gdLst/>
            <a:ahLst/>
            <a:cxnLst/>
            <a:rect l="l" t="t" r="r" b="b"/>
            <a:pathLst>
              <a:path w="48550" h="26730" extrusionOk="0">
                <a:moveTo>
                  <a:pt x="47441" y="0"/>
                </a:moveTo>
                <a:lnTo>
                  <a:pt x="2946" y="12953"/>
                </a:lnTo>
                <a:cubicBezTo>
                  <a:pt x="1204" y="13460"/>
                  <a:pt x="0" y="15043"/>
                  <a:pt x="0" y="16880"/>
                </a:cubicBezTo>
                <a:lnTo>
                  <a:pt x="0" y="26729"/>
                </a:lnTo>
                <a:lnTo>
                  <a:pt x="3991" y="26729"/>
                </a:lnTo>
                <a:lnTo>
                  <a:pt x="3991" y="18812"/>
                </a:lnTo>
                <a:cubicBezTo>
                  <a:pt x="3991" y="17608"/>
                  <a:pt x="4782" y="16563"/>
                  <a:pt x="5922" y="16215"/>
                </a:cubicBezTo>
                <a:lnTo>
                  <a:pt x="48549" y="3832"/>
                </a:lnTo>
                <a:lnTo>
                  <a:pt x="47441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4150169" y="1992603"/>
            <a:ext cx="199370" cy="248185"/>
          </a:xfrm>
          <a:custGeom>
            <a:avLst/>
            <a:gdLst/>
            <a:ahLst/>
            <a:cxnLst/>
            <a:rect l="l" t="t" r="r" b="b"/>
            <a:pathLst>
              <a:path w="6208" h="7728" extrusionOk="0">
                <a:moveTo>
                  <a:pt x="0" y="0"/>
                </a:moveTo>
                <a:lnTo>
                  <a:pt x="2249" y="7728"/>
                </a:lnTo>
                <a:lnTo>
                  <a:pt x="6208" y="2376"/>
                </a:lnTo>
                <a:lnTo>
                  <a:pt x="0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2627629" y="2424229"/>
            <a:ext cx="1721910" cy="2312408"/>
          </a:xfrm>
          <a:custGeom>
            <a:avLst/>
            <a:gdLst/>
            <a:ahLst/>
            <a:cxnLst/>
            <a:rect l="l" t="t" r="r" b="b"/>
            <a:pathLst>
              <a:path w="53617" h="72004" extrusionOk="0">
                <a:moveTo>
                  <a:pt x="48171" y="1"/>
                </a:moveTo>
                <a:cubicBezTo>
                  <a:pt x="47681" y="1"/>
                  <a:pt x="47180" y="68"/>
                  <a:pt x="46681" y="210"/>
                </a:cubicBezTo>
                <a:lnTo>
                  <a:pt x="3896" y="12656"/>
                </a:lnTo>
                <a:cubicBezTo>
                  <a:pt x="1584" y="13321"/>
                  <a:pt x="1" y="15442"/>
                  <a:pt x="1" y="17881"/>
                </a:cubicBezTo>
                <a:lnTo>
                  <a:pt x="1" y="66303"/>
                </a:lnTo>
                <a:cubicBezTo>
                  <a:pt x="1" y="69438"/>
                  <a:pt x="2534" y="72003"/>
                  <a:pt x="5670" y="72003"/>
                </a:cubicBezTo>
                <a:lnTo>
                  <a:pt x="47916" y="72003"/>
                </a:lnTo>
                <a:cubicBezTo>
                  <a:pt x="51051" y="72003"/>
                  <a:pt x="53617" y="69438"/>
                  <a:pt x="53617" y="66303"/>
                </a:cubicBezTo>
                <a:lnTo>
                  <a:pt x="53617" y="5435"/>
                </a:lnTo>
                <a:cubicBezTo>
                  <a:pt x="53617" y="2347"/>
                  <a:pt x="51068" y="1"/>
                  <a:pt x="48171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2970890" y="4464013"/>
            <a:ext cx="968267" cy="272624"/>
          </a:xfrm>
          <a:custGeom>
            <a:avLst/>
            <a:gdLst/>
            <a:ahLst/>
            <a:cxnLst/>
            <a:rect l="l" t="t" r="r" b="b"/>
            <a:pathLst>
              <a:path w="30150" h="8489" extrusionOk="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7029439" y="920637"/>
            <a:ext cx="1576461" cy="862480"/>
          </a:xfrm>
          <a:custGeom>
            <a:avLst/>
            <a:gdLst/>
            <a:ahLst/>
            <a:cxnLst/>
            <a:rect l="l" t="t" r="r" b="b"/>
            <a:pathLst>
              <a:path w="49088" h="26856" extrusionOk="0">
                <a:moveTo>
                  <a:pt x="47979" y="0"/>
                </a:moveTo>
                <a:lnTo>
                  <a:pt x="2946" y="13080"/>
                </a:lnTo>
                <a:cubicBezTo>
                  <a:pt x="1204" y="13586"/>
                  <a:pt x="1" y="15201"/>
                  <a:pt x="1" y="17007"/>
                </a:cubicBezTo>
                <a:lnTo>
                  <a:pt x="1" y="26856"/>
                </a:lnTo>
                <a:lnTo>
                  <a:pt x="3991" y="26856"/>
                </a:lnTo>
                <a:lnTo>
                  <a:pt x="3991" y="18938"/>
                </a:lnTo>
                <a:cubicBezTo>
                  <a:pt x="3991" y="17735"/>
                  <a:pt x="4783" y="16690"/>
                  <a:pt x="5923" y="16373"/>
                </a:cubicBezTo>
                <a:lnTo>
                  <a:pt x="49088" y="3801"/>
                </a:lnTo>
                <a:lnTo>
                  <a:pt x="47979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8488905" y="875868"/>
            <a:ext cx="199370" cy="249212"/>
          </a:xfrm>
          <a:custGeom>
            <a:avLst/>
            <a:gdLst/>
            <a:ahLst/>
            <a:cxnLst/>
            <a:rect l="l" t="t" r="r" b="b"/>
            <a:pathLst>
              <a:path w="6208" h="7760" extrusionOk="0">
                <a:moveTo>
                  <a:pt x="1" y="1"/>
                </a:moveTo>
                <a:lnTo>
                  <a:pt x="2281" y="7760"/>
                </a:lnTo>
                <a:lnTo>
                  <a:pt x="6208" y="2408"/>
                </a:lnTo>
                <a:lnTo>
                  <a:pt x="1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6966397" y="1308136"/>
            <a:ext cx="1721878" cy="3428501"/>
          </a:xfrm>
          <a:custGeom>
            <a:avLst/>
            <a:gdLst/>
            <a:ahLst/>
            <a:cxnLst/>
            <a:rect l="l" t="t" r="r" b="b"/>
            <a:pathLst>
              <a:path w="53616" h="106757" extrusionOk="0">
                <a:moveTo>
                  <a:pt x="48217" y="1"/>
                </a:moveTo>
                <a:cubicBezTo>
                  <a:pt x="47713" y="1"/>
                  <a:pt x="47197" y="72"/>
                  <a:pt x="46680" y="222"/>
                </a:cubicBezTo>
                <a:lnTo>
                  <a:pt x="3895" y="12668"/>
                </a:lnTo>
                <a:cubicBezTo>
                  <a:pt x="1584" y="13333"/>
                  <a:pt x="0" y="15455"/>
                  <a:pt x="0" y="17861"/>
                </a:cubicBezTo>
                <a:lnTo>
                  <a:pt x="0" y="101056"/>
                </a:lnTo>
                <a:cubicBezTo>
                  <a:pt x="0" y="104191"/>
                  <a:pt x="2534" y="106756"/>
                  <a:pt x="5669" y="106756"/>
                </a:cubicBezTo>
                <a:lnTo>
                  <a:pt x="47947" y="106756"/>
                </a:lnTo>
                <a:cubicBezTo>
                  <a:pt x="51082" y="106756"/>
                  <a:pt x="53616" y="104191"/>
                  <a:pt x="53616" y="101056"/>
                </a:cubicBezTo>
                <a:lnTo>
                  <a:pt x="53616" y="5416"/>
                </a:lnTo>
                <a:cubicBezTo>
                  <a:pt x="53616" y="2341"/>
                  <a:pt x="51112" y="1"/>
                  <a:pt x="48217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>
            <a:off x="7343716" y="4464013"/>
            <a:ext cx="967240" cy="272624"/>
          </a:xfrm>
          <a:custGeom>
            <a:avLst/>
            <a:gdLst/>
            <a:ahLst/>
            <a:cxnLst/>
            <a:rect l="l" t="t" r="r" b="b"/>
            <a:pathLst>
              <a:path w="30118" h="8489" extrusionOk="0">
                <a:moveTo>
                  <a:pt x="5479" y="1"/>
                </a:moveTo>
                <a:cubicBezTo>
                  <a:pt x="3959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89" y="951"/>
                  <a:pt x="26127" y="1"/>
                  <a:pt x="2460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58" name="Google Shape;358;p17"/>
          <p:cNvGrpSpPr/>
          <p:nvPr/>
        </p:nvGrpSpPr>
        <p:grpSpPr>
          <a:xfrm>
            <a:off x="7588818" y="1909201"/>
            <a:ext cx="477036" cy="413962"/>
            <a:chOff x="7588818" y="1909201"/>
            <a:chExt cx="477036" cy="413962"/>
          </a:xfrm>
        </p:grpSpPr>
        <p:sp>
          <p:nvSpPr>
            <p:cNvPr id="359" name="Google Shape;359;p17"/>
            <p:cNvSpPr/>
            <p:nvPr/>
          </p:nvSpPr>
          <p:spPr>
            <a:xfrm>
              <a:off x="7588818" y="1943788"/>
              <a:ext cx="156657" cy="195291"/>
            </a:xfrm>
            <a:custGeom>
              <a:avLst/>
              <a:gdLst/>
              <a:ahLst/>
              <a:cxnLst/>
              <a:rect l="l" t="t" r="r" b="b"/>
              <a:pathLst>
                <a:path w="4878" h="6081" extrusionOk="0">
                  <a:moveTo>
                    <a:pt x="254" y="0"/>
                  </a:moveTo>
                  <a:lnTo>
                    <a:pt x="222" y="285"/>
                  </a:lnTo>
                  <a:cubicBezTo>
                    <a:pt x="222" y="412"/>
                    <a:pt x="1" y="3072"/>
                    <a:pt x="1521" y="4751"/>
                  </a:cubicBezTo>
                  <a:cubicBezTo>
                    <a:pt x="2312" y="5637"/>
                    <a:pt x="3453" y="6081"/>
                    <a:pt x="4878" y="6081"/>
                  </a:cubicBezTo>
                  <a:lnTo>
                    <a:pt x="4878" y="5416"/>
                  </a:lnTo>
                  <a:cubicBezTo>
                    <a:pt x="3643" y="5416"/>
                    <a:pt x="2692" y="5036"/>
                    <a:pt x="2027" y="4307"/>
                  </a:cubicBezTo>
                  <a:cubicBezTo>
                    <a:pt x="951" y="3135"/>
                    <a:pt x="887" y="1362"/>
                    <a:pt x="887" y="665"/>
                  </a:cubicBezTo>
                  <a:lnTo>
                    <a:pt x="2787" y="665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7909197" y="1943788"/>
              <a:ext cx="156657" cy="195291"/>
            </a:xfrm>
            <a:custGeom>
              <a:avLst/>
              <a:gdLst/>
              <a:ahLst/>
              <a:cxnLst/>
              <a:rect l="l" t="t" r="r" b="b"/>
              <a:pathLst>
                <a:path w="4878" h="6081" extrusionOk="0">
                  <a:moveTo>
                    <a:pt x="2091" y="0"/>
                  </a:moveTo>
                  <a:lnTo>
                    <a:pt x="2091" y="665"/>
                  </a:lnTo>
                  <a:lnTo>
                    <a:pt x="3991" y="665"/>
                  </a:lnTo>
                  <a:cubicBezTo>
                    <a:pt x="3991" y="1362"/>
                    <a:pt x="3927" y="3135"/>
                    <a:pt x="2851" y="4307"/>
                  </a:cubicBezTo>
                  <a:cubicBezTo>
                    <a:pt x="2186" y="5036"/>
                    <a:pt x="1235" y="5416"/>
                    <a:pt x="0" y="5416"/>
                  </a:cubicBezTo>
                  <a:lnTo>
                    <a:pt x="0" y="6081"/>
                  </a:lnTo>
                  <a:cubicBezTo>
                    <a:pt x="1425" y="6081"/>
                    <a:pt x="2534" y="5637"/>
                    <a:pt x="3357" y="4751"/>
                  </a:cubicBezTo>
                  <a:cubicBezTo>
                    <a:pt x="4877" y="3072"/>
                    <a:pt x="4624" y="412"/>
                    <a:pt x="4624" y="285"/>
                  </a:cubicBezTo>
                  <a:lnTo>
                    <a:pt x="4592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656966" y="1909201"/>
              <a:ext cx="340740" cy="290898"/>
            </a:xfrm>
            <a:custGeom>
              <a:avLst/>
              <a:gdLst/>
              <a:ahLst/>
              <a:cxnLst/>
              <a:rect l="l" t="t" r="r" b="b"/>
              <a:pathLst>
                <a:path w="10610" h="9058" extrusionOk="0">
                  <a:moveTo>
                    <a:pt x="0" y="1"/>
                  </a:moveTo>
                  <a:cubicBezTo>
                    <a:pt x="0" y="3642"/>
                    <a:pt x="2376" y="9058"/>
                    <a:pt x="5289" y="9058"/>
                  </a:cubicBezTo>
                  <a:cubicBezTo>
                    <a:pt x="8234" y="9058"/>
                    <a:pt x="10610" y="3642"/>
                    <a:pt x="10610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802415" y="2145149"/>
              <a:ext cx="49842" cy="162759"/>
            </a:xfrm>
            <a:custGeom>
              <a:avLst/>
              <a:gdLst/>
              <a:ahLst/>
              <a:cxnLst/>
              <a:rect l="l" t="t" r="r" b="b"/>
              <a:pathLst>
                <a:path w="1552" h="5068" extrusionOk="0">
                  <a:moveTo>
                    <a:pt x="0" y="1"/>
                  </a:moveTo>
                  <a:lnTo>
                    <a:pt x="0" y="5068"/>
                  </a:lnTo>
                  <a:lnTo>
                    <a:pt x="1552" y="5068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720008" y="2292622"/>
              <a:ext cx="213629" cy="30541"/>
            </a:xfrm>
            <a:custGeom>
              <a:avLst/>
              <a:gdLst/>
              <a:ahLst/>
              <a:cxnLst/>
              <a:rect l="l" t="t" r="r" b="b"/>
              <a:pathLst>
                <a:path w="6652" h="951" extrusionOk="0">
                  <a:moveTo>
                    <a:pt x="1" y="1"/>
                  </a:moveTo>
                  <a:lnTo>
                    <a:pt x="1" y="951"/>
                  </a:lnTo>
                  <a:lnTo>
                    <a:pt x="6651" y="951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17"/>
          <p:cNvSpPr txBox="1"/>
          <p:nvPr/>
        </p:nvSpPr>
        <p:spPr>
          <a:xfrm>
            <a:off x="457275" y="4416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65" name="Google Shape;365;p17"/>
          <p:cNvSpPr txBox="1"/>
          <p:nvPr/>
        </p:nvSpPr>
        <p:spPr>
          <a:xfrm>
            <a:off x="457275" y="3677975"/>
            <a:ext cx="1728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457275" y="3963025"/>
            <a:ext cx="1728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7" name="Google Shape;367;p17"/>
          <p:cNvGrpSpPr/>
          <p:nvPr/>
        </p:nvGrpSpPr>
        <p:grpSpPr>
          <a:xfrm>
            <a:off x="2625300" y="2728326"/>
            <a:ext cx="1728900" cy="1245698"/>
            <a:chOff x="2625300" y="2728326"/>
            <a:chExt cx="1728900" cy="1245698"/>
          </a:xfrm>
        </p:grpSpPr>
        <p:grpSp>
          <p:nvGrpSpPr>
            <p:cNvPr id="368" name="Google Shape;368;p17"/>
            <p:cNvGrpSpPr/>
            <p:nvPr/>
          </p:nvGrpSpPr>
          <p:grpSpPr>
            <a:xfrm>
              <a:off x="3287720" y="2728326"/>
              <a:ext cx="400731" cy="510179"/>
              <a:chOff x="3287720" y="2728326"/>
              <a:chExt cx="400731" cy="510179"/>
            </a:xfrm>
          </p:grpSpPr>
          <p:sp>
            <p:nvSpPr>
              <p:cNvPr id="369" name="Google Shape;369;p17"/>
              <p:cNvSpPr/>
              <p:nvPr/>
            </p:nvSpPr>
            <p:spPr>
              <a:xfrm>
                <a:off x="3287720" y="2728326"/>
                <a:ext cx="400731" cy="372245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11591" extrusionOk="0">
                    <a:moveTo>
                      <a:pt x="6192" y="0"/>
                    </a:moveTo>
                    <a:cubicBezTo>
                      <a:pt x="3427" y="0"/>
                      <a:pt x="961" y="2025"/>
                      <a:pt x="507" y="4865"/>
                    </a:cubicBezTo>
                    <a:cubicBezTo>
                      <a:pt x="0" y="8032"/>
                      <a:pt x="2154" y="11009"/>
                      <a:pt x="5321" y="11515"/>
                    </a:cubicBezTo>
                    <a:cubicBezTo>
                      <a:pt x="5635" y="11566"/>
                      <a:pt x="5948" y="11590"/>
                      <a:pt x="6257" y="11590"/>
                    </a:cubicBezTo>
                    <a:cubicBezTo>
                      <a:pt x="9055" y="11590"/>
                      <a:pt x="11515" y="9586"/>
                      <a:pt x="11971" y="6733"/>
                    </a:cubicBezTo>
                    <a:cubicBezTo>
                      <a:pt x="12478" y="3567"/>
                      <a:pt x="10324" y="590"/>
                      <a:pt x="7157" y="83"/>
                    </a:cubicBezTo>
                    <a:cubicBezTo>
                      <a:pt x="6833" y="27"/>
                      <a:pt x="6511" y="0"/>
                      <a:pt x="6192" y="0"/>
                    </a:cubicBezTo>
                    <a:close/>
                  </a:path>
                </a:pathLst>
              </a:custGeom>
              <a:solidFill>
                <a:srgbClr val="43B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3321280" y="2748269"/>
                <a:ext cx="333611" cy="33261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57" extrusionOk="0">
                    <a:moveTo>
                      <a:pt x="5194" y="0"/>
                    </a:moveTo>
                    <a:cubicBezTo>
                      <a:pt x="2344" y="0"/>
                      <a:pt x="0" y="2312"/>
                      <a:pt x="0" y="5162"/>
                    </a:cubicBezTo>
                    <a:cubicBezTo>
                      <a:pt x="0" y="8044"/>
                      <a:pt x="2344" y="10356"/>
                      <a:pt x="5194" y="10356"/>
                    </a:cubicBezTo>
                    <a:cubicBezTo>
                      <a:pt x="8044" y="10356"/>
                      <a:pt x="10388" y="8044"/>
                      <a:pt x="10388" y="5162"/>
                    </a:cubicBezTo>
                    <a:cubicBezTo>
                      <a:pt x="10388" y="2312"/>
                      <a:pt x="8044" y="0"/>
                      <a:pt x="5194" y="0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3382299" y="3076774"/>
                <a:ext cx="211574" cy="33592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1046" extrusionOk="0">
                    <a:moveTo>
                      <a:pt x="0" y="0"/>
                    </a:moveTo>
                    <a:lnTo>
                      <a:pt x="0" y="1045"/>
                    </a:lnTo>
                    <a:lnTo>
                      <a:pt x="6587" y="1045"/>
                    </a:lnTo>
                    <a:lnTo>
                      <a:pt x="6587" y="0"/>
                    </a:ln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3406706" y="3110334"/>
                <a:ext cx="162759" cy="112916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3516" extrusionOk="0">
                    <a:moveTo>
                      <a:pt x="0" y="0"/>
                    </a:moveTo>
                    <a:lnTo>
                      <a:pt x="0" y="2439"/>
                    </a:lnTo>
                    <a:cubicBezTo>
                      <a:pt x="0" y="3041"/>
                      <a:pt x="507" y="3516"/>
                      <a:pt x="1077" y="3516"/>
                    </a:cubicBezTo>
                    <a:lnTo>
                      <a:pt x="3991" y="3516"/>
                    </a:lnTo>
                    <a:cubicBezTo>
                      <a:pt x="4592" y="3516"/>
                      <a:pt x="5067" y="3041"/>
                      <a:pt x="5067" y="2439"/>
                    </a:cubicBezTo>
                    <a:lnTo>
                      <a:pt x="5067" y="0"/>
                    </a:ln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3441294" y="3223218"/>
                <a:ext cx="93583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76" extrusionOk="0">
                    <a:moveTo>
                      <a:pt x="0" y="1"/>
                    </a:moveTo>
                    <a:cubicBezTo>
                      <a:pt x="0" y="254"/>
                      <a:pt x="222" y="476"/>
                      <a:pt x="507" y="476"/>
                    </a:cubicBezTo>
                    <a:lnTo>
                      <a:pt x="2407" y="476"/>
                    </a:lnTo>
                    <a:cubicBezTo>
                      <a:pt x="2692" y="476"/>
                      <a:pt x="2914" y="254"/>
                      <a:pt x="2914" y="1"/>
                    </a:cubicBez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3404683" y="3119486"/>
                <a:ext cx="166805" cy="1936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603" extrusionOk="0">
                    <a:moveTo>
                      <a:pt x="5130" y="1"/>
                    </a:moveTo>
                    <a:lnTo>
                      <a:pt x="63" y="476"/>
                    </a:lnTo>
                    <a:cubicBezTo>
                      <a:pt x="32" y="476"/>
                      <a:pt x="0" y="507"/>
                      <a:pt x="0" y="539"/>
                    </a:cubicBezTo>
                    <a:cubicBezTo>
                      <a:pt x="0" y="571"/>
                      <a:pt x="32" y="602"/>
                      <a:pt x="63" y="602"/>
                    </a:cubicBezTo>
                    <a:lnTo>
                      <a:pt x="95" y="602"/>
                    </a:lnTo>
                    <a:lnTo>
                      <a:pt x="5130" y="127"/>
                    </a:lnTo>
                    <a:cubicBezTo>
                      <a:pt x="5162" y="127"/>
                      <a:pt x="5194" y="96"/>
                      <a:pt x="5194" y="64"/>
                    </a:cubicBezTo>
                    <a:cubicBezTo>
                      <a:pt x="5194" y="32"/>
                      <a:pt x="5162" y="1"/>
                      <a:pt x="5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3404683" y="3157735"/>
                <a:ext cx="166805" cy="19751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615" extrusionOk="0">
                    <a:moveTo>
                      <a:pt x="5155" y="1"/>
                    </a:moveTo>
                    <a:cubicBezTo>
                      <a:pt x="5147" y="1"/>
                      <a:pt x="5139" y="4"/>
                      <a:pt x="5130" y="13"/>
                    </a:cubicBezTo>
                    <a:lnTo>
                      <a:pt x="63" y="488"/>
                    </a:lnTo>
                    <a:cubicBezTo>
                      <a:pt x="32" y="488"/>
                      <a:pt x="0" y="520"/>
                      <a:pt x="0" y="551"/>
                    </a:cubicBezTo>
                    <a:cubicBezTo>
                      <a:pt x="0" y="583"/>
                      <a:pt x="32" y="615"/>
                      <a:pt x="63" y="615"/>
                    </a:cubicBezTo>
                    <a:lnTo>
                      <a:pt x="95" y="615"/>
                    </a:lnTo>
                    <a:lnTo>
                      <a:pt x="5130" y="140"/>
                    </a:lnTo>
                    <a:cubicBezTo>
                      <a:pt x="5162" y="140"/>
                      <a:pt x="5194" y="108"/>
                      <a:pt x="5194" y="76"/>
                    </a:cubicBezTo>
                    <a:cubicBezTo>
                      <a:pt x="5194" y="30"/>
                      <a:pt x="5177" y="1"/>
                      <a:pt x="5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3414831" y="3195760"/>
                <a:ext cx="155661" cy="1936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03" extrusionOk="0">
                    <a:moveTo>
                      <a:pt x="4751" y="1"/>
                    </a:moveTo>
                    <a:lnTo>
                      <a:pt x="64" y="444"/>
                    </a:lnTo>
                    <a:cubicBezTo>
                      <a:pt x="32" y="444"/>
                      <a:pt x="1" y="507"/>
                      <a:pt x="1" y="539"/>
                    </a:cubicBezTo>
                    <a:cubicBezTo>
                      <a:pt x="1" y="571"/>
                      <a:pt x="32" y="602"/>
                      <a:pt x="64" y="602"/>
                    </a:cubicBezTo>
                    <a:lnTo>
                      <a:pt x="4783" y="159"/>
                    </a:lnTo>
                    <a:cubicBezTo>
                      <a:pt x="4814" y="159"/>
                      <a:pt x="4846" y="127"/>
                      <a:pt x="4846" y="64"/>
                    </a:cubicBezTo>
                    <a:cubicBezTo>
                      <a:pt x="4846" y="32"/>
                      <a:pt x="4783" y="1"/>
                      <a:pt x="47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3417882" y="2952681"/>
                <a:ext cx="74282" cy="12412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3865" extrusionOk="0">
                    <a:moveTo>
                      <a:pt x="761" y="64"/>
                    </a:moveTo>
                    <a:cubicBezTo>
                      <a:pt x="1141" y="64"/>
                      <a:pt x="1458" y="349"/>
                      <a:pt x="1458" y="729"/>
                    </a:cubicBezTo>
                    <a:lnTo>
                      <a:pt x="1458" y="1299"/>
                    </a:lnTo>
                    <a:lnTo>
                      <a:pt x="634" y="1299"/>
                    </a:lnTo>
                    <a:cubicBezTo>
                      <a:pt x="317" y="1299"/>
                      <a:pt x="96" y="1046"/>
                      <a:pt x="96" y="729"/>
                    </a:cubicBezTo>
                    <a:cubicBezTo>
                      <a:pt x="96" y="349"/>
                      <a:pt x="381" y="64"/>
                      <a:pt x="761" y="64"/>
                    </a:cubicBezTo>
                    <a:close/>
                    <a:moveTo>
                      <a:pt x="761" y="1"/>
                    </a:moveTo>
                    <a:cubicBezTo>
                      <a:pt x="349" y="1"/>
                      <a:pt x="1" y="317"/>
                      <a:pt x="1" y="729"/>
                    </a:cubicBezTo>
                    <a:cubicBezTo>
                      <a:pt x="1" y="1078"/>
                      <a:pt x="286" y="1363"/>
                      <a:pt x="634" y="1363"/>
                    </a:cubicBezTo>
                    <a:lnTo>
                      <a:pt x="1458" y="1363"/>
                    </a:lnTo>
                    <a:lnTo>
                      <a:pt x="1458" y="3864"/>
                    </a:lnTo>
                    <a:lnTo>
                      <a:pt x="1521" y="3864"/>
                    </a:lnTo>
                    <a:lnTo>
                      <a:pt x="1521" y="1363"/>
                    </a:lnTo>
                    <a:lnTo>
                      <a:pt x="2313" y="1363"/>
                    </a:lnTo>
                    <a:lnTo>
                      <a:pt x="2313" y="1299"/>
                    </a:lnTo>
                    <a:lnTo>
                      <a:pt x="1521" y="1299"/>
                    </a:lnTo>
                    <a:lnTo>
                      <a:pt x="1521" y="729"/>
                    </a:lnTo>
                    <a:cubicBezTo>
                      <a:pt x="1521" y="317"/>
                      <a:pt x="1173" y="1"/>
                      <a:pt x="761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3492132" y="2952681"/>
                <a:ext cx="74282" cy="12412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3865" extrusionOk="0">
                    <a:moveTo>
                      <a:pt x="1552" y="64"/>
                    </a:moveTo>
                    <a:cubicBezTo>
                      <a:pt x="1932" y="64"/>
                      <a:pt x="2249" y="349"/>
                      <a:pt x="2249" y="729"/>
                    </a:cubicBezTo>
                    <a:cubicBezTo>
                      <a:pt x="2249" y="1046"/>
                      <a:pt x="1996" y="1299"/>
                      <a:pt x="1711" y="1299"/>
                    </a:cubicBezTo>
                    <a:lnTo>
                      <a:pt x="887" y="1299"/>
                    </a:lnTo>
                    <a:lnTo>
                      <a:pt x="887" y="729"/>
                    </a:lnTo>
                    <a:cubicBezTo>
                      <a:pt x="887" y="349"/>
                      <a:pt x="1204" y="64"/>
                      <a:pt x="1552" y="64"/>
                    </a:cubicBezTo>
                    <a:close/>
                    <a:moveTo>
                      <a:pt x="1552" y="1"/>
                    </a:moveTo>
                    <a:cubicBezTo>
                      <a:pt x="1141" y="1"/>
                      <a:pt x="824" y="317"/>
                      <a:pt x="824" y="729"/>
                    </a:cubicBezTo>
                    <a:lnTo>
                      <a:pt x="824" y="1299"/>
                    </a:lnTo>
                    <a:lnTo>
                      <a:pt x="1" y="1299"/>
                    </a:lnTo>
                    <a:lnTo>
                      <a:pt x="1" y="1363"/>
                    </a:lnTo>
                    <a:lnTo>
                      <a:pt x="824" y="1363"/>
                    </a:lnTo>
                    <a:lnTo>
                      <a:pt x="824" y="3864"/>
                    </a:lnTo>
                    <a:lnTo>
                      <a:pt x="887" y="3864"/>
                    </a:lnTo>
                    <a:lnTo>
                      <a:pt x="887" y="1363"/>
                    </a:lnTo>
                    <a:lnTo>
                      <a:pt x="1679" y="1363"/>
                    </a:lnTo>
                    <a:cubicBezTo>
                      <a:pt x="2027" y="1363"/>
                      <a:pt x="2312" y="1078"/>
                      <a:pt x="2312" y="729"/>
                    </a:cubicBezTo>
                    <a:cubicBezTo>
                      <a:pt x="2312" y="317"/>
                      <a:pt x="1964" y="1"/>
                      <a:pt x="1552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17"/>
            <p:cNvSpPr txBox="1"/>
            <p:nvPr/>
          </p:nvSpPr>
          <p:spPr>
            <a:xfrm>
              <a:off x="2625300" y="3358125"/>
              <a:ext cx="1728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Medium"/>
                  <a:ea typeface="Fira Sans Medium"/>
                  <a:cs typeface="Fira Sans Medium"/>
                  <a:sym typeface="Fira Sans Medium"/>
                </a:rPr>
                <a:t>Neptune</a:t>
              </a:r>
              <a:endParaRPr sz="15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80" name="Google Shape;380;p17"/>
            <p:cNvSpPr txBox="1"/>
            <p:nvPr/>
          </p:nvSpPr>
          <p:spPr>
            <a:xfrm>
              <a:off x="2625300" y="3618824"/>
              <a:ext cx="17289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4793325" y="2154302"/>
            <a:ext cx="1728900" cy="1334171"/>
            <a:chOff x="4793325" y="2154302"/>
            <a:chExt cx="1728900" cy="1334171"/>
          </a:xfrm>
        </p:grpSpPr>
        <p:grpSp>
          <p:nvGrpSpPr>
            <p:cNvPr id="382" name="Google Shape;382;p17"/>
            <p:cNvGrpSpPr/>
            <p:nvPr/>
          </p:nvGrpSpPr>
          <p:grpSpPr>
            <a:xfrm>
              <a:off x="5393019" y="2154302"/>
              <a:ext cx="533976" cy="605175"/>
              <a:chOff x="5393019" y="2154302"/>
              <a:chExt cx="533976" cy="605175"/>
            </a:xfrm>
          </p:grpSpPr>
          <p:sp>
            <p:nvSpPr>
              <p:cNvPr id="383" name="Google Shape;383;p17"/>
              <p:cNvSpPr/>
              <p:nvPr/>
            </p:nvSpPr>
            <p:spPr>
              <a:xfrm>
                <a:off x="5583204" y="2449246"/>
                <a:ext cx="35616" cy="31023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660" extrusionOk="0">
                    <a:moveTo>
                      <a:pt x="539" y="1"/>
                    </a:moveTo>
                    <a:cubicBezTo>
                      <a:pt x="254" y="1"/>
                      <a:pt x="0" y="222"/>
                      <a:pt x="0" y="539"/>
                    </a:cubicBezTo>
                    <a:lnTo>
                      <a:pt x="0" y="9121"/>
                    </a:lnTo>
                    <a:cubicBezTo>
                      <a:pt x="0" y="9438"/>
                      <a:pt x="254" y="9660"/>
                      <a:pt x="539" y="9660"/>
                    </a:cubicBezTo>
                    <a:cubicBezTo>
                      <a:pt x="855" y="9660"/>
                      <a:pt x="1109" y="9438"/>
                      <a:pt x="1109" y="9121"/>
                    </a:cubicBezTo>
                    <a:lnTo>
                      <a:pt x="1109" y="539"/>
                    </a:lnTo>
                    <a:cubicBezTo>
                      <a:pt x="1109" y="222"/>
                      <a:pt x="855" y="1"/>
                      <a:pt x="539" y="1"/>
                    </a:cubicBezTo>
                    <a:close/>
                  </a:path>
                </a:pathLst>
              </a:custGeom>
              <a:solidFill>
                <a:srgbClr val="4C4B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5426579" y="2432996"/>
                <a:ext cx="348865" cy="304097"/>
              </a:xfrm>
              <a:custGeom>
                <a:avLst/>
                <a:gdLst/>
                <a:ahLst/>
                <a:cxnLst/>
                <a:rect l="l" t="t" r="r" b="b"/>
                <a:pathLst>
                  <a:path w="10863" h="9469" extrusionOk="0">
                    <a:moveTo>
                      <a:pt x="5447" y="0"/>
                    </a:moveTo>
                    <a:lnTo>
                      <a:pt x="159" y="8646"/>
                    </a:lnTo>
                    <a:cubicBezTo>
                      <a:pt x="0" y="8899"/>
                      <a:pt x="95" y="9216"/>
                      <a:pt x="349" y="9374"/>
                    </a:cubicBezTo>
                    <a:cubicBezTo>
                      <a:pt x="444" y="9437"/>
                      <a:pt x="539" y="9469"/>
                      <a:pt x="634" y="9469"/>
                    </a:cubicBezTo>
                    <a:cubicBezTo>
                      <a:pt x="824" y="9469"/>
                      <a:pt x="982" y="9374"/>
                      <a:pt x="1109" y="9184"/>
                    </a:cubicBezTo>
                    <a:lnTo>
                      <a:pt x="5447" y="2090"/>
                    </a:lnTo>
                    <a:lnTo>
                      <a:pt x="9786" y="9184"/>
                    </a:lnTo>
                    <a:cubicBezTo>
                      <a:pt x="9867" y="9367"/>
                      <a:pt x="10040" y="9459"/>
                      <a:pt x="10221" y="9459"/>
                    </a:cubicBezTo>
                    <a:cubicBezTo>
                      <a:pt x="10321" y="9459"/>
                      <a:pt x="10424" y="9431"/>
                      <a:pt x="10514" y="9374"/>
                    </a:cubicBezTo>
                    <a:cubicBezTo>
                      <a:pt x="10768" y="9216"/>
                      <a:pt x="10863" y="8899"/>
                      <a:pt x="10704" y="8646"/>
                    </a:cubicBezTo>
                    <a:lnTo>
                      <a:pt x="5447" y="0"/>
                    </a:ln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393019" y="2258034"/>
                <a:ext cx="415986" cy="416018"/>
              </a:xfrm>
              <a:custGeom>
                <a:avLst/>
                <a:gdLst/>
                <a:ahLst/>
                <a:cxnLst/>
                <a:rect l="l" t="t" r="r" b="b"/>
                <a:pathLst>
                  <a:path w="12953" h="12954" extrusionOk="0">
                    <a:moveTo>
                      <a:pt x="6461" y="1"/>
                    </a:moveTo>
                    <a:cubicBezTo>
                      <a:pt x="3674" y="1"/>
                      <a:pt x="1299" y="1774"/>
                      <a:pt x="380" y="4245"/>
                    </a:cubicBezTo>
                    <a:cubicBezTo>
                      <a:pt x="127" y="4941"/>
                      <a:pt x="0" y="5701"/>
                      <a:pt x="0" y="6493"/>
                    </a:cubicBezTo>
                    <a:cubicBezTo>
                      <a:pt x="0" y="10072"/>
                      <a:pt x="2882" y="12954"/>
                      <a:pt x="6461" y="12954"/>
                    </a:cubicBezTo>
                    <a:cubicBezTo>
                      <a:pt x="10039" y="12954"/>
                      <a:pt x="12953" y="10072"/>
                      <a:pt x="12953" y="6493"/>
                    </a:cubicBezTo>
                    <a:cubicBezTo>
                      <a:pt x="12953" y="5670"/>
                      <a:pt x="12794" y="4878"/>
                      <a:pt x="12509" y="4150"/>
                    </a:cubicBezTo>
                    <a:cubicBezTo>
                      <a:pt x="11559" y="1711"/>
                      <a:pt x="9216" y="1"/>
                      <a:pt x="6461" y="1"/>
                    </a:cubicBez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5467237" y="2333311"/>
                <a:ext cx="266522" cy="266490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298" extrusionOk="0">
                    <a:moveTo>
                      <a:pt x="4150" y="0"/>
                    </a:moveTo>
                    <a:cubicBezTo>
                      <a:pt x="1869" y="0"/>
                      <a:pt x="1" y="1837"/>
                      <a:pt x="1" y="4149"/>
                    </a:cubicBezTo>
                    <a:cubicBezTo>
                      <a:pt x="1" y="6429"/>
                      <a:pt x="1869" y="8298"/>
                      <a:pt x="4150" y="8298"/>
                    </a:cubicBezTo>
                    <a:cubicBezTo>
                      <a:pt x="6461" y="8298"/>
                      <a:pt x="8298" y="6429"/>
                      <a:pt x="8298" y="4149"/>
                    </a:cubicBezTo>
                    <a:cubicBezTo>
                      <a:pt x="8298" y="1837"/>
                      <a:pt x="6461" y="0"/>
                      <a:pt x="4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5544538" y="2409584"/>
                <a:ext cx="112948" cy="112916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6" extrusionOk="0">
                    <a:moveTo>
                      <a:pt x="1743" y="1"/>
                    </a:moveTo>
                    <a:cubicBezTo>
                      <a:pt x="793" y="1"/>
                      <a:pt x="1" y="792"/>
                      <a:pt x="1" y="1774"/>
                    </a:cubicBezTo>
                    <a:cubicBezTo>
                      <a:pt x="1" y="2724"/>
                      <a:pt x="793" y="3516"/>
                      <a:pt x="1743" y="3516"/>
                    </a:cubicBezTo>
                    <a:cubicBezTo>
                      <a:pt x="2724" y="3516"/>
                      <a:pt x="3516" y="2756"/>
                      <a:pt x="3516" y="1774"/>
                    </a:cubicBezTo>
                    <a:cubicBezTo>
                      <a:pt x="3516" y="792"/>
                      <a:pt x="2724" y="1"/>
                      <a:pt x="1743" y="1"/>
                    </a:cubicBez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5769311" y="2154302"/>
                <a:ext cx="157685" cy="152386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745" extrusionOk="0">
                    <a:moveTo>
                      <a:pt x="2140" y="1"/>
                    </a:moveTo>
                    <a:cubicBezTo>
                      <a:pt x="2052" y="1"/>
                      <a:pt x="1966" y="30"/>
                      <a:pt x="1901" y="96"/>
                    </a:cubicBezTo>
                    <a:lnTo>
                      <a:pt x="159" y="1806"/>
                    </a:lnTo>
                    <a:cubicBezTo>
                      <a:pt x="64" y="1933"/>
                      <a:pt x="1" y="2123"/>
                      <a:pt x="32" y="2313"/>
                    </a:cubicBezTo>
                    <a:lnTo>
                      <a:pt x="381" y="4371"/>
                    </a:lnTo>
                    <a:lnTo>
                      <a:pt x="2439" y="4719"/>
                    </a:lnTo>
                    <a:cubicBezTo>
                      <a:pt x="2499" y="4736"/>
                      <a:pt x="2553" y="4744"/>
                      <a:pt x="2604" y="4744"/>
                    </a:cubicBezTo>
                    <a:cubicBezTo>
                      <a:pt x="2743" y="4744"/>
                      <a:pt x="2853" y="4685"/>
                      <a:pt x="2946" y="4593"/>
                    </a:cubicBezTo>
                    <a:lnTo>
                      <a:pt x="4688" y="2851"/>
                    </a:lnTo>
                    <a:cubicBezTo>
                      <a:pt x="4909" y="2661"/>
                      <a:pt x="4688" y="2218"/>
                      <a:pt x="4339" y="2154"/>
                    </a:cubicBezTo>
                    <a:lnTo>
                      <a:pt x="2851" y="1901"/>
                    </a:lnTo>
                    <a:lnTo>
                      <a:pt x="2598" y="412"/>
                    </a:lnTo>
                    <a:cubicBezTo>
                      <a:pt x="2575" y="167"/>
                      <a:pt x="2349" y="1"/>
                      <a:pt x="2140" y="1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5598459" y="2261855"/>
                <a:ext cx="218703" cy="215909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723" extrusionOk="0">
                    <a:moveTo>
                      <a:pt x="6219" y="1"/>
                    </a:moveTo>
                    <a:cubicBezTo>
                      <a:pt x="6081" y="1"/>
                      <a:pt x="5938" y="56"/>
                      <a:pt x="5827" y="167"/>
                    </a:cubicBezTo>
                    <a:lnTo>
                      <a:pt x="222" y="5772"/>
                    </a:lnTo>
                    <a:cubicBezTo>
                      <a:pt x="0" y="5994"/>
                      <a:pt x="0" y="6342"/>
                      <a:pt x="222" y="6564"/>
                    </a:cubicBezTo>
                    <a:cubicBezTo>
                      <a:pt x="317" y="6659"/>
                      <a:pt x="444" y="6722"/>
                      <a:pt x="602" y="6722"/>
                    </a:cubicBezTo>
                    <a:cubicBezTo>
                      <a:pt x="729" y="6722"/>
                      <a:pt x="887" y="6659"/>
                      <a:pt x="982" y="6564"/>
                    </a:cubicBezTo>
                    <a:lnTo>
                      <a:pt x="6587" y="927"/>
                    </a:lnTo>
                    <a:cubicBezTo>
                      <a:pt x="6809" y="737"/>
                      <a:pt x="6809" y="389"/>
                      <a:pt x="6587" y="167"/>
                    </a:cubicBezTo>
                    <a:cubicBezTo>
                      <a:pt x="6492" y="56"/>
                      <a:pt x="6358" y="1"/>
                      <a:pt x="6219" y="1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0" name="Google Shape;390;p17"/>
            <p:cNvSpPr txBox="1"/>
            <p:nvPr/>
          </p:nvSpPr>
          <p:spPr>
            <a:xfrm>
              <a:off x="4793325" y="2872574"/>
              <a:ext cx="1728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Medium"/>
                  <a:ea typeface="Fira Sans Medium"/>
                  <a:cs typeface="Fira Sans Medium"/>
                  <a:sym typeface="Fira Sans Medium"/>
                </a:rPr>
                <a:t>Saturn</a:t>
              </a:r>
              <a:endParaRPr sz="15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1" name="Google Shape;391;p17"/>
            <p:cNvSpPr txBox="1"/>
            <p:nvPr/>
          </p:nvSpPr>
          <p:spPr>
            <a:xfrm>
              <a:off x="4793325" y="3133274"/>
              <a:ext cx="17289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" name="Google Shape;392;p17"/>
          <p:cNvSpPr txBox="1"/>
          <p:nvPr/>
        </p:nvSpPr>
        <p:spPr>
          <a:xfrm>
            <a:off x="6966000" y="2436275"/>
            <a:ext cx="1722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p17"/>
          <p:cNvSpPr txBox="1"/>
          <p:nvPr/>
        </p:nvSpPr>
        <p:spPr>
          <a:xfrm>
            <a:off x="6966000" y="2696973"/>
            <a:ext cx="17220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457170" y="3664240"/>
            <a:ext cx="2633375" cy="1072583"/>
          </a:xfrm>
          <a:custGeom>
            <a:avLst/>
            <a:gdLst/>
            <a:ahLst/>
            <a:cxnLst/>
            <a:rect l="l" t="t" r="r" b="b"/>
            <a:pathLst>
              <a:path w="81960" h="33380" extrusionOk="0">
                <a:moveTo>
                  <a:pt x="2946" y="1"/>
                </a:moveTo>
                <a:cubicBezTo>
                  <a:pt x="1331" y="1"/>
                  <a:pt x="0" y="1331"/>
                  <a:pt x="0" y="2978"/>
                </a:cubicBezTo>
                <a:lnTo>
                  <a:pt x="0" y="30434"/>
                </a:lnTo>
                <a:cubicBezTo>
                  <a:pt x="0" y="32050"/>
                  <a:pt x="1331" y="33380"/>
                  <a:pt x="2946" y="33380"/>
                </a:cubicBezTo>
                <a:lnTo>
                  <a:pt x="78983" y="33380"/>
                </a:lnTo>
                <a:cubicBezTo>
                  <a:pt x="80630" y="33380"/>
                  <a:pt x="81960" y="32050"/>
                  <a:pt x="81960" y="30434"/>
                </a:cubicBezTo>
                <a:lnTo>
                  <a:pt x="81960" y="2978"/>
                </a:lnTo>
                <a:cubicBezTo>
                  <a:pt x="81960" y="1331"/>
                  <a:pt x="80630" y="1"/>
                  <a:pt x="78983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457170" y="1075453"/>
            <a:ext cx="2633375" cy="1072583"/>
          </a:xfrm>
          <a:custGeom>
            <a:avLst/>
            <a:gdLst/>
            <a:ahLst/>
            <a:cxnLst/>
            <a:rect l="l" t="t" r="r" b="b"/>
            <a:pathLst>
              <a:path w="81960" h="33380" extrusionOk="0">
                <a:moveTo>
                  <a:pt x="2946" y="1"/>
                </a:moveTo>
                <a:cubicBezTo>
                  <a:pt x="1331" y="1"/>
                  <a:pt x="0" y="1331"/>
                  <a:pt x="0" y="2978"/>
                </a:cubicBezTo>
                <a:lnTo>
                  <a:pt x="0" y="30403"/>
                </a:lnTo>
                <a:cubicBezTo>
                  <a:pt x="0" y="32050"/>
                  <a:pt x="1331" y="33380"/>
                  <a:pt x="2946" y="33380"/>
                </a:cubicBezTo>
                <a:lnTo>
                  <a:pt x="78983" y="33380"/>
                </a:lnTo>
                <a:cubicBezTo>
                  <a:pt x="80630" y="33380"/>
                  <a:pt x="81960" y="32050"/>
                  <a:pt x="81960" y="30403"/>
                </a:cubicBezTo>
                <a:lnTo>
                  <a:pt x="81960" y="2978"/>
                </a:lnTo>
                <a:cubicBezTo>
                  <a:pt x="81960" y="1331"/>
                  <a:pt x="80630" y="1"/>
                  <a:pt x="78983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6052545" y="1075453"/>
            <a:ext cx="2633407" cy="1072583"/>
          </a:xfrm>
          <a:custGeom>
            <a:avLst/>
            <a:gdLst/>
            <a:ahLst/>
            <a:cxnLst/>
            <a:rect l="l" t="t" r="r" b="b"/>
            <a:pathLst>
              <a:path w="81961" h="33380" extrusionOk="0">
                <a:moveTo>
                  <a:pt x="2978" y="1"/>
                </a:moveTo>
                <a:cubicBezTo>
                  <a:pt x="1331" y="1"/>
                  <a:pt x="1" y="1331"/>
                  <a:pt x="1" y="2978"/>
                </a:cubicBezTo>
                <a:lnTo>
                  <a:pt x="1" y="30403"/>
                </a:lnTo>
                <a:cubicBezTo>
                  <a:pt x="1" y="32050"/>
                  <a:pt x="1331" y="33380"/>
                  <a:pt x="2978" y="33380"/>
                </a:cubicBezTo>
                <a:lnTo>
                  <a:pt x="78983" y="33380"/>
                </a:lnTo>
                <a:cubicBezTo>
                  <a:pt x="80630" y="33380"/>
                  <a:pt x="81960" y="32050"/>
                  <a:pt x="81960" y="30403"/>
                </a:cubicBezTo>
                <a:lnTo>
                  <a:pt x="81960" y="2978"/>
                </a:lnTo>
                <a:cubicBezTo>
                  <a:pt x="81960" y="1331"/>
                  <a:pt x="80630" y="1"/>
                  <a:pt x="78983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6052545" y="3664240"/>
            <a:ext cx="2633407" cy="1072583"/>
          </a:xfrm>
          <a:custGeom>
            <a:avLst/>
            <a:gdLst/>
            <a:ahLst/>
            <a:cxnLst/>
            <a:rect l="l" t="t" r="r" b="b"/>
            <a:pathLst>
              <a:path w="81961" h="33380" extrusionOk="0">
                <a:moveTo>
                  <a:pt x="2978" y="1"/>
                </a:moveTo>
                <a:cubicBezTo>
                  <a:pt x="1331" y="1"/>
                  <a:pt x="1" y="1331"/>
                  <a:pt x="1" y="2978"/>
                </a:cubicBezTo>
                <a:lnTo>
                  <a:pt x="1" y="30434"/>
                </a:lnTo>
                <a:cubicBezTo>
                  <a:pt x="1" y="32050"/>
                  <a:pt x="1331" y="33380"/>
                  <a:pt x="2978" y="33380"/>
                </a:cubicBezTo>
                <a:lnTo>
                  <a:pt x="78983" y="33380"/>
                </a:lnTo>
                <a:cubicBezTo>
                  <a:pt x="80630" y="33380"/>
                  <a:pt x="81960" y="32050"/>
                  <a:pt x="81960" y="30434"/>
                </a:cubicBezTo>
                <a:lnTo>
                  <a:pt x="81960" y="2978"/>
                </a:lnTo>
                <a:cubicBezTo>
                  <a:pt x="81960" y="1331"/>
                  <a:pt x="80630" y="1"/>
                  <a:pt x="78983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8"/>
          <p:cNvGrpSpPr/>
          <p:nvPr/>
        </p:nvGrpSpPr>
        <p:grpSpPr>
          <a:xfrm>
            <a:off x="1396330" y="954378"/>
            <a:ext cx="6189652" cy="3740737"/>
            <a:chOff x="1396330" y="954378"/>
            <a:chExt cx="6189652" cy="3740737"/>
          </a:xfrm>
        </p:grpSpPr>
        <p:sp>
          <p:nvSpPr>
            <p:cNvPr id="404" name="Google Shape;404;p18"/>
            <p:cNvSpPr/>
            <p:nvPr/>
          </p:nvSpPr>
          <p:spPr>
            <a:xfrm>
              <a:off x="2285656" y="3015003"/>
              <a:ext cx="1867203" cy="1342271"/>
            </a:xfrm>
            <a:custGeom>
              <a:avLst/>
              <a:gdLst/>
              <a:ahLst/>
              <a:cxnLst/>
              <a:rect l="l" t="t" r="r" b="b"/>
              <a:pathLst>
                <a:path w="58114" h="41773" extrusionOk="0">
                  <a:moveTo>
                    <a:pt x="13903" y="1"/>
                  </a:moveTo>
                  <a:cubicBezTo>
                    <a:pt x="7665" y="96"/>
                    <a:pt x="666" y="4815"/>
                    <a:pt x="32" y="14980"/>
                  </a:cubicBezTo>
                  <a:cubicBezTo>
                    <a:pt x="1" y="15645"/>
                    <a:pt x="507" y="16215"/>
                    <a:pt x="1141" y="16247"/>
                  </a:cubicBezTo>
                  <a:cubicBezTo>
                    <a:pt x="1162" y="16248"/>
                    <a:pt x="1183" y="16249"/>
                    <a:pt x="1204" y="16249"/>
                  </a:cubicBezTo>
                  <a:cubicBezTo>
                    <a:pt x="1841" y="16249"/>
                    <a:pt x="2377" y="15783"/>
                    <a:pt x="2408" y="15139"/>
                  </a:cubicBezTo>
                  <a:cubicBezTo>
                    <a:pt x="2946" y="6430"/>
                    <a:pt x="8583" y="2471"/>
                    <a:pt x="13935" y="2376"/>
                  </a:cubicBezTo>
                  <a:lnTo>
                    <a:pt x="14093" y="2376"/>
                  </a:lnTo>
                  <a:cubicBezTo>
                    <a:pt x="20459" y="2376"/>
                    <a:pt x="27331" y="7760"/>
                    <a:pt x="28440" y="19826"/>
                  </a:cubicBezTo>
                  <a:cubicBezTo>
                    <a:pt x="29105" y="27141"/>
                    <a:pt x="31828" y="32747"/>
                    <a:pt x="36579" y="36515"/>
                  </a:cubicBezTo>
                  <a:cubicBezTo>
                    <a:pt x="42247" y="41012"/>
                    <a:pt x="49373" y="41772"/>
                    <a:pt x="53553" y="41772"/>
                  </a:cubicBezTo>
                  <a:cubicBezTo>
                    <a:pt x="55517" y="41772"/>
                    <a:pt x="56847" y="41614"/>
                    <a:pt x="57005" y="41582"/>
                  </a:cubicBezTo>
                  <a:cubicBezTo>
                    <a:pt x="57638" y="41487"/>
                    <a:pt x="58113" y="40885"/>
                    <a:pt x="58018" y="40252"/>
                  </a:cubicBezTo>
                  <a:cubicBezTo>
                    <a:pt x="57932" y="39647"/>
                    <a:pt x="57427" y="39226"/>
                    <a:pt x="56860" y="39226"/>
                  </a:cubicBezTo>
                  <a:cubicBezTo>
                    <a:pt x="56803" y="39226"/>
                    <a:pt x="56746" y="39230"/>
                    <a:pt x="56688" y="39239"/>
                  </a:cubicBezTo>
                  <a:cubicBezTo>
                    <a:pt x="56648" y="39239"/>
                    <a:pt x="55499" y="39385"/>
                    <a:pt x="53707" y="39385"/>
                  </a:cubicBezTo>
                  <a:cubicBezTo>
                    <a:pt x="49904" y="39385"/>
                    <a:pt x="43202" y="38726"/>
                    <a:pt x="38035" y="34615"/>
                  </a:cubicBezTo>
                  <a:cubicBezTo>
                    <a:pt x="33823" y="31290"/>
                    <a:pt x="31385" y="26223"/>
                    <a:pt x="30815" y="19604"/>
                  </a:cubicBezTo>
                  <a:cubicBezTo>
                    <a:pt x="29580" y="6050"/>
                    <a:pt x="21567" y="1"/>
                    <a:pt x="1409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4615788" y="2854212"/>
              <a:ext cx="2939670" cy="1410456"/>
            </a:xfrm>
            <a:custGeom>
              <a:avLst/>
              <a:gdLst/>
              <a:ahLst/>
              <a:cxnLst/>
              <a:rect l="l" t="t" r="r" b="b"/>
              <a:pathLst>
                <a:path w="91493" h="43895" extrusionOk="0">
                  <a:moveTo>
                    <a:pt x="71863" y="1"/>
                  </a:moveTo>
                  <a:cubicBezTo>
                    <a:pt x="71809" y="1"/>
                    <a:pt x="71754" y="1"/>
                    <a:pt x="71700" y="1"/>
                  </a:cubicBezTo>
                  <a:cubicBezTo>
                    <a:pt x="54218" y="191"/>
                    <a:pt x="47916" y="8045"/>
                    <a:pt x="37465" y="21093"/>
                  </a:cubicBezTo>
                  <a:cubicBezTo>
                    <a:pt x="35090" y="24038"/>
                    <a:pt x="32430" y="27395"/>
                    <a:pt x="29390" y="30910"/>
                  </a:cubicBezTo>
                  <a:cubicBezTo>
                    <a:pt x="22127" y="39319"/>
                    <a:pt x="15632" y="41535"/>
                    <a:pt x="10800" y="41535"/>
                  </a:cubicBezTo>
                  <a:cubicBezTo>
                    <a:pt x="5623" y="41535"/>
                    <a:pt x="2353" y="38992"/>
                    <a:pt x="2091" y="38796"/>
                  </a:cubicBezTo>
                  <a:cubicBezTo>
                    <a:pt x="1868" y="38615"/>
                    <a:pt x="1603" y="38525"/>
                    <a:pt x="1337" y="38525"/>
                  </a:cubicBezTo>
                  <a:cubicBezTo>
                    <a:pt x="999" y="38525"/>
                    <a:pt x="661" y="38670"/>
                    <a:pt x="413" y="38954"/>
                  </a:cubicBezTo>
                  <a:cubicBezTo>
                    <a:pt x="1" y="39461"/>
                    <a:pt x="96" y="40221"/>
                    <a:pt x="603" y="40632"/>
                  </a:cubicBezTo>
                  <a:cubicBezTo>
                    <a:pt x="729" y="40759"/>
                    <a:pt x="4181" y="43514"/>
                    <a:pt x="9723" y="43863"/>
                  </a:cubicBezTo>
                  <a:cubicBezTo>
                    <a:pt x="10072" y="43863"/>
                    <a:pt x="10420" y="43894"/>
                    <a:pt x="10800" y="43894"/>
                  </a:cubicBezTo>
                  <a:cubicBezTo>
                    <a:pt x="15835" y="43894"/>
                    <a:pt x="23151" y="41741"/>
                    <a:pt x="31163" y="32462"/>
                  </a:cubicBezTo>
                  <a:cubicBezTo>
                    <a:pt x="34235" y="28915"/>
                    <a:pt x="36927" y="25558"/>
                    <a:pt x="39302" y="22581"/>
                  </a:cubicBezTo>
                  <a:cubicBezTo>
                    <a:pt x="49658" y="9660"/>
                    <a:pt x="55358" y="2535"/>
                    <a:pt x="71731" y="2376"/>
                  </a:cubicBezTo>
                  <a:cubicBezTo>
                    <a:pt x="71840" y="2375"/>
                    <a:pt x="71948" y="2375"/>
                    <a:pt x="72056" y="2375"/>
                  </a:cubicBezTo>
                  <a:cubicBezTo>
                    <a:pt x="77657" y="2375"/>
                    <a:pt x="81852" y="3989"/>
                    <a:pt x="84431" y="7127"/>
                  </a:cubicBezTo>
                  <a:cubicBezTo>
                    <a:pt x="88928" y="12574"/>
                    <a:pt x="87249" y="21029"/>
                    <a:pt x="87249" y="21124"/>
                  </a:cubicBezTo>
                  <a:cubicBezTo>
                    <a:pt x="87123" y="21758"/>
                    <a:pt x="87534" y="22391"/>
                    <a:pt x="88168" y="22518"/>
                  </a:cubicBezTo>
                  <a:cubicBezTo>
                    <a:pt x="88245" y="22533"/>
                    <a:pt x="88322" y="22541"/>
                    <a:pt x="88399" y="22541"/>
                  </a:cubicBezTo>
                  <a:cubicBezTo>
                    <a:pt x="88948" y="22541"/>
                    <a:pt x="89450" y="22155"/>
                    <a:pt x="89561" y="21599"/>
                  </a:cubicBezTo>
                  <a:cubicBezTo>
                    <a:pt x="89656" y="21219"/>
                    <a:pt x="91493" y="11972"/>
                    <a:pt x="86267" y="5638"/>
                  </a:cubicBezTo>
                  <a:cubicBezTo>
                    <a:pt x="83190" y="1870"/>
                    <a:pt x="78337" y="1"/>
                    <a:pt x="71863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738910" y="1212916"/>
              <a:ext cx="1201758" cy="664468"/>
            </a:xfrm>
            <a:custGeom>
              <a:avLst/>
              <a:gdLst/>
              <a:ahLst/>
              <a:cxnLst/>
              <a:rect l="l" t="t" r="r" b="b"/>
              <a:pathLst>
                <a:path w="37403" h="20679" extrusionOk="0">
                  <a:moveTo>
                    <a:pt x="20630" y="0"/>
                  </a:moveTo>
                  <a:cubicBezTo>
                    <a:pt x="17557" y="0"/>
                    <a:pt x="14774" y="350"/>
                    <a:pt x="12352" y="1233"/>
                  </a:cubicBezTo>
                  <a:cubicBezTo>
                    <a:pt x="6081" y="3482"/>
                    <a:pt x="2313" y="9024"/>
                    <a:pt x="128" y="19253"/>
                  </a:cubicBezTo>
                  <a:cubicBezTo>
                    <a:pt x="1" y="19886"/>
                    <a:pt x="413" y="20520"/>
                    <a:pt x="1046" y="20678"/>
                  </a:cubicBezTo>
                  <a:lnTo>
                    <a:pt x="1299" y="20678"/>
                  </a:lnTo>
                  <a:cubicBezTo>
                    <a:pt x="1838" y="20678"/>
                    <a:pt x="2344" y="20298"/>
                    <a:pt x="2439" y="19760"/>
                  </a:cubicBezTo>
                  <a:cubicBezTo>
                    <a:pt x="5288" y="6482"/>
                    <a:pt x="10313" y="2385"/>
                    <a:pt x="20495" y="2385"/>
                  </a:cubicBezTo>
                  <a:cubicBezTo>
                    <a:pt x="24690" y="2385"/>
                    <a:pt x="29760" y="3080"/>
                    <a:pt x="35914" y="4115"/>
                  </a:cubicBezTo>
                  <a:cubicBezTo>
                    <a:pt x="35971" y="4124"/>
                    <a:pt x="36029" y="4128"/>
                    <a:pt x="36086" y="4128"/>
                  </a:cubicBezTo>
                  <a:cubicBezTo>
                    <a:pt x="36658" y="4128"/>
                    <a:pt x="37189" y="3709"/>
                    <a:pt x="37275" y="3134"/>
                  </a:cubicBezTo>
                  <a:cubicBezTo>
                    <a:pt x="37402" y="2500"/>
                    <a:pt x="36959" y="1867"/>
                    <a:pt x="36294" y="1772"/>
                  </a:cubicBezTo>
                  <a:cubicBezTo>
                    <a:pt x="30577" y="800"/>
                    <a:pt x="25273" y="0"/>
                    <a:pt x="20630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481828" y="2357636"/>
              <a:ext cx="2156148" cy="584137"/>
            </a:xfrm>
            <a:custGeom>
              <a:avLst/>
              <a:gdLst/>
              <a:ahLst/>
              <a:cxnLst/>
              <a:rect l="l" t="t" r="r" b="b"/>
              <a:pathLst>
                <a:path w="67107" h="18179" extrusionOk="0">
                  <a:moveTo>
                    <a:pt x="1267" y="1"/>
                  </a:moveTo>
                  <a:cubicBezTo>
                    <a:pt x="602" y="1"/>
                    <a:pt x="95" y="508"/>
                    <a:pt x="64" y="1173"/>
                  </a:cubicBezTo>
                  <a:cubicBezTo>
                    <a:pt x="64" y="1616"/>
                    <a:pt x="0" y="12225"/>
                    <a:pt x="9786" y="16342"/>
                  </a:cubicBezTo>
                  <a:cubicBezTo>
                    <a:pt x="12858" y="17672"/>
                    <a:pt x="15930" y="18179"/>
                    <a:pt x="18907" y="18179"/>
                  </a:cubicBezTo>
                  <a:cubicBezTo>
                    <a:pt x="25525" y="18179"/>
                    <a:pt x="31859" y="15614"/>
                    <a:pt x="37655" y="13270"/>
                  </a:cubicBezTo>
                  <a:cubicBezTo>
                    <a:pt x="39460" y="12542"/>
                    <a:pt x="41170" y="11845"/>
                    <a:pt x="42848" y="11243"/>
                  </a:cubicBezTo>
                  <a:cubicBezTo>
                    <a:pt x="47621" y="9537"/>
                    <a:pt x="51668" y="8965"/>
                    <a:pt x="54947" y="8965"/>
                  </a:cubicBezTo>
                  <a:cubicBezTo>
                    <a:pt x="61526" y="8965"/>
                    <a:pt x="65017" y="11264"/>
                    <a:pt x="65080" y="11307"/>
                  </a:cubicBezTo>
                  <a:cubicBezTo>
                    <a:pt x="65290" y="11454"/>
                    <a:pt x="65528" y="11526"/>
                    <a:pt x="65763" y="11526"/>
                  </a:cubicBezTo>
                  <a:cubicBezTo>
                    <a:pt x="66133" y="11526"/>
                    <a:pt x="66495" y="11350"/>
                    <a:pt x="66727" y="11022"/>
                  </a:cubicBezTo>
                  <a:cubicBezTo>
                    <a:pt x="67107" y="10483"/>
                    <a:pt x="66980" y="9755"/>
                    <a:pt x="66442" y="9375"/>
                  </a:cubicBezTo>
                  <a:cubicBezTo>
                    <a:pt x="66207" y="9204"/>
                    <a:pt x="62290" y="6545"/>
                    <a:pt x="54991" y="6545"/>
                  </a:cubicBezTo>
                  <a:cubicBezTo>
                    <a:pt x="51460" y="6545"/>
                    <a:pt x="47137" y="7167"/>
                    <a:pt x="42057" y="8995"/>
                  </a:cubicBezTo>
                  <a:cubicBezTo>
                    <a:pt x="40315" y="9628"/>
                    <a:pt x="38605" y="10325"/>
                    <a:pt x="36768" y="11053"/>
                  </a:cubicBezTo>
                  <a:cubicBezTo>
                    <a:pt x="30969" y="13417"/>
                    <a:pt x="25049" y="15810"/>
                    <a:pt x="18967" y="15810"/>
                  </a:cubicBezTo>
                  <a:cubicBezTo>
                    <a:pt x="16247" y="15810"/>
                    <a:pt x="13494" y="15331"/>
                    <a:pt x="10704" y="14157"/>
                  </a:cubicBezTo>
                  <a:cubicBezTo>
                    <a:pt x="2407" y="10673"/>
                    <a:pt x="2439" y="1584"/>
                    <a:pt x="2439" y="1204"/>
                  </a:cubicBezTo>
                  <a:cubicBezTo>
                    <a:pt x="2470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068357" y="3919661"/>
              <a:ext cx="747922" cy="775454"/>
            </a:xfrm>
            <a:custGeom>
              <a:avLst/>
              <a:gdLst/>
              <a:ahLst/>
              <a:cxnLst/>
              <a:rect l="l" t="t" r="r" b="b"/>
              <a:pathLst>
                <a:path w="23278" h="24133" extrusionOk="0">
                  <a:moveTo>
                    <a:pt x="2408" y="1"/>
                  </a:moveTo>
                  <a:cubicBezTo>
                    <a:pt x="1078" y="1"/>
                    <a:pt x="1" y="1077"/>
                    <a:pt x="1" y="2376"/>
                  </a:cubicBezTo>
                  <a:lnTo>
                    <a:pt x="1" y="15360"/>
                  </a:lnTo>
                  <a:cubicBezTo>
                    <a:pt x="1" y="20205"/>
                    <a:pt x="3960" y="24132"/>
                    <a:pt x="8805" y="24132"/>
                  </a:cubicBezTo>
                  <a:lnTo>
                    <a:pt x="14474" y="24132"/>
                  </a:lnTo>
                  <a:cubicBezTo>
                    <a:pt x="19351" y="24132"/>
                    <a:pt x="23278" y="20205"/>
                    <a:pt x="23278" y="15360"/>
                  </a:cubicBezTo>
                  <a:lnTo>
                    <a:pt x="23278" y="2376"/>
                  </a:lnTo>
                  <a:cubicBezTo>
                    <a:pt x="23278" y="1077"/>
                    <a:pt x="22201" y="1"/>
                    <a:pt x="20871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878083" y="3651001"/>
              <a:ext cx="1128470" cy="895533"/>
            </a:xfrm>
            <a:custGeom>
              <a:avLst/>
              <a:gdLst/>
              <a:ahLst/>
              <a:cxnLst/>
              <a:rect l="l" t="t" r="r" b="b"/>
              <a:pathLst>
                <a:path w="35122" h="27870" extrusionOk="0">
                  <a:moveTo>
                    <a:pt x="1426" y="1"/>
                  </a:moveTo>
                  <a:cubicBezTo>
                    <a:pt x="634" y="1"/>
                    <a:pt x="1" y="666"/>
                    <a:pt x="1" y="1458"/>
                  </a:cubicBezTo>
                  <a:lnTo>
                    <a:pt x="1" y="15329"/>
                  </a:lnTo>
                  <a:cubicBezTo>
                    <a:pt x="1" y="22264"/>
                    <a:pt x="5606" y="27870"/>
                    <a:pt x="12510" y="27870"/>
                  </a:cubicBezTo>
                  <a:lnTo>
                    <a:pt x="22581" y="27870"/>
                  </a:lnTo>
                  <a:cubicBezTo>
                    <a:pt x="29516" y="27870"/>
                    <a:pt x="35122" y="22264"/>
                    <a:pt x="35122" y="15329"/>
                  </a:cubicBezTo>
                  <a:lnTo>
                    <a:pt x="35122" y="1458"/>
                  </a:lnTo>
                  <a:cubicBezTo>
                    <a:pt x="35122" y="634"/>
                    <a:pt x="34488" y="1"/>
                    <a:pt x="3369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461936" y="1485464"/>
              <a:ext cx="1957745" cy="2165570"/>
            </a:xfrm>
            <a:custGeom>
              <a:avLst/>
              <a:gdLst/>
              <a:ahLst/>
              <a:cxnLst/>
              <a:rect l="l" t="t" r="r" b="b"/>
              <a:pathLst>
                <a:path w="60932" h="67395" extrusionOk="0">
                  <a:moveTo>
                    <a:pt x="30549" y="0"/>
                  </a:moveTo>
                  <a:cubicBezTo>
                    <a:pt x="30395" y="0"/>
                    <a:pt x="30241" y="1"/>
                    <a:pt x="30086" y="4"/>
                  </a:cubicBezTo>
                  <a:cubicBezTo>
                    <a:pt x="13681" y="225"/>
                    <a:pt x="317" y="13590"/>
                    <a:pt x="95" y="29994"/>
                  </a:cubicBezTo>
                  <a:cubicBezTo>
                    <a:pt x="0" y="38133"/>
                    <a:pt x="3072" y="45543"/>
                    <a:pt x="8171" y="51054"/>
                  </a:cubicBezTo>
                  <a:cubicBezTo>
                    <a:pt x="12129" y="55361"/>
                    <a:pt x="14283" y="61030"/>
                    <a:pt x="14283" y="66888"/>
                  </a:cubicBezTo>
                  <a:lnTo>
                    <a:pt x="14283" y="67395"/>
                  </a:lnTo>
                  <a:lnTo>
                    <a:pt x="46744" y="67395"/>
                  </a:lnTo>
                  <a:lnTo>
                    <a:pt x="46744" y="66952"/>
                  </a:lnTo>
                  <a:cubicBezTo>
                    <a:pt x="46744" y="60966"/>
                    <a:pt x="49056" y="55266"/>
                    <a:pt x="53078" y="50832"/>
                  </a:cubicBezTo>
                  <a:cubicBezTo>
                    <a:pt x="57955" y="45417"/>
                    <a:pt x="60931" y="38260"/>
                    <a:pt x="60931" y="30406"/>
                  </a:cubicBezTo>
                  <a:cubicBezTo>
                    <a:pt x="60931" y="13617"/>
                    <a:pt x="47343" y="0"/>
                    <a:pt x="30549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3878083" y="3794505"/>
              <a:ext cx="1128470" cy="74322"/>
            </a:xfrm>
            <a:custGeom>
              <a:avLst/>
              <a:gdLst/>
              <a:ahLst/>
              <a:cxnLst/>
              <a:rect l="l" t="t" r="r" b="b"/>
              <a:pathLst>
                <a:path w="35122" h="2313" extrusionOk="0">
                  <a:moveTo>
                    <a:pt x="1" y="0"/>
                  </a:moveTo>
                  <a:lnTo>
                    <a:pt x="1" y="2312"/>
                  </a:lnTo>
                  <a:lnTo>
                    <a:pt x="35122" y="2312"/>
                  </a:lnTo>
                  <a:lnTo>
                    <a:pt x="35122" y="0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878083" y="3992923"/>
              <a:ext cx="1128470" cy="75351"/>
            </a:xfrm>
            <a:custGeom>
              <a:avLst/>
              <a:gdLst/>
              <a:ahLst/>
              <a:cxnLst/>
              <a:rect l="l" t="t" r="r" b="b"/>
              <a:pathLst>
                <a:path w="35122" h="2345" extrusionOk="0">
                  <a:moveTo>
                    <a:pt x="1" y="1"/>
                  </a:moveTo>
                  <a:lnTo>
                    <a:pt x="1" y="2344"/>
                  </a:lnTo>
                  <a:lnTo>
                    <a:pt x="35122" y="2344"/>
                  </a:lnTo>
                  <a:lnTo>
                    <a:pt x="35122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3881136" y="4192370"/>
              <a:ext cx="1122365" cy="74322"/>
            </a:xfrm>
            <a:custGeom>
              <a:avLst/>
              <a:gdLst/>
              <a:ahLst/>
              <a:cxnLst/>
              <a:rect l="l" t="t" r="r" b="b"/>
              <a:pathLst>
                <a:path w="34932" h="2313" extrusionOk="0">
                  <a:moveTo>
                    <a:pt x="1" y="1"/>
                  </a:moveTo>
                  <a:cubicBezTo>
                    <a:pt x="96" y="793"/>
                    <a:pt x="254" y="1553"/>
                    <a:pt x="508" y="2313"/>
                  </a:cubicBezTo>
                  <a:lnTo>
                    <a:pt x="34425" y="2313"/>
                  </a:lnTo>
                  <a:cubicBezTo>
                    <a:pt x="34678" y="1584"/>
                    <a:pt x="34837" y="793"/>
                    <a:pt x="34932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3962553" y="4390820"/>
              <a:ext cx="959562" cy="74322"/>
            </a:xfrm>
            <a:custGeom>
              <a:avLst/>
              <a:gdLst/>
              <a:ahLst/>
              <a:cxnLst/>
              <a:rect l="l" t="t" r="r" b="b"/>
              <a:pathLst>
                <a:path w="29865" h="2313" extrusionOk="0">
                  <a:moveTo>
                    <a:pt x="0" y="0"/>
                  </a:moveTo>
                  <a:cubicBezTo>
                    <a:pt x="665" y="887"/>
                    <a:pt x="1489" y="1647"/>
                    <a:pt x="2376" y="2312"/>
                  </a:cubicBezTo>
                  <a:lnTo>
                    <a:pt x="27489" y="2312"/>
                  </a:lnTo>
                  <a:cubicBezTo>
                    <a:pt x="28376" y="1647"/>
                    <a:pt x="29168" y="855"/>
                    <a:pt x="29864" y="0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4091780" y="2805403"/>
              <a:ext cx="167911" cy="845631"/>
            </a:xfrm>
            <a:custGeom>
              <a:avLst/>
              <a:gdLst/>
              <a:ahLst/>
              <a:cxnLst/>
              <a:rect l="l" t="t" r="r" b="b"/>
              <a:pathLst>
                <a:path w="5226" h="26317" extrusionOk="0">
                  <a:moveTo>
                    <a:pt x="1932" y="0"/>
                  </a:moveTo>
                  <a:lnTo>
                    <a:pt x="0" y="348"/>
                  </a:lnTo>
                  <a:lnTo>
                    <a:pt x="2059" y="12383"/>
                  </a:lnTo>
                  <a:cubicBezTo>
                    <a:pt x="2851" y="16975"/>
                    <a:pt x="3262" y="21662"/>
                    <a:pt x="3262" y="26317"/>
                  </a:cubicBezTo>
                  <a:lnTo>
                    <a:pt x="5226" y="26317"/>
                  </a:lnTo>
                  <a:cubicBezTo>
                    <a:pt x="5226" y="21567"/>
                    <a:pt x="4814" y="16753"/>
                    <a:pt x="4022" y="12066"/>
                  </a:cubicBezTo>
                  <a:lnTo>
                    <a:pt x="1932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624945" y="2805403"/>
              <a:ext cx="167944" cy="845631"/>
            </a:xfrm>
            <a:custGeom>
              <a:avLst/>
              <a:gdLst/>
              <a:ahLst/>
              <a:cxnLst/>
              <a:rect l="l" t="t" r="r" b="b"/>
              <a:pathLst>
                <a:path w="5227" h="26317" extrusionOk="0">
                  <a:moveTo>
                    <a:pt x="3295" y="0"/>
                  </a:moveTo>
                  <a:lnTo>
                    <a:pt x="1204" y="12066"/>
                  </a:lnTo>
                  <a:cubicBezTo>
                    <a:pt x="413" y="16753"/>
                    <a:pt x="1" y="21567"/>
                    <a:pt x="1" y="26317"/>
                  </a:cubicBezTo>
                  <a:lnTo>
                    <a:pt x="1964" y="26317"/>
                  </a:lnTo>
                  <a:cubicBezTo>
                    <a:pt x="1964" y="21662"/>
                    <a:pt x="2376" y="16975"/>
                    <a:pt x="3168" y="12383"/>
                  </a:cubicBezTo>
                  <a:lnTo>
                    <a:pt x="5226" y="348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4002234" y="2580475"/>
              <a:ext cx="878145" cy="306351"/>
            </a:xfrm>
            <a:custGeom>
              <a:avLst/>
              <a:gdLst/>
              <a:ahLst/>
              <a:cxnLst/>
              <a:rect l="l" t="t" r="r" b="b"/>
              <a:pathLst>
                <a:path w="27331" h="9534" extrusionOk="0">
                  <a:moveTo>
                    <a:pt x="17862" y="2345"/>
                  </a:moveTo>
                  <a:cubicBezTo>
                    <a:pt x="18274" y="2345"/>
                    <a:pt x="18749" y="2598"/>
                    <a:pt x="18970" y="3358"/>
                  </a:cubicBezTo>
                  <a:cubicBezTo>
                    <a:pt x="19255" y="4372"/>
                    <a:pt x="19065" y="5353"/>
                    <a:pt x="18495" y="6145"/>
                  </a:cubicBezTo>
                  <a:cubicBezTo>
                    <a:pt x="18400" y="6240"/>
                    <a:pt x="18274" y="6367"/>
                    <a:pt x="18179" y="6462"/>
                  </a:cubicBezTo>
                  <a:cubicBezTo>
                    <a:pt x="17355" y="6018"/>
                    <a:pt x="16848" y="5353"/>
                    <a:pt x="16690" y="4467"/>
                  </a:cubicBezTo>
                  <a:cubicBezTo>
                    <a:pt x="16468" y="3137"/>
                    <a:pt x="17038" y="2503"/>
                    <a:pt x="17608" y="2376"/>
                  </a:cubicBezTo>
                  <a:cubicBezTo>
                    <a:pt x="17703" y="2345"/>
                    <a:pt x="17767" y="2345"/>
                    <a:pt x="17862" y="2345"/>
                  </a:cubicBezTo>
                  <a:close/>
                  <a:moveTo>
                    <a:pt x="9660" y="1996"/>
                  </a:moveTo>
                  <a:cubicBezTo>
                    <a:pt x="9818" y="1996"/>
                    <a:pt x="9976" y="2028"/>
                    <a:pt x="10135" y="2123"/>
                  </a:cubicBezTo>
                  <a:cubicBezTo>
                    <a:pt x="10610" y="2503"/>
                    <a:pt x="10990" y="3548"/>
                    <a:pt x="10800" y="4625"/>
                  </a:cubicBezTo>
                  <a:cubicBezTo>
                    <a:pt x="10673" y="5290"/>
                    <a:pt x="10293" y="6113"/>
                    <a:pt x="9280" y="6620"/>
                  </a:cubicBezTo>
                  <a:cubicBezTo>
                    <a:pt x="8519" y="6177"/>
                    <a:pt x="8139" y="5575"/>
                    <a:pt x="7981" y="4720"/>
                  </a:cubicBezTo>
                  <a:cubicBezTo>
                    <a:pt x="7759" y="3422"/>
                    <a:pt x="8393" y="2535"/>
                    <a:pt x="9026" y="2186"/>
                  </a:cubicBezTo>
                  <a:cubicBezTo>
                    <a:pt x="9153" y="2123"/>
                    <a:pt x="9406" y="1996"/>
                    <a:pt x="9660" y="1996"/>
                  </a:cubicBezTo>
                  <a:close/>
                  <a:moveTo>
                    <a:pt x="9668" y="0"/>
                  </a:moveTo>
                  <a:cubicBezTo>
                    <a:pt x="9114" y="0"/>
                    <a:pt x="8542" y="159"/>
                    <a:pt x="8013" y="476"/>
                  </a:cubicBezTo>
                  <a:cubicBezTo>
                    <a:pt x="6493" y="1395"/>
                    <a:pt x="5701" y="3168"/>
                    <a:pt x="6018" y="5068"/>
                  </a:cubicBezTo>
                  <a:cubicBezTo>
                    <a:pt x="6144" y="5892"/>
                    <a:pt x="6429" y="6557"/>
                    <a:pt x="6841" y="7095"/>
                  </a:cubicBezTo>
                  <a:cubicBezTo>
                    <a:pt x="4244" y="7063"/>
                    <a:pt x="1584" y="5828"/>
                    <a:pt x="1552" y="5797"/>
                  </a:cubicBezTo>
                  <a:cubicBezTo>
                    <a:pt x="1426" y="5738"/>
                    <a:pt x="1292" y="5710"/>
                    <a:pt x="1157" y="5710"/>
                  </a:cubicBezTo>
                  <a:cubicBezTo>
                    <a:pt x="785" y="5710"/>
                    <a:pt x="417" y="5923"/>
                    <a:pt x="254" y="6272"/>
                  </a:cubicBezTo>
                  <a:cubicBezTo>
                    <a:pt x="0" y="6778"/>
                    <a:pt x="222" y="7348"/>
                    <a:pt x="697" y="7602"/>
                  </a:cubicBezTo>
                  <a:cubicBezTo>
                    <a:pt x="875" y="7678"/>
                    <a:pt x="3812" y="9062"/>
                    <a:pt x="6897" y="9062"/>
                  </a:cubicBezTo>
                  <a:cubicBezTo>
                    <a:pt x="7653" y="9062"/>
                    <a:pt x="8418" y="8979"/>
                    <a:pt x="9153" y="8774"/>
                  </a:cubicBezTo>
                  <a:cubicBezTo>
                    <a:pt x="10863" y="9439"/>
                    <a:pt x="12985" y="9534"/>
                    <a:pt x="15043" y="9534"/>
                  </a:cubicBezTo>
                  <a:lnTo>
                    <a:pt x="15107" y="9534"/>
                  </a:lnTo>
                  <a:cubicBezTo>
                    <a:pt x="16342" y="9534"/>
                    <a:pt x="17513" y="9249"/>
                    <a:pt x="18432" y="8710"/>
                  </a:cubicBezTo>
                  <a:cubicBezTo>
                    <a:pt x="19239" y="8960"/>
                    <a:pt x="20140" y="9084"/>
                    <a:pt x="21098" y="9084"/>
                  </a:cubicBezTo>
                  <a:cubicBezTo>
                    <a:pt x="22810" y="9084"/>
                    <a:pt x="24703" y="8690"/>
                    <a:pt x="26571" y="7919"/>
                  </a:cubicBezTo>
                  <a:cubicBezTo>
                    <a:pt x="27078" y="7728"/>
                    <a:pt x="27331" y="7127"/>
                    <a:pt x="27109" y="6620"/>
                  </a:cubicBezTo>
                  <a:cubicBezTo>
                    <a:pt x="26965" y="6235"/>
                    <a:pt x="26582" y="6014"/>
                    <a:pt x="26184" y="6014"/>
                  </a:cubicBezTo>
                  <a:cubicBezTo>
                    <a:pt x="26059" y="6014"/>
                    <a:pt x="25932" y="6036"/>
                    <a:pt x="25811" y="6082"/>
                  </a:cubicBezTo>
                  <a:cubicBezTo>
                    <a:pt x="24199" y="6769"/>
                    <a:pt x="22543" y="7103"/>
                    <a:pt x="21083" y="7103"/>
                  </a:cubicBezTo>
                  <a:cubicBezTo>
                    <a:pt x="20792" y="7103"/>
                    <a:pt x="20510" y="7090"/>
                    <a:pt x="20237" y="7063"/>
                  </a:cubicBezTo>
                  <a:cubicBezTo>
                    <a:pt x="21060" y="5828"/>
                    <a:pt x="21282" y="4308"/>
                    <a:pt x="20870" y="2820"/>
                  </a:cubicBezTo>
                  <a:cubicBezTo>
                    <a:pt x="20388" y="1130"/>
                    <a:pt x="19087" y="371"/>
                    <a:pt x="17834" y="371"/>
                  </a:cubicBezTo>
                  <a:cubicBezTo>
                    <a:pt x="17608" y="371"/>
                    <a:pt x="17383" y="396"/>
                    <a:pt x="17165" y="445"/>
                  </a:cubicBezTo>
                  <a:cubicBezTo>
                    <a:pt x="15677" y="793"/>
                    <a:pt x="14315" y="2281"/>
                    <a:pt x="14758" y="4815"/>
                  </a:cubicBezTo>
                  <a:cubicBezTo>
                    <a:pt x="14917" y="5860"/>
                    <a:pt x="15423" y="6747"/>
                    <a:pt x="16183" y="7475"/>
                  </a:cubicBezTo>
                  <a:cubicBezTo>
                    <a:pt x="15803" y="7538"/>
                    <a:pt x="15423" y="7570"/>
                    <a:pt x="15043" y="7570"/>
                  </a:cubicBezTo>
                  <a:cubicBezTo>
                    <a:pt x="13650" y="7570"/>
                    <a:pt x="12510" y="7475"/>
                    <a:pt x="11560" y="7348"/>
                  </a:cubicBezTo>
                  <a:cubicBezTo>
                    <a:pt x="12161" y="6683"/>
                    <a:pt x="12541" y="5892"/>
                    <a:pt x="12731" y="4973"/>
                  </a:cubicBezTo>
                  <a:cubicBezTo>
                    <a:pt x="13016" y="3263"/>
                    <a:pt x="12446" y="1458"/>
                    <a:pt x="11338" y="571"/>
                  </a:cubicBezTo>
                  <a:cubicBezTo>
                    <a:pt x="10858" y="191"/>
                    <a:pt x="10274" y="0"/>
                    <a:pt x="9668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4384838" y="954378"/>
              <a:ext cx="114993" cy="366375"/>
            </a:xfrm>
            <a:custGeom>
              <a:avLst/>
              <a:gdLst/>
              <a:ahLst/>
              <a:cxnLst/>
              <a:rect l="l" t="t" r="r" b="b"/>
              <a:pathLst>
                <a:path w="3579" h="11402" extrusionOk="0">
                  <a:moveTo>
                    <a:pt x="1774" y="0"/>
                  </a:moveTo>
                  <a:cubicBezTo>
                    <a:pt x="792" y="0"/>
                    <a:pt x="0" y="792"/>
                    <a:pt x="0" y="1806"/>
                  </a:cubicBezTo>
                  <a:lnTo>
                    <a:pt x="0" y="9628"/>
                  </a:lnTo>
                  <a:cubicBezTo>
                    <a:pt x="0" y="10609"/>
                    <a:pt x="792" y="11401"/>
                    <a:pt x="1774" y="11401"/>
                  </a:cubicBezTo>
                  <a:cubicBezTo>
                    <a:pt x="2787" y="11401"/>
                    <a:pt x="3579" y="10609"/>
                    <a:pt x="3579" y="9628"/>
                  </a:cubicBezTo>
                  <a:lnTo>
                    <a:pt x="3579" y="1806"/>
                  </a:lnTo>
                  <a:cubicBezTo>
                    <a:pt x="3579" y="792"/>
                    <a:pt x="2787" y="0"/>
                    <a:pt x="1774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354075" y="1379234"/>
              <a:ext cx="303243" cy="292566"/>
            </a:xfrm>
            <a:custGeom>
              <a:avLst/>
              <a:gdLst/>
              <a:ahLst/>
              <a:cxnLst/>
              <a:rect l="l" t="t" r="r" b="b"/>
              <a:pathLst>
                <a:path w="9438" h="9105" extrusionOk="0">
                  <a:moveTo>
                    <a:pt x="1948" y="0"/>
                  </a:moveTo>
                  <a:cubicBezTo>
                    <a:pt x="1497" y="0"/>
                    <a:pt x="1045" y="174"/>
                    <a:pt x="697" y="523"/>
                  </a:cubicBezTo>
                  <a:cubicBezTo>
                    <a:pt x="0" y="1219"/>
                    <a:pt x="0" y="2328"/>
                    <a:pt x="697" y="3025"/>
                  </a:cubicBezTo>
                  <a:lnTo>
                    <a:pt x="6239" y="8598"/>
                  </a:lnTo>
                  <a:cubicBezTo>
                    <a:pt x="6587" y="8947"/>
                    <a:pt x="7031" y="9105"/>
                    <a:pt x="7506" y="9105"/>
                  </a:cubicBezTo>
                  <a:cubicBezTo>
                    <a:pt x="7949" y="9105"/>
                    <a:pt x="8393" y="8947"/>
                    <a:pt x="8741" y="8598"/>
                  </a:cubicBezTo>
                  <a:cubicBezTo>
                    <a:pt x="9438" y="7902"/>
                    <a:pt x="9438" y="6761"/>
                    <a:pt x="8741" y="6065"/>
                  </a:cubicBezTo>
                  <a:lnTo>
                    <a:pt x="3199" y="523"/>
                  </a:lnTo>
                  <a:cubicBezTo>
                    <a:pt x="2850" y="174"/>
                    <a:pt x="2399" y="0"/>
                    <a:pt x="1948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2934843" y="2404453"/>
              <a:ext cx="366346" cy="115034"/>
            </a:xfrm>
            <a:custGeom>
              <a:avLst/>
              <a:gdLst/>
              <a:ahLst/>
              <a:cxnLst/>
              <a:rect l="l" t="t" r="r" b="b"/>
              <a:pathLst>
                <a:path w="11402" h="3580" extrusionOk="0">
                  <a:moveTo>
                    <a:pt x="1774" y="1"/>
                  </a:moveTo>
                  <a:cubicBezTo>
                    <a:pt x="792" y="1"/>
                    <a:pt x="1" y="792"/>
                    <a:pt x="1" y="1774"/>
                  </a:cubicBezTo>
                  <a:cubicBezTo>
                    <a:pt x="1" y="2787"/>
                    <a:pt x="792" y="3579"/>
                    <a:pt x="1774" y="3579"/>
                  </a:cubicBezTo>
                  <a:lnTo>
                    <a:pt x="9628" y="3579"/>
                  </a:lnTo>
                  <a:cubicBezTo>
                    <a:pt x="10610" y="3579"/>
                    <a:pt x="11401" y="2787"/>
                    <a:pt x="11401" y="1774"/>
                  </a:cubicBezTo>
                  <a:cubicBezTo>
                    <a:pt x="11401" y="792"/>
                    <a:pt x="10610" y="1"/>
                    <a:pt x="9628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353047" y="3251595"/>
              <a:ext cx="304271" cy="292599"/>
            </a:xfrm>
            <a:custGeom>
              <a:avLst/>
              <a:gdLst/>
              <a:ahLst/>
              <a:cxnLst/>
              <a:rect l="l" t="t" r="r" b="b"/>
              <a:pathLst>
                <a:path w="9470" h="9106" extrusionOk="0">
                  <a:moveTo>
                    <a:pt x="7506" y="1"/>
                  </a:moveTo>
                  <a:cubicBezTo>
                    <a:pt x="7047" y="1"/>
                    <a:pt x="6588" y="175"/>
                    <a:pt x="6239" y="523"/>
                  </a:cubicBezTo>
                  <a:lnTo>
                    <a:pt x="697" y="6066"/>
                  </a:lnTo>
                  <a:cubicBezTo>
                    <a:pt x="1" y="6762"/>
                    <a:pt x="1" y="7902"/>
                    <a:pt x="697" y="8599"/>
                  </a:cubicBezTo>
                  <a:cubicBezTo>
                    <a:pt x="1046" y="8947"/>
                    <a:pt x="1521" y="9106"/>
                    <a:pt x="1964" y="9106"/>
                  </a:cubicBezTo>
                  <a:cubicBezTo>
                    <a:pt x="2407" y="9106"/>
                    <a:pt x="2882" y="8947"/>
                    <a:pt x="3231" y="8599"/>
                  </a:cubicBezTo>
                  <a:lnTo>
                    <a:pt x="8773" y="3057"/>
                  </a:lnTo>
                  <a:cubicBezTo>
                    <a:pt x="9470" y="2360"/>
                    <a:pt x="9470" y="1220"/>
                    <a:pt x="8773" y="523"/>
                  </a:cubicBezTo>
                  <a:cubicBezTo>
                    <a:pt x="8425" y="175"/>
                    <a:pt x="7965" y="1"/>
                    <a:pt x="7506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226322" y="3252623"/>
              <a:ext cx="303243" cy="292599"/>
            </a:xfrm>
            <a:custGeom>
              <a:avLst/>
              <a:gdLst/>
              <a:ahLst/>
              <a:cxnLst/>
              <a:rect l="l" t="t" r="r" b="b"/>
              <a:pathLst>
                <a:path w="9438" h="9106" extrusionOk="0">
                  <a:moveTo>
                    <a:pt x="1948" y="1"/>
                  </a:moveTo>
                  <a:cubicBezTo>
                    <a:pt x="1497" y="1"/>
                    <a:pt x="1045" y="175"/>
                    <a:pt x="697" y="523"/>
                  </a:cubicBezTo>
                  <a:cubicBezTo>
                    <a:pt x="0" y="1220"/>
                    <a:pt x="0" y="2328"/>
                    <a:pt x="697" y="3025"/>
                  </a:cubicBezTo>
                  <a:lnTo>
                    <a:pt x="6239" y="8599"/>
                  </a:lnTo>
                  <a:cubicBezTo>
                    <a:pt x="6588" y="8947"/>
                    <a:pt x="7031" y="9105"/>
                    <a:pt x="7506" y="9105"/>
                  </a:cubicBezTo>
                  <a:cubicBezTo>
                    <a:pt x="7949" y="9105"/>
                    <a:pt x="8393" y="8947"/>
                    <a:pt x="8741" y="8599"/>
                  </a:cubicBezTo>
                  <a:cubicBezTo>
                    <a:pt x="9438" y="7902"/>
                    <a:pt x="9438" y="6762"/>
                    <a:pt x="8741" y="6065"/>
                  </a:cubicBezTo>
                  <a:lnTo>
                    <a:pt x="3199" y="523"/>
                  </a:lnTo>
                  <a:cubicBezTo>
                    <a:pt x="2851" y="175"/>
                    <a:pt x="2399" y="1"/>
                    <a:pt x="1948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582451" y="2405482"/>
              <a:ext cx="367374" cy="114006"/>
            </a:xfrm>
            <a:custGeom>
              <a:avLst/>
              <a:gdLst/>
              <a:ahLst/>
              <a:cxnLst/>
              <a:rect l="l" t="t" r="r" b="b"/>
              <a:pathLst>
                <a:path w="11434" h="3548" extrusionOk="0">
                  <a:moveTo>
                    <a:pt x="1806" y="0"/>
                  </a:moveTo>
                  <a:cubicBezTo>
                    <a:pt x="792" y="0"/>
                    <a:pt x="1" y="792"/>
                    <a:pt x="1" y="1774"/>
                  </a:cubicBezTo>
                  <a:cubicBezTo>
                    <a:pt x="1" y="2755"/>
                    <a:pt x="792" y="3547"/>
                    <a:pt x="1806" y="3547"/>
                  </a:cubicBezTo>
                  <a:lnTo>
                    <a:pt x="9628" y="3547"/>
                  </a:lnTo>
                  <a:cubicBezTo>
                    <a:pt x="10610" y="3547"/>
                    <a:pt x="11433" y="2755"/>
                    <a:pt x="11433" y="1774"/>
                  </a:cubicBezTo>
                  <a:cubicBezTo>
                    <a:pt x="11433" y="792"/>
                    <a:pt x="10610" y="0"/>
                    <a:pt x="9628" y="0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226322" y="1380230"/>
              <a:ext cx="304271" cy="292599"/>
            </a:xfrm>
            <a:custGeom>
              <a:avLst/>
              <a:gdLst/>
              <a:ahLst/>
              <a:cxnLst/>
              <a:rect l="l" t="t" r="r" b="b"/>
              <a:pathLst>
                <a:path w="9470" h="9106" extrusionOk="0">
                  <a:moveTo>
                    <a:pt x="7506" y="1"/>
                  </a:moveTo>
                  <a:cubicBezTo>
                    <a:pt x="7047" y="1"/>
                    <a:pt x="6588" y="175"/>
                    <a:pt x="6239" y="523"/>
                  </a:cubicBezTo>
                  <a:lnTo>
                    <a:pt x="697" y="6065"/>
                  </a:lnTo>
                  <a:cubicBezTo>
                    <a:pt x="0" y="6762"/>
                    <a:pt x="0" y="7871"/>
                    <a:pt x="697" y="8567"/>
                  </a:cubicBezTo>
                  <a:cubicBezTo>
                    <a:pt x="1045" y="8916"/>
                    <a:pt x="1520" y="9106"/>
                    <a:pt x="1964" y="9106"/>
                  </a:cubicBezTo>
                  <a:cubicBezTo>
                    <a:pt x="2407" y="9106"/>
                    <a:pt x="2882" y="8916"/>
                    <a:pt x="3231" y="8567"/>
                  </a:cubicBezTo>
                  <a:lnTo>
                    <a:pt x="8773" y="3025"/>
                  </a:lnTo>
                  <a:cubicBezTo>
                    <a:pt x="9469" y="2328"/>
                    <a:pt x="9469" y="1220"/>
                    <a:pt x="8773" y="523"/>
                  </a:cubicBezTo>
                  <a:cubicBezTo>
                    <a:pt x="8424" y="175"/>
                    <a:pt x="7965" y="1"/>
                    <a:pt x="7506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396330" y="2148036"/>
              <a:ext cx="259514" cy="248320"/>
            </a:xfrm>
            <a:custGeom>
              <a:avLst/>
              <a:gdLst/>
              <a:ahLst/>
              <a:cxnLst/>
              <a:rect l="l" t="t" r="r" b="b"/>
              <a:pathLst>
                <a:path w="8077" h="7728" extrusionOk="0">
                  <a:moveTo>
                    <a:pt x="1" y="0"/>
                  </a:moveTo>
                  <a:lnTo>
                    <a:pt x="1" y="6049"/>
                  </a:lnTo>
                  <a:cubicBezTo>
                    <a:pt x="1" y="6967"/>
                    <a:pt x="761" y="7727"/>
                    <a:pt x="1679" y="7727"/>
                  </a:cubicBezTo>
                  <a:lnTo>
                    <a:pt x="6398" y="7727"/>
                  </a:lnTo>
                  <a:cubicBezTo>
                    <a:pt x="7317" y="7727"/>
                    <a:pt x="8077" y="6967"/>
                    <a:pt x="8077" y="6049"/>
                  </a:cubicBezTo>
                  <a:lnTo>
                    <a:pt x="8077" y="0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807329" y="1177217"/>
              <a:ext cx="247272" cy="259534"/>
            </a:xfrm>
            <a:custGeom>
              <a:avLst/>
              <a:gdLst/>
              <a:ahLst/>
              <a:cxnLst/>
              <a:rect l="l" t="t" r="r" b="b"/>
              <a:pathLst>
                <a:path w="7696" h="8077" extrusionOk="0">
                  <a:moveTo>
                    <a:pt x="1679" y="1"/>
                  </a:moveTo>
                  <a:cubicBezTo>
                    <a:pt x="729" y="1"/>
                    <a:pt x="0" y="761"/>
                    <a:pt x="0" y="1679"/>
                  </a:cubicBezTo>
                  <a:lnTo>
                    <a:pt x="0" y="6398"/>
                  </a:lnTo>
                  <a:cubicBezTo>
                    <a:pt x="0" y="7348"/>
                    <a:pt x="729" y="8076"/>
                    <a:pt x="1679" y="8076"/>
                  </a:cubicBezTo>
                  <a:lnTo>
                    <a:pt x="7696" y="8076"/>
                  </a:lnTo>
                  <a:lnTo>
                    <a:pt x="7696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7326500" y="3416980"/>
              <a:ext cx="259482" cy="247292"/>
            </a:xfrm>
            <a:custGeom>
              <a:avLst/>
              <a:gdLst/>
              <a:ahLst/>
              <a:cxnLst/>
              <a:rect l="l" t="t" r="r" b="b"/>
              <a:pathLst>
                <a:path w="8076" h="7696" extrusionOk="0">
                  <a:moveTo>
                    <a:pt x="1679" y="0"/>
                  </a:moveTo>
                  <a:cubicBezTo>
                    <a:pt x="760" y="0"/>
                    <a:pt x="0" y="728"/>
                    <a:pt x="0" y="1679"/>
                  </a:cubicBezTo>
                  <a:lnTo>
                    <a:pt x="0" y="7696"/>
                  </a:lnTo>
                  <a:lnTo>
                    <a:pt x="8076" y="7696"/>
                  </a:lnTo>
                  <a:lnTo>
                    <a:pt x="8076" y="1679"/>
                  </a:lnTo>
                  <a:cubicBezTo>
                    <a:pt x="8076" y="728"/>
                    <a:pt x="7316" y="0"/>
                    <a:pt x="6397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2212400" y="3416980"/>
              <a:ext cx="259514" cy="247292"/>
            </a:xfrm>
            <a:custGeom>
              <a:avLst/>
              <a:gdLst/>
              <a:ahLst/>
              <a:cxnLst/>
              <a:rect l="l" t="t" r="r" b="b"/>
              <a:pathLst>
                <a:path w="8077" h="7696" extrusionOk="0">
                  <a:moveTo>
                    <a:pt x="1679" y="0"/>
                  </a:moveTo>
                  <a:cubicBezTo>
                    <a:pt x="729" y="0"/>
                    <a:pt x="1" y="728"/>
                    <a:pt x="1" y="1679"/>
                  </a:cubicBezTo>
                  <a:lnTo>
                    <a:pt x="1" y="7696"/>
                  </a:lnTo>
                  <a:lnTo>
                    <a:pt x="8076" y="7696"/>
                  </a:lnTo>
                  <a:lnTo>
                    <a:pt x="8076" y="1679"/>
                  </a:lnTo>
                  <a:cubicBezTo>
                    <a:pt x="8076" y="728"/>
                    <a:pt x="7316" y="0"/>
                    <a:pt x="6398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18"/>
          <p:cNvSpPr txBox="1"/>
          <p:nvPr/>
        </p:nvSpPr>
        <p:spPr>
          <a:xfrm>
            <a:off x="457199" y="1291625"/>
            <a:ext cx="2620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457199" y="1605793"/>
            <a:ext cx="2620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18"/>
          <p:cNvSpPr txBox="1"/>
          <p:nvPr/>
        </p:nvSpPr>
        <p:spPr>
          <a:xfrm>
            <a:off x="6054600" y="1291625"/>
            <a:ext cx="2633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6054600" y="1605793"/>
            <a:ext cx="26334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457199" y="3894850"/>
            <a:ext cx="2620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57199" y="4209018"/>
            <a:ext cx="2620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8"/>
          <p:cNvSpPr txBox="1"/>
          <p:nvPr/>
        </p:nvSpPr>
        <p:spPr>
          <a:xfrm>
            <a:off x="6054600" y="3894850"/>
            <a:ext cx="2633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6054600" y="4209018"/>
            <a:ext cx="26334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Earth is the third planet from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"/>
          <p:cNvSpPr/>
          <p:nvPr/>
        </p:nvSpPr>
        <p:spPr>
          <a:xfrm>
            <a:off x="542837" y="3439550"/>
            <a:ext cx="1167634" cy="273093"/>
          </a:xfrm>
          <a:custGeom>
            <a:avLst/>
            <a:gdLst/>
            <a:ahLst/>
            <a:cxnLst/>
            <a:rect l="l" t="t" r="r" b="b"/>
            <a:pathLst>
              <a:path w="32905" h="7696" extrusionOk="0">
                <a:moveTo>
                  <a:pt x="29041" y="285"/>
                </a:moveTo>
                <a:cubicBezTo>
                  <a:pt x="31004" y="285"/>
                  <a:pt x="32619" y="1900"/>
                  <a:pt x="32619" y="3864"/>
                </a:cubicBezTo>
                <a:cubicBezTo>
                  <a:pt x="32619" y="5827"/>
                  <a:pt x="31004" y="7411"/>
                  <a:pt x="29041" y="7411"/>
                </a:cubicBezTo>
                <a:lnTo>
                  <a:pt x="3832" y="7411"/>
                </a:lnTo>
                <a:cubicBezTo>
                  <a:pt x="1869" y="7411"/>
                  <a:pt x="285" y="5827"/>
                  <a:pt x="285" y="3864"/>
                </a:cubicBezTo>
                <a:cubicBezTo>
                  <a:pt x="285" y="1900"/>
                  <a:pt x="1869" y="285"/>
                  <a:pt x="3832" y="285"/>
                </a:cubicBezTo>
                <a:close/>
                <a:moveTo>
                  <a:pt x="3832" y="0"/>
                </a:moveTo>
                <a:cubicBezTo>
                  <a:pt x="1710" y="0"/>
                  <a:pt x="0" y="1742"/>
                  <a:pt x="0" y="3864"/>
                </a:cubicBezTo>
                <a:cubicBezTo>
                  <a:pt x="0" y="5985"/>
                  <a:pt x="1710" y="7696"/>
                  <a:pt x="3832" y="7696"/>
                </a:cubicBezTo>
                <a:lnTo>
                  <a:pt x="29041" y="7696"/>
                </a:lnTo>
                <a:cubicBezTo>
                  <a:pt x="31163" y="7696"/>
                  <a:pt x="32904" y="5985"/>
                  <a:pt x="32904" y="3864"/>
                </a:cubicBezTo>
                <a:cubicBezTo>
                  <a:pt x="32904" y="1742"/>
                  <a:pt x="31163" y="0"/>
                  <a:pt x="29041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1926714" y="3439550"/>
            <a:ext cx="1167634" cy="273093"/>
          </a:xfrm>
          <a:custGeom>
            <a:avLst/>
            <a:gdLst/>
            <a:ahLst/>
            <a:cxnLst/>
            <a:rect l="l" t="t" r="r" b="b"/>
            <a:pathLst>
              <a:path w="32905" h="7696" extrusionOk="0">
                <a:moveTo>
                  <a:pt x="29041" y="285"/>
                </a:moveTo>
                <a:cubicBezTo>
                  <a:pt x="31005" y="285"/>
                  <a:pt x="32620" y="1900"/>
                  <a:pt x="32620" y="3864"/>
                </a:cubicBezTo>
                <a:cubicBezTo>
                  <a:pt x="32620" y="5827"/>
                  <a:pt x="31005" y="7411"/>
                  <a:pt x="29041" y="7411"/>
                </a:cubicBezTo>
                <a:lnTo>
                  <a:pt x="3832" y="7411"/>
                </a:lnTo>
                <a:cubicBezTo>
                  <a:pt x="1869" y="7411"/>
                  <a:pt x="286" y="5827"/>
                  <a:pt x="286" y="3864"/>
                </a:cubicBezTo>
                <a:cubicBezTo>
                  <a:pt x="286" y="1900"/>
                  <a:pt x="1869" y="285"/>
                  <a:pt x="3832" y="285"/>
                </a:cubicBezTo>
                <a:close/>
                <a:moveTo>
                  <a:pt x="3832" y="0"/>
                </a:moveTo>
                <a:cubicBezTo>
                  <a:pt x="1711" y="0"/>
                  <a:pt x="1" y="1742"/>
                  <a:pt x="1" y="3864"/>
                </a:cubicBezTo>
                <a:cubicBezTo>
                  <a:pt x="1" y="5985"/>
                  <a:pt x="1711" y="7696"/>
                  <a:pt x="3832" y="7696"/>
                </a:cubicBezTo>
                <a:lnTo>
                  <a:pt x="29041" y="7696"/>
                </a:lnTo>
                <a:cubicBezTo>
                  <a:pt x="31163" y="7696"/>
                  <a:pt x="32905" y="5985"/>
                  <a:pt x="32905" y="3864"/>
                </a:cubicBezTo>
                <a:cubicBezTo>
                  <a:pt x="32905" y="1742"/>
                  <a:pt x="31163" y="0"/>
                  <a:pt x="29041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3310590" y="3439550"/>
            <a:ext cx="1167634" cy="273093"/>
          </a:xfrm>
          <a:custGeom>
            <a:avLst/>
            <a:gdLst/>
            <a:ahLst/>
            <a:cxnLst/>
            <a:rect l="l" t="t" r="r" b="b"/>
            <a:pathLst>
              <a:path w="32905" h="7696" extrusionOk="0">
                <a:moveTo>
                  <a:pt x="29041" y="285"/>
                </a:moveTo>
                <a:cubicBezTo>
                  <a:pt x="31005" y="285"/>
                  <a:pt x="32620" y="1900"/>
                  <a:pt x="32620" y="3864"/>
                </a:cubicBezTo>
                <a:cubicBezTo>
                  <a:pt x="32620" y="5827"/>
                  <a:pt x="31005" y="7411"/>
                  <a:pt x="29041" y="7411"/>
                </a:cubicBezTo>
                <a:lnTo>
                  <a:pt x="3833" y="7411"/>
                </a:lnTo>
                <a:cubicBezTo>
                  <a:pt x="1869" y="7411"/>
                  <a:pt x="286" y="5827"/>
                  <a:pt x="286" y="3864"/>
                </a:cubicBezTo>
                <a:cubicBezTo>
                  <a:pt x="286" y="1900"/>
                  <a:pt x="1869" y="285"/>
                  <a:pt x="3833" y="285"/>
                </a:cubicBezTo>
                <a:close/>
                <a:moveTo>
                  <a:pt x="3833" y="0"/>
                </a:moveTo>
                <a:cubicBezTo>
                  <a:pt x="1711" y="0"/>
                  <a:pt x="1" y="1742"/>
                  <a:pt x="1" y="3864"/>
                </a:cubicBezTo>
                <a:cubicBezTo>
                  <a:pt x="1" y="5985"/>
                  <a:pt x="1711" y="7696"/>
                  <a:pt x="3833" y="7696"/>
                </a:cubicBezTo>
                <a:lnTo>
                  <a:pt x="29041" y="7696"/>
                </a:lnTo>
                <a:cubicBezTo>
                  <a:pt x="31163" y="7696"/>
                  <a:pt x="32905" y="5985"/>
                  <a:pt x="32905" y="3864"/>
                </a:cubicBezTo>
                <a:cubicBezTo>
                  <a:pt x="32905" y="1742"/>
                  <a:pt x="31163" y="0"/>
                  <a:pt x="29041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4694466" y="3439550"/>
            <a:ext cx="1167669" cy="273093"/>
          </a:xfrm>
          <a:custGeom>
            <a:avLst/>
            <a:gdLst/>
            <a:ahLst/>
            <a:cxnLst/>
            <a:rect l="l" t="t" r="r" b="b"/>
            <a:pathLst>
              <a:path w="32906" h="7696" extrusionOk="0">
                <a:moveTo>
                  <a:pt x="29042" y="285"/>
                </a:moveTo>
                <a:cubicBezTo>
                  <a:pt x="31005" y="285"/>
                  <a:pt x="32620" y="1900"/>
                  <a:pt x="32620" y="3864"/>
                </a:cubicBezTo>
                <a:cubicBezTo>
                  <a:pt x="32620" y="5827"/>
                  <a:pt x="31005" y="7411"/>
                  <a:pt x="29042" y="7411"/>
                </a:cubicBezTo>
                <a:lnTo>
                  <a:pt x="3833" y="7411"/>
                </a:lnTo>
                <a:cubicBezTo>
                  <a:pt x="1869" y="7411"/>
                  <a:pt x="286" y="5827"/>
                  <a:pt x="286" y="3864"/>
                </a:cubicBezTo>
                <a:cubicBezTo>
                  <a:pt x="286" y="1900"/>
                  <a:pt x="1869" y="285"/>
                  <a:pt x="3833" y="285"/>
                </a:cubicBezTo>
                <a:close/>
                <a:moveTo>
                  <a:pt x="3833" y="0"/>
                </a:moveTo>
                <a:cubicBezTo>
                  <a:pt x="1711" y="0"/>
                  <a:pt x="1" y="1742"/>
                  <a:pt x="1" y="3864"/>
                </a:cubicBezTo>
                <a:cubicBezTo>
                  <a:pt x="1" y="5985"/>
                  <a:pt x="1711" y="7696"/>
                  <a:pt x="3833" y="7696"/>
                </a:cubicBezTo>
                <a:lnTo>
                  <a:pt x="29042" y="7696"/>
                </a:lnTo>
                <a:cubicBezTo>
                  <a:pt x="31163" y="7696"/>
                  <a:pt x="32905" y="5985"/>
                  <a:pt x="32905" y="3864"/>
                </a:cubicBezTo>
                <a:cubicBezTo>
                  <a:pt x="32905" y="1742"/>
                  <a:pt x="31163" y="0"/>
                  <a:pt x="29042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6078377" y="3439550"/>
            <a:ext cx="1167634" cy="273093"/>
          </a:xfrm>
          <a:custGeom>
            <a:avLst/>
            <a:gdLst/>
            <a:ahLst/>
            <a:cxnLst/>
            <a:rect l="l" t="t" r="r" b="b"/>
            <a:pathLst>
              <a:path w="32905" h="7696" extrusionOk="0">
                <a:moveTo>
                  <a:pt x="29041" y="285"/>
                </a:moveTo>
                <a:cubicBezTo>
                  <a:pt x="31004" y="285"/>
                  <a:pt x="32619" y="1900"/>
                  <a:pt x="32619" y="3864"/>
                </a:cubicBezTo>
                <a:cubicBezTo>
                  <a:pt x="32619" y="5827"/>
                  <a:pt x="31004" y="7411"/>
                  <a:pt x="29041" y="7411"/>
                </a:cubicBezTo>
                <a:lnTo>
                  <a:pt x="3832" y="7411"/>
                </a:lnTo>
                <a:cubicBezTo>
                  <a:pt x="1869" y="7411"/>
                  <a:pt x="285" y="5827"/>
                  <a:pt x="285" y="3864"/>
                </a:cubicBezTo>
                <a:cubicBezTo>
                  <a:pt x="285" y="1900"/>
                  <a:pt x="1869" y="285"/>
                  <a:pt x="3832" y="285"/>
                </a:cubicBezTo>
                <a:close/>
                <a:moveTo>
                  <a:pt x="3832" y="0"/>
                </a:moveTo>
                <a:cubicBezTo>
                  <a:pt x="1710" y="0"/>
                  <a:pt x="0" y="1742"/>
                  <a:pt x="0" y="3864"/>
                </a:cubicBezTo>
                <a:cubicBezTo>
                  <a:pt x="0" y="5985"/>
                  <a:pt x="1710" y="7696"/>
                  <a:pt x="3832" y="7696"/>
                </a:cubicBezTo>
                <a:lnTo>
                  <a:pt x="29041" y="7696"/>
                </a:lnTo>
                <a:cubicBezTo>
                  <a:pt x="31163" y="7696"/>
                  <a:pt x="32904" y="5985"/>
                  <a:pt x="32904" y="3864"/>
                </a:cubicBezTo>
                <a:cubicBezTo>
                  <a:pt x="32904" y="1742"/>
                  <a:pt x="31163" y="0"/>
                  <a:pt x="29041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7462254" y="3439550"/>
            <a:ext cx="1167634" cy="273093"/>
          </a:xfrm>
          <a:custGeom>
            <a:avLst/>
            <a:gdLst/>
            <a:ahLst/>
            <a:cxnLst/>
            <a:rect l="l" t="t" r="r" b="b"/>
            <a:pathLst>
              <a:path w="32905" h="7696" extrusionOk="0">
                <a:moveTo>
                  <a:pt x="29041" y="285"/>
                </a:moveTo>
                <a:cubicBezTo>
                  <a:pt x="31004" y="285"/>
                  <a:pt x="32620" y="1900"/>
                  <a:pt x="32620" y="3864"/>
                </a:cubicBezTo>
                <a:cubicBezTo>
                  <a:pt x="32620" y="5827"/>
                  <a:pt x="31004" y="7411"/>
                  <a:pt x="29041" y="7411"/>
                </a:cubicBezTo>
                <a:lnTo>
                  <a:pt x="3832" y="7411"/>
                </a:lnTo>
                <a:cubicBezTo>
                  <a:pt x="1869" y="7411"/>
                  <a:pt x="285" y="5827"/>
                  <a:pt x="285" y="3864"/>
                </a:cubicBezTo>
                <a:cubicBezTo>
                  <a:pt x="285" y="1900"/>
                  <a:pt x="1869" y="285"/>
                  <a:pt x="3832" y="285"/>
                </a:cubicBezTo>
                <a:close/>
                <a:moveTo>
                  <a:pt x="3832" y="0"/>
                </a:moveTo>
                <a:cubicBezTo>
                  <a:pt x="1711" y="0"/>
                  <a:pt x="0" y="1742"/>
                  <a:pt x="0" y="3864"/>
                </a:cubicBezTo>
                <a:cubicBezTo>
                  <a:pt x="0" y="5985"/>
                  <a:pt x="1711" y="7696"/>
                  <a:pt x="3832" y="7696"/>
                </a:cubicBezTo>
                <a:lnTo>
                  <a:pt x="29041" y="7696"/>
                </a:lnTo>
                <a:cubicBezTo>
                  <a:pt x="31163" y="7696"/>
                  <a:pt x="32905" y="5985"/>
                  <a:pt x="32905" y="3864"/>
                </a:cubicBezTo>
                <a:cubicBezTo>
                  <a:pt x="32905" y="1742"/>
                  <a:pt x="31163" y="0"/>
                  <a:pt x="29041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" name="Google Shape;447;p19"/>
          <p:cNvGrpSpPr/>
          <p:nvPr/>
        </p:nvGrpSpPr>
        <p:grpSpPr>
          <a:xfrm>
            <a:off x="1842044" y="1457183"/>
            <a:ext cx="1382807" cy="1323740"/>
            <a:chOff x="1842044" y="1457183"/>
            <a:chExt cx="1382807" cy="1323740"/>
          </a:xfrm>
        </p:grpSpPr>
        <p:sp>
          <p:nvSpPr>
            <p:cNvPr id="448" name="Google Shape;448;p19"/>
            <p:cNvSpPr/>
            <p:nvPr/>
          </p:nvSpPr>
          <p:spPr>
            <a:xfrm>
              <a:off x="1842044" y="1457183"/>
              <a:ext cx="1382807" cy="1323740"/>
            </a:xfrm>
            <a:custGeom>
              <a:avLst/>
              <a:gdLst/>
              <a:ahLst/>
              <a:cxnLst/>
              <a:rect l="l" t="t" r="r" b="b"/>
              <a:pathLst>
                <a:path w="42818" h="40989" extrusionOk="0">
                  <a:moveTo>
                    <a:pt x="20534" y="373"/>
                  </a:moveTo>
                  <a:cubicBezTo>
                    <a:pt x="25225" y="373"/>
                    <a:pt x="29912" y="2162"/>
                    <a:pt x="33475" y="5741"/>
                  </a:cubicBezTo>
                  <a:cubicBezTo>
                    <a:pt x="38827" y="11061"/>
                    <a:pt x="40347" y="19295"/>
                    <a:pt x="37243" y="26167"/>
                  </a:cubicBezTo>
                  <a:lnTo>
                    <a:pt x="37212" y="26294"/>
                  </a:lnTo>
                  <a:lnTo>
                    <a:pt x="40030" y="29144"/>
                  </a:lnTo>
                  <a:lnTo>
                    <a:pt x="41994" y="27181"/>
                  </a:lnTo>
                  <a:cubicBezTo>
                    <a:pt x="42057" y="27117"/>
                    <a:pt x="42120" y="27101"/>
                    <a:pt x="42172" y="27101"/>
                  </a:cubicBezTo>
                  <a:cubicBezTo>
                    <a:pt x="42223" y="27101"/>
                    <a:pt x="42263" y="27117"/>
                    <a:pt x="42279" y="27117"/>
                  </a:cubicBezTo>
                  <a:cubicBezTo>
                    <a:pt x="42310" y="27117"/>
                    <a:pt x="42437" y="27181"/>
                    <a:pt x="42437" y="27339"/>
                  </a:cubicBezTo>
                  <a:lnTo>
                    <a:pt x="42057" y="40228"/>
                  </a:lnTo>
                  <a:lnTo>
                    <a:pt x="29168" y="40608"/>
                  </a:lnTo>
                  <a:cubicBezTo>
                    <a:pt x="29009" y="40608"/>
                    <a:pt x="28946" y="40482"/>
                    <a:pt x="28946" y="40450"/>
                  </a:cubicBezTo>
                  <a:cubicBezTo>
                    <a:pt x="28914" y="40418"/>
                    <a:pt x="28883" y="40292"/>
                    <a:pt x="29009" y="40165"/>
                  </a:cubicBezTo>
                  <a:lnTo>
                    <a:pt x="30973" y="38201"/>
                  </a:lnTo>
                  <a:lnTo>
                    <a:pt x="28123" y="35383"/>
                  </a:lnTo>
                  <a:lnTo>
                    <a:pt x="28028" y="35415"/>
                  </a:lnTo>
                  <a:cubicBezTo>
                    <a:pt x="25640" y="36488"/>
                    <a:pt x="23093" y="37008"/>
                    <a:pt x="20563" y="37008"/>
                  </a:cubicBezTo>
                  <a:cubicBezTo>
                    <a:pt x="15777" y="37008"/>
                    <a:pt x="11050" y="35147"/>
                    <a:pt x="7569" y="31646"/>
                  </a:cubicBezTo>
                  <a:cubicBezTo>
                    <a:pt x="412" y="24520"/>
                    <a:pt x="412" y="12866"/>
                    <a:pt x="7569" y="5741"/>
                  </a:cubicBezTo>
                  <a:cubicBezTo>
                    <a:pt x="11148" y="2162"/>
                    <a:pt x="15843" y="373"/>
                    <a:pt x="20534" y="373"/>
                  </a:cubicBezTo>
                  <a:close/>
                  <a:moveTo>
                    <a:pt x="20522" y="1"/>
                  </a:moveTo>
                  <a:cubicBezTo>
                    <a:pt x="15732" y="1"/>
                    <a:pt x="10942" y="1830"/>
                    <a:pt x="7284" y="5487"/>
                  </a:cubicBezTo>
                  <a:cubicBezTo>
                    <a:pt x="1" y="12771"/>
                    <a:pt x="1" y="24647"/>
                    <a:pt x="7284" y="31931"/>
                  </a:cubicBezTo>
                  <a:cubicBezTo>
                    <a:pt x="10849" y="35495"/>
                    <a:pt x="15676" y="37386"/>
                    <a:pt x="20554" y="37386"/>
                  </a:cubicBezTo>
                  <a:cubicBezTo>
                    <a:pt x="23088" y="37386"/>
                    <a:pt x="25635" y="36876"/>
                    <a:pt x="28028" y="35826"/>
                  </a:cubicBezTo>
                  <a:lnTo>
                    <a:pt x="30435" y="38201"/>
                  </a:lnTo>
                  <a:lnTo>
                    <a:pt x="28724" y="39912"/>
                  </a:lnTo>
                  <a:cubicBezTo>
                    <a:pt x="28534" y="40102"/>
                    <a:pt x="28503" y="40355"/>
                    <a:pt x="28598" y="40608"/>
                  </a:cubicBezTo>
                  <a:cubicBezTo>
                    <a:pt x="28693" y="40830"/>
                    <a:pt x="28914" y="40988"/>
                    <a:pt x="29168" y="40988"/>
                  </a:cubicBezTo>
                  <a:lnTo>
                    <a:pt x="29199" y="40988"/>
                  </a:lnTo>
                  <a:lnTo>
                    <a:pt x="42405" y="40608"/>
                  </a:lnTo>
                  <a:lnTo>
                    <a:pt x="42817" y="27371"/>
                  </a:lnTo>
                  <a:cubicBezTo>
                    <a:pt x="42817" y="27117"/>
                    <a:pt x="42659" y="26864"/>
                    <a:pt x="42437" y="26769"/>
                  </a:cubicBezTo>
                  <a:cubicBezTo>
                    <a:pt x="42356" y="26738"/>
                    <a:pt x="42271" y="26724"/>
                    <a:pt x="42189" y="26724"/>
                  </a:cubicBezTo>
                  <a:cubicBezTo>
                    <a:pt x="42014" y="26724"/>
                    <a:pt x="41848" y="26788"/>
                    <a:pt x="41740" y="26896"/>
                  </a:cubicBezTo>
                  <a:lnTo>
                    <a:pt x="40030" y="28606"/>
                  </a:lnTo>
                  <a:lnTo>
                    <a:pt x="37655" y="26231"/>
                  </a:lnTo>
                  <a:cubicBezTo>
                    <a:pt x="40727" y="19200"/>
                    <a:pt x="39175" y="10903"/>
                    <a:pt x="33760" y="5487"/>
                  </a:cubicBezTo>
                  <a:cubicBezTo>
                    <a:pt x="30102" y="1830"/>
                    <a:pt x="25312" y="1"/>
                    <a:pt x="20522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991376" y="1548481"/>
              <a:ext cx="1026852" cy="1025851"/>
            </a:xfrm>
            <a:custGeom>
              <a:avLst/>
              <a:gdLst/>
              <a:ahLst/>
              <a:cxnLst/>
              <a:rect l="l" t="t" r="r" b="b"/>
              <a:pathLst>
                <a:path w="31796" h="31765" extrusionOk="0">
                  <a:moveTo>
                    <a:pt x="15898" y="0"/>
                  </a:moveTo>
                  <a:cubicBezTo>
                    <a:pt x="7126" y="0"/>
                    <a:pt x="0" y="7094"/>
                    <a:pt x="0" y="15866"/>
                  </a:cubicBezTo>
                  <a:cubicBezTo>
                    <a:pt x="0" y="24639"/>
                    <a:pt x="7126" y="31764"/>
                    <a:pt x="15898" y="31764"/>
                  </a:cubicBezTo>
                  <a:cubicBezTo>
                    <a:pt x="24670" y="31764"/>
                    <a:pt x="31796" y="24639"/>
                    <a:pt x="31796" y="15866"/>
                  </a:cubicBezTo>
                  <a:cubicBezTo>
                    <a:pt x="31796" y="7094"/>
                    <a:pt x="24670" y="0"/>
                    <a:pt x="15898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19"/>
            <p:cNvGrpSpPr/>
            <p:nvPr/>
          </p:nvGrpSpPr>
          <p:grpSpPr>
            <a:xfrm>
              <a:off x="2298178" y="1852216"/>
              <a:ext cx="401976" cy="395840"/>
              <a:chOff x="2298178" y="1852216"/>
              <a:chExt cx="401976" cy="395840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2520142" y="1947357"/>
                <a:ext cx="84904" cy="84904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9" extrusionOk="0">
                    <a:moveTo>
                      <a:pt x="1299" y="634"/>
                    </a:moveTo>
                    <a:cubicBezTo>
                      <a:pt x="1473" y="634"/>
                      <a:pt x="1647" y="697"/>
                      <a:pt x="1774" y="824"/>
                    </a:cubicBezTo>
                    <a:cubicBezTo>
                      <a:pt x="1900" y="982"/>
                      <a:pt x="1995" y="1140"/>
                      <a:pt x="1995" y="1330"/>
                    </a:cubicBezTo>
                    <a:cubicBezTo>
                      <a:pt x="1995" y="1520"/>
                      <a:pt x="1900" y="1679"/>
                      <a:pt x="1774" y="1805"/>
                    </a:cubicBezTo>
                    <a:cubicBezTo>
                      <a:pt x="1647" y="1932"/>
                      <a:pt x="1473" y="1995"/>
                      <a:pt x="1299" y="1995"/>
                    </a:cubicBezTo>
                    <a:cubicBezTo>
                      <a:pt x="1124" y="1995"/>
                      <a:pt x="950" y="1932"/>
                      <a:pt x="824" y="1805"/>
                    </a:cubicBezTo>
                    <a:cubicBezTo>
                      <a:pt x="697" y="1679"/>
                      <a:pt x="634" y="1520"/>
                      <a:pt x="634" y="1330"/>
                    </a:cubicBezTo>
                    <a:cubicBezTo>
                      <a:pt x="634" y="1140"/>
                      <a:pt x="697" y="982"/>
                      <a:pt x="824" y="824"/>
                    </a:cubicBezTo>
                    <a:cubicBezTo>
                      <a:pt x="950" y="697"/>
                      <a:pt x="1124" y="634"/>
                      <a:pt x="1299" y="634"/>
                    </a:cubicBezTo>
                    <a:close/>
                    <a:moveTo>
                      <a:pt x="1303" y="0"/>
                    </a:moveTo>
                    <a:cubicBezTo>
                      <a:pt x="966" y="0"/>
                      <a:pt x="634" y="127"/>
                      <a:pt x="380" y="380"/>
                    </a:cubicBezTo>
                    <a:cubicBezTo>
                      <a:pt x="127" y="634"/>
                      <a:pt x="0" y="950"/>
                      <a:pt x="0" y="1330"/>
                    </a:cubicBezTo>
                    <a:cubicBezTo>
                      <a:pt x="0" y="1679"/>
                      <a:pt x="127" y="1995"/>
                      <a:pt x="380" y="2249"/>
                    </a:cubicBezTo>
                    <a:cubicBezTo>
                      <a:pt x="634" y="2502"/>
                      <a:pt x="950" y="2629"/>
                      <a:pt x="1299" y="2629"/>
                    </a:cubicBezTo>
                    <a:cubicBezTo>
                      <a:pt x="1647" y="2629"/>
                      <a:pt x="1995" y="2502"/>
                      <a:pt x="2249" y="2249"/>
                    </a:cubicBezTo>
                    <a:cubicBezTo>
                      <a:pt x="2502" y="1995"/>
                      <a:pt x="2629" y="1679"/>
                      <a:pt x="2629" y="1330"/>
                    </a:cubicBezTo>
                    <a:cubicBezTo>
                      <a:pt x="2629" y="982"/>
                      <a:pt x="2502" y="634"/>
                      <a:pt x="2249" y="380"/>
                    </a:cubicBezTo>
                    <a:cubicBezTo>
                      <a:pt x="1979" y="127"/>
                      <a:pt x="1639" y="0"/>
                      <a:pt x="13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2314552" y="1852216"/>
                <a:ext cx="385602" cy="384601"/>
              </a:xfrm>
              <a:custGeom>
                <a:avLst/>
                <a:gdLst/>
                <a:ahLst/>
                <a:cxnLst/>
                <a:rect l="l" t="t" r="r" b="b"/>
                <a:pathLst>
                  <a:path w="11940" h="11909" extrusionOk="0">
                    <a:moveTo>
                      <a:pt x="3379" y="3220"/>
                    </a:moveTo>
                    <a:cubicBezTo>
                      <a:pt x="3754" y="3220"/>
                      <a:pt x="4075" y="3301"/>
                      <a:pt x="4308" y="3390"/>
                    </a:cubicBezTo>
                    <a:cubicBezTo>
                      <a:pt x="3801" y="3865"/>
                      <a:pt x="3358" y="4403"/>
                      <a:pt x="2914" y="4973"/>
                    </a:cubicBezTo>
                    <a:cubicBezTo>
                      <a:pt x="2344" y="4625"/>
                      <a:pt x="1521" y="4530"/>
                      <a:pt x="982" y="4530"/>
                    </a:cubicBezTo>
                    <a:cubicBezTo>
                      <a:pt x="1806" y="3500"/>
                      <a:pt x="2684" y="3220"/>
                      <a:pt x="3379" y="3220"/>
                    </a:cubicBezTo>
                    <a:close/>
                    <a:moveTo>
                      <a:pt x="11275" y="698"/>
                    </a:moveTo>
                    <a:lnTo>
                      <a:pt x="11275" y="698"/>
                    </a:lnTo>
                    <a:cubicBezTo>
                      <a:pt x="11116" y="1869"/>
                      <a:pt x="10451" y="5353"/>
                      <a:pt x="6968" y="8172"/>
                    </a:cubicBezTo>
                    <a:lnTo>
                      <a:pt x="6936" y="8172"/>
                    </a:lnTo>
                    <a:cubicBezTo>
                      <a:pt x="6429" y="8583"/>
                      <a:pt x="5859" y="8995"/>
                      <a:pt x="5258" y="9343"/>
                    </a:cubicBezTo>
                    <a:lnTo>
                      <a:pt x="2598" y="6683"/>
                    </a:lnTo>
                    <a:cubicBezTo>
                      <a:pt x="5543" y="1679"/>
                      <a:pt x="10071" y="824"/>
                      <a:pt x="11275" y="698"/>
                    </a:cubicBezTo>
                    <a:close/>
                    <a:moveTo>
                      <a:pt x="2566" y="7538"/>
                    </a:moveTo>
                    <a:lnTo>
                      <a:pt x="4371" y="9375"/>
                    </a:lnTo>
                    <a:lnTo>
                      <a:pt x="3579" y="9723"/>
                    </a:lnTo>
                    <a:lnTo>
                      <a:pt x="2217" y="8362"/>
                    </a:lnTo>
                    <a:lnTo>
                      <a:pt x="2566" y="7538"/>
                    </a:lnTo>
                    <a:close/>
                    <a:moveTo>
                      <a:pt x="8520" y="7601"/>
                    </a:moveTo>
                    <a:lnTo>
                      <a:pt x="8520" y="7601"/>
                    </a:lnTo>
                    <a:cubicBezTo>
                      <a:pt x="8773" y="8267"/>
                      <a:pt x="8963" y="9660"/>
                      <a:pt x="7380" y="10958"/>
                    </a:cubicBezTo>
                    <a:cubicBezTo>
                      <a:pt x="7380" y="10388"/>
                      <a:pt x="7285" y="9565"/>
                      <a:pt x="6936" y="8995"/>
                    </a:cubicBezTo>
                    <a:cubicBezTo>
                      <a:pt x="7031" y="8900"/>
                      <a:pt x="7158" y="8805"/>
                      <a:pt x="7253" y="8742"/>
                    </a:cubicBezTo>
                    <a:cubicBezTo>
                      <a:pt x="7316" y="8710"/>
                      <a:pt x="7348" y="8647"/>
                      <a:pt x="7411" y="8615"/>
                    </a:cubicBezTo>
                    <a:cubicBezTo>
                      <a:pt x="7506" y="8552"/>
                      <a:pt x="7601" y="8488"/>
                      <a:pt x="7665" y="8393"/>
                    </a:cubicBezTo>
                    <a:cubicBezTo>
                      <a:pt x="7981" y="8140"/>
                      <a:pt x="8266" y="7886"/>
                      <a:pt x="8520" y="7601"/>
                    </a:cubicBezTo>
                    <a:close/>
                    <a:moveTo>
                      <a:pt x="11592" y="1"/>
                    </a:moveTo>
                    <a:cubicBezTo>
                      <a:pt x="11528" y="1"/>
                      <a:pt x="10040" y="64"/>
                      <a:pt x="8108" y="888"/>
                    </a:cubicBezTo>
                    <a:cubicBezTo>
                      <a:pt x="6936" y="1363"/>
                      <a:pt x="5859" y="2059"/>
                      <a:pt x="4878" y="2946"/>
                    </a:cubicBezTo>
                    <a:cubicBezTo>
                      <a:pt x="4491" y="2742"/>
                      <a:pt x="3971" y="2586"/>
                      <a:pt x="3387" y="2586"/>
                    </a:cubicBezTo>
                    <a:cubicBezTo>
                      <a:pt x="2344" y="2586"/>
                      <a:pt x="1100" y="3083"/>
                      <a:pt x="64" y="4688"/>
                    </a:cubicBezTo>
                    <a:cubicBezTo>
                      <a:pt x="32" y="4751"/>
                      <a:pt x="1" y="4815"/>
                      <a:pt x="1" y="4878"/>
                    </a:cubicBezTo>
                    <a:cubicBezTo>
                      <a:pt x="1" y="4910"/>
                      <a:pt x="32" y="4973"/>
                      <a:pt x="64" y="5036"/>
                    </a:cubicBezTo>
                    <a:cubicBezTo>
                      <a:pt x="127" y="5131"/>
                      <a:pt x="254" y="5195"/>
                      <a:pt x="381" y="5195"/>
                    </a:cubicBezTo>
                    <a:cubicBezTo>
                      <a:pt x="497" y="5177"/>
                      <a:pt x="675" y="5164"/>
                      <a:pt x="885" y="5164"/>
                    </a:cubicBezTo>
                    <a:cubicBezTo>
                      <a:pt x="1420" y="5164"/>
                      <a:pt x="2156" y="5247"/>
                      <a:pt x="2566" y="5543"/>
                    </a:cubicBezTo>
                    <a:cubicBezTo>
                      <a:pt x="2344" y="5860"/>
                      <a:pt x="2122" y="6208"/>
                      <a:pt x="1932" y="6588"/>
                    </a:cubicBezTo>
                    <a:cubicBezTo>
                      <a:pt x="1901" y="6620"/>
                      <a:pt x="1901" y="6683"/>
                      <a:pt x="1901" y="6746"/>
                    </a:cubicBezTo>
                    <a:cubicBezTo>
                      <a:pt x="1901" y="6841"/>
                      <a:pt x="1932" y="6905"/>
                      <a:pt x="1996" y="6968"/>
                    </a:cubicBezTo>
                    <a:lnTo>
                      <a:pt x="2091" y="7063"/>
                    </a:lnTo>
                    <a:lnTo>
                      <a:pt x="1552" y="8330"/>
                    </a:lnTo>
                    <a:cubicBezTo>
                      <a:pt x="1521" y="8362"/>
                      <a:pt x="1521" y="8393"/>
                      <a:pt x="1521" y="8457"/>
                    </a:cubicBezTo>
                    <a:cubicBezTo>
                      <a:pt x="1521" y="8520"/>
                      <a:pt x="1552" y="8615"/>
                      <a:pt x="1616" y="8678"/>
                    </a:cubicBezTo>
                    <a:lnTo>
                      <a:pt x="3294" y="10325"/>
                    </a:lnTo>
                    <a:cubicBezTo>
                      <a:pt x="3356" y="10386"/>
                      <a:pt x="3430" y="10421"/>
                      <a:pt x="3509" y="10421"/>
                    </a:cubicBezTo>
                    <a:cubicBezTo>
                      <a:pt x="3553" y="10421"/>
                      <a:pt x="3598" y="10411"/>
                      <a:pt x="3643" y="10388"/>
                    </a:cubicBezTo>
                    <a:lnTo>
                      <a:pt x="4878" y="9850"/>
                    </a:lnTo>
                    <a:lnTo>
                      <a:pt x="4973" y="9977"/>
                    </a:lnTo>
                    <a:cubicBezTo>
                      <a:pt x="5042" y="10029"/>
                      <a:pt x="5112" y="10052"/>
                      <a:pt x="5182" y="10052"/>
                    </a:cubicBezTo>
                    <a:cubicBezTo>
                      <a:pt x="5239" y="10052"/>
                      <a:pt x="5296" y="10037"/>
                      <a:pt x="5353" y="10008"/>
                    </a:cubicBezTo>
                    <a:cubicBezTo>
                      <a:pt x="5733" y="9818"/>
                      <a:pt x="6081" y="9597"/>
                      <a:pt x="6398" y="9375"/>
                    </a:cubicBezTo>
                    <a:cubicBezTo>
                      <a:pt x="6809" y="9977"/>
                      <a:pt x="6778" y="11148"/>
                      <a:pt x="6746" y="11560"/>
                    </a:cubicBezTo>
                    <a:cubicBezTo>
                      <a:pt x="6714" y="11687"/>
                      <a:pt x="6778" y="11782"/>
                      <a:pt x="6873" y="11845"/>
                    </a:cubicBezTo>
                    <a:cubicBezTo>
                      <a:pt x="6936" y="11877"/>
                      <a:pt x="7000" y="11908"/>
                      <a:pt x="7063" y="11908"/>
                    </a:cubicBezTo>
                    <a:cubicBezTo>
                      <a:pt x="7126" y="11908"/>
                      <a:pt x="7158" y="11877"/>
                      <a:pt x="7221" y="11845"/>
                    </a:cubicBezTo>
                    <a:cubicBezTo>
                      <a:pt x="9723" y="10262"/>
                      <a:pt x="9533" y="8140"/>
                      <a:pt x="8995" y="7095"/>
                    </a:cubicBezTo>
                    <a:cubicBezTo>
                      <a:pt x="11845" y="3833"/>
                      <a:pt x="11940" y="381"/>
                      <a:pt x="11940" y="349"/>
                    </a:cubicBezTo>
                    <a:cubicBezTo>
                      <a:pt x="11940" y="254"/>
                      <a:pt x="11908" y="159"/>
                      <a:pt x="11845" y="96"/>
                    </a:cubicBezTo>
                    <a:cubicBezTo>
                      <a:pt x="11782" y="33"/>
                      <a:pt x="11687" y="1"/>
                      <a:pt x="115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2304314" y="2172356"/>
                <a:ext cx="75732" cy="75699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344" extrusionOk="0">
                    <a:moveTo>
                      <a:pt x="2028" y="0"/>
                    </a:moveTo>
                    <a:cubicBezTo>
                      <a:pt x="1933" y="0"/>
                      <a:pt x="1869" y="32"/>
                      <a:pt x="1806" y="95"/>
                    </a:cubicBezTo>
                    <a:lnTo>
                      <a:pt x="96" y="1805"/>
                    </a:lnTo>
                    <a:cubicBezTo>
                      <a:pt x="33" y="1869"/>
                      <a:pt x="1" y="1932"/>
                      <a:pt x="1" y="2027"/>
                    </a:cubicBezTo>
                    <a:cubicBezTo>
                      <a:pt x="1" y="2122"/>
                      <a:pt x="33" y="2185"/>
                      <a:pt x="96" y="2249"/>
                    </a:cubicBezTo>
                    <a:cubicBezTo>
                      <a:pt x="159" y="2312"/>
                      <a:pt x="254" y="2344"/>
                      <a:pt x="318" y="2344"/>
                    </a:cubicBezTo>
                    <a:cubicBezTo>
                      <a:pt x="413" y="2344"/>
                      <a:pt x="476" y="2312"/>
                      <a:pt x="539" y="2249"/>
                    </a:cubicBezTo>
                    <a:lnTo>
                      <a:pt x="2249" y="539"/>
                    </a:lnTo>
                    <a:cubicBezTo>
                      <a:pt x="2313" y="475"/>
                      <a:pt x="2344" y="412"/>
                      <a:pt x="2344" y="317"/>
                    </a:cubicBezTo>
                    <a:cubicBezTo>
                      <a:pt x="2344" y="222"/>
                      <a:pt x="2313" y="159"/>
                      <a:pt x="2249" y="95"/>
                    </a:cubicBezTo>
                    <a:cubicBezTo>
                      <a:pt x="2186" y="32"/>
                      <a:pt x="2123" y="0"/>
                      <a:pt x="20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2298178" y="2149847"/>
                <a:ext cx="59358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1806" extrusionOk="0">
                    <a:moveTo>
                      <a:pt x="1521" y="1"/>
                    </a:moveTo>
                    <a:cubicBezTo>
                      <a:pt x="1426" y="1"/>
                      <a:pt x="1331" y="32"/>
                      <a:pt x="1268" y="96"/>
                    </a:cubicBezTo>
                    <a:lnTo>
                      <a:pt x="96" y="1267"/>
                    </a:lnTo>
                    <a:cubicBezTo>
                      <a:pt x="33" y="1331"/>
                      <a:pt x="1" y="1394"/>
                      <a:pt x="1" y="1489"/>
                    </a:cubicBezTo>
                    <a:cubicBezTo>
                      <a:pt x="1" y="1584"/>
                      <a:pt x="33" y="1647"/>
                      <a:pt x="96" y="1711"/>
                    </a:cubicBezTo>
                    <a:cubicBezTo>
                      <a:pt x="159" y="1774"/>
                      <a:pt x="254" y="1806"/>
                      <a:pt x="318" y="1806"/>
                    </a:cubicBezTo>
                    <a:cubicBezTo>
                      <a:pt x="413" y="1806"/>
                      <a:pt x="476" y="1774"/>
                      <a:pt x="539" y="1711"/>
                    </a:cubicBezTo>
                    <a:lnTo>
                      <a:pt x="1743" y="539"/>
                    </a:lnTo>
                    <a:cubicBezTo>
                      <a:pt x="1806" y="476"/>
                      <a:pt x="1838" y="412"/>
                      <a:pt x="1838" y="317"/>
                    </a:cubicBezTo>
                    <a:cubicBezTo>
                      <a:pt x="1838" y="222"/>
                      <a:pt x="1806" y="159"/>
                      <a:pt x="1743" y="96"/>
                    </a:cubicBezTo>
                    <a:cubicBezTo>
                      <a:pt x="1679" y="32"/>
                      <a:pt x="1584" y="1"/>
                      <a:pt x="15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5" name="Google Shape;455;p19"/>
          <p:cNvSpPr/>
          <p:nvPr/>
        </p:nvSpPr>
        <p:spPr>
          <a:xfrm>
            <a:off x="2344231" y="2194866"/>
            <a:ext cx="58325" cy="59326"/>
          </a:xfrm>
          <a:custGeom>
            <a:avLst/>
            <a:gdLst/>
            <a:ahLst/>
            <a:cxnLst/>
            <a:rect l="l" t="t" r="r" b="b"/>
            <a:pathLst>
              <a:path w="1806" h="1837" extrusionOk="0">
                <a:moveTo>
                  <a:pt x="1488" y="0"/>
                </a:moveTo>
                <a:cubicBezTo>
                  <a:pt x="1425" y="0"/>
                  <a:pt x="1330" y="32"/>
                  <a:pt x="1267" y="95"/>
                </a:cubicBezTo>
                <a:lnTo>
                  <a:pt x="95" y="1298"/>
                </a:lnTo>
                <a:cubicBezTo>
                  <a:pt x="32" y="1362"/>
                  <a:pt x="0" y="1425"/>
                  <a:pt x="0" y="1520"/>
                </a:cubicBezTo>
                <a:cubicBezTo>
                  <a:pt x="0" y="1583"/>
                  <a:pt x="32" y="1678"/>
                  <a:pt x="95" y="1742"/>
                </a:cubicBezTo>
                <a:cubicBezTo>
                  <a:pt x="158" y="1805"/>
                  <a:pt x="222" y="1837"/>
                  <a:pt x="317" y="1837"/>
                </a:cubicBezTo>
                <a:cubicBezTo>
                  <a:pt x="380" y="1837"/>
                  <a:pt x="475" y="1805"/>
                  <a:pt x="538" y="1742"/>
                </a:cubicBezTo>
                <a:lnTo>
                  <a:pt x="1710" y="570"/>
                </a:lnTo>
                <a:cubicBezTo>
                  <a:pt x="1774" y="507"/>
                  <a:pt x="1805" y="412"/>
                  <a:pt x="1805" y="317"/>
                </a:cubicBezTo>
                <a:cubicBezTo>
                  <a:pt x="1805" y="253"/>
                  <a:pt x="1774" y="158"/>
                  <a:pt x="1710" y="95"/>
                </a:cubicBezTo>
                <a:cubicBezTo>
                  <a:pt x="1647" y="32"/>
                  <a:pt x="1583" y="0"/>
                  <a:pt x="14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19"/>
          <p:cNvGrpSpPr/>
          <p:nvPr/>
        </p:nvGrpSpPr>
        <p:grpSpPr>
          <a:xfrm>
            <a:off x="457234" y="1846984"/>
            <a:ext cx="1382807" cy="1323611"/>
            <a:chOff x="457234" y="1846984"/>
            <a:chExt cx="1382807" cy="1323611"/>
          </a:xfrm>
        </p:grpSpPr>
        <p:sp>
          <p:nvSpPr>
            <p:cNvPr id="457" name="Google Shape;457;p19"/>
            <p:cNvSpPr/>
            <p:nvPr/>
          </p:nvSpPr>
          <p:spPr>
            <a:xfrm>
              <a:off x="457234" y="1846984"/>
              <a:ext cx="1382807" cy="1323611"/>
            </a:xfrm>
            <a:custGeom>
              <a:avLst/>
              <a:gdLst/>
              <a:ahLst/>
              <a:cxnLst/>
              <a:rect l="l" t="t" r="r" b="b"/>
              <a:pathLst>
                <a:path w="42818" h="40985" extrusionOk="0">
                  <a:moveTo>
                    <a:pt x="29119" y="380"/>
                  </a:moveTo>
                  <a:cubicBezTo>
                    <a:pt x="29134" y="380"/>
                    <a:pt x="29150" y="381"/>
                    <a:pt x="29168" y="385"/>
                  </a:cubicBezTo>
                  <a:lnTo>
                    <a:pt x="42025" y="733"/>
                  </a:lnTo>
                  <a:lnTo>
                    <a:pt x="42405" y="13622"/>
                  </a:lnTo>
                  <a:cubicBezTo>
                    <a:pt x="42437" y="13781"/>
                    <a:pt x="42310" y="13844"/>
                    <a:pt x="42279" y="13844"/>
                  </a:cubicBezTo>
                  <a:cubicBezTo>
                    <a:pt x="42263" y="13860"/>
                    <a:pt x="42215" y="13876"/>
                    <a:pt x="42160" y="13876"/>
                  </a:cubicBezTo>
                  <a:cubicBezTo>
                    <a:pt x="42105" y="13876"/>
                    <a:pt x="42041" y="13860"/>
                    <a:pt x="41994" y="13812"/>
                  </a:cubicBezTo>
                  <a:lnTo>
                    <a:pt x="40030" y="11849"/>
                  </a:lnTo>
                  <a:lnTo>
                    <a:pt x="37180" y="14667"/>
                  </a:lnTo>
                  <a:lnTo>
                    <a:pt x="37243" y="14794"/>
                  </a:lnTo>
                  <a:cubicBezTo>
                    <a:pt x="40315" y="21698"/>
                    <a:pt x="38795" y="29900"/>
                    <a:pt x="33475" y="35252"/>
                  </a:cubicBezTo>
                  <a:cubicBezTo>
                    <a:pt x="29896" y="38815"/>
                    <a:pt x="25201" y="40596"/>
                    <a:pt x="20506" y="40596"/>
                  </a:cubicBezTo>
                  <a:cubicBezTo>
                    <a:pt x="15811" y="40596"/>
                    <a:pt x="11116" y="38815"/>
                    <a:pt x="7538" y="35252"/>
                  </a:cubicBezTo>
                  <a:cubicBezTo>
                    <a:pt x="412" y="28095"/>
                    <a:pt x="412" y="16472"/>
                    <a:pt x="7538" y="9315"/>
                  </a:cubicBezTo>
                  <a:cubicBezTo>
                    <a:pt x="11053" y="5832"/>
                    <a:pt x="15772" y="3963"/>
                    <a:pt x="20554" y="3963"/>
                  </a:cubicBezTo>
                  <a:cubicBezTo>
                    <a:pt x="23087" y="3963"/>
                    <a:pt x="25621" y="4470"/>
                    <a:pt x="27996" y="5547"/>
                  </a:cubicBezTo>
                  <a:lnTo>
                    <a:pt x="28123" y="5610"/>
                  </a:lnTo>
                  <a:lnTo>
                    <a:pt x="30941" y="2760"/>
                  </a:lnTo>
                  <a:lnTo>
                    <a:pt x="28978" y="796"/>
                  </a:lnTo>
                  <a:cubicBezTo>
                    <a:pt x="28883" y="670"/>
                    <a:pt x="28914" y="543"/>
                    <a:pt x="28914" y="511"/>
                  </a:cubicBezTo>
                  <a:cubicBezTo>
                    <a:pt x="28943" y="483"/>
                    <a:pt x="28996" y="380"/>
                    <a:pt x="29119" y="380"/>
                  </a:cubicBezTo>
                  <a:close/>
                  <a:moveTo>
                    <a:pt x="29128" y="1"/>
                  </a:moveTo>
                  <a:cubicBezTo>
                    <a:pt x="28878" y="1"/>
                    <a:pt x="28685" y="153"/>
                    <a:pt x="28598" y="385"/>
                  </a:cubicBezTo>
                  <a:cubicBezTo>
                    <a:pt x="28471" y="606"/>
                    <a:pt x="28534" y="891"/>
                    <a:pt x="28724" y="1081"/>
                  </a:cubicBezTo>
                  <a:lnTo>
                    <a:pt x="30435" y="2760"/>
                  </a:lnTo>
                  <a:lnTo>
                    <a:pt x="28028" y="5135"/>
                  </a:lnTo>
                  <a:cubicBezTo>
                    <a:pt x="25647" y="4090"/>
                    <a:pt x="23112" y="3584"/>
                    <a:pt x="20591" y="3584"/>
                  </a:cubicBezTo>
                  <a:cubicBezTo>
                    <a:pt x="15700" y="3584"/>
                    <a:pt x="10858" y="5489"/>
                    <a:pt x="7284" y="9062"/>
                  </a:cubicBezTo>
                  <a:cubicBezTo>
                    <a:pt x="1" y="16346"/>
                    <a:pt x="1" y="28222"/>
                    <a:pt x="7284" y="35505"/>
                  </a:cubicBezTo>
                  <a:cubicBezTo>
                    <a:pt x="10926" y="39147"/>
                    <a:pt x="15708" y="40984"/>
                    <a:pt x="20522" y="40984"/>
                  </a:cubicBezTo>
                  <a:cubicBezTo>
                    <a:pt x="25304" y="40984"/>
                    <a:pt x="30086" y="39147"/>
                    <a:pt x="33728" y="35505"/>
                  </a:cubicBezTo>
                  <a:cubicBezTo>
                    <a:pt x="39144" y="30090"/>
                    <a:pt x="40727" y="21761"/>
                    <a:pt x="37655" y="14762"/>
                  </a:cubicBezTo>
                  <a:lnTo>
                    <a:pt x="40030" y="12355"/>
                  </a:lnTo>
                  <a:lnTo>
                    <a:pt x="41709" y="14066"/>
                  </a:lnTo>
                  <a:cubicBezTo>
                    <a:pt x="41831" y="14188"/>
                    <a:pt x="41994" y="14258"/>
                    <a:pt x="42153" y="14258"/>
                  </a:cubicBezTo>
                  <a:cubicBezTo>
                    <a:pt x="42240" y="14258"/>
                    <a:pt x="42327" y="14237"/>
                    <a:pt x="42405" y="14192"/>
                  </a:cubicBezTo>
                  <a:cubicBezTo>
                    <a:pt x="42659" y="14097"/>
                    <a:pt x="42817" y="13876"/>
                    <a:pt x="42786" y="13591"/>
                  </a:cubicBezTo>
                  <a:lnTo>
                    <a:pt x="42405" y="385"/>
                  </a:lnTo>
                  <a:lnTo>
                    <a:pt x="29199" y="5"/>
                  </a:lnTo>
                  <a:cubicBezTo>
                    <a:pt x="29175" y="2"/>
                    <a:pt x="29151" y="1"/>
                    <a:pt x="29128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06566" y="2053704"/>
              <a:ext cx="1025851" cy="1025851"/>
            </a:xfrm>
            <a:custGeom>
              <a:avLst/>
              <a:gdLst/>
              <a:ahLst/>
              <a:cxnLst/>
              <a:rect l="l" t="t" r="r" b="b"/>
              <a:pathLst>
                <a:path w="31765" h="31765" extrusionOk="0">
                  <a:moveTo>
                    <a:pt x="15898" y="1"/>
                  </a:moveTo>
                  <a:cubicBezTo>
                    <a:pt x="7126" y="1"/>
                    <a:pt x="0" y="7095"/>
                    <a:pt x="0" y="15867"/>
                  </a:cubicBezTo>
                  <a:cubicBezTo>
                    <a:pt x="0" y="24639"/>
                    <a:pt x="7126" y="31765"/>
                    <a:pt x="15898" y="31765"/>
                  </a:cubicBezTo>
                  <a:cubicBezTo>
                    <a:pt x="24670" y="31765"/>
                    <a:pt x="31764" y="24639"/>
                    <a:pt x="31764" y="15867"/>
                  </a:cubicBezTo>
                  <a:cubicBezTo>
                    <a:pt x="31764" y="7095"/>
                    <a:pt x="24670" y="1"/>
                    <a:pt x="15898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19"/>
            <p:cNvGrpSpPr/>
            <p:nvPr/>
          </p:nvGrpSpPr>
          <p:grpSpPr>
            <a:xfrm>
              <a:off x="934877" y="2395321"/>
              <a:ext cx="373330" cy="342650"/>
              <a:chOff x="934877" y="2395321"/>
              <a:chExt cx="373330" cy="342650"/>
            </a:xfrm>
          </p:grpSpPr>
          <p:sp>
            <p:nvSpPr>
              <p:cNvPr id="460" name="Google Shape;460;p19"/>
              <p:cNvSpPr/>
              <p:nvPr/>
            </p:nvSpPr>
            <p:spPr>
              <a:xfrm>
                <a:off x="934877" y="2449512"/>
                <a:ext cx="373330" cy="288459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8932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191"/>
                    </a:cubicBezTo>
                    <a:lnTo>
                      <a:pt x="0" y="8741"/>
                    </a:lnTo>
                    <a:cubicBezTo>
                      <a:pt x="0" y="8836"/>
                      <a:pt x="95" y="8931"/>
                      <a:pt x="222" y="8931"/>
                    </a:cubicBezTo>
                    <a:lnTo>
                      <a:pt x="11338" y="8931"/>
                    </a:lnTo>
                    <a:cubicBezTo>
                      <a:pt x="11464" y="8931"/>
                      <a:pt x="11559" y="8836"/>
                      <a:pt x="11559" y="8741"/>
                    </a:cubicBezTo>
                    <a:cubicBezTo>
                      <a:pt x="11559" y="8646"/>
                      <a:pt x="11464" y="8551"/>
                      <a:pt x="11338" y="8551"/>
                    </a:cubicBezTo>
                    <a:lnTo>
                      <a:pt x="475" y="8551"/>
                    </a:lnTo>
                    <a:lnTo>
                      <a:pt x="475" y="191"/>
                    </a:lnTo>
                    <a:cubicBezTo>
                      <a:pt x="475" y="96"/>
                      <a:pt x="348" y="1"/>
                      <a:pt x="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971693" y="2587573"/>
                <a:ext cx="66495" cy="115616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3580" extrusionOk="0">
                    <a:moveTo>
                      <a:pt x="1489" y="476"/>
                    </a:moveTo>
                    <a:lnTo>
                      <a:pt x="1489" y="3104"/>
                    </a:lnTo>
                    <a:lnTo>
                      <a:pt x="570" y="3104"/>
                    </a:lnTo>
                    <a:lnTo>
                      <a:pt x="570" y="476"/>
                    </a:lnTo>
                    <a:close/>
                    <a:moveTo>
                      <a:pt x="412" y="1"/>
                    </a:moveTo>
                    <a:cubicBezTo>
                      <a:pt x="190" y="1"/>
                      <a:pt x="0" y="159"/>
                      <a:pt x="0" y="349"/>
                    </a:cubicBezTo>
                    <a:lnTo>
                      <a:pt x="0" y="3231"/>
                    </a:lnTo>
                    <a:cubicBezTo>
                      <a:pt x="0" y="3453"/>
                      <a:pt x="190" y="3579"/>
                      <a:pt x="412" y="3579"/>
                    </a:cubicBezTo>
                    <a:lnTo>
                      <a:pt x="1647" y="3579"/>
                    </a:lnTo>
                    <a:cubicBezTo>
                      <a:pt x="1869" y="3579"/>
                      <a:pt x="2059" y="3421"/>
                      <a:pt x="2059" y="3231"/>
                    </a:cubicBezTo>
                    <a:lnTo>
                      <a:pt x="2059" y="349"/>
                    </a:lnTo>
                    <a:cubicBezTo>
                      <a:pt x="2059" y="159"/>
                      <a:pt x="1869" y="1"/>
                      <a:pt x="1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1052496" y="2553825"/>
                <a:ext cx="67529" cy="150398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4657" extrusionOk="0">
                    <a:moveTo>
                      <a:pt x="1488" y="476"/>
                    </a:moveTo>
                    <a:lnTo>
                      <a:pt x="1488" y="4149"/>
                    </a:lnTo>
                    <a:lnTo>
                      <a:pt x="602" y="4149"/>
                    </a:lnTo>
                    <a:lnTo>
                      <a:pt x="602" y="476"/>
                    </a:lnTo>
                    <a:close/>
                    <a:moveTo>
                      <a:pt x="443" y="1"/>
                    </a:moveTo>
                    <a:cubicBezTo>
                      <a:pt x="190" y="1"/>
                      <a:pt x="0" y="159"/>
                      <a:pt x="0" y="349"/>
                    </a:cubicBezTo>
                    <a:lnTo>
                      <a:pt x="0" y="4308"/>
                    </a:lnTo>
                    <a:cubicBezTo>
                      <a:pt x="0" y="4498"/>
                      <a:pt x="190" y="4656"/>
                      <a:pt x="443" y="4656"/>
                    </a:cubicBezTo>
                    <a:lnTo>
                      <a:pt x="1647" y="4656"/>
                    </a:lnTo>
                    <a:cubicBezTo>
                      <a:pt x="1900" y="4656"/>
                      <a:pt x="2090" y="4498"/>
                      <a:pt x="2090" y="4308"/>
                    </a:cubicBezTo>
                    <a:lnTo>
                      <a:pt x="2090" y="349"/>
                    </a:lnTo>
                    <a:cubicBezTo>
                      <a:pt x="2090" y="159"/>
                      <a:pt x="1900" y="1"/>
                      <a:pt x="1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1134299" y="2520076"/>
                <a:ext cx="66528" cy="184146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702" extrusionOk="0">
                    <a:moveTo>
                      <a:pt x="1489" y="476"/>
                    </a:moveTo>
                    <a:lnTo>
                      <a:pt x="1489" y="5194"/>
                    </a:lnTo>
                    <a:lnTo>
                      <a:pt x="571" y="5194"/>
                    </a:lnTo>
                    <a:lnTo>
                      <a:pt x="571" y="476"/>
                    </a:lnTo>
                    <a:close/>
                    <a:moveTo>
                      <a:pt x="412" y="1"/>
                    </a:moveTo>
                    <a:cubicBezTo>
                      <a:pt x="191" y="1"/>
                      <a:pt x="1" y="159"/>
                      <a:pt x="1" y="349"/>
                    </a:cubicBezTo>
                    <a:lnTo>
                      <a:pt x="1" y="5353"/>
                    </a:lnTo>
                    <a:cubicBezTo>
                      <a:pt x="1" y="5543"/>
                      <a:pt x="191" y="5701"/>
                      <a:pt x="412" y="5701"/>
                    </a:cubicBezTo>
                    <a:lnTo>
                      <a:pt x="1647" y="5701"/>
                    </a:lnTo>
                    <a:cubicBezTo>
                      <a:pt x="1869" y="5701"/>
                      <a:pt x="2059" y="5543"/>
                      <a:pt x="2059" y="5353"/>
                    </a:cubicBezTo>
                    <a:lnTo>
                      <a:pt x="2059" y="349"/>
                    </a:lnTo>
                    <a:cubicBezTo>
                      <a:pt x="2059" y="159"/>
                      <a:pt x="1869" y="1"/>
                      <a:pt x="1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1215101" y="2486328"/>
                <a:ext cx="67529" cy="216861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6715" extrusionOk="0">
                    <a:moveTo>
                      <a:pt x="1489" y="507"/>
                    </a:moveTo>
                    <a:lnTo>
                      <a:pt x="1489" y="6239"/>
                    </a:lnTo>
                    <a:lnTo>
                      <a:pt x="570" y="6239"/>
                    </a:lnTo>
                    <a:lnTo>
                      <a:pt x="570" y="507"/>
                    </a:lnTo>
                    <a:close/>
                    <a:moveTo>
                      <a:pt x="412" y="1"/>
                    </a:moveTo>
                    <a:cubicBezTo>
                      <a:pt x="190" y="1"/>
                      <a:pt x="0" y="159"/>
                      <a:pt x="0" y="349"/>
                    </a:cubicBezTo>
                    <a:lnTo>
                      <a:pt x="0" y="6366"/>
                    </a:lnTo>
                    <a:cubicBezTo>
                      <a:pt x="0" y="6556"/>
                      <a:pt x="190" y="6714"/>
                      <a:pt x="412" y="6714"/>
                    </a:cubicBezTo>
                    <a:lnTo>
                      <a:pt x="1647" y="6714"/>
                    </a:lnTo>
                    <a:cubicBezTo>
                      <a:pt x="1901" y="6714"/>
                      <a:pt x="2091" y="6556"/>
                      <a:pt x="2091" y="6366"/>
                    </a:cubicBezTo>
                    <a:lnTo>
                      <a:pt x="2091" y="349"/>
                    </a:lnTo>
                    <a:cubicBezTo>
                      <a:pt x="2091" y="159"/>
                      <a:pt x="1901" y="1"/>
                      <a:pt x="1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971693" y="2395321"/>
                <a:ext cx="309903" cy="127856"/>
              </a:xfrm>
              <a:custGeom>
                <a:avLst/>
                <a:gdLst/>
                <a:ahLst/>
                <a:cxnLst/>
                <a:rect l="l" t="t" r="r" b="b"/>
                <a:pathLst>
                  <a:path w="9596" h="3959" extrusionOk="0">
                    <a:moveTo>
                      <a:pt x="7822" y="0"/>
                    </a:moveTo>
                    <a:cubicBezTo>
                      <a:pt x="7664" y="0"/>
                      <a:pt x="7537" y="95"/>
                      <a:pt x="7537" y="222"/>
                    </a:cubicBezTo>
                    <a:cubicBezTo>
                      <a:pt x="7537" y="348"/>
                      <a:pt x="7664" y="475"/>
                      <a:pt x="7822" y="475"/>
                    </a:cubicBezTo>
                    <a:lnTo>
                      <a:pt x="8487" y="475"/>
                    </a:lnTo>
                    <a:cubicBezTo>
                      <a:pt x="6207" y="1995"/>
                      <a:pt x="4180" y="2724"/>
                      <a:pt x="2882" y="3072"/>
                    </a:cubicBezTo>
                    <a:cubicBezTo>
                      <a:pt x="1510" y="3429"/>
                      <a:pt x="566" y="3453"/>
                      <a:pt x="338" y="3453"/>
                    </a:cubicBezTo>
                    <a:cubicBezTo>
                      <a:pt x="303" y="3453"/>
                      <a:pt x="285" y="3452"/>
                      <a:pt x="285" y="3452"/>
                    </a:cubicBezTo>
                    <a:cubicBezTo>
                      <a:pt x="222" y="3452"/>
                      <a:pt x="127" y="3484"/>
                      <a:pt x="95" y="3515"/>
                    </a:cubicBezTo>
                    <a:cubicBezTo>
                      <a:pt x="32" y="3579"/>
                      <a:pt x="0" y="3642"/>
                      <a:pt x="0" y="3705"/>
                    </a:cubicBezTo>
                    <a:cubicBezTo>
                      <a:pt x="0" y="3769"/>
                      <a:pt x="32" y="3832"/>
                      <a:pt x="63" y="3864"/>
                    </a:cubicBezTo>
                    <a:cubicBezTo>
                      <a:pt x="127" y="3927"/>
                      <a:pt x="222" y="3959"/>
                      <a:pt x="285" y="3959"/>
                    </a:cubicBezTo>
                    <a:lnTo>
                      <a:pt x="317" y="3959"/>
                    </a:lnTo>
                    <a:cubicBezTo>
                      <a:pt x="729" y="3959"/>
                      <a:pt x="4339" y="3864"/>
                      <a:pt x="8867" y="855"/>
                    </a:cubicBezTo>
                    <a:lnTo>
                      <a:pt x="8867" y="855"/>
                    </a:lnTo>
                    <a:lnTo>
                      <a:pt x="8677" y="1489"/>
                    </a:lnTo>
                    <a:cubicBezTo>
                      <a:pt x="8677" y="1552"/>
                      <a:pt x="8677" y="1615"/>
                      <a:pt x="8709" y="1679"/>
                    </a:cubicBezTo>
                    <a:cubicBezTo>
                      <a:pt x="8772" y="1742"/>
                      <a:pt x="8836" y="1774"/>
                      <a:pt x="8899" y="1805"/>
                    </a:cubicBezTo>
                    <a:lnTo>
                      <a:pt x="8962" y="1805"/>
                    </a:lnTo>
                    <a:cubicBezTo>
                      <a:pt x="9089" y="1805"/>
                      <a:pt x="9216" y="1710"/>
                      <a:pt x="9248" y="1615"/>
                    </a:cubicBezTo>
                    <a:lnTo>
                      <a:pt x="9596" y="285"/>
                    </a:lnTo>
                    <a:lnTo>
                      <a:pt x="9596" y="253"/>
                    </a:lnTo>
                    <a:cubicBezTo>
                      <a:pt x="9596" y="253"/>
                      <a:pt x="9596" y="222"/>
                      <a:pt x="9596" y="190"/>
                    </a:cubicBezTo>
                    <a:cubicBezTo>
                      <a:pt x="9596" y="190"/>
                      <a:pt x="9596" y="190"/>
                      <a:pt x="9596" y="158"/>
                    </a:cubicBezTo>
                    <a:cubicBezTo>
                      <a:pt x="9596" y="158"/>
                      <a:pt x="9596" y="158"/>
                      <a:pt x="9596" y="127"/>
                    </a:cubicBezTo>
                    <a:lnTo>
                      <a:pt x="9564" y="127"/>
                    </a:lnTo>
                    <a:cubicBezTo>
                      <a:pt x="9564" y="95"/>
                      <a:pt x="9564" y="95"/>
                      <a:pt x="9564" y="95"/>
                    </a:cubicBezTo>
                    <a:cubicBezTo>
                      <a:pt x="9533" y="63"/>
                      <a:pt x="9533" y="63"/>
                      <a:pt x="9501" y="32"/>
                    </a:cubicBezTo>
                    <a:lnTo>
                      <a:pt x="9469" y="32"/>
                    </a:lnTo>
                    <a:cubicBezTo>
                      <a:pt x="9469" y="0"/>
                      <a:pt x="9438" y="0"/>
                      <a:pt x="9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" name="Google Shape;466;p19"/>
          <p:cNvGrpSpPr/>
          <p:nvPr/>
        </p:nvGrpSpPr>
        <p:grpSpPr>
          <a:xfrm>
            <a:off x="5968860" y="1846984"/>
            <a:ext cx="1382775" cy="1323611"/>
            <a:chOff x="5968860" y="1846984"/>
            <a:chExt cx="1382775" cy="1323611"/>
          </a:xfrm>
        </p:grpSpPr>
        <p:sp>
          <p:nvSpPr>
            <p:cNvPr id="467" name="Google Shape;467;p19"/>
            <p:cNvSpPr/>
            <p:nvPr/>
          </p:nvSpPr>
          <p:spPr>
            <a:xfrm>
              <a:off x="5968860" y="1846984"/>
              <a:ext cx="1382775" cy="1323611"/>
            </a:xfrm>
            <a:custGeom>
              <a:avLst/>
              <a:gdLst/>
              <a:ahLst/>
              <a:cxnLst/>
              <a:rect l="l" t="t" r="r" b="b"/>
              <a:pathLst>
                <a:path w="42817" h="40985" extrusionOk="0">
                  <a:moveTo>
                    <a:pt x="29119" y="380"/>
                  </a:moveTo>
                  <a:cubicBezTo>
                    <a:pt x="29134" y="380"/>
                    <a:pt x="29150" y="381"/>
                    <a:pt x="29167" y="385"/>
                  </a:cubicBezTo>
                  <a:lnTo>
                    <a:pt x="42057" y="733"/>
                  </a:lnTo>
                  <a:lnTo>
                    <a:pt x="42437" y="13622"/>
                  </a:lnTo>
                  <a:cubicBezTo>
                    <a:pt x="42437" y="13781"/>
                    <a:pt x="42310" y="13844"/>
                    <a:pt x="42278" y="13844"/>
                  </a:cubicBezTo>
                  <a:cubicBezTo>
                    <a:pt x="42263" y="13860"/>
                    <a:pt x="42223" y="13876"/>
                    <a:pt x="42172" y="13876"/>
                  </a:cubicBezTo>
                  <a:cubicBezTo>
                    <a:pt x="42120" y="13876"/>
                    <a:pt x="42057" y="13860"/>
                    <a:pt x="41993" y="13812"/>
                  </a:cubicBezTo>
                  <a:lnTo>
                    <a:pt x="40030" y="11849"/>
                  </a:lnTo>
                  <a:lnTo>
                    <a:pt x="37211" y="14667"/>
                  </a:lnTo>
                  <a:lnTo>
                    <a:pt x="37243" y="14794"/>
                  </a:lnTo>
                  <a:cubicBezTo>
                    <a:pt x="40347" y="21698"/>
                    <a:pt x="38826" y="29900"/>
                    <a:pt x="33474" y="35252"/>
                  </a:cubicBezTo>
                  <a:cubicBezTo>
                    <a:pt x="29912" y="38815"/>
                    <a:pt x="25225" y="40596"/>
                    <a:pt x="20534" y="40596"/>
                  </a:cubicBezTo>
                  <a:cubicBezTo>
                    <a:pt x="15843" y="40596"/>
                    <a:pt x="11148" y="38815"/>
                    <a:pt x="7569" y="35252"/>
                  </a:cubicBezTo>
                  <a:cubicBezTo>
                    <a:pt x="412" y="28095"/>
                    <a:pt x="412" y="16472"/>
                    <a:pt x="7569" y="9315"/>
                  </a:cubicBezTo>
                  <a:cubicBezTo>
                    <a:pt x="11053" y="5832"/>
                    <a:pt x="15803" y="3963"/>
                    <a:pt x="20585" y="3963"/>
                  </a:cubicBezTo>
                  <a:cubicBezTo>
                    <a:pt x="23087" y="3963"/>
                    <a:pt x="25620" y="4470"/>
                    <a:pt x="27996" y="5547"/>
                  </a:cubicBezTo>
                  <a:lnTo>
                    <a:pt x="28122" y="5610"/>
                  </a:lnTo>
                  <a:lnTo>
                    <a:pt x="30973" y="2760"/>
                  </a:lnTo>
                  <a:lnTo>
                    <a:pt x="29009" y="796"/>
                  </a:lnTo>
                  <a:cubicBezTo>
                    <a:pt x="28882" y="670"/>
                    <a:pt x="28914" y="543"/>
                    <a:pt x="28946" y="511"/>
                  </a:cubicBezTo>
                  <a:cubicBezTo>
                    <a:pt x="28946" y="483"/>
                    <a:pt x="28996" y="380"/>
                    <a:pt x="29119" y="380"/>
                  </a:cubicBezTo>
                  <a:close/>
                  <a:moveTo>
                    <a:pt x="29134" y="1"/>
                  </a:moveTo>
                  <a:cubicBezTo>
                    <a:pt x="28904" y="1"/>
                    <a:pt x="28684" y="153"/>
                    <a:pt x="28597" y="385"/>
                  </a:cubicBezTo>
                  <a:cubicBezTo>
                    <a:pt x="28502" y="606"/>
                    <a:pt x="28566" y="891"/>
                    <a:pt x="28724" y="1081"/>
                  </a:cubicBezTo>
                  <a:lnTo>
                    <a:pt x="30434" y="2760"/>
                  </a:lnTo>
                  <a:lnTo>
                    <a:pt x="28059" y="5135"/>
                  </a:lnTo>
                  <a:cubicBezTo>
                    <a:pt x="25667" y="4090"/>
                    <a:pt x="23126" y="3584"/>
                    <a:pt x="20599" y="3584"/>
                  </a:cubicBezTo>
                  <a:cubicBezTo>
                    <a:pt x="15699" y="3584"/>
                    <a:pt x="10857" y="5489"/>
                    <a:pt x="7284" y="9062"/>
                  </a:cubicBezTo>
                  <a:cubicBezTo>
                    <a:pt x="0" y="16346"/>
                    <a:pt x="0" y="28222"/>
                    <a:pt x="7284" y="35505"/>
                  </a:cubicBezTo>
                  <a:cubicBezTo>
                    <a:pt x="10958" y="39147"/>
                    <a:pt x="15740" y="40984"/>
                    <a:pt x="20522" y="40984"/>
                  </a:cubicBezTo>
                  <a:cubicBezTo>
                    <a:pt x="25304" y="40984"/>
                    <a:pt x="30118" y="39147"/>
                    <a:pt x="33759" y="35505"/>
                  </a:cubicBezTo>
                  <a:cubicBezTo>
                    <a:pt x="39175" y="30090"/>
                    <a:pt x="40727" y="21761"/>
                    <a:pt x="37655" y="14762"/>
                  </a:cubicBezTo>
                  <a:lnTo>
                    <a:pt x="40030" y="12355"/>
                  </a:lnTo>
                  <a:lnTo>
                    <a:pt x="41740" y="14066"/>
                  </a:lnTo>
                  <a:cubicBezTo>
                    <a:pt x="41863" y="14188"/>
                    <a:pt x="42012" y="14258"/>
                    <a:pt x="42170" y="14258"/>
                  </a:cubicBezTo>
                  <a:cubicBezTo>
                    <a:pt x="42257" y="14258"/>
                    <a:pt x="42347" y="14237"/>
                    <a:pt x="42437" y="14192"/>
                  </a:cubicBezTo>
                  <a:cubicBezTo>
                    <a:pt x="42658" y="14097"/>
                    <a:pt x="42817" y="13876"/>
                    <a:pt x="42817" y="13591"/>
                  </a:cubicBezTo>
                  <a:lnTo>
                    <a:pt x="42437" y="385"/>
                  </a:lnTo>
                  <a:lnTo>
                    <a:pt x="29199" y="5"/>
                  </a:lnTo>
                  <a:cubicBezTo>
                    <a:pt x="29178" y="2"/>
                    <a:pt x="29156" y="1"/>
                    <a:pt x="29134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118160" y="2053704"/>
              <a:ext cx="1026884" cy="1025851"/>
            </a:xfrm>
            <a:custGeom>
              <a:avLst/>
              <a:gdLst/>
              <a:ahLst/>
              <a:cxnLst/>
              <a:rect l="l" t="t" r="r" b="b"/>
              <a:pathLst>
                <a:path w="31797" h="31765" extrusionOk="0">
                  <a:moveTo>
                    <a:pt x="15899" y="1"/>
                  </a:moveTo>
                  <a:cubicBezTo>
                    <a:pt x="7126" y="1"/>
                    <a:pt x="1" y="7095"/>
                    <a:pt x="1" y="15867"/>
                  </a:cubicBezTo>
                  <a:cubicBezTo>
                    <a:pt x="1" y="24639"/>
                    <a:pt x="7126" y="31765"/>
                    <a:pt x="15899" y="31765"/>
                  </a:cubicBezTo>
                  <a:cubicBezTo>
                    <a:pt x="24671" y="31765"/>
                    <a:pt x="31797" y="24639"/>
                    <a:pt x="31797" y="15867"/>
                  </a:cubicBezTo>
                  <a:cubicBezTo>
                    <a:pt x="31797" y="7095"/>
                    <a:pt x="24671" y="1"/>
                    <a:pt x="15899" y="1"/>
                  </a:cubicBezTo>
                  <a:close/>
                </a:path>
              </a:pathLst>
            </a:custGeom>
            <a:solidFill>
              <a:srgbClr val="ED3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19"/>
            <p:cNvGrpSpPr/>
            <p:nvPr/>
          </p:nvGrpSpPr>
          <p:grpSpPr>
            <a:xfrm>
              <a:off x="6448538" y="2377268"/>
              <a:ext cx="389671" cy="414894"/>
              <a:chOff x="6448538" y="2377268"/>
              <a:chExt cx="389671" cy="414894"/>
            </a:xfrm>
          </p:grpSpPr>
          <p:sp>
            <p:nvSpPr>
              <p:cNvPr id="470" name="Google Shape;470;p19"/>
              <p:cNvSpPr/>
              <p:nvPr/>
            </p:nvSpPr>
            <p:spPr>
              <a:xfrm>
                <a:off x="6497626" y="2439274"/>
                <a:ext cx="291495" cy="291527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027" extrusionOk="0">
                    <a:moveTo>
                      <a:pt x="4529" y="2788"/>
                    </a:moveTo>
                    <a:cubicBezTo>
                      <a:pt x="5479" y="2788"/>
                      <a:pt x="6239" y="3548"/>
                      <a:pt x="6239" y="4498"/>
                    </a:cubicBezTo>
                    <a:cubicBezTo>
                      <a:pt x="6239" y="5480"/>
                      <a:pt x="5479" y="6240"/>
                      <a:pt x="4529" y="6240"/>
                    </a:cubicBezTo>
                    <a:cubicBezTo>
                      <a:pt x="3547" y="6240"/>
                      <a:pt x="2787" y="5448"/>
                      <a:pt x="2787" y="4498"/>
                    </a:cubicBezTo>
                    <a:cubicBezTo>
                      <a:pt x="2787" y="3548"/>
                      <a:pt x="3579" y="2788"/>
                      <a:pt x="4529" y="2788"/>
                    </a:cubicBezTo>
                    <a:close/>
                    <a:moveTo>
                      <a:pt x="4529" y="2344"/>
                    </a:moveTo>
                    <a:cubicBezTo>
                      <a:pt x="3325" y="2344"/>
                      <a:pt x="2375" y="3326"/>
                      <a:pt x="2375" y="4498"/>
                    </a:cubicBezTo>
                    <a:cubicBezTo>
                      <a:pt x="2375" y="5701"/>
                      <a:pt x="3325" y="6651"/>
                      <a:pt x="4529" y="6651"/>
                    </a:cubicBezTo>
                    <a:cubicBezTo>
                      <a:pt x="5701" y="6651"/>
                      <a:pt x="6682" y="5701"/>
                      <a:pt x="6682" y="4498"/>
                    </a:cubicBezTo>
                    <a:cubicBezTo>
                      <a:pt x="6682" y="3326"/>
                      <a:pt x="5701" y="2344"/>
                      <a:pt x="4529" y="2344"/>
                    </a:cubicBezTo>
                    <a:close/>
                    <a:moveTo>
                      <a:pt x="4941" y="413"/>
                    </a:moveTo>
                    <a:cubicBezTo>
                      <a:pt x="5004" y="413"/>
                      <a:pt x="5036" y="444"/>
                      <a:pt x="5036" y="508"/>
                    </a:cubicBezTo>
                    <a:lnTo>
                      <a:pt x="5036" y="1584"/>
                    </a:lnTo>
                    <a:lnTo>
                      <a:pt x="5194" y="1616"/>
                    </a:lnTo>
                    <a:cubicBezTo>
                      <a:pt x="5511" y="1711"/>
                      <a:pt x="5796" y="1806"/>
                      <a:pt x="6081" y="1996"/>
                    </a:cubicBezTo>
                    <a:lnTo>
                      <a:pt x="6207" y="2059"/>
                    </a:lnTo>
                    <a:lnTo>
                      <a:pt x="6967" y="1299"/>
                    </a:lnTo>
                    <a:cubicBezTo>
                      <a:pt x="6999" y="1299"/>
                      <a:pt x="7031" y="1268"/>
                      <a:pt x="7031" y="1268"/>
                    </a:cubicBezTo>
                    <a:cubicBezTo>
                      <a:pt x="7062" y="1268"/>
                      <a:pt x="7094" y="1299"/>
                      <a:pt x="7094" y="1299"/>
                    </a:cubicBezTo>
                    <a:lnTo>
                      <a:pt x="7696" y="1901"/>
                    </a:lnTo>
                    <a:cubicBezTo>
                      <a:pt x="7727" y="1933"/>
                      <a:pt x="7727" y="1996"/>
                      <a:pt x="7696" y="2028"/>
                    </a:cubicBezTo>
                    <a:lnTo>
                      <a:pt x="6936" y="2819"/>
                    </a:lnTo>
                    <a:lnTo>
                      <a:pt x="7031" y="2946"/>
                    </a:lnTo>
                    <a:cubicBezTo>
                      <a:pt x="7189" y="3231"/>
                      <a:pt x="7316" y="3516"/>
                      <a:pt x="7379" y="3833"/>
                    </a:cubicBezTo>
                    <a:lnTo>
                      <a:pt x="7442" y="3991"/>
                    </a:lnTo>
                    <a:lnTo>
                      <a:pt x="8519" y="3991"/>
                    </a:lnTo>
                    <a:cubicBezTo>
                      <a:pt x="8551" y="3991"/>
                      <a:pt x="8614" y="4023"/>
                      <a:pt x="8614" y="4086"/>
                    </a:cubicBezTo>
                    <a:lnTo>
                      <a:pt x="8614" y="4910"/>
                    </a:lnTo>
                    <a:cubicBezTo>
                      <a:pt x="8614" y="4973"/>
                      <a:pt x="8551" y="5005"/>
                      <a:pt x="8519" y="5005"/>
                    </a:cubicBezTo>
                    <a:lnTo>
                      <a:pt x="7442" y="5005"/>
                    </a:lnTo>
                    <a:lnTo>
                      <a:pt x="7379" y="5195"/>
                    </a:lnTo>
                    <a:cubicBezTo>
                      <a:pt x="7316" y="5480"/>
                      <a:pt x="7189" y="5796"/>
                      <a:pt x="7031" y="6050"/>
                    </a:cubicBezTo>
                    <a:lnTo>
                      <a:pt x="6936" y="6208"/>
                    </a:lnTo>
                    <a:lnTo>
                      <a:pt x="7696" y="6968"/>
                    </a:lnTo>
                    <a:cubicBezTo>
                      <a:pt x="7727" y="6968"/>
                      <a:pt x="7727" y="7000"/>
                      <a:pt x="7727" y="7031"/>
                    </a:cubicBezTo>
                    <a:cubicBezTo>
                      <a:pt x="7727" y="7031"/>
                      <a:pt x="7727" y="7063"/>
                      <a:pt x="7696" y="7095"/>
                    </a:cubicBezTo>
                    <a:lnTo>
                      <a:pt x="7094" y="7696"/>
                    </a:lnTo>
                    <a:cubicBezTo>
                      <a:pt x="7094" y="7728"/>
                      <a:pt x="7062" y="7728"/>
                      <a:pt x="7031" y="7728"/>
                    </a:cubicBezTo>
                    <a:cubicBezTo>
                      <a:pt x="7031" y="7728"/>
                      <a:pt x="6999" y="7728"/>
                      <a:pt x="6967" y="7696"/>
                    </a:cubicBezTo>
                    <a:lnTo>
                      <a:pt x="6207" y="6936"/>
                    </a:lnTo>
                    <a:lnTo>
                      <a:pt x="6081" y="7031"/>
                    </a:lnTo>
                    <a:cubicBezTo>
                      <a:pt x="5796" y="7190"/>
                      <a:pt x="5511" y="7316"/>
                      <a:pt x="5194" y="7380"/>
                    </a:cubicBezTo>
                    <a:lnTo>
                      <a:pt x="5036" y="7411"/>
                    </a:lnTo>
                    <a:lnTo>
                      <a:pt x="5036" y="8488"/>
                    </a:lnTo>
                    <a:cubicBezTo>
                      <a:pt x="5036" y="8551"/>
                      <a:pt x="5004" y="8583"/>
                      <a:pt x="4941" y="8583"/>
                    </a:cubicBezTo>
                    <a:lnTo>
                      <a:pt x="4085" y="8583"/>
                    </a:lnTo>
                    <a:cubicBezTo>
                      <a:pt x="4054" y="8583"/>
                      <a:pt x="3990" y="8551"/>
                      <a:pt x="3990" y="8488"/>
                    </a:cubicBezTo>
                    <a:lnTo>
                      <a:pt x="3990" y="7411"/>
                    </a:lnTo>
                    <a:lnTo>
                      <a:pt x="3832" y="7380"/>
                    </a:lnTo>
                    <a:cubicBezTo>
                      <a:pt x="3515" y="7316"/>
                      <a:pt x="3230" y="7190"/>
                      <a:pt x="2977" y="7031"/>
                    </a:cubicBezTo>
                    <a:lnTo>
                      <a:pt x="2819" y="6936"/>
                    </a:lnTo>
                    <a:lnTo>
                      <a:pt x="2059" y="7696"/>
                    </a:lnTo>
                    <a:cubicBezTo>
                      <a:pt x="2043" y="7712"/>
                      <a:pt x="2019" y="7720"/>
                      <a:pt x="1995" y="7720"/>
                    </a:cubicBezTo>
                    <a:cubicBezTo>
                      <a:pt x="1972" y="7720"/>
                      <a:pt x="1948" y="7712"/>
                      <a:pt x="1932" y="7696"/>
                    </a:cubicBezTo>
                    <a:lnTo>
                      <a:pt x="1330" y="7095"/>
                    </a:lnTo>
                    <a:cubicBezTo>
                      <a:pt x="1299" y="7063"/>
                      <a:pt x="1299" y="7031"/>
                      <a:pt x="1299" y="7031"/>
                    </a:cubicBezTo>
                    <a:cubicBezTo>
                      <a:pt x="1299" y="7000"/>
                      <a:pt x="1299" y="6968"/>
                      <a:pt x="1330" y="6968"/>
                    </a:cubicBezTo>
                    <a:lnTo>
                      <a:pt x="2090" y="6208"/>
                    </a:lnTo>
                    <a:lnTo>
                      <a:pt x="1995" y="6050"/>
                    </a:lnTo>
                    <a:cubicBezTo>
                      <a:pt x="1837" y="5765"/>
                      <a:pt x="1710" y="5480"/>
                      <a:pt x="1647" y="5195"/>
                    </a:cubicBezTo>
                    <a:lnTo>
                      <a:pt x="1615" y="5005"/>
                    </a:lnTo>
                    <a:lnTo>
                      <a:pt x="539" y="5005"/>
                    </a:lnTo>
                    <a:cubicBezTo>
                      <a:pt x="475" y="5005"/>
                      <a:pt x="443" y="4973"/>
                      <a:pt x="443" y="4910"/>
                    </a:cubicBezTo>
                    <a:lnTo>
                      <a:pt x="443" y="4086"/>
                    </a:lnTo>
                    <a:cubicBezTo>
                      <a:pt x="443" y="4023"/>
                      <a:pt x="475" y="3991"/>
                      <a:pt x="539" y="3991"/>
                    </a:cubicBezTo>
                    <a:lnTo>
                      <a:pt x="1615" y="3991"/>
                    </a:lnTo>
                    <a:lnTo>
                      <a:pt x="1647" y="3833"/>
                    </a:lnTo>
                    <a:cubicBezTo>
                      <a:pt x="1710" y="3516"/>
                      <a:pt x="1837" y="3231"/>
                      <a:pt x="1995" y="2946"/>
                    </a:cubicBezTo>
                    <a:lnTo>
                      <a:pt x="2090" y="2819"/>
                    </a:lnTo>
                    <a:lnTo>
                      <a:pt x="1330" y="2028"/>
                    </a:lnTo>
                    <a:cubicBezTo>
                      <a:pt x="1299" y="1996"/>
                      <a:pt x="1299" y="1933"/>
                      <a:pt x="1330" y="1901"/>
                    </a:cubicBezTo>
                    <a:lnTo>
                      <a:pt x="1932" y="1299"/>
                    </a:lnTo>
                    <a:cubicBezTo>
                      <a:pt x="1948" y="1283"/>
                      <a:pt x="1972" y="1276"/>
                      <a:pt x="1995" y="1276"/>
                    </a:cubicBezTo>
                    <a:cubicBezTo>
                      <a:pt x="2019" y="1276"/>
                      <a:pt x="2043" y="1283"/>
                      <a:pt x="2059" y="1299"/>
                    </a:cubicBezTo>
                    <a:lnTo>
                      <a:pt x="2819" y="2059"/>
                    </a:lnTo>
                    <a:lnTo>
                      <a:pt x="2977" y="1996"/>
                    </a:lnTo>
                    <a:cubicBezTo>
                      <a:pt x="3230" y="1806"/>
                      <a:pt x="3547" y="1711"/>
                      <a:pt x="3832" y="1616"/>
                    </a:cubicBezTo>
                    <a:lnTo>
                      <a:pt x="3990" y="1584"/>
                    </a:lnTo>
                    <a:lnTo>
                      <a:pt x="3990" y="508"/>
                    </a:lnTo>
                    <a:cubicBezTo>
                      <a:pt x="3990" y="476"/>
                      <a:pt x="4054" y="413"/>
                      <a:pt x="4085" y="413"/>
                    </a:cubicBezTo>
                    <a:close/>
                    <a:moveTo>
                      <a:pt x="4085" y="1"/>
                    </a:moveTo>
                    <a:cubicBezTo>
                      <a:pt x="3800" y="1"/>
                      <a:pt x="3579" y="223"/>
                      <a:pt x="3579" y="508"/>
                    </a:cubicBezTo>
                    <a:lnTo>
                      <a:pt x="3579" y="1268"/>
                    </a:lnTo>
                    <a:cubicBezTo>
                      <a:pt x="3325" y="1331"/>
                      <a:pt x="3104" y="1426"/>
                      <a:pt x="2882" y="1553"/>
                    </a:cubicBezTo>
                    <a:lnTo>
                      <a:pt x="2375" y="1014"/>
                    </a:lnTo>
                    <a:cubicBezTo>
                      <a:pt x="2264" y="919"/>
                      <a:pt x="2130" y="872"/>
                      <a:pt x="1999" y="872"/>
                    </a:cubicBezTo>
                    <a:cubicBezTo>
                      <a:pt x="1869" y="872"/>
                      <a:pt x="1742" y="919"/>
                      <a:pt x="1647" y="1014"/>
                    </a:cubicBezTo>
                    <a:lnTo>
                      <a:pt x="1045" y="1616"/>
                    </a:lnTo>
                    <a:cubicBezTo>
                      <a:pt x="824" y="1838"/>
                      <a:pt x="824" y="2154"/>
                      <a:pt x="1045" y="2344"/>
                    </a:cubicBezTo>
                    <a:lnTo>
                      <a:pt x="1552" y="2883"/>
                    </a:lnTo>
                    <a:cubicBezTo>
                      <a:pt x="1457" y="3104"/>
                      <a:pt x="1330" y="3326"/>
                      <a:pt x="1267" y="3579"/>
                    </a:cubicBezTo>
                    <a:lnTo>
                      <a:pt x="539" y="3579"/>
                    </a:lnTo>
                    <a:cubicBezTo>
                      <a:pt x="253" y="3579"/>
                      <a:pt x="0" y="3801"/>
                      <a:pt x="0" y="4086"/>
                    </a:cubicBezTo>
                    <a:lnTo>
                      <a:pt x="0" y="4941"/>
                    </a:lnTo>
                    <a:cubicBezTo>
                      <a:pt x="0" y="5226"/>
                      <a:pt x="253" y="5448"/>
                      <a:pt x="539" y="5448"/>
                    </a:cubicBezTo>
                    <a:lnTo>
                      <a:pt x="1267" y="5448"/>
                    </a:lnTo>
                    <a:cubicBezTo>
                      <a:pt x="1362" y="5701"/>
                      <a:pt x="1457" y="5923"/>
                      <a:pt x="1552" y="6145"/>
                    </a:cubicBezTo>
                    <a:lnTo>
                      <a:pt x="1045" y="6651"/>
                    </a:lnTo>
                    <a:cubicBezTo>
                      <a:pt x="950" y="6778"/>
                      <a:pt x="887" y="6905"/>
                      <a:pt x="887" y="7031"/>
                    </a:cubicBezTo>
                    <a:cubicBezTo>
                      <a:pt x="887" y="7158"/>
                      <a:pt x="919" y="7285"/>
                      <a:pt x="1045" y="7380"/>
                    </a:cubicBezTo>
                    <a:lnTo>
                      <a:pt x="1647" y="7981"/>
                    </a:lnTo>
                    <a:cubicBezTo>
                      <a:pt x="1742" y="8092"/>
                      <a:pt x="1869" y="8148"/>
                      <a:pt x="1999" y="8148"/>
                    </a:cubicBezTo>
                    <a:cubicBezTo>
                      <a:pt x="2130" y="8148"/>
                      <a:pt x="2264" y="8092"/>
                      <a:pt x="2375" y="7981"/>
                    </a:cubicBezTo>
                    <a:lnTo>
                      <a:pt x="2882" y="7475"/>
                    </a:lnTo>
                    <a:cubicBezTo>
                      <a:pt x="3104" y="7570"/>
                      <a:pt x="3325" y="7696"/>
                      <a:pt x="3579" y="7760"/>
                    </a:cubicBezTo>
                    <a:lnTo>
                      <a:pt x="3579" y="8488"/>
                    </a:lnTo>
                    <a:cubicBezTo>
                      <a:pt x="3579" y="8773"/>
                      <a:pt x="3800" y="9027"/>
                      <a:pt x="4085" y="9027"/>
                    </a:cubicBezTo>
                    <a:lnTo>
                      <a:pt x="4941" y="9027"/>
                    </a:lnTo>
                    <a:cubicBezTo>
                      <a:pt x="5226" y="9027"/>
                      <a:pt x="5447" y="8773"/>
                      <a:pt x="5447" y="8488"/>
                    </a:cubicBezTo>
                    <a:lnTo>
                      <a:pt x="5447" y="7760"/>
                    </a:lnTo>
                    <a:cubicBezTo>
                      <a:pt x="5701" y="7665"/>
                      <a:pt x="5922" y="7570"/>
                      <a:pt x="6144" y="7475"/>
                    </a:cubicBezTo>
                    <a:lnTo>
                      <a:pt x="6682" y="7981"/>
                    </a:lnTo>
                    <a:cubicBezTo>
                      <a:pt x="6777" y="8092"/>
                      <a:pt x="6912" y="8148"/>
                      <a:pt x="7046" y="8148"/>
                    </a:cubicBezTo>
                    <a:cubicBezTo>
                      <a:pt x="7181" y="8148"/>
                      <a:pt x="7316" y="8092"/>
                      <a:pt x="7411" y="7981"/>
                    </a:cubicBezTo>
                    <a:lnTo>
                      <a:pt x="8012" y="7380"/>
                    </a:lnTo>
                    <a:cubicBezTo>
                      <a:pt x="8107" y="7285"/>
                      <a:pt x="8139" y="7158"/>
                      <a:pt x="8139" y="7031"/>
                    </a:cubicBezTo>
                    <a:cubicBezTo>
                      <a:pt x="8139" y="6905"/>
                      <a:pt x="8107" y="6778"/>
                      <a:pt x="8012" y="6651"/>
                    </a:cubicBezTo>
                    <a:lnTo>
                      <a:pt x="7474" y="6145"/>
                    </a:lnTo>
                    <a:cubicBezTo>
                      <a:pt x="7601" y="5923"/>
                      <a:pt x="7696" y="5701"/>
                      <a:pt x="7759" y="5448"/>
                    </a:cubicBezTo>
                    <a:lnTo>
                      <a:pt x="8519" y="5448"/>
                    </a:lnTo>
                    <a:cubicBezTo>
                      <a:pt x="8772" y="5448"/>
                      <a:pt x="9026" y="5226"/>
                      <a:pt x="9026" y="4941"/>
                    </a:cubicBezTo>
                    <a:lnTo>
                      <a:pt x="9026" y="4086"/>
                    </a:lnTo>
                    <a:cubicBezTo>
                      <a:pt x="9026" y="3801"/>
                      <a:pt x="8804" y="3579"/>
                      <a:pt x="8519" y="3579"/>
                    </a:cubicBezTo>
                    <a:lnTo>
                      <a:pt x="7759" y="3579"/>
                    </a:lnTo>
                    <a:cubicBezTo>
                      <a:pt x="7696" y="3326"/>
                      <a:pt x="7601" y="3104"/>
                      <a:pt x="7474" y="2883"/>
                    </a:cubicBezTo>
                    <a:lnTo>
                      <a:pt x="8012" y="2344"/>
                    </a:lnTo>
                    <a:cubicBezTo>
                      <a:pt x="8202" y="2154"/>
                      <a:pt x="8202" y="1838"/>
                      <a:pt x="8012" y="1616"/>
                    </a:cubicBezTo>
                    <a:lnTo>
                      <a:pt x="7411" y="1014"/>
                    </a:lnTo>
                    <a:cubicBezTo>
                      <a:pt x="7316" y="919"/>
                      <a:pt x="7181" y="872"/>
                      <a:pt x="7046" y="872"/>
                    </a:cubicBezTo>
                    <a:cubicBezTo>
                      <a:pt x="6912" y="872"/>
                      <a:pt x="6777" y="919"/>
                      <a:pt x="6682" y="1014"/>
                    </a:cubicBezTo>
                    <a:lnTo>
                      <a:pt x="6144" y="1553"/>
                    </a:lnTo>
                    <a:cubicBezTo>
                      <a:pt x="5922" y="1426"/>
                      <a:pt x="5701" y="1331"/>
                      <a:pt x="5447" y="1268"/>
                    </a:cubicBezTo>
                    <a:lnTo>
                      <a:pt x="5447" y="508"/>
                    </a:lnTo>
                    <a:cubicBezTo>
                      <a:pt x="5447" y="223"/>
                      <a:pt x="5226" y="1"/>
                      <a:pt x="4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6606041" y="2546687"/>
                <a:ext cx="75699" cy="75699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344" extrusionOk="0">
                    <a:moveTo>
                      <a:pt x="1172" y="0"/>
                    </a:moveTo>
                    <a:cubicBezTo>
                      <a:pt x="507" y="0"/>
                      <a:pt x="0" y="538"/>
                      <a:pt x="0" y="1172"/>
                    </a:cubicBezTo>
                    <a:cubicBezTo>
                      <a:pt x="0" y="1837"/>
                      <a:pt x="507" y="2344"/>
                      <a:pt x="1172" y="2344"/>
                    </a:cubicBezTo>
                    <a:cubicBezTo>
                      <a:pt x="1805" y="2344"/>
                      <a:pt x="2344" y="1837"/>
                      <a:pt x="2344" y="1172"/>
                    </a:cubicBezTo>
                    <a:cubicBezTo>
                      <a:pt x="2344" y="538"/>
                      <a:pt x="1805" y="0"/>
                      <a:pt x="11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6448538" y="2377268"/>
                <a:ext cx="357861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6292" extrusionOk="0">
                    <a:moveTo>
                      <a:pt x="6033" y="1"/>
                    </a:moveTo>
                    <a:cubicBezTo>
                      <a:pt x="4492" y="1"/>
                      <a:pt x="2949" y="587"/>
                      <a:pt x="1773" y="1763"/>
                    </a:cubicBezTo>
                    <a:cubicBezTo>
                      <a:pt x="633" y="2903"/>
                      <a:pt x="0" y="4423"/>
                      <a:pt x="0" y="6038"/>
                    </a:cubicBezTo>
                    <a:cubicBezTo>
                      <a:pt x="0" y="6165"/>
                      <a:pt x="127" y="6291"/>
                      <a:pt x="253" y="6291"/>
                    </a:cubicBezTo>
                    <a:cubicBezTo>
                      <a:pt x="412" y="6291"/>
                      <a:pt x="538" y="6165"/>
                      <a:pt x="538" y="6038"/>
                    </a:cubicBezTo>
                    <a:cubicBezTo>
                      <a:pt x="538" y="4549"/>
                      <a:pt x="1108" y="3188"/>
                      <a:pt x="2154" y="2143"/>
                    </a:cubicBezTo>
                    <a:cubicBezTo>
                      <a:pt x="3222" y="1058"/>
                      <a:pt x="4629" y="519"/>
                      <a:pt x="6037" y="519"/>
                    </a:cubicBezTo>
                    <a:cubicBezTo>
                      <a:pt x="7424" y="519"/>
                      <a:pt x="8812" y="1042"/>
                      <a:pt x="9881" y="2079"/>
                    </a:cubicBezTo>
                    <a:lnTo>
                      <a:pt x="9691" y="2301"/>
                    </a:lnTo>
                    <a:cubicBezTo>
                      <a:pt x="9532" y="2428"/>
                      <a:pt x="9627" y="2649"/>
                      <a:pt x="9786" y="2681"/>
                    </a:cubicBezTo>
                    <a:lnTo>
                      <a:pt x="10767" y="2871"/>
                    </a:lnTo>
                    <a:cubicBezTo>
                      <a:pt x="10787" y="2874"/>
                      <a:pt x="10806" y="2876"/>
                      <a:pt x="10825" y="2876"/>
                    </a:cubicBezTo>
                    <a:cubicBezTo>
                      <a:pt x="10982" y="2876"/>
                      <a:pt x="11081" y="2759"/>
                      <a:pt x="11053" y="2618"/>
                    </a:cubicBezTo>
                    <a:lnTo>
                      <a:pt x="10863" y="1636"/>
                    </a:lnTo>
                    <a:cubicBezTo>
                      <a:pt x="10842" y="1513"/>
                      <a:pt x="10742" y="1443"/>
                      <a:pt x="10640" y="1443"/>
                    </a:cubicBezTo>
                    <a:cubicBezTo>
                      <a:pt x="10584" y="1443"/>
                      <a:pt x="10527" y="1464"/>
                      <a:pt x="10482" y="1509"/>
                    </a:cubicBezTo>
                    <a:lnTo>
                      <a:pt x="10261" y="1731"/>
                    </a:lnTo>
                    <a:cubicBezTo>
                      <a:pt x="9093" y="579"/>
                      <a:pt x="7564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6480316" y="2588606"/>
                <a:ext cx="357893" cy="203555"/>
              </a:xfrm>
              <a:custGeom>
                <a:avLst/>
                <a:gdLst/>
                <a:ahLst/>
                <a:cxnLst/>
                <a:rect l="l" t="t" r="r" b="b"/>
                <a:pathLst>
                  <a:path w="11082" h="6303" extrusionOk="0">
                    <a:moveTo>
                      <a:pt x="10829" y="1"/>
                    </a:moveTo>
                    <a:cubicBezTo>
                      <a:pt x="10670" y="1"/>
                      <a:pt x="10575" y="127"/>
                      <a:pt x="10575" y="286"/>
                    </a:cubicBezTo>
                    <a:cubicBezTo>
                      <a:pt x="10575" y="1742"/>
                      <a:pt x="10005" y="3136"/>
                      <a:pt x="8960" y="4181"/>
                    </a:cubicBezTo>
                    <a:cubicBezTo>
                      <a:pt x="7875" y="5250"/>
                      <a:pt x="6461" y="5788"/>
                      <a:pt x="5049" y="5788"/>
                    </a:cubicBezTo>
                    <a:cubicBezTo>
                      <a:pt x="3658" y="5788"/>
                      <a:pt x="2270" y="5265"/>
                      <a:pt x="1201" y="4212"/>
                    </a:cubicBezTo>
                    <a:lnTo>
                      <a:pt x="1423" y="4022"/>
                    </a:lnTo>
                    <a:cubicBezTo>
                      <a:pt x="1550" y="3864"/>
                      <a:pt x="1486" y="3642"/>
                      <a:pt x="1296" y="3611"/>
                    </a:cubicBezTo>
                    <a:lnTo>
                      <a:pt x="314" y="3421"/>
                    </a:lnTo>
                    <a:cubicBezTo>
                      <a:pt x="301" y="3418"/>
                      <a:pt x="287" y="3417"/>
                      <a:pt x="273" y="3417"/>
                    </a:cubicBezTo>
                    <a:cubicBezTo>
                      <a:pt x="130" y="3417"/>
                      <a:pt x="1" y="3561"/>
                      <a:pt x="29" y="3706"/>
                    </a:cubicBezTo>
                    <a:lnTo>
                      <a:pt x="219" y="4688"/>
                    </a:lnTo>
                    <a:cubicBezTo>
                      <a:pt x="260" y="4810"/>
                      <a:pt x="367" y="4880"/>
                      <a:pt x="472" y="4880"/>
                    </a:cubicBezTo>
                    <a:cubicBezTo>
                      <a:pt x="529" y="4880"/>
                      <a:pt x="586" y="4859"/>
                      <a:pt x="631" y="4814"/>
                    </a:cubicBezTo>
                    <a:lnTo>
                      <a:pt x="821" y="4593"/>
                    </a:lnTo>
                    <a:cubicBezTo>
                      <a:pt x="1993" y="5733"/>
                      <a:pt x="3513" y="6303"/>
                      <a:pt x="5065" y="6303"/>
                    </a:cubicBezTo>
                    <a:cubicBezTo>
                      <a:pt x="6585" y="6303"/>
                      <a:pt x="8137" y="5733"/>
                      <a:pt x="9308" y="4561"/>
                    </a:cubicBezTo>
                    <a:cubicBezTo>
                      <a:pt x="10449" y="3421"/>
                      <a:pt x="11082" y="1901"/>
                      <a:pt x="11082" y="286"/>
                    </a:cubicBezTo>
                    <a:cubicBezTo>
                      <a:pt x="11082" y="127"/>
                      <a:pt x="10987" y="1"/>
                      <a:pt x="1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19"/>
          <p:cNvGrpSpPr/>
          <p:nvPr/>
        </p:nvGrpSpPr>
        <p:grpSpPr>
          <a:xfrm>
            <a:off x="3212547" y="1846984"/>
            <a:ext cx="1382775" cy="1323611"/>
            <a:chOff x="3212547" y="1846984"/>
            <a:chExt cx="1382775" cy="1323611"/>
          </a:xfrm>
        </p:grpSpPr>
        <p:sp>
          <p:nvSpPr>
            <p:cNvPr id="475" name="Google Shape;475;p19"/>
            <p:cNvSpPr/>
            <p:nvPr/>
          </p:nvSpPr>
          <p:spPr>
            <a:xfrm>
              <a:off x="3212547" y="1846984"/>
              <a:ext cx="1382775" cy="1323611"/>
            </a:xfrm>
            <a:custGeom>
              <a:avLst/>
              <a:gdLst/>
              <a:ahLst/>
              <a:cxnLst/>
              <a:rect l="l" t="t" r="r" b="b"/>
              <a:pathLst>
                <a:path w="42817" h="40985" extrusionOk="0">
                  <a:moveTo>
                    <a:pt x="29150" y="380"/>
                  </a:moveTo>
                  <a:cubicBezTo>
                    <a:pt x="29165" y="380"/>
                    <a:pt x="29182" y="381"/>
                    <a:pt x="29199" y="385"/>
                  </a:cubicBezTo>
                  <a:lnTo>
                    <a:pt x="42057" y="733"/>
                  </a:lnTo>
                  <a:lnTo>
                    <a:pt x="42437" y="13622"/>
                  </a:lnTo>
                  <a:cubicBezTo>
                    <a:pt x="42437" y="13781"/>
                    <a:pt x="42310" y="13844"/>
                    <a:pt x="42278" y="13844"/>
                  </a:cubicBezTo>
                  <a:cubicBezTo>
                    <a:pt x="42262" y="13860"/>
                    <a:pt x="42223" y="13876"/>
                    <a:pt x="42175" y="13876"/>
                  </a:cubicBezTo>
                  <a:cubicBezTo>
                    <a:pt x="42128" y="13876"/>
                    <a:pt x="42072" y="13860"/>
                    <a:pt x="42025" y="13812"/>
                  </a:cubicBezTo>
                  <a:lnTo>
                    <a:pt x="40030" y="11849"/>
                  </a:lnTo>
                  <a:lnTo>
                    <a:pt x="37211" y="14667"/>
                  </a:lnTo>
                  <a:lnTo>
                    <a:pt x="37243" y="14794"/>
                  </a:lnTo>
                  <a:cubicBezTo>
                    <a:pt x="40346" y="21698"/>
                    <a:pt x="38826" y="29900"/>
                    <a:pt x="33506" y="35252"/>
                  </a:cubicBezTo>
                  <a:cubicBezTo>
                    <a:pt x="29927" y="38815"/>
                    <a:pt x="25232" y="40596"/>
                    <a:pt x="20537" y="40596"/>
                  </a:cubicBezTo>
                  <a:cubicBezTo>
                    <a:pt x="15843" y="40596"/>
                    <a:pt x="11148" y="38815"/>
                    <a:pt x="7569" y="35252"/>
                  </a:cubicBezTo>
                  <a:cubicBezTo>
                    <a:pt x="412" y="28095"/>
                    <a:pt x="412" y="16472"/>
                    <a:pt x="7569" y="9315"/>
                  </a:cubicBezTo>
                  <a:cubicBezTo>
                    <a:pt x="11053" y="5832"/>
                    <a:pt x="15803" y="3963"/>
                    <a:pt x="20585" y="3963"/>
                  </a:cubicBezTo>
                  <a:cubicBezTo>
                    <a:pt x="23118" y="3963"/>
                    <a:pt x="25652" y="4470"/>
                    <a:pt x="28027" y="5547"/>
                  </a:cubicBezTo>
                  <a:lnTo>
                    <a:pt x="28122" y="5610"/>
                  </a:lnTo>
                  <a:lnTo>
                    <a:pt x="30972" y="2760"/>
                  </a:lnTo>
                  <a:lnTo>
                    <a:pt x="29009" y="796"/>
                  </a:lnTo>
                  <a:cubicBezTo>
                    <a:pt x="28882" y="670"/>
                    <a:pt x="28946" y="543"/>
                    <a:pt x="28946" y="511"/>
                  </a:cubicBezTo>
                  <a:cubicBezTo>
                    <a:pt x="28974" y="483"/>
                    <a:pt x="29027" y="380"/>
                    <a:pt x="29150" y="380"/>
                  </a:cubicBezTo>
                  <a:close/>
                  <a:moveTo>
                    <a:pt x="29135" y="1"/>
                  </a:moveTo>
                  <a:cubicBezTo>
                    <a:pt x="28909" y="1"/>
                    <a:pt x="28713" y="153"/>
                    <a:pt x="28597" y="385"/>
                  </a:cubicBezTo>
                  <a:cubicBezTo>
                    <a:pt x="28502" y="606"/>
                    <a:pt x="28566" y="891"/>
                    <a:pt x="28724" y="1081"/>
                  </a:cubicBezTo>
                  <a:lnTo>
                    <a:pt x="30434" y="2760"/>
                  </a:lnTo>
                  <a:lnTo>
                    <a:pt x="28059" y="5135"/>
                  </a:lnTo>
                  <a:cubicBezTo>
                    <a:pt x="25667" y="4090"/>
                    <a:pt x="23129" y="3584"/>
                    <a:pt x="20608" y="3584"/>
                  </a:cubicBezTo>
                  <a:cubicBezTo>
                    <a:pt x="15717" y="3584"/>
                    <a:pt x="10889" y="5489"/>
                    <a:pt x="7316" y="9062"/>
                  </a:cubicBezTo>
                  <a:cubicBezTo>
                    <a:pt x="0" y="16346"/>
                    <a:pt x="0" y="28222"/>
                    <a:pt x="7316" y="35505"/>
                  </a:cubicBezTo>
                  <a:cubicBezTo>
                    <a:pt x="10958" y="39147"/>
                    <a:pt x="15740" y="40984"/>
                    <a:pt x="20522" y="40984"/>
                  </a:cubicBezTo>
                  <a:cubicBezTo>
                    <a:pt x="25335" y="40984"/>
                    <a:pt x="30117" y="39147"/>
                    <a:pt x="33759" y="35505"/>
                  </a:cubicBezTo>
                  <a:cubicBezTo>
                    <a:pt x="39175" y="30090"/>
                    <a:pt x="40727" y="21761"/>
                    <a:pt x="37655" y="14762"/>
                  </a:cubicBezTo>
                  <a:lnTo>
                    <a:pt x="40030" y="12355"/>
                  </a:lnTo>
                  <a:lnTo>
                    <a:pt x="41740" y="14066"/>
                  </a:lnTo>
                  <a:cubicBezTo>
                    <a:pt x="41863" y="14188"/>
                    <a:pt x="42025" y="14258"/>
                    <a:pt x="42184" y="14258"/>
                  </a:cubicBezTo>
                  <a:cubicBezTo>
                    <a:pt x="42272" y="14258"/>
                    <a:pt x="42358" y="14237"/>
                    <a:pt x="42437" y="14192"/>
                  </a:cubicBezTo>
                  <a:cubicBezTo>
                    <a:pt x="42690" y="14097"/>
                    <a:pt x="42817" y="13876"/>
                    <a:pt x="42817" y="13591"/>
                  </a:cubicBezTo>
                  <a:lnTo>
                    <a:pt x="42437" y="385"/>
                  </a:lnTo>
                  <a:lnTo>
                    <a:pt x="29199" y="5"/>
                  </a:lnTo>
                  <a:cubicBezTo>
                    <a:pt x="29177" y="2"/>
                    <a:pt x="29156" y="1"/>
                    <a:pt x="29135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62880" y="2053704"/>
              <a:ext cx="1025851" cy="1025851"/>
            </a:xfrm>
            <a:custGeom>
              <a:avLst/>
              <a:gdLst/>
              <a:ahLst/>
              <a:cxnLst/>
              <a:rect l="l" t="t" r="r" b="b"/>
              <a:pathLst>
                <a:path w="31765" h="31765" extrusionOk="0">
                  <a:moveTo>
                    <a:pt x="15867" y="1"/>
                  </a:moveTo>
                  <a:cubicBezTo>
                    <a:pt x="7094" y="1"/>
                    <a:pt x="0" y="7095"/>
                    <a:pt x="0" y="15867"/>
                  </a:cubicBezTo>
                  <a:cubicBezTo>
                    <a:pt x="0" y="24639"/>
                    <a:pt x="7094" y="31765"/>
                    <a:pt x="15867" y="31765"/>
                  </a:cubicBezTo>
                  <a:cubicBezTo>
                    <a:pt x="24639" y="31765"/>
                    <a:pt x="31765" y="24639"/>
                    <a:pt x="31765" y="15867"/>
                  </a:cubicBezTo>
                  <a:cubicBezTo>
                    <a:pt x="31765" y="7095"/>
                    <a:pt x="24639" y="1"/>
                    <a:pt x="15867" y="1"/>
                  </a:cubicBez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9"/>
            <p:cNvGrpSpPr/>
            <p:nvPr/>
          </p:nvGrpSpPr>
          <p:grpSpPr>
            <a:xfrm>
              <a:off x="3653341" y="2391219"/>
              <a:ext cx="457200" cy="398908"/>
              <a:chOff x="3653341" y="2391219"/>
              <a:chExt cx="457200" cy="398908"/>
            </a:xfrm>
          </p:grpSpPr>
          <p:sp>
            <p:nvSpPr>
              <p:cNvPr id="478" name="Google Shape;478;p19"/>
              <p:cNvSpPr/>
              <p:nvPr/>
            </p:nvSpPr>
            <p:spPr>
              <a:xfrm>
                <a:off x="3653341" y="2539518"/>
                <a:ext cx="72631" cy="2764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856" extrusionOk="0">
                    <a:moveTo>
                      <a:pt x="412" y="0"/>
                    </a:moveTo>
                    <a:cubicBezTo>
                      <a:pt x="190" y="0"/>
                      <a:pt x="0" y="190"/>
                      <a:pt x="0" y="444"/>
                    </a:cubicBezTo>
                    <a:cubicBezTo>
                      <a:pt x="0" y="665"/>
                      <a:pt x="190" y="855"/>
                      <a:pt x="412" y="855"/>
                    </a:cubicBezTo>
                    <a:lnTo>
                      <a:pt x="1837" y="855"/>
                    </a:lnTo>
                    <a:cubicBezTo>
                      <a:pt x="2059" y="855"/>
                      <a:pt x="2249" y="665"/>
                      <a:pt x="2249" y="444"/>
                    </a:cubicBezTo>
                    <a:cubicBezTo>
                      <a:pt x="2249" y="190"/>
                      <a:pt x="2059" y="0"/>
                      <a:pt x="1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656409" y="2460589"/>
                <a:ext cx="68562" cy="482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1495" extrusionOk="0">
                    <a:moveTo>
                      <a:pt x="439" y="0"/>
                    </a:moveTo>
                    <a:cubicBezTo>
                      <a:pt x="285" y="0"/>
                      <a:pt x="125" y="89"/>
                      <a:pt x="32" y="228"/>
                    </a:cubicBezTo>
                    <a:cubicBezTo>
                      <a:pt x="0" y="323"/>
                      <a:pt x="0" y="449"/>
                      <a:pt x="32" y="544"/>
                    </a:cubicBezTo>
                    <a:cubicBezTo>
                      <a:pt x="64" y="671"/>
                      <a:pt x="127" y="734"/>
                      <a:pt x="222" y="798"/>
                    </a:cubicBezTo>
                    <a:lnTo>
                      <a:pt x="1489" y="1431"/>
                    </a:lnTo>
                    <a:cubicBezTo>
                      <a:pt x="1552" y="1463"/>
                      <a:pt x="1616" y="1494"/>
                      <a:pt x="1679" y="1494"/>
                    </a:cubicBezTo>
                    <a:cubicBezTo>
                      <a:pt x="1837" y="1494"/>
                      <a:pt x="1996" y="1399"/>
                      <a:pt x="2059" y="1273"/>
                    </a:cubicBezTo>
                    <a:cubicBezTo>
                      <a:pt x="2122" y="1146"/>
                      <a:pt x="2122" y="1051"/>
                      <a:pt x="2091" y="924"/>
                    </a:cubicBezTo>
                    <a:cubicBezTo>
                      <a:pt x="2059" y="829"/>
                      <a:pt x="1964" y="734"/>
                      <a:pt x="1869" y="703"/>
                    </a:cubicBezTo>
                    <a:lnTo>
                      <a:pt x="602" y="38"/>
                    </a:lnTo>
                    <a:cubicBezTo>
                      <a:pt x="551" y="12"/>
                      <a:pt x="496" y="0"/>
                      <a:pt x="4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671749" y="2594387"/>
                <a:ext cx="69563" cy="47441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469" extrusionOk="0">
                    <a:moveTo>
                      <a:pt x="1704" y="0"/>
                    </a:moveTo>
                    <a:cubicBezTo>
                      <a:pt x="1640" y="0"/>
                      <a:pt x="1578" y="15"/>
                      <a:pt x="1521" y="43"/>
                    </a:cubicBezTo>
                    <a:lnTo>
                      <a:pt x="254" y="677"/>
                    </a:lnTo>
                    <a:cubicBezTo>
                      <a:pt x="159" y="740"/>
                      <a:pt x="64" y="835"/>
                      <a:pt x="32" y="930"/>
                    </a:cubicBezTo>
                    <a:cubicBezTo>
                      <a:pt x="0" y="1025"/>
                      <a:pt x="0" y="1152"/>
                      <a:pt x="64" y="1247"/>
                    </a:cubicBezTo>
                    <a:cubicBezTo>
                      <a:pt x="127" y="1405"/>
                      <a:pt x="286" y="1468"/>
                      <a:pt x="444" y="1468"/>
                    </a:cubicBezTo>
                    <a:cubicBezTo>
                      <a:pt x="507" y="1468"/>
                      <a:pt x="571" y="1468"/>
                      <a:pt x="634" y="1437"/>
                    </a:cubicBezTo>
                    <a:lnTo>
                      <a:pt x="1901" y="803"/>
                    </a:lnTo>
                    <a:cubicBezTo>
                      <a:pt x="1996" y="740"/>
                      <a:pt x="2059" y="645"/>
                      <a:pt x="2122" y="550"/>
                    </a:cubicBezTo>
                    <a:cubicBezTo>
                      <a:pt x="2154" y="423"/>
                      <a:pt x="2122" y="328"/>
                      <a:pt x="2091" y="233"/>
                    </a:cubicBezTo>
                    <a:cubicBezTo>
                      <a:pt x="2002" y="78"/>
                      <a:pt x="1851" y="0"/>
                      <a:pt x="1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4037910" y="2539518"/>
                <a:ext cx="72631" cy="2764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856" extrusionOk="0">
                    <a:moveTo>
                      <a:pt x="412" y="0"/>
                    </a:moveTo>
                    <a:cubicBezTo>
                      <a:pt x="190" y="0"/>
                      <a:pt x="0" y="190"/>
                      <a:pt x="0" y="444"/>
                    </a:cubicBezTo>
                    <a:cubicBezTo>
                      <a:pt x="0" y="665"/>
                      <a:pt x="190" y="855"/>
                      <a:pt x="412" y="855"/>
                    </a:cubicBezTo>
                    <a:lnTo>
                      <a:pt x="1837" y="855"/>
                    </a:lnTo>
                    <a:cubicBezTo>
                      <a:pt x="2059" y="855"/>
                      <a:pt x="2249" y="665"/>
                      <a:pt x="2249" y="444"/>
                    </a:cubicBezTo>
                    <a:cubicBezTo>
                      <a:pt x="2249" y="190"/>
                      <a:pt x="2059" y="0"/>
                      <a:pt x="1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038911" y="2460589"/>
                <a:ext cx="69596" cy="48281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495" extrusionOk="0">
                    <a:moveTo>
                      <a:pt x="1689" y="0"/>
                    </a:moveTo>
                    <a:cubicBezTo>
                      <a:pt x="1629" y="0"/>
                      <a:pt x="1572" y="12"/>
                      <a:pt x="1521" y="38"/>
                    </a:cubicBezTo>
                    <a:lnTo>
                      <a:pt x="254" y="703"/>
                    </a:lnTo>
                    <a:cubicBezTo>
                      <a:pt x="159" y="734"/>
                      <a:pt x="64" y="829"/>
                      <a:pt x="32" y="924"/>
                    </a:cubicBezTo>
                    <a:cubicBezTo>
                      <a:pt x="1" y="1051"/>
                      <a:pt x="1" y="1146"/>
                      <a:pt x="64" y="1273"/>
                    </a:cubicBezTo>
                    <a:cubicBezTo>
                      <a:pt x="127" y="1399"/>
                      <a:pt x="286" y="1494"/>
                      <a:pt x="444" y="1494"/>
                    </a:cubicBezTo>
                    <a:cubicBezTo>
                      <a:pt x="507" y="1494"/>
                      <a:pt x="571" y="1463"/>
                      <a:pt x="634" y="1431"/>
                    </a:cubicBezTo>
                    <a:lnTo>
                      <a:pt x="1901" y="798"/>
                    </a:lnTo>
                    <a:cubicBezTo>
                      <a:pt x="1996" y="734"/>
                      <a:pt x="2091" y="671"/>
                      <a:pt x="2123" y="544"/>
                    </a:cubicBezTo>
                    <a:cubicBezTo>
                      <a:pt x="2154" y="449"/>
                      <a:pt x="2123" y="323"/>
                      <a:pt x="2091" y="228"/>
                    </a:cubicBezTo>
                    <a:cubicBezTo>
                      <a:pt x="2021" y="89"/>
                      <a:pt x="1850" y="0"/>
                      <a:pt x="1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4023571" y="2594387"/>
                <a:ext cx="68562" cy="4744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1469" extrusionOk="0">
                    <a:moveTo>
                      <a:pt x="419" y="0"/>
                    </a:moveTo>
                    <a:cubicBezTo>
                      <a:pt x="272" y="0"/>
                      <a:pt x="121" y="78"/>
                      <a:pt x="32" y="233"/>
                    </a:cubicBezTo>
                    <a:cubicBezTo>
                      <a:pt x="1" y="328"/>
                      <a:pt x="1" y="423"/>
                      <a:pt x="32" y="550"/>
                    </a:cubicBezTo>
                    <a:cubicBezTo>
                      <a:pt x="64" y="645"/>
                      <a:pt x="127" y="740"/>
                      <a:pt x="222" y="803"/>
                    </a:cubicBezTo>
                    <a:lnTo>
                      <a:pt x="1489" y="1437"/>
                    </a:lnTo>
                    <a:cubicBezTo>
                      <a:pt x="1552" y="1468"/>
                      <a:pt x="1616" y="1468"/>
                      <a:pt x="1679" y="1468"/>
                    </a:cubicBezTo>
                    <a:cubicBezTo>
                      <a:pt x="1837" y="1468"/>
                      <a:pt x="1996" y="1405"/>
                      <a:pt x="2059" y="1247"/>
                    </a:cubicBezTo>
                    <a:cubicBezTo>
                      <a:pt x="2122" y="1152"/>
                      <a:pt x="2122" y="1025"/>
                      <a:pt x="2091" y="930"/>
                    </a:cubicBezTo>
                    <a:cubicBezTo>
                      <a:pt x="2059" y="835"/>
                      <a:pt x="1964" y="740"/>
                      <a:pt x="1869" y="677"/>
                    </a:cubicBezTo>
                    <a:lnTo>
                      <a:pt x="602" y="43"/>
                    </a:lnTo>
                    <a:cubicBezTo>
                      <a:pt x="545" y="15"/>
                      <a:pt x="483" y="0"/>
                      <a:pt x="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3823116" y="2729736"/>
                <a:ext cx="121752" cy="22542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698" extrusionOk="0">
                    <a:moveTo>
                      <a:pt x="349" y="1"/>
                    </a:moveTo>
                    <a:cubicBezTo>
                      <a:pt x="159" y="1"/>
                      <a:pt x="1" y="159"/>
                      <a:pt x="1" y="349"/>
                    </a:cubicBezTo>
                    <a:cubicBezTo>
                      <a:pt x="1" y="539"/>
                      <a:pt x="159" y="698"/>
                      <a:pt x="349" y="698"/>
                    </a:cubicBezTo>
                    <a:lnTo>
                      <a:pt x="3421" y="698"/>
                    </a:lnTo>
                    <a:cubicBezTo>
                      <a:pt x="3611" y="698"/>
                      <a:pt x="3769" y="539"/>
                      <a:pt x="3769" y="349"/>
                    </a:cubicBezTo>
                    <a:cubicBezTo>
                      <a:pt x="3769" y="159"/>
                      <a:pt x="3611" y="1"/>
                      <a:pt x="34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3843559" y="2767585"/>
                <a:ext cx="83902" cy="2254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698" extrusionOk="0">
                    <a:moveTo>
                      <a:pt x="349" y="1"/>
                    </a:moveTo>
                    <a:cubicBezTo>
                      <a:pt x="159" y="1"/>
                      <a:pt x="1" y="159"/>
                      <a:pt x="1" y="349"/>
                    </a:cubicBezTo>
                    <a:cubicBezTo>
                      <a:pt x="1" y="539"/>
                      <a:pt x="159" y="697"/>
                      <a:pt x="349" y="697"/>
                    </a:cubicBezTo>
                    <a:lnTo>
                      <a:pt x="2249" y="697"/>
                    </a:lnTo>
                    <a:cubicBezTo>
                      <a:pt x="2439" y="697"/>
                      <a:pt x="2598" y="539"/>
                      <a:pt x="2598" y="349"/>
                    </a:cubicBezTo>
                    <a:cubicBezTo>
                      <a:pt x="2598" y="159"/>
                      <a:pt x="2439" y="1"/>
                      <a:pt x="2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3743347" y="2391219"/>
                <a:ext cx="280256" cy="328343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0167" extrusionOk="0">
                    <a:moveTo>
                      <a:pt x="4339" y="539"/>
                    </a:moveTo>
                    <a:cubicBezTo>
                      <a:pt x="6429" y="539"/>
                      <a:pt x="8139" y="2249"/>
                      <a:pt x="8139" y="4339"/>
                    </a:cubicBezTo>
                    <a:cubicBezTo>
                      <a:pt x="8139" y="5416"/>
                      <a:pt x="7696" y="6429"/>
                      <a:pt x="6904" y="7158"/>
                    </a:cubicBezTo>
                    <a:cubicBezTo>
                      <a:pt x="6207" y="7791"/>
                      <a:pt x="5764" y="8709"/>
                      <a:pt x="5701" y="9659"/>
                    </a:cubicBezTo>
                    <a:lnTo>
                      <a:pt x="2977" y="9659"/>
                    </a:lnTo>
                    <a:cubicBezTo>
                      <a:pt x="2914" y="8709"/>
                      <a:pt x="2471" y="7791"/>
                      <a:pt x="1774" y="7158"/>
                    </a:cubicBezTo>
                    <a:cubicBezTo>
                      <a:pt x="982" y="6429"/>
                      <a:pt x="539" y="5416"/>
                      <a:pt x="539" y="4339"/>
                    </a:cubicBezTo>
                    <a:cubicBezTo>
                      <a:pt x="539" y="2249"/>
                      <a:pt x="2249" y="539"/>
                      <a:pt x="4339" y="539"/>
                    </a:cubicBezTo>
                    <a:close/>
                    <a:moveTo>
                      <a:pt x="4339" y="0"/>
                    </a:moveTo>
                    <a:cubicBezTo>
                      <a:pt x="1964" y="0"/>
                      <a:pt x="0" y="1964"/>
                      <a:pt x="0" y="4339"/>
                    </a:cubicBezTo>
                    <a:cubicBezTo>
                      <a:pt x="0" y="5574"/>
                      <a:pt x="507" y="6714"/>
                      <a:pt x="1394" y="7538"/>
                    </a:cubicBezTo>
                    <a:cubicBezTo>
                      <a:pt x="2059" y="8139"/>
                      <a:pt x="2439" y="9026"/>
                      <a:pt x="2439" y="9913"/>
                    </a:cubicBezTo>
                    <a:cubicBezTo>
                      <a:pt x="2439" y="10071"/>
                      <a:pt x="2566" y="10166"/>
                      <a:pt x="2724" y="10166"/>
                    </a:cubicBezTo>
                    <a:lnTo>
                      <a:pt x="5954" y="10166"/>
                    </a:lnTo>
                    <a:cubicBezTo>
                      <a:pt x="6112" y="10166"/>
                      <a:pt x="6239" y="10071"/>
                      <a:pt x="6239" y="9913"/>
                    </a:cubicBezTo>
                    <a:cubicBezTo>
                      <a:pt x="6239" y="9026"/>
                      <a:pt x="6619" y="8139"/>
                      <a:pt x="7253" y="7538"/>
                    </a:cubicBezTo>
                    <a:cubicBezTo>
                      <a:pt x="8171" y="6714"/>
                      <a:pt x="8678" y="5574"/>
                      <a:pt x="8678" y="4339"/>
                    </a:cubicBezTo>
                    <a:cubicBezTo>
                      <a:pt x="8678" y="1964"/>
                      <a:pt x="6746" y="0"/>
                      <a:pt x="4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3775061" y="2452128"/>
                <a:ext cx="76733" cy="131408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4069" extrusionOk="0">
                    <a:moveTo>
                      <a:pt x="2032" y="0"/>
                    </a:moveTo>
                    <a:cubicBezTo>
                      <a:pt x="1978" y="0"/>
                      <a:pt x="1921" y="15"/>
                      <a:pt x="1869" y="46"/>
                    </a:cubicBezTo>
                    <a:cubicBezTo>
                      <a:pt x="475" y="806"/>
                      <a:pt x="0" y="2548"/>
                      <a:pt x="760" y="3942"/>
                    </a:cubicBezTo>
                    <a:cubicBezTo>
                      <a:pt x="823" y="4037"/>
                      <a:pt x="918" y="4068"/>
                      <a:pt x="1013" y="4068"/>
                    </a:cubicBezTo>
                    <a:cubicBezTo>
                      <a:pt x="1077" y="4068"/>
                      <a:pt x="1108" y="4068"/>
                      <a:pt x="1172" y="4037"/>
                    </a:cubicBezTo>
                    <a:cubicBezTo>
                      <a:pt x="1330" y="3973"/>
                      <a:pt x="1362" y="3783"/>
                      <a:pt x="1298" y="3625"/>
                    </a:cubicBezTo>
                    <a:cubicBezTo>
                      <a:pt x="697" y="2548"/>
                      <a:pt x="1077" y="1186"/>
                      <a:pt x="2154" y="585"/>
                    </a:cubicBezTo>
                    <a:cubicBezTo>
                      <a:pt x="2312" y="490"/>
                      <a:pt x="2375" y="300"/>
                      <a:pt x="2280" y="141"/>
                    </a:cubicBezTo>
                    <a:cubicBezTo>
                      <a:pt x="2238" y="57"/>
                      <a:pt x="2139" y="0"/>
                      <a:pt x="20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" name="Google Shape;488;p19"/>
          <p:cNvGrpSpPr/>
          <p:nvPr/>
        </p:nvGrpSpPr>
        <p:grpSpPr>
          <a:xfrm>
            <a:off x="4598357" y="1457183"/>
            <a:ext cx="1382807" cy="1323740"/>
            <a:chOff x="4598357" y="1457183"/>
            <a:chExt cx="1382807" cy="1323740"/>
          </a:xfrm>
        </p:grpSpPr>
        <p:sp>
          <p:nvSpPr>
            <p:cNvPr id="489" name="Google Shape;489;p19"/>
            <p:cNvSpPr/>
            <p:nvPr/>
          </p:nvSpPr>
          <p:spPr>
            <a:xfrm>
              <a:off x="4598357" y="1457183"/>
              <a:ext cx="1382807" cy="1323740"/>
            </a:xfrm>
            <a:custGeom>
              <a:avLst/>
              <a:gdLst/>
              <a:ahLst/>
              <a:cxnLst/>
              <a:rect l="l" t="t" r="r" b="b"/>
              <a:pathLst>
                <a:path w="42818" h="40989" extrusionOk="0">
                  <a:moveTo>
                    <a:pt x="20510" y="373"/>
                  </a:moveTo>
                  <a:cubicBezTo>
                    <a:pt x="25201" y="373"/>
                    <a:pt x="29896" y="2162"/>
                    <a:pt x="33475" y="5741"/>
                  </a:cubicBezTo>
                  <a:cubicBezTo>
                    <a:pt x="38795" y="11061"/>
                    <a:pt x="40315" y="19295"/>
                    <a:pt x="37243" y="26167"/>
                  </a:cubicBezTo>
                  <a:lnTo>
                    <a:pt x="37180" y="26294"/>
                  </a:lnTo>
                  <a:lnTo>
                    <a:pt x="40030" y="29144"/>
                  </a:lnTo>
                  <a:lnTo>
                    <a:pt x="41994" y="27181"/>
                  </a:lnTo>
                  <a:cubicBezTo>
                    <a:pt x="42057" y="27117"/>
                    <a:pt x="42121" y="27101"/>
                    <a:pt x="42172" y="27101"/>
                  </a:cubicBezTo>
                  <a:cubicBezTo>
                    <a:pt x="42223" y="27101"/>
                    <a:pt x="42263" y="27117"/>
                    <a:pt x="42279" y="27117"/>
                  </a:cubicBezTo>
                  <a:cubicBezTo>
                    <a:pt x="42311" y="27117"/>
                    <a:pt x="42437" y="27181"/>
                    <a:pt x="42437" y="27339"/>
                  </a:cubicBezTo>
                  <a:lnTo>
                    <a:pt x="42057" y="40228"/>
                  </a:lnTo>
                  <a:lnTo>
                    <a:pt x="29168" y="40608"/>
                  </a:lnTo>
                  <a:cubicBezTo>
                    <a:pt x="29010" y="40608"/>
                    <a:pt x="28946" y="40482"/>
                    <a:pt x="28946" y="40450"/>
                  </a:cubicBezTo>
                  <a:cubicBezTo>
                    <a:pt x="28915" y="40418"/>
                    <a:pt x="28883" y="40292"/>
                    <a:pt x="28978" y="40165"/>
                  </a:cubicBezTo>
                  <a:lnTo>
                    <a:pt x="30941" y="38201"/>
                  </a:lnTo>
                  <a:lnTo>
                    <a:pt x="28123" y="35383"/>
                  </a:lnTo>
                  <a:lnTo>
                    <a:pt x="27996" y="35415"/>
                  </a:lnTo>
                  <a:cubicBezTo>
                    <a:pt x="25619" y="36488"/>
                    <a:pt x="23080" y="37008"/>
                    <a:pt x="20554" y="37008"/>
                  </a:cubicBezTo>
                  <a:cubicBezTo>
                    <a:pt x="15777" y="37008"/>
                    <a:pt x="11050" y="35147"/>
                    <a:pt x="7570" y="31646"/>
                  </a:cubicBezTo>
                  <a:cubicBezTo>
                    <a:pt x="412" y="24520"/>
                    <a:pt x="412" y="12866"/>
                    <a:pt x="7570" y="5741"/>
                  </a:cubicBezTo>
                  <a:cubicBezTo>
                    <a:pt x="11132" y="2162"/>
                    <a:pt x="15819" y="373"/>
                    <a:pt x="20510" y="373"/>
                  </a:cubicBezTo>
                  <a:close/>
                  <a:moveTo>
                    <a:pt x="20506" y="1"/>
                  </a:moveTo>
                  <a:cubicBezTo>
                    <a:pt x="15716" y="1"/>
                    <a:pt x="10926" y="1830"/>
                    <a:pt x="7285" y="5487"/>
                  </a:cubicBezTo>
                  <a:cubicBezTo>
                    <a:pt x="1" y="12771"/>
                    <a:pt x="1" y="24647"/>
                    <a:pt x="7285" y="31931"/>
                  </a:cubicBezTo>
                  <a:cubicBezTo>
                    <a:pt x="10849" y="35495"/>
                    <a:pt x="15676" y="37386"/>
                    <a:pt x="20555" y="37386"/>
                  </a:cubicBezTo>
                  <a:cubicBezTo>
                    <a:pt x="23088" y="37386"/>
                    <a:pt x="25636" y="36876"/>
                    <a:pt x="28028" y="35826"/>
                  </a:cubicBezTo>
                  <a:lnTo>
                    <a:pt x="30435" y="38201"/>
                  </a:lnTo>
                  <a:lnTo>
                    <a:pt x="28725" y="39912"/>
                  </a:lnTo>
                  <a:cubicBezTo>
                    <a:pt x="28534" y="40102"/>
                    <a:pt x="28471" y="40355"/>
                    <a:pt x="28598" y="40608"/>
                  </a:cubicBezTo>
                  <a:cubicBezTo>
                    <a:pt x="28693" y="40830"/>
                    <a:pt x="28915" y="40988"/>
                    <a:pt x="29168" y="40988"/>
                  </a:cubicBezTo>
                  <a:lnTo>
                    <a:pt x="42406" y="40608"/>
                  </a:lnTo>
                  <a:lnTo>
                    <a:pt x="42786" y="27371"/>
                  </a:lnTo>
                  <a:cubicBezTo>
                    <a:pt x="42817" y="27117"/>
                    <a:pt x="42659" y="26864"/>
                    <a:pt x="42406" y="26769"/>
                  </a:cubicBezTo>
                  <a:cubicBezTo>
                    <a:pt x="42334" y="26738"/>
                    <a:pt x="42257" y="26724"/>
                    <a:pt x="42178" y="26724"/>
                  </a:cubicBezTo>
                  <a:cubicBezTo>
                    <a:pt x="42011" y="26724"/>
                    <a:pt x="41838" y="26788"/>
                    <a:pt x="41709" y="26896"/>
                  </a:cubicBezTo>
                  <a:lnTo>
                    <a:pt x="40030" y="28606"/>
                  </a:lnTo>
                  <a:lnTo>
                    <a:pt x="37655" y="26231"/>
                  </a:lnTo>
                  <a:cubicBezTo>
                    <a:pt x="40727" y="19200"/>
                    <a:pt x="39144" y="10903"/>
                    <a:pt x="33728" y="5487"/>
                  </a:cubicBezTo>
                  <a:cubicBezTo>
                    <a:pt x="30086" y="1830"/>
                    <a:pt x="25296" y="1"/>
                    <a:pt x="2050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4747689" y="1548481"/>
              <a:ext cx="1025851" cy="1025851"/>
            </a:xfrm>
            <a:custGeom>
              <a:avLst/>
              <a:gdLst/>
              <a:ahLst/>
              <a:cxnLst/>
              <a:rect l="l" t="t" r="r" b="b"/>
              <a:pathLst>
                <a:path w="31765" h="31765" extrusionOk="0">
                  <a:moveTo>
                    <a:pt x="15898" y="0"/>
                  </a:moveTo>
                  <a:cubicBezTo>
                    <a:pt x="7126" y="0"/>
                    <a:pt x="0" y="7094"/>
                    <a:pt x="0" y="15866"/>
                  </a:cubicBezTo>
                  <a:cubicBezTo>
                    <a:pt x="0" y="24639"/>
                    <a:pt x="7126" y="31764"/>
                    <a:pt x="15898" y="31764"/>
                  </a:cubicBezTo>
                  <a:cubicBezTo>
                    <a:pt x="24671" y="31764"/>
                    <a:pt x="31764" y="24639"/>
                    <a:pt x="31764" y="15866"/>
                  </a:cubicBezTo>
                  <a:cubicBezTo>
                    <a:pt x="31764" y="7094"/>
                    <a:pt x="24671" y="0"/>
                    <a:pt x="15898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19"/>
            <p:cNvGrpSpPr/>
            <p:nvPr/>
          </p:nvGrpSpPr>
          <p:grpSpPr>
            <a:xfrm>
              <a:off x="5050423" y="1834841"/>
              <a:ext cx="444928" cy="443895"/>
              <a:chOff x="5050423" y="1834841"/>
              <a:chExt cx="444928" cy="443895"/>
            </a:xfrm>
          </p:grpSpPr>
          <p:sp>
            <p:nvSpPr>
              <p:cNvPr id="492" name="Google Shape;492;p19"/>
              <p:cNvSpPr/>
              <p:nvPr/>
            </p:nvSpPr>
            <p:spPr>
              <a:xfrm>
                <a:off x="5050423" y="1834841"/>
                <a:ext cx="444928" cy="443895"/>
              </a:xfrm>
              <a:custGeom>
                <a:avLst/>
                <a:gdLst/>
                <a:ahLst/>
                <a:cxnLst/>
                <a:rect l="l" t="t" r="r" b="b"/>
                <a:pathLst>
                  <a:path w="13777" h="13745" extrusionOk="0">
                    <a:moveTo>
                      <a:pt x="6873" y="729"/>
                    </a:moveTo>
                    <a:cubicBezTo>
                      <a:pt x="10261" y="729"/>
                      <a:pt x="13048" y="3484"/>
                      <a:pt x="13048" y="6873"/>
                    </a:cubicBezTo>
                    <a:cubicBezTo>
                      <a:pt x="13048" y="10261"/>
                      <a:pt x="10261" y="13016"/>
                      <a:pt x="6873" y="13016"/>
                    </a:cubicBezTo>
                    <a:cubicBezTo>
                      <a:pt x="3484" y="13016"/>
                      <a:pt x="729" y="10261"/>
                      <a:pt x="729" y="6873"/>
                    </a:cubicBezTo>
                    <a:cubicBezTo>
                      <a:pt x="729" y="3484"/>
                      <a:pt x="3484" y="729"/>
                      <a:pt x="6873" y="729"/>
                    </a:cubicBezTo>
                    <a:close/>
                    <a:moveTo>
                      <a:pt x="6873" y="1"/>
                    </a:moveTo>
                    <a:cubicBezTo>
                      <a:pt x="3104" y="1"/>
                      <a:pt x="0" y="3072"/>
                      <a:pt x="0" y="6873"/>
                    </a:cubicBezTo>
                    <a:cubicBezTo>
                      <a:pt x="0" y="10673"/>
                      <a:pt x="3072" y="13745"/>
                      <a:pt x="6873" y="13745"/>
                    </a:cubicBezTo>
                    <a:cubicBezTo>
                      <a:pt x="10673" y="13745"/>
                      <a:pt x="13776" y="10673"/>
                      <a:pt x="13776" y="6873"/>
                    </a:cubicBezTo>
                    <a:cubicBezTo>
                      <a:pt x="13776" y="3072"/>
                      <a:pt x="10673" y="1"/>
                      <a:pt x="6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5195653" y="1896202"/>
                <a:ext cx="159570" cy="313003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9692" extrusionOk="0">
                    <a:moveTo>
                      <a:pt x="2154" y="2598"/>
                    </a:moveTo>
                    <a:lnTo>
                      <a:pt x="2154" y="4213"/>
                    </a:lnTo>
                    <a:lnTo>
                      <a:pt x="1964" y="4149"/>
                    </a:lnTo>
                    <a:cubicBezTo>
                      <a:pt x="1774" y="4086"/>
                      <a:pt x="1616" y="4023"/>
                      <a:pt x="1521" y="3959"/>
                    </a:cubicBezTo>
                    <a:cubicBezTo>
                      <a:pt x="1362" y="3833"/>
                      <a:pt x="1267" y="3643"/>
                      <a:pt x="1267" y="3421"/>
                    </a:cubicBezTo>
                    <a:cubicBezTo>
                      <a:pt x="1267" y="3136"/>
                      <a:pt x="1394" y="2914"/>
                      <a:pt x="1616" y="2756"/>
                    </a:cubicBezTo>
                    <a:cubicBezTo>
                      <a:pt x="1711" y="2724"/>
                      <a:pt x="1837" y="2661"/>
                      <a:pt x="1964" y="2629"/>
                    </a:cubicBezTo>
                    <a:lnTo>
                      <a:pt x="2154" y="2598"/>
                    </a:lnTo>
                    <a:close/>
                    <a:moveTo>
                      <a:pt x="2882" y="5574"/>
                    </a:moveTo>
                    <a:lnTo>
                      <a:pt x="3072" y="5669"/>
                    </a:lnTo>
                    <a:cubicBezTo>
                      <a:pt x="3199" y="5701"/>
                      <a:pt x="3262" y="5764"/>
                      <a:pt x="3326" y="5796"/>
                    </a:cubicBezTo>
                    <a:cubicBezTo>
                      <a:pt x="3516" y="5954"/>
                      <a:pt x="3579" y="6144"/>
                      <a:pt x="3579" y="6398"/>
                    </a:cubicBezTo>
                    <a:cubicBezTo>
                      <a:pt x="3579" y="6683"/>
                      <a:pt x="3452" y="6905"/>
                      <a:pt x="3231" y="7063"/>
                    </a:cubicBezTo>
                    <a:cubicBezTo>
                      <a:pt x="3167" y="7095"/>
                      <a:pt x="3136" y="7126"/>
                      <a:pt x="3072" y="7126"/>
                    </a:cubicBezTo>
                    <a:lnTo>
                      <a:pt x="2882" y="7221"/>
                    </a:lnTo>
                    <a:lnTo>
                      <a:pt x="2882" y="5574"/>
                    </a:lnTo>
                    <a:close/>
                    <a:moveTo>
                      <a:pt x="2502" y="1"/>
                    </a:moveTo>
                    <a:cubicBezTo>
                      <a:pt x="2312" y="1"/>
                      <a:pt x="2154" y="127"/>
                      <a:pt x="2154" y="286"/>
                    </a:cubicBezTo>
                    <a:lnTo>
                      <a:pt x="2154" y="1647"/>
                    </a:lnTo>
                    <a:lnTo>
                      <a:pt x="2027" y="1647"/>
                    </a:lnTo>
                    <a:cubicBezTo>
                      <a:pt x="1394" y="1679"/>
                      <a:pt x="919" y="1869"/>
                      <a:pt x="602" y="2123"/>
                    </a:cubicBezTo>
                    <a:cubicBezTo>
                      <a:pt x="190" y="2471"/>
                      <a:pt x="0" y="2914"/>
                      <a:pt x="0" y="3548"/>
                    </a:cubicBezTo>
                    <a:cubicBezTo>
                      <a:pt x="0" y="4023"/>
                      <a:pt x="159" y="4403"/>
                      <a:pt x="412" y="4688"/>
                    </a:cubicBezTo>
                    <a:cubicBezTo>
                      <a:pt x="697" y="4973"/>
                      <a:pt x="1172" y="5194"/>
                      <a:pt x="1806" y="5353"/>
                    </a:cubicBezTo>
                    <a:lnTo>
                      <a:pt x="2154" y="5416"/>
                    </a:lnTo>
                    <a:lnTo>
                      <a:pt x="2154" y="7285"/>
                    </a:lnTo>
                    <a:lnTo>
                      <a:pt x="1996" y="7253"/>
                    </a:lnTo>
                    <a:cubicBezTo>
                      <a:pt x="1679" y="7221"/>
                      <a:pt x="1394" y="7190"/>
                      <a:pt x="1109" y="7095"/>
                    </a:cubicBezTo>
                    <a:cubicBezTo>
                      <a:pt x="760" y="7000"/>
                      <a:pt x="412" y="6873"/>
                      <a:pt x="64" y="6714"/>
                    </a:cubicBezTo>
                    <a:lnTo>
                      <a:pt x="64" y="7791"/>
                    </a:lnTo>
                    <a:cubicBezTo>
                      <a:pt x="444" y="7950"/>
                      <a:pt x="824" y="8045"/>
                      <a:pt x="1204" y="8108"/>
                    </a:cubicBezTo>
                    <a:cubicBezTo>
                      <a:pt x="1457" y="8171"/>
                      <a:pt x="1711" y="8203"/>
                      <a:pt x="2027" y="8203"/>
                    </a:cubicBezTo>
                    <a:lnTo>
                      <a:pt x="2154" y="8203"/>
                    </a:lnTo>
                    <a:lnTo>
                      <a:pt x="2154" y="9406"/>
                    </a:lnTo>
                    <a:cubicBezTo>
                      <a:pt x="2154" y="9565"/>
                      <a:pt x="2312" y="9691"/>
                      <a:pt x="2502" y="9691"/>
                    </a:cubicBezTo>
                    <a:cubicBezTo>
                      <a:pt x="2724" y="9691"/>
                      <a:pt x="2882" y="9565"/>
                      <a:pt x="2882" y="9406"/>
                    </a:cubicBezTo>
                    <a:lnTo>
                      <a:pt x="2882" y="8203"/>
                    </a:lnTo>
                    <a:lnTo>
                      <a:pt x="3009" y="8203"/>
                    </a:lnTo>
                    <a:cubicBezTo>
                      <a:pt x="3579" y="8140"/>
                      <a:pt x="4054" y="7981"/>
                      <a:pt x="4339" y="7728"/>
                    </a:cubicBezTo>
                    <a:cubicBezTo>
                      <a:pt x="4751" y="7411"/>
                      <a:pt x="4941" y="6905"/>
                      <a:pt x="4941" y="6208"/>
                    </a:cubicBezTo>
                    <a:cubicBezTo>
                      <a:pt x="4941" y="5669"/>
                      <a:pt x="4814" y="5289"/>
                      <a:pt x="4529" y="5004"/>
                    </a:cubicBezTo>
                    <a:cubicBezTo>
                      <a:pt x="4244" y="4719"/>
                      <a:pt x="3737" y="4529"/>
                      <a:pt x="3009" y="4371"/>
                    </a:cubicBezTo>
                    <a:lnTo>
                      <a:pt x="2914" y="4339"/>
                    </a:lnTo>
                    <a:lnTo>
                      <a:pt x="2882" y="4213"/>
                    </a:lnTo>
                    <a:lnTo>
                      <a:pt x="2882" y="2598"/>
                    </a:lnTo>
                    <a:lnTo>
                      <a:pt x="3041" y="2598"/>
                    </a:lnTo>
                    <a:cubicBezTo>
                      <a:pt x="3231" y="2629"/>
                      <a:pt x="3452" y="2661"/>
                      <a:pt x="3642" y="2693"/>
                    </a:cubicBezTo>
                    <a:cubicBezTo>
                      <a:pt x="3927" y="2756"/>
                      <a:pt x="4212" y="2883"/>
                      <a:pt x="4497" y="2978"/>
                    </a:cubicBezTo>
                    <a:lnTo>
                      <a:pt x="4497" y="1932"/>
                    </a:lnTo>
                    <a:cubicBezTo>
                      <a:pt x="4149" y="1837"/>
                      <a:pt x="3801" y="1774"/>
                      <a:pt x="3452" y="1711"/>
                    </a:cubicBezTo>
                    <a:cubicBezTo>
                      <a:pt x="3294" y="1679"/>
                      <a:pt x="3167" y="1679"/>
                      <a:pt x="3009" y="1679"/>
                    </a:cubicBezTo>
                    <a:lnTo>
                      <a:pt x="2882" y="1647"/>
                    </a:lnTo>
                    <a:lnTo>
                      <a:pt x="2882" y="286"/>
                    </a:lnTo>
                    <a:cubicBezTo>
                      <a:pt x="2882" y="127"/>
                      <a:pt x="2724" y="1"/>
                      <a:pt x="2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" name="Google Shape;494;p19"/>
          <p:cNvGrpSpPr/>
          <p:nvPr/>
        </p:nvGrpSpPr>
        <p:grpSpPr>
          <a:xfrm>
            <a:off x="7352636" y="1455407"/>
            <a:ext cx="1328584" cy="1210966"/>
            <a:chOff x="7352636" y="1455407"/>
            <a:chExt cx="1328584" cy="1210966"/>
          </a:xfrm>
        </p:grpSpPr>
        <p:sp>
          <p:nvSpPr>
            <p:cNvPr id="495" name="Google Shape;495;p19"/>
            <p:cNvSpPr/>
            <p:nvPr/>
          </p:nvSpPr>
          <p:spPr>
            <a:xfrm>
              <a:off x="7352636" y="1455407"/>
              <a:ext cx="1328584" cy="1210966"/>
            </a:xfrm>
            <a:custGeom>
              <a:avLst/>
              <a:gdLst/>
              <a:ahLst/>
              <a:cxnLst/>
              <a:rect l="l" t="t" r="r" b="b"/>
              <a:pathLst>
                <a:path w="41139" h="37497" extrusionOk="0">
                  <a:moveTo>
                    <a:pt x="20554" y="380"/>
                  </a:moveTo>
                  <a:cubicBezTo>
                    <a:pt x="25272" y="380"/>
                    <a:pt x="29959" y="2186"/>
                    <a:pt x="33570" y="5764"/>
                  </a:cubicBezTo>
                  <a:cubicBezTo>
                    <a:pt x="40727" y="12921"/>
                    <a:pt x="40727" y="24575"/>
                    <a:pt x="33570" y="31733"/>
                  </a:cubicBezTo>
                  <a:cubicBezTo>
                    <a:pt x="29975" y="35311"/>
                    <a:pt x="25264" y="37101"/>
                    <a:pt x="20558" y="37101"/>
                  </a:cubicBezTo>
                  <a:cubicBezTo>
                    <a:pt x="15851" y="37101"/>
                    <a:pt x="11148" y="35311"/>
                    <a:pt x="7569" y="31733"/>
                  </a:cubicBezTo>
                  <a:cubicBezTo>
                    <a:pt x="412" y="24575"/>
                    <a:pt x="412" y="12921"/>
                    <a:pt x="7569" y="5764"/>
                  </a:cubicBezTo>
                  <a:cubicBezTo>
                    <a:pt x="11148" y="2186"/>
                    <a:pt x="15867" y="380"/>
                    <a:pt x="20554" y="380"/>
                  </a:cubicBezTo>
                  <a:close/>
                  <a:moveTo>
                    <a:pt x="20554" y="0"/>
                  </a:moveTo>
                  <a:cubicBezTo>
                    <a:pt x="15550" y="0"/>
                    <a:pt x="10863" y="1964"/>
                    <a:pt x="7316" y="5511"/>
                  </a:cubicBezTo>
                  <a:cubicBezTo>
                    <a:pt x="0" y="12795"/>
                    <a:pt x="0" y="24702"/>
                    <a:pt x="7316" y="32018"/>
                  </a:cubicBezTo>
                  <a:cubicBezTo>
                    <a:pt x="10863" y="35565"/>
                    <a:pt x="15550" y="37496"/>
                    <a:pt x="20554" y="37496"/>
                  </a:cubicBezTo>
                  <a:cubicBezTo>
                    <a:pt x="25589" y="37496"/>
                    <a:pt x="30276" y="35565"/>
                    <a:pt x="33823" y="32018"/>
                  </a:cubicBezTo>
                  <a:cubicBezTo>
                    <a:pt x="41139" y="24702"/>
                    <a:pt x="41139" y="12795"/>
                    <a:pt x="33823" y="5511"/>
                  </a:cubicBezTo>
                  <a:cubicBezTo>
                    <a:pt x="30276" y="1964"/>
                    <a:pt x="25589" y="0"/>
                    <a:pt x="20554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7505037" y="1548481"/>
              <a:ext cx="1025851" cy="1025851"/>
            </a:xfrm>
            <a:custGeom>
              <a:avLst/>
              <a:gdLst/>
              <a:ahLst/>
              <a:cxnLst/>
              <a:rect l="l" t="t" r="r" b="b"/>
              <a:pathLst>
                <a:path w="31765" h="31765" extrusionOk="0">
                  <a:moveTo>
                    <a:pt x="15866" y="0"/>
                  </a:moveTo>
                  <a:cubicBezTo>
                    <a:pt x="7094" y="0"/>
                    <a:pt x="0" y="7094"/>
                    <a:pt x="0" y="15866"/>
                  </a:cubicBezTo>
                  <a:cubicBezTo>
                    <a:pt x="0" y="24639"/>
                    <a:pt x="7094" y="31764"/>
                    <a:pt x="15866" y="31764"/>
                  </a:cubicBezTo>
                  <a:cubicBezTo>
                    <a:pt x="24639" y="31764"/>
                    <a:pt x="31764" y="24639"/>
                    <a:pt x="31764" y="15866"/>
                  </a:cubicBezTo>
                  <a:cubicBezTo>
                    <a:pt x="31764" y="7094"/>
                    <a:pt x="24639" y="0"/>
                    <a:pt x="15866" y="0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19"/>
            <p:cNvGrpSpPr/>
            <p:nvPr/>
          </p:nvGrpSpPr>
          <p:grpSpPr>
            <a:xfrm>
              <a:off x="7767850" y="1853120"/>
              <a:ext cx="550275" cy="415411"/>
              <a:chOff x="7849689" y="1853120"/>
              <a:chExt cx="550275" cy="415411"/>
            </a:xfrm>
          </p:grpSpPr>
          <p:sp>
            <p:nvSpPr>
              <p:cNvPr id="498" name="Google Shape;498;p19"/>
              <p:cNvSpPr/>
              <p:nvPr/>
            </p:nvSpPr>
            <p:spPr>
              <a:xfrm>
                <a:off x="7849689" y="1875759"/>
                <a:ext cx="392772" cy="392772"/>
              </a:xfrm>
              <a:custGeom>
                <a:avLst/>
                <a:gdLst/>
                <a:ahLst/>
                <a:cxnLst/>
                <a:rect l="l" t="t" r="r" b="b"/>
                <a:pathLst>
                  <a:path w="12162" h="12162" extrusionOk="0">
                    <a:moveTo>
                      <a:pt x="6024" y="697"/>
                    </a:moveTo>
                    <a:cubicBezTo>
                      <a:pt x="6043" y="697"/>
                      <a:pt x="6062" y="697"/>
                      <a:pt x="6081" y="697"/>
                    </a:cubicBezTo>
                    <a:cubicBezTo>
                      <a:pt x="9058" y="697"/>
                      <a:pt x="11465" y="3104"/>
                      <a:pt x="11465" y="6081"/>
                    </a:cubicBezTo>
                    <a:cubicBezTo>
                      <a:pt x="11465" y="9058"/>
                      <a:pt x="9058" y="11464"/>
                      <a:pt x="6081" y="11464"/>
                    </a:cubicBezTo>
                    <a:cubicBezTo>
                      <a:pt x="3104" y="11464"/>
                      <a:pt x="697" y="9058"/>
                      <a:pt x="697" y="6081"/>
                    </a:cubicBezTo>
                    <a:cubicBezTo>
                      <a:pt x="697" y="3123"/>
                      <a:pt x="3073" y="697"/>
                      <a:pt x="6024" y="697"/>
                    </a:cubicBezTo>
                    <a:close/>
                    <a:moveTo>
                      <a:pt x="6081" y="0"/>
                    </a:moveTo>
                    <a:cubicBezTo>
                      <a:pt x="5258" y="0"/>
                      <a:pt x="4466" y="159"/>
                      <a:pt x="3706" y="475"/>
                    </a:cubicBezTo>
                    <a:cubicBezTo>
                      <a:pt x="2978" y="760"/>
                      <a:pt x="2344" y="1204"/>
                      <a:pt x="1774" y="1774"/>
                    </a:cubicBezTo>
                    <a:cubicBezTo>
                      <a:pt x="1204" y="2312"/>
                      <a:pt x="792" y="2977"/>
                      <a:pt x="476" y="3706"/>
                    </a:cubicBezTo>
                    <a:cubicBezTo>
                      <a:pt x="159" y="4466"/>
                      <a:pt x="1" y="5257"/>
                      <a:pt x="1" y="6081"/>
                    </a:cubicBezTo>
                    <a:cubicBezTo>
                      <a:pt x="1" y="6904"/>
                      <a:pt x="159" y="7696"/>
                      <a:pt x="476" y="8456"/>
                    </a:cubicBezTo>
                    <a:cubicBezTo>
                      <a:pt x="792" y="9184"/>
                      <a:pt x="1204" y="9818"/>
                      <a:pt x="1774" y="10388"/>
                    </a:cubicBezTo>
                    <a:cubicBezTo>
                      <a:pt x="2344" y="10926"/>
                      <a:pt x="2978" y="11369"/>
                      <a:pt x="3706" y="11686"/>
                    </a:cubicBezTo>
                    <a:cubicBezTo>
                      <a:pt x="4466" y="12003"/>
                      <a:pt x="5258" y="12161"/>
                      <a:pt x="6081" y="12161"/>
                    </a:cubicBezTo>
                    <a:cubicBezTo>
                      <a:pt x="6904" y="12161"/>
                      <a:pt x="7696" y="12003"/>
                      <a:pt x="8456" y="11686"/>
                    </a:cubicBezTo>
                    <a:cubicBezTo>
                      <a:pt x="9185" y="11369"/>
                      <a:pt x="9818" y="10926"/>
                      <a:pt x="10388" y="10388"/>
                    </a:cubicBezTo>
                    <a:cubicBezTo>
                      <a:pt x="10958" y="9818"/>
                      <a:pt x="11402" y="9184"/>
                      <a:pt x="11687" y="8456"/>
                    </a:cubicBezTo>
                    <a:cubicBezTo>
                      <a:pt x="12003" y="7696"/>
                      <a:pt x="12162" y="6904"/>
                      <a:pt x="12162" y="6081"/>
                    </a:cubicBezTo>
                    <a:cubicBezTo>
                      <a:pt x="12162" y="5257"/>
                      <a:pt x="12003" y="4466"/>
                      <a:pt x="11687" y="3706"/>
                    </a:cubicBezTo>
                    <a:cubicBezTo>
                      <a:pt x="11402" y="2977"/>
                      <a:pt x="10958" y="2312"/>
                      <a:pt x="10388" y="1774"/>
                    </a:cubicBezTo>
                    <a:cubicBezTo>
                      <a:pt x="9818" y="1204"/>
                      <a:pt x="9185" y="760"/>
                      <a:pt x="8456" y="475"/>
                    </a:cubicBezTo>
                    <a:cubicBezTo>
                      <a:pt x="7696" y="159"/>
                      <a:pt x="6904" y="0"/>
                      <a:pt x="60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7909015" y="1935085"/>
                <a:ext cx="274120" cy="273087"/>
              </a:xfrm>
              <a:custGeom>
                <a:avLst/>
                <a:gdLst/>
                <a:ahLst/>
                <a:cxnLst/>
                <a:rect l="l" t="t" r="r" b="b"/>
                <a:pathLst>
                  <a:path w="8488" h="8456" extrusionOk="0">
                    <a:moveTo>
                      <a:pt x="4188" y="633"/>
                    </a:moveTo>
                    <a:cubicBezTo>
                      <a:pt x="4206" y="633"/>
                      <a:pt x="4225" y="633"/>
                      <a:pt x="4244" y="633"/>
                    </a:cubicBezTo>
                    <a:cubicBezTo>
                      <a:pt x="6239" y="633"/>
                      <a:pt x="7854" y="2249"/>
                      <a:pt x="7854" y="4244"/>
                    </a:cubicBezTo>
                    <a:cubicBezTo>
                      <a:pt x="7854" y="6239"/>
                      <a:pt x="6239" y="7854"/>
                      <a:pt x="4244" y="7854"/>
                    </a:cubicBezTo>
                    <a:cubicBezTo>
                      <a:pt x="2249" y="7854"/>
                      <a:pt x="634" y="6239"/>
                      <a:pt x="634" y="4244"/>
                    </a:cubicBezTo>
                    <a:cubicBezTo>
                      <a:pt x="634" y="2267"/>
                      <a:pt x="2219" y="633"/>
                      <a:pt x="4188" y="633"/>
                    </a:cubicBezTo>
                    <a:close/>
                    <a:moveTo>
                      <a:pt x="4244" y="0"/>
                    </a:moveTo>
                    <a:cubicBezTo>
                      <a:pt x="3104" y="0"/>
                      <a:pt x="2059" y="443"/>
                      <a:pt x="1267" y="1235"/>
                    </a:cubicBezTo>
                    <a:cubicBezTo>
                      <a:pt x="444" y="2059"/>
                      <a:pt x="0" y="3104"/>
                      <a:pt x="0" y="4244"/>
                    </a:cubicBezTo>
                    <a:cubicBezTo>
                      <a:pt x="0" y="5384"/>
                      <a:pt x="444" y="6429"/>
                      <a:pt x="1267" y="7221"/>
                    </a:cubicBezTo>
                    <a:cubicBezTo>
                      <a:pt x="2059" y="8044"/>
                      <a:pt x="3104" y="8456"/>
                      <a:pt x="4244" y="8456"/>
                    </a:cubicBezTo>
                    <a:cubicBezTo>
                      <a:pt x="5384" y="8456"/>
                      <a:pt x="6429" y="8044"/>
                      <a:pt x="7221" y="7221"/>
                    </a:cubicBezTo>
                    <a:cubicBezTo>
                      <a:pt x="8044" y="6429"/>
                      <a:pt x="8488" y="5352"/>
                      <a:pt x="8488" y="4244"/>
                    </a:cubicBezTo>
                    <a:cubicBezTo>
                      <a:pt x="8488" y="3104"/>
                      <a:pt x="8044" y="2059"/>
                      <a:pt x="7221" y="1235"/>
                    </a:cubicBezTo>
                    <a:cubicBezTo>
                      <a:pt x="6429" y="443"/>
                      <a:pt x="5384" y="0"/>
                      <a:pt x="4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7964239" y="1990309"/>
                <a:ext cx="163671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5068" extrusionOk="0">
                    <a:moveTo>
                      <a:pt x="2534" y="507"/>
                    </a:moveTo>
                    <a:cubicBezTo>
                      <a:pt x="3643" y="507"/>
                      <a:pt x="4561" y="1425"/>
                      <a:pt x="4561" y="2534"/>
                    </a:cubicBezTo>
                    <a:cubicBezTo>
                      <a:pt x="4561" y="3642"/>
                      <a:pt x="3643" y="4561"/>
                      <a:pt x="2534" y="4561"/>
                    </a:cubicBezTo>
                    <a:cubicBezTo>
                      <a:pt x="1426" y="4561"/>
                      <a:pt x="507" y="3642"/>
                      <a:pt x="507" y="2534"/>
                    </a:cubicBezTo>
                    <a:cubicBezTo>
                      <a:pt x="507" y="1425"/>
                      <a:pt x="1426" y="507"/>
                      <a:pt x="2534" y="507"/>
                    </a:cubicBezTo>
                    <a:close/>
                    <a:moveTo>
                      <a:pt x="2534" y="0"/>
                    </a:moveTo>
                    <a:cubicBezTo>
                      <a:pt x="1141" y="0"/>
                      <a:pt x="1" y="1140"/>
                      <a:pt x="1" y="2534"/>
                    </a:cubicBezTo>
                    <a:cubicBezTo>
                      <a:pt x="1" y="3927"/>
                      <a:pt x="1141" y="5036"/>
                      <a:pt x="2534" y="5067"/>
                    </a:cubicBezTo>
                    <a:cubicBezTo>
                      <a:pt x="3928" y="5067"/>
                      <a:pt x="5068" y="3927"/>
                      <a:pt x="5068" y="2534"/>
                    </a:cubicBezTo>
                    <a:cubicBezTo>
                      <a:pt x="5068" y="1140"/>
                      <a:pt x="3928" y="0"/>
                      <a:pt x="2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8027667" y="1904017"/>
                <a:ext cx="324242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5301" extrusionOk="0">
                    <a:moveTo>
                      <a:pt x="9629" y="0"/>
                    </a:moveTo>
                    <a:cubicBezTo>
                      <a:pt x="9573" y="0"/>
                      <a:pt x="9518" y="14"/>
                      <a:pt x="9469" y="44"/>
                    </a:cubicBezTo>
                    <a:lnTo>
                      <a:pt x="253" y="4604"/>
                    </a:lnTo>
                    <a:cubicBezTo>
                      <a:pt x="95" y="4699"/>
                      <a:pt x="0" y="4921"/>
                      <a:pt x="95" y="5079"/>
                    </a:cubicBezTo>
                    <a:cubicBezTo>
                      <a:pt x="158" y="5206"/>
                      <a:pt x="285" y="5301"/>
                      <a:pt x="412" y="5301"/>
                    </a:cubicBezTo>
                    <a:cubicBezTo>
                      <a:pt x="475" y="5301"/>
                      <a:pt x="538" y="5269"/>
                      <a:pt x="570" y="5269"/>
                    </a:cubicBezTo>
                    <a:lnTo>
                      <a:pt x="9786" y="677"/>
                    </a:lnTo>
                    <a:cubicBezTo>
                      <a:pt x="9976" y="582"/>
                      <a:pt x="10039" y="360"/>
                      <a:pt x="9944" y="202"/>
                    </a:cubicBezTo>
                    <a:cubicBezTo>
                      <a:pt x="9879" y="71"/>
                      <a:pt x="9753" y="0"/>
                      <a:pt x="9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8245303" y="1853120"/>
                <a:ext cx="118781" cy="106864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309" extrusionOk="0">
                    <a:moveTo>
                      <a:pt x="2793" y="796"/>
                    </a:moveTo>
                    <a:lnTo>
                      <a:pt x="2572" y="1461"/>
                    </a:lnTo>
                    <a:cubicBezTo>
                      <a:pt x="2508" y="1620"/>
                      <a:pt x="2413" y="1778"/>
                      <a:pt x="2255" y="1841"/>
                    </a:cubicBezTo>
                    <a:lnTo>
                      <a:pt x="830" y="2538"/>
                    </a:lnTo>
                    <a:lnTo>
                      <a:pt x="830" y="2538"/>
                    </a:lnTo>
                    <a:lnTo>
                      <a:pt x="957" y="1968"/>
                    </a:lnTo>
                    <a:cubicBezTo>
                      <a:pt x="988" y="1778"/>
                      <a:pt x="1115" y="1588"/>
                      <a:pt x="1305" y="1525"/>
                    </a:cubicBezTo>
                    <a:lnTo>
                      <a:pt x="2793" y="796"/>
                    </a:lnTo>
                    <a:close/>
                    <a:moveTo>
                      <a:pt x="2895" y="1"/>
                    </a:moveTo>
                    <a:cubicBezTo>
                      <a:pt x="2800" y="1"/>
                      <a:pt x="2701" y="22"/>
                      <a:pt x="2603" y="68"/>
                    </a:cubicBezTo>
                    <a:lnTo>
                      <a:pt x="672" y="1018"/>
                    </a:lnTo>
                    <a:cubicBezTo>
                      <a:pt x="513" y="1113"/>
                      <a:pt x="355" y="1271"/>
                      <a:pt x="323" y="1493"/>
                    </a:cubicBezTo>
                    <a:lnTo>
                      <a:pt x="102" y="2506"/>
                    </a:lnTo>
                    <a:cubicBezTo>
                      <a:pt x="0" y="2938"/>
                      <a:pt x="346" y="3308"/>
                      <a:pt x="748" y="3308"/>
                    </a:cubicBezTo>
                    <a:cubicBezTo>
                      <a:pt x="848" y="3308"/>
                      <a:pt x="951" y="3285"/>
                      <a:pt x="1052" y="3235"/>
                    </a:cubicBezTo>
                    <a:lnTo>
                      <a:pt x="2825" y="2348"/>
                    </a:lnTo>
                    <a:cubicBezTo>
                      <a:pt x="2983" y="2285"/>
                      <a:pt x="3110" y="2158"/>
                      <a:pt x="3173" y="1968"/>
                    </a:cubicBezTo>
                    <a:lnTo>
                      <a:pt x="3522" y="891"/>
                    </a:lnTo>
                    <a:cubicBezTo>
                      <a:pt x="3677" y="425"/>
                      <a:pt x="3324" y="1"/>
                      <a:pt x="2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8254700" y="1911154"/>
                <a:ext cx="145263" cy="8471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2623" extrusionOk="0">
                    <a:moveTo>
                      <a:pt x="2629" y="789"/>
                    </a:moveTo>
                    <a:cubicBezTo>
                      <a:pt x="2716" y="789"/>
                      <a:pt x="2803" y="804"/>
                      <a:pt x="2882" y="836"/>
                    </a:cubicBezTo>
                    <a:lnTo>
                      <a:pt x="3579" y="1089"/>
                    </a:lnTo>
                    <a:lnTo>
                      <a:pt x="2027" y="1786"/>
                    </a:lnTo>
                    <a:cubicBezTo>
                      <a:pt x="1956" y="1815"/>
                      <a:pt x="1872" y="1830"/>
                      <a:pt x="1784" y="1830"/>
                    </a:cubicBezTo>
                    <a:cubicBezTo>
                      <a:pt x="1676" y="1830"/>
                      <a:pt x="1562" y="1807"/>
                      <a:pt x="1457" y="1755"/>
                    </a:cubicBezTo>
                    <a:lnTo>
                      <a:pt x="919" y="1469"/>
                    </a:lnTo>
                    <a:lnTo>
                      <a:pt x="2376" y="836"/>
                    </a:lnTo>
                    <a:cubicBezTo>
                      <a:pt x="2455" y="804"/>
                      <a:pt x="2542" y="789"/>
                      <a:pt x="2629" y="789"/>
                    </a:cubicBezTo>
                    <a:close/>
                    <a:moveTo>
                      <a:pt x="2656" y="0"/>
                    </a:moveTo>
                    <a:cubicBezTo>
                      <a:pt x="2560" y="0"/>
                      <a:pt x="2463" y="24"/>
                      <a:pt x="2376" y="76"/>
                    </a:cubicBezTo>
                    <a:lnTo>
                      <a:pt x="539" y="868"/>
                    </a:lnTo>
                    <a:cubicBezTo>
                      <a:pt x="32" y="1089"/>
                      <a:pt x="1" y="1818"/>
                      <a:pt x="507" y="2071"/>
                    </a:cubicBezTo>
                    <a:lnTo>
                      <a:pt x="1426" y="2546"/>
                    </a:lnTo>
                    <a:cubicBezTo>
                      <a:pt x="1530" y="2599"/>
                      <a:pt x="1645" y="2622"/>
                      <a:pt x="1758" y="2622"/>
                    </a:cubicBezTo>
                    <a:cubicBezTo>
                      <a:pt x="1850" y="2622"/>
                      <a:pt x="1942" y="2606"/>
                      <a:pt x="2027" y="2578"/>
                    </a:cubicBezTo>
                    <a:lnTo>
                      <a:pt x="3959" y="1691"/>
                    </a:lnTo>
                    <a:cubicBezTo>
                      <a:pt x="4498" y="1469"/>
                      <a:pt x="4498" y="678"/>
                      <a:pt x="3928" y="456"/>
                    </a:cubicBezTo>
                    <a:lnTo>
                      <a:pt x="2882" y="44"/>
                    </a:lnTo>
                    <a:cubicBezTo>
                      <a:pt x="2811" y="16"/>
                      <a:pt x="2734" y="0"/>
                      <a:pt x="26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" name="Google Shape;504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64838" y="38035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4685810" y="38035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312153" y="38035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6059468" y="38035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7433125" y="38035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938495" y="3803575"/>
            <a:ext cx="1167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"/>
          <p:cNvSpPr/>
          <p:nvPr/>
        </p:nvSpPr>
        <p:spPr>
          <a:xfrm>
            <a:off x="3067999" y="1696770"/>
            <a:ext cx="12112" cy="883693"/>
          </a:xfrm>
          <a:custGeom>
            <a:avLst/>
            <a:gdLst/>
            <a:ahLst/>
            <a:cxnLst/>
            <a:rect l="l" t="t" r="r" b="b"/>
            <a:pathLst>
              <a:path w="349" h="25463" extrusionOk="0">
                <a:moveTo>
                  <a:pt x="0" y="0"/>
                </a:moveTo>
                <a:lnTo>
                  <a:pt x="0" y="25462"/>
                </a:lnTo>
                <a:lnTo>
                  <a:pt x="348" y="25462"/>
                </a:lnTo>
                <a:lnTo>
                  <a:pt x="348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2996542" y="1546185"/>
            <a:ext cx="154993" cy="156103"/>
          </a:xfrm>
          <a:custGeom>
            <a:avLst/>
            <a:gdLst/>
            <a:ahLst/>
            <a:cxnLst/>
            <a:rect l="l" t="t" r="r" b="b"/>
            <a:pathLst>
              <a:path w="4466" h="4498" extrusionOk="0">
                <a:moveTo>
                  <a:pt x="2217" y="349"/>
                </a:moveTo>
                <a:cubicBezTo>
                  <a:pt x="3294" y="349"/>
                  <a:pt x="4149" y="1204"/>
                  <a:pt x="4149" y="2249"/>
                </a:cubicBezTo>
                <a:cubicBezTo>
                  <a:pt x="4149" y="3294"/>
                  <a:pt x="3294" y="4149"/>
                  <a:pt x="2217" y="4149"/>
                </a:cubicBezTo>
                <a:cubicBezTo>
                  <a:pt x="1172" y="4149"/>
                  <a:pt x="317" y="3294"/>
                  <a:pt x="317" y="2249"/>
                </a:cubicBezTo>
                <a:cubicBezTo>
                  <a:pt x="317" y="1204"/>
                  <a:pt x="1172" y="349"/>
                  <a:pt x="2217" y="349"/>
                </a:cubicBezTo>
                <a:close/>
                <a:moveTo>
                  <a:pt x="2217" y="1"/>
                </a:moveTo>
                <a:cubicBezTo>
                  <a:pt x="982" y="1"/>
                  <a:pt x="1" y="1014"/>
                  <a:pt x="1" y="2249"/>
                </a:cubicBezTo>
                <a:cubicBezTo>
                  <a:pt x="1" y="3484"/>
                  <a:pt x="982" y="4498"/>
                  <a:pt x="2217" y="4498"/>
                </a:cubicBezTo>
                <a:cubicBezTo>
                  <a:pt x="3453" y="4498"/>
                  <a:pt x="4466" y="3484"/>
                  <a:pt x="4466" y="2249"/>
                </a:cubicBezTo>
                <a:cubicBezTo>
                  <a:pt x="4466" y="1014"/>
                  <a:pt x="3453" y="1"/>
                  <a:pt x="2217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3030622" y="1580266"/>
            <a:ext cx="86867" cy="87942"/>
          </a:xfrm>
          <a:custGeom>
            <a:avLst/>
            <a:gdLst/>
            <a:ahLst/>
            <a:cxnLst/>
            <a:rect l="l" t="t" r="r" b="b"/>
            <a:pathLst>
              <a:path w="2503" h="2534" extrusionOk="0">
                <a:moveTo>
                  <a:pt x="1235" y="0"/>
                </a:moveTo>
                <a:cubicBezTo>
                  <a:pt x="539" y="0"/>
                  <a:pt x="0" y="570"/>
                  <a:pt x="0" y="1267"/>
                </a:cubicBezTo>
                <a:cubicBezTo>
                  <a:pt x="0" y="1964"/>
                  <a:pt x="539" y="2534"/>
                  <a:pt x="1235" y="2534"/>
                </a:cubicBezTo>
                <a:cubicBezTo>
                  <a:pt x="1932" y="2534"/>
                  <a:pt x="2502" y="1964"/>
                  <a:pt x="2502" y="1267"/>
                </a:cubicBezTo>
                <a:cubicBezTo>
                  <a:pt x="2502" y="570"/>
                  <a:pt x="1932" y="0"/>
                  <a:pt x="1235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042735" y="1696770"/>
            <a:ext cx="12147" cy="883693"/>
          </a:xfrm>
          <a:custGeom>
            <a:avLst/>
            <a:gdLst/>
            <a:ahLst/>
            <a:cxnLst/>
            <a:rect l="l" t="t" r="r" b="b"/>
            <a:pathLst>
              <a:path w="350" h="25463" extrusionOk="0">
                <a:moveTo>
                  <a:pt x="1" y="0"/>
                </a:moveTo>
                <a:lnTo>
                  <a:pt x="1" y="25462"/>
                </a:lnTo>
                <a:lnTo>
                  <a:pt x="349" y="25462"/>
                </a:lnTo>
                <a:lnTo>
                  <a:pt x="349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4970202" y="1546185"/>
            <a:ext cx="156103" cy="156103"/>
          </a:xfrm>
          <a:custGeom>
            <a:avLst/>
            <a:gdLst/>
            <a:ahLst/>
            <a:cxnLst/>
            <a:rect l="l" t="t" r="r" b="b"/>
            <a:pathLst>
              <a:path w="4498" h="4498" extrusionOk="0">
                <a:moveTo>
                  <a:pt x="2249" y="349"/>
                </a:moveTo>
                <a:cubicBezTo>
                  <a:pt x="3326" y="349"/>
                  <a:pt x="4181" y="1204"/>
                  <a:pt x="4181" y="2249"/>
                </a:cubicBezTo>
                <a:cubicBezTo>
                  <a:pt x="4181" y="3294"/>
                  <a:pt x="3326" y="4149"/>
                  <a:pt x="2249" y="4149"/>
                </a:cubicBezTo>
                <a:cubicBezTo>
                  <a:pt x="1204" y="4149"/>
                  <a:pt x="349" y="3294"/>
                  <a:pt x="349" y="2249"/>
                </a:cubicBezTo>
                <a:cubicBezTo>
                  <a:pt x="349" y="1204"/>
                  <a:pt x="1204" y="349"/>
                  <a:pt x="2249" y="349"/>
                </a:cubicBezTo>
                <a:close/>
                <a:moveTo>
                  <a:pt x="2249" y="1"/>
                </a:moveTo>
                <a:cubicBezTo>
                  <a:pt x="1014" y="1"/>
                  <a:pt x="1" y="1014"/>
                  <a:pt x="1" y="2249"/>
                </a:cubicBezTo>
                <a:cubicBezTo>
                  <a:pt x="1" y="3484"/>
                  <a:pt x="1014" y="4498"/>
                  <a:pt x="2249" y="4498"/>
                </a:cubicBezTo>
                <a:cubicBezTo>
                  <a:pt x="3484" y="4498"/>
                  <a:pt x="4498" y="3484"/>
                  <a:pt x="4498" y="2249"/>
                </a:cubicBezTo>
                <a:cubicBezTo>
                  <a:pt x="4498" y="1014"/>
                  <a:pt x="3484" y="1"/>
                  <a:pt x="2249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05393" y="1580266"/>
            <a:ext cx="86832" cy="87942"/>
          </a:xfrm>
          <a:custGeom>
            <a:avLst/>
            <a:gdLst/>
            <a:ahLst/>
            <a:cxnLst/>
            <a:rect l="l" t="t" r="r" b="b"/>
            <a:pathLst>
              <a:path w="2502" h="2534" extrusionOk="0">
                <a:moveTo>
                  <a:pt x="1235" y="0"/>
                </a:moveTo>
                <a:cubicBezTo>
                  <a:pt x="538" y="0"/>
                  <a:pt x="0" y="570"/>
                  <a:pt x="0" y="1267"/>
                </a:cubicBezTo>
                <a:cubicBezTo>
                  <a:pt x="0" y="1964"/>
                  <a:pt x="538" y="2534"/>
                  <a:pt x="1235" y="2534"/>
                </a:cubicBezTo>
                <a:cubicBezTo>
                  <a:pt x="1932" y="2534"/>
                  <a:pt x="2502" y="1964"/>
                  <a:pt x="2502" y="1267"/>
                </a:cubicBezTo>
                <a:cubicBezTo>
                  <a:pt x="2502" y="570"/>
                  <a:pt x="1932" y="0"/>
                  <a:pt x="1235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7051543" y="1696770"/>
            <a:ext cx="12112" cy="883693"/>
          </a:xfrm>
          <a:custGeom>
            <a:avLst/>
            <a:gdLst/>
            <a:ahLst/>
            <a:cxnLst/>
            <a:rect l="l" t="t" r="r" b="b"/>
            <a:pathLst>
              <a:path w="349" h="25463" extrusionOk="0">
                <a:moveTo>
                  <a:pt x="0" y="0"/>
                </a:moveTo>
                <a:lnTo>
                  <a:pt x="0" y="25462"/>
                </a:lnTo>
                <a:lnTo>
                  <a:pt x="349" y="25462"/>
                </a:lnTo>
                <a:lnTo>
                  <a:pt x="349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6979010" y="1546185"/>
            <a:ext cx="156103" cy="156103"/>
          </a:xfrm>
          <a:custGeom>
            <a:avLst/>
            <a:gdLst/>
            <a:ahLst/>
            <a:cxnLst/>
            <a:rect l="l" t="t" r="r" b="b"/>
            <a:pathLst>
              <a:path w="4498" h="4498" extrusionOk="0">
                <a:moveTo>
                  <a:pt x="2249" y="349"/>
                </a:moveTo>
                <a:cubicBezTo>
                  <a:pt x="3294" y="349"/>
                  <a:pt x="4181" y="1204"/>
                  <a:pt x="4181" y="2249"/>
                </a:cubicBezTo>
                <a:cubicBezTo>
                  <a:pt x="4181" y="3294"/>
                  <a:pt x="3326" y="4149"/>
                  <a:pt x="2249" y="4149"/>
                </a:cubicBezTo>
                <a:cubicBezTo>
                  <a:pt x="1204" y="4149"/>
                  <a:pt x="349" y="3294"/>
                  <a:pt x="349" y="2249"/>
                </a:cubicBezTo>
                <a:cubicBezTo>
                  <a:pt x="349" y="1204"/>
                  <a:pt x="1204" y="349"/>
                  <a:pt x="2249" y="349"/>
                </a:cubicBezTo>
                <a:close/>
                <a:moveTo>
                  <a:pt x="2249" y="1"/>
                </a:moveTo>
                <a:cubicBezTo>
                  <a:pt x="1014" y="1"/>
                  <a:pt x="0" y="1014"/>
                  <a:pt x="0" y="2249"/>
                </a:cubicBezTo>
                <a:cubicBezTo>
                  <a:pt x="0" y="3484"/>
                  <a:pt x="1014" y="4498"/>
                  <a:pt x="2249" y="4498"/>
                </a:cubicBezTo>
                <a:cubicBezTo>
                  <a:pt x="3484" y="4498"/>
                  <a:pt x="4497" y="3484"/>
                  <a:pt x="4497" y="2249"/>
                </a:cubicBezTo>
                <a:cubicBezTo>
                  <a:pt x="4497" y="1014"/>
                  <a:pt x="3484" y="1"/>
                  <a:pt x="2249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7013090" y="1580266"/>
            <a:ext cx="87942" cy="87942"/>
          </a:xfrm>
          <a:custGeom>
            <a:avLst/>
            <a:gdLst/>
            <a:ahLst/>
            <a:cxnLst/>
            <a:rect l="l" t="t" r="r" b="b"/>
            <a:pathLst>
              <a:path w="2534" h="2534" extrusionOk="0">
                <a:moveTo>
                  <a:pt x="1267" y="0"/>
                </a:moveTo>
                <a:cubicBezTo>
                  <a:pt x="570" y="0"/>
                  <a:pt x="0" y="570"/>
                  <a:pt x="0" y="1267"/>
                </a:cubicBezTo>
                <a:cubicBezTo>
                  <a:pt x="0" y="1964"/>
                  <a:pt x="570" y="2534"/>
                  <a:pt x="1267" y="2534"/>
                </a:cubicBezTo>
                <a:cubicBezTo>
                  <a:pt x="1964" y="2534"/>
                  <a:pt x="2534" y="1964"/>
                  <a:pt x="2534" y="1267"/>
                </a:cubicBezTo>
                <a:cubicBezTo>
                  <a:pt x="2534" y="570"/>
                  <a:pt x="1964" y="0"/>
                  <a:pt x="1267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2081970" y="3071713"/>
            <a:ext cx="11036" cy="883659"/>
          </a:xfrm>
          <a:custGeom>
            <a:avLst/>
            <a:gdLst/>
            <a:ahLst/>
            <a:cxnLst/>
            <a:rect l="l" t="t" r="r" b="b"/>
            <a:pathLst>
              <a:path w="318" h="25462" extrusionOk="0">
                <a:moveTo>
                  <a:pt x="0" y="0"/>
                </a:moveTo>
                <a:lnTo>
                  <a:pt x="0" y="25462"/>
                </a:lnTo>
                <a:lnTo>
                  <a:pt x="317" y="25462"/>
                </a:lnTo>
                <a:lnTo>
                  <a:pt x="317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2009436" y="3949854"/>
            <a:ext cx="156103" cy="156103"/>
          </a:xfrm>
          <a:custGeom>
            <a:avLst/>
            <a:gdLst/>
            <a:ahLst/>
            <a:cxnLst/>
            <a:rect l="l" t="t" r="r" b="b"/>
            <a:pathLst>
              <a:path w="4498" h="4498" extrusionOk="0">
                <a:moveTo>
                  <a:pt x="2249" y="349"/>
                </a:moveTo>
                <a:cubicBezTo>
                  <a:pt x="3294" y="349"/>
                  <a:pt x="4149" y="1204"/>
                  <a:pt x="4149" y="2249"/>
                </a:cubicBezTo>
                <a:cubicBezTo>
                  <a:pt x="4149" y="3294"/>
                  <a:pt x="3294" y="4149"/>
                  <a:pt x="2249" y="4149"/>
                </a:cubicBezTo>
                <a:cubicBezTo>
                  <a:pt x="1204" y="4149"/>
                  <a:pt x="349" y="3294"/>
                  <a:pt x="349" y="2249"/>
                </a:cubicBezTo>
                <a:cubicBezTo>
                  <a:pt x="349" y="1204"/>
                  <a:pt x="1204" y="349"/>
                  <a:pt x="2249" y="349"/>
                </a:cubicBezTo>
                <a:close/>
                <a:moveTo>
                  <a:pt x="2249" y="1"/>
                </a:moveTo>
                <a:cubicBezTo>
                  <a:pt x="1014" y="1"/>
                  <a:pt x="0" y="1014"/>
                  <a:pt x="0" y="2249"/>
                </a:cubicBezTo>
                <a:cubicBezTo>
                  <a:pt x="0" y="3484"/>
                  <a:pt x="1014" y="4498"/>
                  <a:pt x="2249" y="4498"/>
                </a:cubicBezTo>
                <a:cubicBezTo>
                  <a:pt x="3484" y="4498"/>
                  <a:pt x="4497" y="3484"/>
                  <a:pt x="4497" y="2249"/>
                </a:cubicBezTo>
                <a:cubicBezTo>
                  <a:pt x="4497" y="1014"/>
                  <a:pt x="3484" y="1"/>
                  <a:pt x="2249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2043517" y="3983934"/>
            <a:ext cx="86832" cy="87942"/>
          </a:xfrm>
          <a:custGeom>
            <a:avLst/>
            <a:gdLst/>
            <a:ahLst/>
            <a:cxnLst/>
            <a:rect l="l" t="t" r="r" b="b"/>
            <a:pathLst>
              <a:path w="2502" h="2534" extrusionOk="0">
                <a:moveTo>
                  <a:pt x="1267" y="0"/>
                </a:moveTo>
                <a:cubicBezTo>
                  <a:pt x="570" y="0"/>
                  <a:pt x="0" y="570"/>
                  <a:pt x="0" y="1267"/>
                </a:cubicBezTo>
                <a:cubicBezTo>
                  <a:pt x="0" y="1964"/>
                  <a:pt x="570" y="2534"/>
                  <a:pt x="1267" y="2534"/>
                </a:cubicBezTo>
                <a:cubicBezTo>
                  <a:pt x="1964" y="2534"/>
                  <a:pt x="2502" y="1964"/>
                  <a:pt x="2502" y="1267"/>
                </a:cubicBezTo>
                <a:cubicBezTo>
                  <a:pt x="2502" y="570"/>
                  <a:pt x="1964" y="0"/>
                  <a:pt x="1267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4053967" y="3071713"/>
            <a:ext cx="12112" cy="883659"/>
          </a:xfrm>
          <a:custGeom>
            <a:avLst/>
            <a:gdLst/>
            <a:ahLst/>
            <a:cxnLst/>
            <a:rect l="l" t="t" r="r" b="b"/>
            <a:pathLst>
              <a:path w="349" h="25462" extrusionOk="0">
                <a:moveTo>
                  <a:pt x="0" y="0"/>
                </a:moveTo>
                <a:lnTo>
                  <a:pt x="0" y="25462"/>
                </a:lnTo>
                <a:lnTo>
                  <a:pt x="349" y="25462"/>
                </a:lnTo>
                <a:lnTo>
                  <a:pt x="349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982510" y="3949854"/>
            <a:ext cx="156103" cy="156103"/>
          </a:xfrm>
          <a:custGeom>
            <a:avLst/>
            <a:gdLst/>
            <a:ahLst/>
            <a:cxnLst/>
            <a:rect l="l" t="t" r="r" b="b"/>
            <a:pathLst>
              <a:path w="4498" h="4498" extrusionOk="0">
                <a:moveTo>
                  <a:pt x="2249" y="349"/>
                </a:moveTo>
                <a:cubicBezTo>
                  <a:pt x="3295" y="349"/>
                  <a:pt x="4150" y="1204"/>
                  <a:pt x="4150" y="2249"/>
                </a:cubicBezTo>
                <a:cubicBezTo>
                  <a:pt x="4150" y="3294"/>
                  <a:pt x="3295" y="4149"/>
                  <a:pt x="2249" y="4149"/>
                </a:cubicBezTo>
                <a:cubicBezTo>
                  <a:pt x="1204" y="4149"/>
                  <a:pt x="349" y="3294"/>
                  <a:pt x="349" y="2249"/>
                </a:cubicBezTo>
                <a:cubicBezTo>
                  <a:pt x="349" y="1204"/>
                  <a:pt x="1173" y="349"/>
                  <a:pt x="2249" y="349"/>
                </a:cubicBezTo>
                <a:close/>
                <a:moveTo>
                  <a:pt x="2249" y="1"/>
                </a:moveTo>
                <a:cubicBezTo>
                  <a:pt x="1014" y="1"/>
                  <a:pt x="1" y="1014"/>
                  <a:pt x="1" y="2249"/>
                </a:cubicBezTo>
                <a:cubicBezTo>
                  <a:pt x="1" y="3484"/>
                  <a:pt x="1014" y="4498"/>
                  <a:pt x="2249" y="4498"/>
                </a:cubicBezTo>
                <a:cubicBezTo>
                  <a:pt x="3485" y="4498"/>
                  <a:pt x="4498" y="3484"/>
                  <a:pt x="4498" y="2249"/>
                </a:cubicBezTo>
                <a:cubicBezTo>
                  <a:pt x="4498" y="1014"/>
                  <a:pt x="3485" y="1"/>
                  <a:pt x="2249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4016590" y="3983934"/>
            <a:ext cx="87977" cy="87942"/>
          </a:xfrm>
          <a:custGeom>
            <a:avLst/>
            <a:gdLst/>
            <a:ahLst/>
            <a:cxnLst/>
            <a:rect l="l" t="t" r="r" b="b"/>
            <a:pathLst>
              <a:path w="2535" h="2534" extrusionOk="0">
                <a:moveTo>
                  <a:pt x="1267" y="0"/>
                </a:moveTo>
                <a:cubicBezTo>
                  <a:pt x="571" y="0"/>
                  <a:pt x="1" y="570"/>
                  <a:pt x="1" y="1267"/>
                </a:cubicBezTo>
                <a:cubicBezTo>
                  <a:pt x="1" y="1964"/>
                  <a:pt x="571" y="2534"/>
                  <a:pt x="1267" y="2534"/>
                </a:cubicBezTo>
                <a:cubicBezTo>
                  <a:pt x="1964" y="2534"/>
                  <a:pt x="2534" y="1964"/>
                  <a:pt x="2534" y="1267"/>
                </a:cubicBezTo>
                <a:cubicBezTo>
                  <a:pt x="2534" y="570"/>
                  <a:pt x="1964" y="0"/>
                  <a:pt x="1267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6064625" y="3071713"/>
            <a:ext cx="12112" cy="883659"/>
          </a:xfrm>
          <a:custGeom>
            <a:avLst/>
            <a:gdLst/>
            <a:ahLst/>
            <a:cxnLst/>
            <a:rect l="l" t="t" r="r" b="b"/>
            <a:pathLst>
              <a:path w="349" h="25462" extrusionOk="0">
                <a:moveTo>
                  <a:pt x="0" y="0"/>
                </a:moveTo>
                <a:lnTo>
                  <a:pt x="0" y="25462"/>
                </a:lnTo>
                <a:lnTo>
                  <a:pt x="348" y="25462"/>
                </a:lnTo>
                <a:lnTo>
                  <a:pt x="348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5993168" y="3949854"/>
            <a:ext cx="156103" cy="156103"/>
          </a:xfrm>
          <a:custGeom>
            <a:avLst/>
            <a:gdLst/>
            <a:ahLst/>
            <a:cxnLst/>
            <a:rect l="l" t="t" r="r" b="b"/>
            <a:pathLst>
              <a:path w="4498" h="4498" extrusionOk="0">
                <a:moveTo>
                  <a:pt x="2249" y="349"/>
                </a:moveTo>
                <a:cubicBezTo>
                  <a:pt x="3294" y="349"/>
                  <a:pt x="4149" y="1204"/>
                  <a:pt x="4149" y="2249"/>
                </a:cubicBezTo>
                <a:cubicBezTo>
                  <a:pt x="4149" y="3294"/>
                  <a:pt x="3294" y="4149"/>
                  <a:pt x="2249" y="4149"/>
                </a:cubicBezTo>
                <a:cubicBezTo>
                  <a:pt x="1172" y="4149"/>
                  <a:pt x="317" y="3294"/>
                  <a:pt x="317" y="2249"/>
                </a:cubicBezTo>
                <a:cubicBezTo>
                  <a:pt x="317" y="1204"/>
                  <a:pt x="1172" y="349"/>
                  <a:pt x="2249" y="349"/>
                </a:cubicBezTo>
                <a:close/>
                <a:moveTo>
                  <a:pt x="2249" y="1"/>
                </a:moveTo>
                <a:cubicBezTo>
                  <a:pt x="1014" y="1"/>
                  <a:pt x="1" y="1014"/>
                  <a:pt x="1" y="2249"/>
                </a:cubicBezTo>
                <a:cubicBezTo>
                  <a:pt x="1" y="3484"/>
                  <a:pt x="1014" y="4498"/>
                  <a:pt x="2249" y="4498"/>
                </a:cubicBezTo>
                <a:cubicBezTo>
                  <a:pt x="3484" y="4498"/>
                  <a:pt x="4498" y="3484"/>
                  <a:pt x="4498" y="2249"/>
                </a:cubicBezTo>
                <a:cubicBezTo>
                  <a:pt x="4498" y="1014"/>
                  <a:pt x="3484" y="1"/>
                  <a:pt x="2249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6027248" y="3983934"/>
            <a:ext cx="86867" cy="87942"/>
          </a:xfrm>
          <a:custGeom>
            <a:avLst/>
            <a:gdLst/>
            <a:ahLst/>
            <a:cxnLst/>
            <a:rect l="l" t="t" r="r" b="b"/>
            <a:pathLst>
              <a:path w="2503" h="2534" extrusionOk="0">
                <a:moveTo>
                  <a:pt x="1267" y="0"/>
                </a:moveTo>
                <a:cubicBezTo>
                  <a:pt x="570" y="0"/>
                  <a:pt x="0" y="570"/>
                  <a:pt x="0" y="1267"/>
                </a:cubicBezTo>
                <a:cubicBezTo>
                  <a:pt x="0" y="1964"/>
                  <a:pt x="570" y="2534"/>
                  <a:pt x="1267" y="2534"/>
                </a:cubicBezTo>
                <a:cubicBezTo>
                  <a:pt x="1964" y="2534"/>
                  <a:pt x="2502" y="1964"/>
                  <a:pt x="2502" y="1267"/>
                </a:cubicBezTo>
                <a:cubicBezTo>
                  <a:pt x="2502" y="570"/>
                  <a:pt x="1964" y="0"/>
                  <a:pt x="1267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1204701" y="1696775"/>
            <a:ext cx="1764460" cy="1218909"/>
          </a:xfrm>
          <a:custGeom>
            <a:avLst/>
            <a:gdLst/>
            <a:ahLst/>
            <a:cxnLst/>
            <a:rect l="l" t="t" r="r" b="b"/>
            <a:pathLst>
              <a:path w="47156" h="35122" extrusionOk="0">
                <a:moveTo>
                  <a:pt x="13966" y="0"/>
                </a:moveTo>
                <a:cubicBezTo>
                  <a:pt x="10768" y="0"/>
                  <a:pt x="7918" y="2027"/>
                  <a:pt x="6936" y="5099"/>
                </a:cubicBezTo>
                <a:lnTo>
                  <a:pt x="982" y="23404"/>
                </a:lnTo>
                <a:cubicBezTo>
                  <a:pt x="0" y="26444"/>
                  <a:pt x="1077" y="29769"/>
                  <a:pt x="3674" y="31669"/>
                </a:cubicBezTo>
                <a:lnTo>
                  <a:pt x="8456" y="35121"/>
                </a:lnTo>
                <a:lnTo>
                  <a:pt x="12383" y="29706"/>
                </a:lnTo>
                <a:lnTo>
                  <a:pt x="7601" y="26254"/>
                </a:lnTo>
                <a:cubicBezTo>
                  <a:pt x="7379" y="26064"/>
                  <a:pt x="7253" y="25747"/>
                  <a:pt x="7379" y="25462"/>
                </a:cubicBezTo>
                <a:lnTo>
                  <a:pt x="13301" y="7158"/>
                </a:lnTo>
                <a:cubicBezTo>
                  <a:pt x="13396" y="6872"/>
                  <a:pt x="13681" y="6682"/>
                  <a:pt x="13966" y="6682"/>
                </a:cubicBezTo>
                <a:lnTo>
                  <a:pt x="33190" y="6682"/>
                </a:lnTo>
                <a:cubicBezTo>
                  <a:pt x="33506" y="6682"/>
                  <a:pt x="33760" y="6872"/>
                  <a:pt x="33855" y="7158"/>
                </a:cubicBezTo>
                <a:lnTo>
                  <a:pt x="39808" y="25462"/>
                </a:lnTo>
                <a:cubicBezTo>
                  <a:pt x="39903" y="25747"/>
                  <a:pt x="39808" y="26064"/>
                  <a:pt x="39555" y="26254"/>
                </a:cubicBezTo>
                <a:lnTo>
                  <a:pt x="34805" y="29706"/>
                </a:lnTo>
                <a:lnTo>
                  <a:pt x="38732" y="35121"/>
                </a:lnTo>
                <a:lnTo>
                  <a:pt x="43482" y="31669"/>
                </a:lnTo>
                <a:cubicBezTo>
                  <a:pt x="46079" y="29769"/>
                  <a:pt x="47156" y="26444"/>
                  <a:pt x="46174" y="23404"/>
                </a:cubicBezTo>
                <a:lnTo>
                  <a:pt x="40252" y="5099"/>
                </a:lnTo>
                <a:cubicBezTo>
                  <a:pt x="39238" y="2027"/>
                  <a:pt x="36420" y="0"/>
                  <a:pt x="33190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2191800" y="2727689"/>
            <a:ext cx="1764460" cy="1218909"/>
          </a:xfrm>
          <a:custGeom>
            <a:avLst/>
            <a:gdLst/>
            <a:ahLst/>
            <a:cxnLst/>
            <a:rect l="l" t="t" r="r" b="b"/>
            <a:pathLst>
              <a:path w="47156" h="35122" extrusionOk="0">
                <a:moveTo>
                  <a:pt x="8425" y="1"/>
                </a:moveTo>
                <a:lnTo>
                  <a:pt x="3674" y="3453"/>
                </a:lnTo>
                <a:cubicBezTo>
                  <a:pt x="1077" y="5353"/>
                  <a:pt x="1" y="8678"/>
                  <a:pt x="982" y="11718"/>
                </a:cubicBezTo>
                <a:lnTo>
                  <a:pt x="6936" y="30023"/>
                </a:lnTo>
                <a:cubicBezTo>
                  <a:pt x="7918" y="33063"/>
                  <a:pt x="10737" y="35122"/>
                  <a:pt x="13967" y="35122"/>
                </a:cubicBezTo>
                <a:lnTo>
                  <a:pt x="33190" y="35122"/>
                </a:lnTo>
                <a:cubicBezTo>
                  <a:pt x="36420" y="35122"/>
                  <a:pt x="39239" y="33063"/>
                  <a:pt x="40220" y="30023"/>
                </a:cubicBezTo>
                <a:lnTo>
                  <a:pt x="46174" y="11718"/>
                </a:lnTo>
                <a:cubicBezTo>
                  <a:pt x="47156" y="8678"/>
                  <a:pt x="46079" y="5353"/>
                  <a:pt x="43482" y="3453"/>
                </a:cubicBezTo>
                <a:lnTo>
                  <a:pt x="38732" y="1"/>
                </a:lnTo>
                <a:lnTo>
                  <a:pt x="34773" y="5416"/>
                </a:lnTo>
                <a:lnTo>
                  <a:pt x="39555" y="8868"/>
                </a:lnTo>
                <a:cubicBezTo>
                  <a:pt x="39777" y="9058"/>
                  <a:pt x="39904" y="9375"/>
                  <a:pt x="39809" y="9660"/>
                </a:cubicBezTo>
                <a:lnTo>
                  <a:pt x="33855" y="27933"/>
                </a:lnTo>
                <a:cubicBezTo>
                  <a:pt x="33760" y="28249"/>
                  <a:pt x="33507" y="28439"/>
                  <a:pt x="33190" y="28439"/>
                </a:cubicBezTo>
                <a:lnTo>
                  <a:pt x="13967" y="28439"/>
                </a:lnTo>
                <a:cubicBezTo>
                  <a:pt x="13650" y="28439"/>
                  <a:pt x="13397" y="28249"/>
                  <a:pt x="13302" y="27933"/>
                </a:cubicBezTo>
                <a:lnTo>
                  <a:pt x="7348" y="9660"/>
                </a:lnTo>
                <a:cubicBezTo>
                  <a:pt x="7253" y="9375"/>
                  <a:pt x="7348" y="9058"/>
                  <a:pt x="7601" y="8868"/>
                </a:cubicBezTo>
                <a:lnTo>
                  <a:pt x="12383" y="5416"/>
                </a:lnTo>
                <a:lnTo>
                  <a:pt x="8425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178936" y="1696775"/>
            <a:ext cx="1764460" cy="1218909"/>
          </a:xfrm>
          <a:custGeom>
            <a:avLst/>
            <a:gdLst/>
            <a:ahLst/>
            <a:cxnLst/>
            <a:rect l="l" t="t" r="r" b="b"/>
            <a:pathLst>
              <a:path w="47156" h="35122" extrusionOk="0">
                <a:moveTo>
                  <a:pt x="13966" y="0"/>
                </a:moveTo>
                <a:cubicBezTo>
                  <a:pt x="10768" y="0"/>
                  <a:pt x="7917" y="2027"/>
                  <a:pt x="6936" y="5099"/>
                </a:cubicBezTo>
                <a:lnTo>
                  <a:pt x="982" y="23404"/>
                </a:lnTo>
                <a:cubicBezTo>
                  <a:pt x="0" y="26444"/>
                  <a:pt x="1077" y="29769"/>
                  <a:pt x="3674" y="31669"/>
                </a:cubicBezTo>
                <a:lnTo>
                  <a:pt x="8456" y="35121"/>
                </a:lnTo>
                <a:lnTo>
                  <a:pt x="12383" y="29706"/>
                </a:lnTo>
                <a:lnTo>
                  <a:pt x="7601" y="26254"/>
                </a:lnTo>
                <a:cubicBezTo>
                  <a:pt x="7379" y="26064"/>
                  <a:pt x="7252" y="25747"/>
                  <a:pt x="7347" y="25462"/>
                </a:cubicBezTo>
                <a:lnTo>
                  <a:pt x="13301" y="7158"/>
                </a:lnTo>
                <a:cubicBezTo>
                  <a:pt x="13396" y="6872"/>
                  <a:pt x="13681" y="6682"/>
                  <a:pt x="13966" y="6682"/>
                </a:cubicBezTo>
                <a:lnTo>
                  <a:pt x="33189" y="6682"/>
                </a:lnTo>
                <a:cubicBezTo>
                  <a:pt x="33506" y="6682"/>
                  <a:pt x="33759" y="6872"/>
                  <a:pt x="33854" y="7158"/>
                </a:cubicBezTo>
                <a:lnTo>
                  <a:pt x="39808" y="25462"/>
                </a:lnTo>
                <a:cubicBezTo>
                  <a:pt x="39903" y="25747"/>
                  <a:pt x="39808" y="26064"/>
                  <a:pt x="39555" y="26254"/>
                </a:cubicBezTo>
                <a:lnTo>
                  <a:pt x="34804" y="29706"/>
                </a:lnTo>
                <a:lnTo>
                  <a:pt x="38731" y="35121"/>
                </a:lnTo>
                <a:lnTo>
                  <a:pt x="43482" y="31669"/>
                </a:lnTo>
                <a:cubicBezTo>
                  <a:pt x="46079" y="29769"/>
                  <a:pt x="47155" y="26444"/>
                  <a:pt x="46174" y="23404"/>
                </a:cubicBezTo>
                <a:lnTo>
                  <a:pt x="40220" y="5099"/>
                </a:lnTo>
                <a:cubicBezTo>
                  <a:pt x="39238" y="2027"/>
                  <a:pt x="36419" y="0"/>
                  <a:pt x="33189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4166035" y="2727689"/>
            <a:ext cx="1764460" cy="1218909"/>
          </a:xfrm>
          <a:custGeom>
            <a:avLst/>
            <a:gdLst/>
            <a:ahLst/>
            <a:cxnLst/>
            <a:rect l="l" t="t" r="r" b="b"/>
            <a:pathLst>
              <a:path w="47156" h="35122" extrusionOk="0">
                <a:moveTo>
                  <a:pt x="8424" y="1"/>
                </a:moveTo>
                <a:lnTo>
                  <a:pt x="3674" y="3453"/>
                </a:lnTo>
                <a:cubicBezTo>
                  <a:pt x="1077" y="5353"/>
                  <a:pt x="0" y="8678"/>
                  <a:pt x="982" y="11718"/>
                </a:cubicBezTo>
                <a:lnTo>
                  <a:pt x="6936" y="30023"/>
                </a:lnTo>
                <a:cubicBezTo>
                  <a:pt x="7918" y="33063"/>
                  <a:pt x="10736" y="35122"/>
                  <a:pt x="13966" y="35122"/>
                </a:cubicBezTo>
                <a:lnTo>
                  <a:pt x="33190" y="35122"/>
                </a:lnTo>
                <a:cubicBezTo>
                  <a:pt x="36388" y="35122"/>
                  <a:pt x="39238" y="33063"/>
                  <a:pt x="40220" y="30023"/>
                </a:cubicBezTo>
                <a:lnTo>
                  <a:pt x="46174" y="11718"/>
                </a:lnTo>
                <a:cubicBezTo>
                  <a:pt x="47156" y="8678"/>
                  <a:pt x="46079" y="5353"/>
                  <a:pt x="43482" y="3453"/>
                </a:cubicBezTo>
                <a:lnTo>
                  <a:pt x="38700" y="1"/>
                </a:lnTo>
                <a:lnTo>
                  <a:pt x="34773" y="5416"/>
                </a:lnTo>
                <a:lnTo>
                  <a:pt x="39555" y="8868"/>
                </a:lnTo>
                <a:cubicBezTo>
                  <a:pt x="39777" y="9058"/>
                  <a:pt x="39903" y="9375"/>
                  <a:pt x="39808" y="9660"/>
                </a:cubicBezTo>
                <a:lnTo>
                  <a:pt x="33855" y="27933"/>
                </a:lnTo>
                <a:cubicBezTo>
                  <a:pt x="33760" y="28249"/>
                  <a:pt x="33506" y="28439"/>
                  <a:pt x="33190" y="28439"/>
                </a:cubicBezTo>
                <a:lnTo>
                  <a:pt x="13966" y="28439"/>
                </a:lnTo>
                <a:cubicBezTo>
                  <a:pt x="13650" y="28439"/>
                  <a:pt x="13396" y="28249"/>
                  <a:pt x="13301" y="27933"/>
                </a:cubicBezTo>
                <a:lnTo>
                  <a:pt x="7348" y="9660"/>
                </a:lnTo>
                <a:cubicBezTo>
                  <a:pt x="7253" y="9375"/>
                  <a:pt x="7348" y="9058"/>
                  <a:pt x="7601" y="8868"/>
                </a:cubicBezTo>
                <a:lnTo>
                  <a:pt x="12351" y="5416"/>
                </a:lnTo>
                <a:lnTo>
                  <a:pt x="8424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5153134" y="1696775"/>
            <a:ext cx="1764460" cy="1218909"/>
          </a:xfrm>
          <a:custGeom>
            <a:avLst/>
            <a:gdLst/>
            <a:ahLst/>
            <a:cxnLst/>
            <a:rect l="l" t="t" r="r" b="b"/>
            <a:pathLst>
              <a:path w="47156" h="35122" extrusionOk="0">
                <a:moveTo>
                  <a:pt x="13967" y="0"/>
                </a:moveTo>
                <a:cubicBezTo>
                  <a:pt x="10737" y="0"/>
                  <a:pt x="7918" y="2027"/>
                  <a:pt x="6936" y="5099"/>
                </a:cubicBezTo>
                <a:lnTo>
                  <a:pt x="982" y="23404"/>
                </a:lnTo>
                <a:cubicBezTo>
                  <a:pt x="1" y="26444"/>
                  <a:pt x="1077" y="29769"/>
                  <a:pt x="3674" y="31669"/>
                </a:cubicBezTo>
                <a:lnTo>
                  <a:pt x="8456" y="35121"/>
                </a:lnTo>
                <a:lnTo>
                  <a:pt x="12383" y="29706"/>
                </a:lnTo>
                <a:lnTo>
                  <a:pt x="7601" y="26254"/>
                </a:lnTo>
                <a:cubicBezTo>
                  <a:pt x="7380" y="26064"/>
                  <a:pt x="7253" y="25747"/>
                  <a:pt x="7348" y="25462"/>
                </a:cubicBezTo>
                <a:lnTo>
                  <a:pt x="13302" y="7158"/>
                </a:lnTo>
                <a:cubicBezTo>
                  <a:pt x="13397" y="6872"/>
                  <a:pt x="13650" y="6682"/>
                  <a:pt x="13967" y="6682"/>
                </a:cubicBezTo>
                <a:lnTo>
                  <a:pt x="33190" y="6682"/>
                </a:lnTo>
                <a:cubicBezTo>
                  <a:pt x="33507" y="6682"/>
                  <a:pt x="33760" y="6872"/>
                  <a:pt x="33855" y="7158"/>
                </a:cubicBezTo>
                <a:lnTo>
                  <a:pt x="39809" y="25462"/>
                </a:lnTo>
                <a:cubicBezTo>
                  <a:pt x="39904" y="25747"/>
                  <a:pt x="39809" y="26064"/>
                  <a:pt x="39555" y="26254"/>
                </a:cubicBezTo>
                <a:lnTo>
                  <a:pt x="34805" y="29706"/>
                </a:lnTo>
                <a:lnTo>
                  <a:pt x="38732" y="35121"/>
                </a:lnTo>
                <a:lnTo>
                  <a:pt x="43482" y="31669"/>
                </a:lnTo>
                <a:cubicBezTo>
                  <a:pt x="46079" y="29769"/>
                  <a:pt x="47156" y="26444"/>
                  <a:pt x="46174" y="23404"/>
                </a:cubicBezTo>
                <a:lnTo>
                  <a:pt x="40220" y="5099"/>
                </a:lnTo>
                <a:cubicBezTo>
                  <a:pt x="39239" y="2027"/>
                  <a:pt x="36420" y="0"/>
                  <a:pt x="33190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6140271" y="2727689"/>
            <a:ext cx="1764460" cy="1218909"/>
          </a:xfrm>
          <a:custGeom>
            <a:avLst/>
            <a:gdLst/>
            <a:ahLst/>
            <a:cxnLst/>
            <a:rect l="l" t="t" r="r" b="b"/>
            <a:pathLst>
              <a:path w="47156" h="35122" extrusionOk="0">
                <a:moveTo>
                  <a:pt x="8424" y="1"/>
                </a:moveTo>
                <a:lnTo>
                  <a:pt x="3674" y="3453"/>
                </a:lnTo>
                <a:cubicBezTo>
                  <a:pt x="1077" y="5353"/>
                  <a:pt x="0" y="8678"/>
                  <a:pt x="982" y="11718"/>
                </a:cubicBezTo>
                <a:lnTo>
                  <a:pt x="6936" y="30023"/>
                </a:lnTo>
                <a:cubicBezTo>
                  <a:pt x="7917" y="33063"/>
                  <a:pt x="10736" y="35122"/>
                  <a:pt x="13966" y="35122"/>
                </a:cubicBezTo>
                <a:lnTo>
                  <a:pt x="33189" y="35122"/>
                </a:lnTo>
                <a:cubicBezTo>
                  <a:pt x="36388" y="35122"/>
                  <a:pt x="39238" y="33063"/>
                  <a:pt x="40220" y="30023"/>
                </a:cubicBezTo>
                <a:lnTo>
                  <a:pt x="46174" y="11718"/>
                </a:lnTo>
                <a:cubicBezTo>
                  <a:pt x="47155" y="8678"/>
                  <a:pt x="46079" y="5353"/>
                  <a:pt x="43482" y="3453"/>
                </a:cubicBezTo>
                <a:lnTo>
                  <a:pt x="38700" y="1"/>
                </a:lnTo>
                <a:lnTo>
                  <a:pt x="34773" y="5416"/>
                </a:lnTo>
                <a:lnTo>
                  <a:pt x="39555" y="8868"/>
                </a:lnTo>
                <a:cubicBezTo>
                  <a:pt x="39776" y="9058"/>
                  <a:pt x="39903" y="9375"/>
                  <a:pt x="39808" y="9660"/>
                </a:cubicBezTo>
                <a:lnTo>
                  <a:pt x="33854" y="27933"/>
                </a:lnTo>
                <a:cubicBezTo>
                  <a:pt x="33759" y="28249"/>
                  <a:pt x="33506" y="28439"/>
                  <a:pt x="33189" y="28439"/>
                </a:cubicBezTo>
                <a:lnTo>
                  <a:pt x="13966" y="28439"/>
                </a:lnTo>
                <a:cubicBezTo>
                  <a:pt x="13649" y="28439"/>
                  <a:pt x="13396" y="28249"/>
                  <a:pt x="13301" y="27933"/>
                </a:cubicBezTo>
                <a:lnTo>
                  <a:pt x="7347" y="9660"/>
                </a:lnTo>
                <a:cubicBezTo>
                  <a:pt x="7252" y="9375"/>
                  <a:pt x="7347" y="9058"/>
                  <a:pt x="7601" y="8868"/>
                </a:cubicBezTo>
                <a:lnTo>
                  <a:pt x="12351" y="5416"/>
                </a:lnTo>
                <a:lnTo>
                  <a:pt x="8424" y="1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1459483" y="1907782"/>
            <a:ext cx="1256105" cy="1100496"/>
          </a:xfrm>
          <a:custGeom>
            <a:avLst/>
            <a:gdLst/>
            <a:ahLst/>
            <a:cxnLst/>
            <a:rect l="l" t="t" r="r" b="b"/>
            <a:pathLst>
              <a:path w="33570" h="31710" extrusionOk="0">
                <a:moveTo>
                  <a:pt x="8678" y="1"/>
                </a:moveTo>
                <a:cubicBezTo>
                  <a:pt x="7221" y="1"/>
                  <a:pt x="5922" y="951"/>
                  <a:pt x="5447" y="2344"/>
                </a:cubicBezTo>
                <a:lnTo>
                  <a:pt x="444" y="17735"/>
                </a:lnTo>
                <a:cubicBezTo>
                  <a:pt x="0" y="19160"/>
                  <a:pt x="507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2" y="31709"/>
                  <a:pt x="16773" y="31709"/>
                </a:cubicBezTo>
                <a:cubicBezTo>
                  <a:pt x="17474" y="31709"/>
                  <a:pt x="18178" y="31495"/>
                  <a:pt x="18780" y="31068"/>
                </a:cubicBezTo>
                <a:lnTo>
                  <a:pt x="31891" y="21567"/>
                </a:lnTo>
                <a:cubicBezTo>
                  <a:pt x="33063" y="20681"/>
                  <a:pt x="33569" y="19160"/>
                  <a:pt x="33126" y="17735"/>
                </a:cubicBezTo>
                <a:lnTo>
                  <a:pt x="28122" y="2344"/>
                </a:lnTo>
                <a:cubicBezTo>
                  <a:pt x="27647" y="951"/>
                  <a:pt x="26349" y="1"/>
                  <a:pt x="248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2445385" y="2628779"/>
            <a:ext cx="1256143" cy="1101294"/>
          </a:xfrm>
          <a:custGeom>
            <a:avLst/>
            <a:gdLst/>
            <a:ahLst/>
            <a:cxnLst/>
            <a:rect l="l" t="t" r="r" b="b"/>
            <a:pathLst>
              <a:path w="33571" h="31733" extrusionOk="0">
                <a:moveTo>
                  <a:pt x="16801" y="1"/>
                </a:moveTo>
                <a:cubicBezTo>
                  <a:pt x="16097" y="1"/>
                  <a:pt x="15392" y="222"/>
                  <a:pt x="14790" y="666"/>
                </a:cubicBezTo>
                <a:lnTo>
                  <a:pt x="1711" y="10166"/>
                </a:lnTo>
                <a:cubicBezTo>
                  <a:pt x="508" y="11053"/>
                  <a:pt x="1" y="12573"/>
                  <a:pt x="476" y="13967"/>
                </a:cubicBezTo>
                <a:lnTo>
                  <a:pt x="5480" y="29389"/>
                </a:lnTo>
                <a:cubicBezTo>
                  <a:pt x="5923" y="30783"/>
                  <a:pt x="7221" y="31733"/>
                  <a:pt x="8710" y="31733"/>
                </a:cubicBezTo>
                <a:lnTo>
                  <a:pt x="24893" y="31733"/>
                </a:lnTo>
                <a:cubicBezTo>
                  <a:pt x="26381" y="31733"/>
                  <a:pt x="27680" y="30783"/>
                  <a:pt x="28123" y="29389"/>
                </a:cubicBezTo>
                <a:lnTo>
                  <a:pt x="33127" y="13967"/>
                </a:lnTo>
                <a:cubicBezTo>
                  <a:pt x="33570" y="12573"/>
                  <a:pt x="33095" y="11053"/>
                  <a:pt x="31892" y="10166"/>
                </a:cubicBezTo>
                <a:lnTo>
                  <a:pt x="18812" y="666"/>
                </a:lnTo>
                <a:cubicBezTo>
                  <a:pt x="18211" y="222"/>
                  <a:pt x="17506" y="1"/>
                  <a:pt x="1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4419620" y="2628779"/>
            <a:ext cx="1257303" cy="1101294"/>
          </a:xfrm>
          <a:custGeom>
            <a:avLst/>
            <a:gdLst/>
            <a:ahLst/>
            <a:cxnLst/>
            <a:rect l="l" t="t" r="r" b="b"/>
            <a:pathLst>
              <a:path w="33602" h="31733" extrusionOk="0">
                <a:moveTo>
                  <a:pt x="16801" y="1"/>
                </a:moveTo>
                <a:cubicBezTo>
                  <a:pt x="16096" y="1"/>
                  <a:pt x="15392" y="222"/>
                  <a:pt x="14790" y="666"/>
                </a:cubicBezTo>
                <a:lnTo>
                  <a:pt x="1711" y="10166"/>
                </a:lnTo>
                <a:cubicBezTo>
                  <a:pt x="507" y="11053"/>
                  <a:pt x="1" y="12573"/>
                  <a:pt x="476" y="13967"/>
                </a:cubicBezTo>
                <a:lnTo>
                  <a:pt x="5479" y="29389"/>
                </a:lnTo>
                <a:cubicBezTo>
                  <a:pt x="5923" y="30783"/>
                  <a:pt x="7221" y="31733"/>
                  <a:pt x="8710" y="31733"/>
                </a:cubicBezTo>
                <a:lnTo>
                  <a:pt x="24892" y="31733"/>
                </a:lnTo>
                <a:cubicBezTo>
                  <a:pt x="26381" y="31733"/>
                  <a:pt x="27679" y="30783"/>
                  <a:pt x="28123" y="29389"/>
                </a:cubicBezTo>
                <a:lnTo>
                  <a:pt x="33126" y="13967"/>
                </a:lnTo>
                <a:cubicBezTo>
                  <a:pt x="33601" y="12573"/>
                  <a:pt x="33095" y="11053"/>
                  <a:pt x="31891" y="10166"/>
                </a:cubicBezTo>
                <a:lnTo>
                  <a:pt x="18812" y="666"/>
                </a:lnTo>
                <a:cubicBezTo>
                  <a:pt x="18210" y="222"/>
                  <a:pt x="17506" y="1"/>
                  <a:pt x="1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6393856" y="2628779"/>
            <a:ext cx="1256105" cy="1101294"/>
          </a:xfrm>
          <a:custGeom>
            <a:avLst/>
            <a:gdLst/>
            <a:ahLst/>
            <a:cxnLst/>
            <a:rect l="l" t="t" r="r" b="b"/>
            <a:pathLst>
              <a:path w="33570" h="31733" extrusionOk="0">
                <a:moveTo>
                  <a:pt x="16797" y="1"/>
                </a:moveTo>
                <a:cubicBezTo>
                  <a:pt x="16096" y="1"/>
                  <a:pt x="15391" y="222"/>
                  <a:pt x="14790" y="666"/>
                </a:cubicBezTo>
                <a:lnTo>
                  <a:pt x="1710" y="10166"/>
                </a:lnTo>
                <a:cubicBezTo>
                  <a:pt x="507" y="11053"/>
                  <a:pt x="0" y="12573"/>
                  <a:pt x="475" y="13967"/>
                </a:cubicBezTo>
                <a:lnTo>
                  <a:pt x="5479" y="29389"/>
                </a:lnTo>
                <a:cubicBezTo>
                  <a:pt x="5922" y="30783"/>
                  <a:pt x="7221" y="31733"/>
                  <a:pt x="8709" y="31733"/>
                </a:cubicBezTo>
                <a:lnTo>
                  <a:pt x="24892" y="31733"/>
                </a:lnTo>
                <a:cubicBezTo>
                  <a:pt x="26349" y="31733"/>
                  <a:pt x="27679" y="30783"/>
                  <a:pt x="28122" y="29389"/>
                </a:cubicBezTo>
                <a:lnTo>
                  <a:pt x="33126" y="13967"/>
                </a:lnTo>
                <a:cubicBezTo>
                  <a:pt x="33569" y="12573"/>
                  <a:pt x="33094" y="11053"/>
                  <a:pt x="31891" y="10166"/>
                </a:cubicBezTo>
                <a:lnTo>
                  <a:pt x="18780" y="666"/>
                </a:lnTo>
                <a:cubicBezTo>
                  <a:pt x="18194" y="222"/>
                  <a:pt x="17497" y="1"/>
                  <a:pt x="167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33681" y="1907782"/>
            <a:ext cx="1256143" cy="110049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5407917" y="1907782"/>
            <a:ext cx="1256105" cy="1100496"/>
          </a:xfrm>
          <a:custGeom>
            <a:avLst/>
            <a:gdLst/>
            <a:ahLst/>
            <a:cxnLst/>
            <a:rect l="l" t="t" r="r" b="b"/>
            <a:pathLst>
              <a:path w="33570" h="31710" extrusionOk="0">
                <a:moveTo>
                  <a:pt x="8678" y="1"/>
                </a:moveTo>
                <a:cubicBezTo>
                  <a:pt x="7221" y="1"/>
                  <a:pt x="5891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7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3" y="31709"/>
                </a:cubicBezTo>
                <a:cubicBezTo>
                  <a:pt x="17474" y="31709"/>
                  <a:pt x="18179" y="31495"/>
                  <a:pt x="18780" y="31068"/>
                </a:cubicBezTo>
                <a:lnTo>
                  <a:pt x="31860" y="21567"/>
                </a:lnTo>
                <a:cubicBezTo>
                  <a:pt x="33063" y="20681"/>
                  <a:pt x="33570" y="19160"/>
                  <a:pt x="33095" y="17735"/>
                </a:cubicBezTo>
                <a:lnTo>
                  <a:pt x="28123" y="2344"/>
                </a:lnTo>
                <a:cubicBezTo>
                  <a:pt x="27648" y="951"/>
                  <a:pt x="26349" y="1"/>
                  <a:pt x="248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4759270" y="2969472"/>
            <a:ext cx="579226" cy="557293"/>
          </a:xfrm>
          <a:custGeom>
            <a:avLst/>
            <a:gdLst/>
            <a:ahLst/>
            <a:cxnLst/>
            <a:rect l="l" t="t" r="r" b="b"/>
            <a:pathLst>
              <a:path w="16690" h="16058" extrusionOk="0">
                <a:moveTo>
                  <a:pt x="8329" y="2661"/>
                </a:moveTo>
                <a:cubicBezTo>
                  <a:pt x="8931" y="2661"/>
                  <a:pt x="9438" y="2883"/>
                  <a:pt x="9849" y="3263"/>
                </a:cubicBezTo>
                <a:cubicBezTo>
                  <a:pt x="10229" y="3675"/>
                  <a:pt x="10451" y="4181"/>
                  <a:pt x="10451" y="4783"/>
                </a:cubicBezTo>
                <a:cubicBezTo>
                  <a:pt x="10451" y="5353"/>
                  <a:pt x="10229" y="5891"/>
                  <a:pt x="9849" y="6271"/>
                </a:cubicBezTo>
                <a:cubicBezTo>
                  <a:pt x="9438" y="6651"/>
                  <a:pt x="8931" y="6905"/>
                  <a:pt x="8329" y="6905"/>
                </a:cubicBezTo>
                <a:cubicBezTo>
                  <a:pt x="7759" y="6905"/>
                  <a:pt x="7221" y="6651"/>
                  <a:pt x="6841" y="6271"/>
                </a:cubicBezTo>
                <a:cubicBezTo>
                  <a:pt x="6461" y="5891"/>
                  <a:pt x="6239" y="5353"/>
                  <a:pt x="6239" y="4783"/>
                </a:cubicBezTo>
                <a:cubicBezTo>
                  <a:pt x="6239" y="4181"/>
                  <a:pt x="6461" y="3675"/>
                  <a:pt x="6841" y="3263"/>
                </a:cubicBezTo>
                <a:cubicBezTo>
                  <a:pt x="7221" y="2883"/>
                  <a:pt x="7759" y="2661"/>
                  <a:pt x="8329" y="2661"/>
                </a:cubicBezTo>
                <a:close/>
                <a:moveTo>
                  <a:pt x="8329" y="2154"/>
                </a:moveTo>
                <a:cubicBezTo>
                  <a:pt x="7632" y="2154"/>
                  <a:pt x="6967" y="2471"/>
                  <a:pt x="6492" y="2946"/>
                </a:cubicBezTo>
                <a:cubicBezTo>
                  <a:pt x="6017" y="3389"/>
                  <a:pt x="5732" y="4055"/>
                  <a:pt x="5732" y="4783"/>
                </a:cubicBezTo>
                <a:cubicBezTo>
                  <a:pt x="5732" y="5480"/>
                  <a:pt x="6017" y="6145"/>
                  <a:pt x="6492" y="6620"/>
                </a:cubicBezTo>
                <a:cubicBezTo>
                  <a:pt x="6967" y="7095"/>
                  <a:pt x="7632" y="7380"/>
                  <a:pt x="8329" y="7380"/>
                </a:cubicBezTo>
                <a:cubicBezTo>
                  <a:pt x="9058" y="7380"/>
                  <a:pt x="9723" y="7095"/>
                  <a:pt x="10166" y="6620"/>
                </a:cubicBezTo>
                <a:cubicBezTo>
                  <a:pt x="10641" y="6145"/>
                  <a:pt x="10958" y="5480"/>
                  <a:pt x="10958" y="4783"/>
                </a:cubicBezTo>
                <a:cubicBezTo>
                  <a:pt x="10958" y="4055"/>
                  <a:pt x="10641" y="3389"/>
                  <a:pt x="10166" y="2946"/>
                </a:cubicBezTo>
                <a:cubicBezTo>
                  <a:pt x="9723" y="2471"/>
                  <a:pt x="9058" y="2154"/>
                  <a:pt x="8329" y="2154"/>
                </a:cubicBezTo>
                <a:close/>
                <a:moveTo>
                  <a:pt x="8329" y="1"/>
                </a:moveTo>
                <a:cubicBezTo>
                  <a:pt x="7031" y="1"/>
                  <a:pt x="5827" y="539"/>
                  <a:pt x="4972" y="1394"/>
                </a:cubicBezTo>
                <a:cubicBezTo>
                  <a:pt x="4117" y="2249"/>
                  <a:pt x="3579" y="3453"/>
                  <a:pt x="3579" y="4783"/>
                </a:cubicBezTo>
                <a:cubicBezTo>
                  <a:pt x="3579" y="5258"/>
                  <a:pt x="3642" y="5765"/>
                  <a:pt x="3769" y="6271"/>
                </a:cubicBezTo>
                <a:cubicBezTo>
                  <a:pt x="3895" y="6810"/>
                  <a:pt x="4117" y="7348"/>
                  <a:pt x="4371" y="7886"/>
                </a:cubicBezTo>
                <a:cubicBezTo>
                  <a:pt x="4394" y="7979"/>
                  <a:pt x="4485" y="8038"/>
                  <a:pt x="4582" y="8038"/>
                </a:cubicBezTo>
                <a:cubicBezTo>
                  <a:pt x="4617" y="8038"/>
                  <a:pt x="4653" y="8030"/>
                  <a:pt x="4687" y="8013"/>
                </a:cubicBezTo>
                <a:cubicBezTo>
                  <a:pt x="4814" y="7950"/>
                  <a:pt x="4846" y="7823"/>
                  <a:pt x="4814" y="7696"/>
                </a:cubicBezTo>
                <a:cubicBezTo>
                  <a:pt x="4561" y="7158"/>
                  <a:pt x="4371" y="6651"/>
                  <a:pt x="4244" y="6145"/>
                </a:cubicBezTo>
                <a:cubicBezTo>
                  <a:pt x="4117" y="5670"/>
                  <a:pt x="4054" y="5195"/>
                  <a:pt x="4054" y="4783"/>
                </a:cubicBezTo>
                <a:cubicBezTo>
                  <a:pt x="4054" y="3580"/>
                  <a:pt x="4529" y="2534"/>
                  <a:pt x="5321" y="1743"/>
                </a:cubicBezTo>
                <a:cubicBezTo>
                  <a:pt x="6081" y="983"/>
                  <a:pt x="7157" y="508"/>
                  <a:pt x="8329" y="508"/>
                </a:cubicBezTo>
                <a:cubicBezTo>
                  <a:pt x="8836" y="508"/>
                  <a:pt x="9311" y="571"/>
                  <a:pt x="9723" y="729"/>
                </a:cubicBezTo>
                <a:cubicBezTo>
                  <a:pt x="10198" y="888"/>
                  <a:pt x="10609" y="1109"/>
                  <a:pt x="10989" y="1394"/>
                </a:cubicBezTo>
                <a:cubicBezTo>
                  <a:pt x="11029" y="1434"/>
                  <a:pt x="11080" y="1452"/>
                  <a:pt x="11130" y="1452"/>
                </a:cubicBezTo>
                <a:cubicBezTo>
                  <a:pt x="11200" y="1452"/>
                  <a:pt x="11269" y="1418"/>
                  <a:pt x="11306" y="1363"/>
                </a:cubicBezTo>
                <a:cubicBezTo>
                  <a:pt x="11401" y="1268"/>
                  <a:pt x="11369" y="1109"/>
                  <a:pt x="11274" y="1014"/>
                </a:cubicBezTo>
                <a:cubicBezTo>
                  <a:pt x="10863" y="698"/>
                  <a:pt x="10388" y="444"/>
                  <a:pt x="9881" y="254"/>
                </a:cubicBezTo>
                <a:cubicBezTo>
                  <a:pt x="9406" y="96"/>
                  <a:pt x="8868" y="1"/>
                  <a:pt x="8329" y="1"/>
                </a:cubicBezTo>
                <a:close/>
                <a:moveTo>
                  <a:pt x="1267" y="6240"/>
                </a:moveTo>
                <a:cubicBezTo>
                  <a:pt x="1109" y="6240"/>
                  <a:pt x="1014" y="6366"/>
                  <a:pt x="1014" y="6493"/>
                </a:cubicBezTo>
                <a:lnTo>
                  <a:pt x="1014" y="10958"/>
                </a:lnTo>
                <a:lnTo>
                  <a:pt x="444" y="10388"/>
                </a:lnTo>
                <a:cubicBezTo>
                  <a:pt x="396" y="10341"/>
                  <a:pt x="333" y="10317"/>
                  <a:pt x="269" y="10317"/>
                </a:cubicBezTo>
                <a:cubicBezTo>
                  <a:pt x="206" y="10317"/>
                  <a:pt x="143" y="10341"/>
                  <a:pt x="95" y="10388"/>
                </a:cubicBezTo>
                <a:cubicBezTo>
                  <a:pt x="0" y="10483"/>
                  <a:pt x="0" y="10642"/>
                  <a:pt x="95" y="10737"/>
                </a:cubicBezTo>
                <a:lnTo>
                  <a:pt x="1077" y="11718"/>
                </a:lnTo>
                <a:cubicBezTo>
                  <a:pt x="1124" y="11766"/>
                  <a:pt x="1188" y="11790"/>
                  <a:pt x="1251" y="11790"/>
                </a:cubicBezTo>
                <a:cubicBezTo>
                  <a:pt x="1314" y="11790"/>
                  <a:pt x="1378" y="11766"/>
                  <a:pt x="1425" y="11718"/>
                </a:cubicBezTo>
                <a:lnTo>
                  <a:pt x="2407" y="10737"/>
                </a:lnTo>
                <a:cubicBezTo>
                  <a:pt x="2502" y="10642"/>
                  <a:pt x="2502" y="10483"/>
                  <a:pt x="2407" y="10388"/>
                </a:cubicBezTo>
                <a:cubicBezTo>
                  <a:pt x="2360" y="10341"/>
                  <a:pt x="2304" y="10317"/>
                  <a:pt x="2249" y="10317"/>
                </a:cubicBezTo>
                <a:cubicBezTo>
                  <a:pt x="2193" y="10317"/>
                  <a:pt x="2138" y="10341"/>
                  <a:pt x="2090" y="10388"/>
                </a:cubicBezTo>
                <a:lnTo>
                  <a:pt x="1489" y="10958"/>
                </a:lnTo>
                <a:lnTo>
                  <a:pt x="1489" y="6493"/>
                </a:lnTo>
                <a:cubicBezTo>
                  <a:pt x="1489" y="6366"/>
                  <a:pt x="1394" y="6240"/>
                  <a:pt x="1267" y="6240"/>
                </a:cubicBezTo>
                <a:close/>
                <a:moveTo>
                  <a:pt x="15423" y="6240"/>
                </a:moveTo>
                <a:cubicBezTo>
                  <a:pt x="15296" y="6240"/>
                  <a:pt x="15170" y="6366"/>
                  <a:pt x="15170" y="6493"/>
                </a:cubicBezTo>
                <a:lnTo>
                  <a:pt x="15170" y="10958"/>
                </a:lnTo>
                <a:lnTo>
                  <a:pt x="14600" y="10388"/>
                </a:lnTo>
                <a:cubicBezTo>
                  <a:pt x="14552" y="10341"/>
                  <a:pt x="14489" y="10317"/>
                  <a:pt x="14425" y="10317"/>
                </a:cubicBezTo>
                <a:cubicBezTo>
                  <a:pt x="14362" y="10317"/>
                  <a:pt x="14299" y="10341"/>
                  <a:pt x="14251" y="10388"/>
                </a:cubicBezTo>
                <a:cubicBezTo>
                  <a:pt x="14156" y="10483"/>
                  <a:pt x="14156" y="10642"/>
                  <a:pt x="14251" y="10737"/>
                </a:cubicBezTo>
                <a:lnTo>
                  <a:pt x="15265" y="11718"/>
                </a:lnTo>
                <a:cubicBezTo>
                  <a:pt x="15312" y="11766"/>
                  <a:pt x="15376" y="11790"/>
                  <a:pt x="15439" y="11790"/>
                </a:cubicBezTo>
                <a:cubicBezTo>
                  <a:pt x="15502" y="11790"/>
                  <a:pt x="15566" y="11766"/>
                  <a:pt x="15613" y="11718"/>
                </a:cubicBezTo>
                <a:lnTo>
                  <a:pt x="16595" y="10737"/>
                </a:lnTo>
                <a:cubicBezTo>
                  <a:pt x="16690" y="10642"/>
                  <a:pt x="16690" y="10483"/>
                  <a:pt x="16595" y="10388"/>
                </a:cubicBezTo>
                <a:cubicBezTo>
                  <a:pt x="16547" y="10341"/>
                  <a:pt x="16484" y="10317"/>
                  <a:pt x="16421" y="10317"/>
                </a:cubicBezTo>
                <a:cubicBezTo>
                  <a:pt x="16357" y="10317"/>
                  <a:pt x="16294" y="10341"/>
                  <a:pt x="16246" y="10388"/>
                </a:cubicBezTo>
                <a:lnTo>
                  <a:pt x="15676" y="10958"/>
                </a:lnTo>
                <a:lnTo>
                  <a:pt x="15676" y="6493"/>
                </a:lnTo>
                <a:cubicBezTo>
                  <a:pt x="15676" y="6366"/>
                  <a:pt x="15550" y="6240"/>
                  <a:pt x="15423" y="6240"/>
                </a:cubicBezTo>
                <a:close/>
                <a:moveTo>
                  <a:pt x="6936" y="11592"/>
                </a:moveTo>
                <a:cubicBezTo>
                  <a:pt x="7157" y="11813"/>
                  <a:pt x="7411" y="12035"/>
                  <a:pt x="7664" y="12257"/>
                </a:cubicBezTo>
                <a:lnTo>
                  <a:pt x="7316" y="12257"/>
                </a:lnTo>
                <a:cubicBezTo>
                  <a:pt x="7189" y="12257"/>
                  <a:pt x="7094" y="12383"/>
                  <a:pt x="7094" y="12510"/>
                </a:cubicBezTo>
                <a:lnTo>
                  <a:pt x="7094" y="13270"/>
                </a:lnTo>
                <a:lnTo>
                  <a:pt x="4022" y="13270"/>
                </a:lnTo>
                <a:cubicBezTo>
                  <a:pt x="4085" y="12953"/>
                  <a:pt x="4371" y="12637"/>
                  <a:pt x="4782" y="12352"/>
                </a:cubicBezTo>
                <a:cubicBezTo>
                  <a:pt x="5321" y="12003"/>
                  <a:pt x="6049" y="11718"/>
                  <a:pt x="6936" y="11592"/>
                </a:cubicBezTo>
                <a:close/>
                <a:moveTo>
                  <a:pt x="9723" y="11592"/>
                </a:moveTo>
                <a:cubicBezTo>
                  <a:pt x="10609" y="11718"/>
                  <a:pt x="11369" y="12003"/>
                  <a:pt x="11908" y="12352"/>
                </a:cubicBezTo>
                <a:cubicBezTo>
                  <a:pt x="12319" y="12637"/>
                  <a:pt x="12573" y="12953"/>
                  <a:pt x="12668" y="13270"/>
                </a:cubicBezTo>
                <a:lnTo>
                  <a:pt x="9596" y="13270"/>
                </a:lnTo>
                <a:lnTo>
                  <a:pt x="9596" y="12510"/>
                </a:lnTo>
                <a:cubicBezTo>
                  <a:pt x="9596" y="12383"/>
                  <a:pt x="9469" y="12257"/>
                  <a:pt x="9343" y="12257"/>
                </a:cubicBezTo>
                <a:lnTo>
                  <a:pt x="9026" y="12257"/>
                </a:lnTo>
                <a:cubicBezTo>
                  <a:pt x="9279" y="12035"/>
                  <a:pt x="9501" y="11813"/>
                  <a:pt x="9723" y="11592"/>
                </a:cubicBezTo>
                <a:close/>
                <a:moveTo>
                  <a:pt x="2027" y="12763"/>
                </a:moveTo>
                <a:lnTo>
                  <a:pt x="2027" y="14284"/>
                </a:lnTo>
                <a:lnTo>
                  <a:pt x="475" y="14284"/>
                </a:lnTo>
                <a:lnTo>
                  <a:pt x="475" y="12763"/>
                </a:lnTo>
                <a:close/>
                <a:moveTo>
                  <a:pt x="9121" y="12763"/>
                </a:moveTo>
                <a:lnTo>
                  <a:pt x="9121" y="14284"/>
                </a:lnTo>
                <a:lnTo>
                  <a:pt x="7569" y="14284"/>
                </a:lnTo>
                <a:lnTo>
                  <a:pt x="7569" y="12763"/>
                </a:lnTo>
                <a:close/>
                <a:moveTo>
                  <a:pt x="16183" y="12763"/>
                </a:moveTo>
                <a:lnTo>
                  <a:pt x="16183" y="14284"/>
                </a:lnTo>
                <a:lnTo>
                  <a:pt x="14663" y="14284"/>
                </a:lnTo>
                <a:lnTo>
                  <a:pt x="14663" y="12763"/>
                </a:lnTo>
                <a:close/>
                <a:moveTo>
                  <a:pt x="12668" y="13777"/>
                </a:moveTo>
                <a:cubicBezTo>
                  <a:pt x="12541" y="14189"/>
                  <a:pt x="12129" y="14600"/>
                  <a:pt x="11496" y="14917"/>
                </a:cubicBezTo>
                <a:cubicBezTo>
                  <a:pt x="10673" y="15329"/>
                  <a:pt x="9564" y="15550"/>
                  <a:pt x="8329" y="15550"/>
                </a:cubicBezTo>
                <a:cubicBezTo>
                  <a:pt x="7094" y="15550"/>
                  <a:pt x="5986" y="15329"/>
                  <a:pt x="5194" y="14917"/>
                </a:cubicBezTo>
                <a:cubicBezTo>
                  <a:pt x="4561" y="14600"/>
                  <a:pt x="4117" y="14220"/>
                  <a:pt x="3990" y="13777"/>
                </a:cubicBezTo>
                <a:lnTo>
                  <a:pt x="7062" y="13777"/>
                </a:lnTo>
                <a:lnTo>
                  <a:pt x="7062" y="14537"/>
                </a:lnTo>
                <a:cubicBezTo>
                  <a:pt x="7062" y="14664"/>
                  <a:pt x="7189" y="14790"/>
                  <a:pt x="7316" y="14790"/>
                </a:cubicBezTo>
                <a:lnTo>
                  <a:pt x="9343" y="14790"/>
                </a:lnTo>
                <a:cubicBezTo>
                  <a:pt x="9469" y="14790"/>
                  <a:pt x="9596" y="14664"/>
                  <a:pt x="9596" y="14537"/>
                </a:cubicBezTo>
                <a:lnTo>
                  <a:pt x="9596" y="13777"/>
                </a:lnTo>
                <a:close/>
                <a:moveTo>
                  <a:pt x="11906" y="1749"/>
                </a:moveTo>
                <a:cubicBezTo>
                  <a:pt x="11856" y="1749"/>
                  <a:pt x="11802" y="1766"/>
                  <a:pt x="11749" y="1806"/>
                </a:cubicBezTo>
                <a:cubicBezTo>
                  <a:pt x="11654" y="1869"/>
                  <a:pt x="11623" y="2028"/>
                  <a:pt x="11718" y="2154"/>
                </a:cubicBezTo>
                <a:cubicBezTo>
                  <a:pt x="12003" y="2503"/>
                  <a:pt x="12224" y="2914"/>
                  <a:pt x="12383" y="3389"/>
                </a:cubicBezTo>
                <a:cubicBezTo>
                  <a:pt x="12541" y="3801"/>
                  <a:pt x="12604" y="4276"/>
                  <a:pt x="12604" y="4783"/>
                </a:cubicBezTo>
                <a:cubicBezTo>
                  <a:pt x="12604" y="5955"/>
                  <a:pt x="12129" y="7348"/>
                  <a:pt x="11369" y="8678"/>
                </a:cubicBezTo>
                <a:cubicBezTo>
                  <a:pt x="10609" y="9977"/>
                  <a:pt x="9533" y="11243"/>
                  <a:pt x="8329" y="12193"/>
                </a:cubicBezTo>
                <a:cubicBezTo>
                  <a:pt x="7759" y="11750"/>
                  <a:pt x="7252" y="11212"/>
                  <a:pt x="6746" y="10673"/>
                </a:cubicBezTo>
                <a:cubicBezTo>
                  <a:pt x="6207" y="10040"/>
                  <a:pt x="5701" y="9343"/>
                  <a:pt x="5321" y="8647"/>
                </a:cubicBezTo>
                <a:cubicBezTo>
                  <a:pt x="5278" y="8562"/>
                  <a:pt x="5194" y="8520"/>
                  <a:pt x="5105" y="8520"/>
                </a:cubicBezTo>
                <a:cubicBezTo>
                  <a:pt x="5060" y="8520"/>
                  <a:pt x="5014" y="8530"/>
                  <a:pt x="4972" y="8552"/>
                </a:cubicBezTo>
                <a:cubicBezTo>
                  <a:pt x="4877" y="8615"/>
                  <a:pt x="4814" y="8773"/>
                  <a:pt x="4877" y="8900"/>
                </a:cubicBezTo>
                <a:cubicBezTo>
                  <a:pt x="5321" y="9628"/>
                  <a:pt x="5827" y="10325"/>
                  <a:pt x="6397" y="10958"/>
                </a:cubicBezTo>
                <a:cubicBezTo>
                  <a:pt x="6429" y="11022"/>
                  <a:pt x="6492" y="11085"/>
                  <a:pt x="6556" y="11148"/>
                </a:cubicBezTo>
                <a:cubicBezTo>
                  <a:pt x="5732" y="11338"/>
                  <a:pt x="5036" y="11592"/>
                  <a:pt x="4529" y="11940"/>
                </a:cubicBezTo>
                <a:cubicBezTo>
                  <a:pt x="3959" y="12320"/>
                  <a:pt x="3610" y="12763"/>
                  <a:pt x="3515" y="13270"/>
                </a:cubicBezTo>
                <a:lnTo>
                  <a:pt x="2534" y="13270"/>
                </a:lnTo>
                <a:lnTo>
                  <a:pt x="2534" y="12510"/>
                </a:lnTo>
                <a:cubicBezTo>
                  <a:pt x="2534" y="12383"/>
                  <a:pt x="2407" y="12257"/>
                  <a:pt x="2280" y="12257"/>
                </a:cubicBezTo>
                <a:lnTo>
                  <a:pt x="254" y="12257"/>
                </a:lnTo>
                <a:cubicBezTo>
                  <a:pt x="127" y="12257"/>
                  <a:pt x="0" y="12383"/>
                  <a:pt x="0" y="12510"/>
                </a:cubicBezTo>
                <a:lnTo>
                  <a:pt x="0" y="14537"/>
                </a:lnTo>
                <a:cubicBezTo>
                  <a:pt x="0" y="14664"/>
                  <a:pt x="127" y="14790"/>
                  <a:pt x="254" y="14790"/>
                </a:cubicBezTo>
                <a:lnTo>
                  <a:pt x="2280" y="14790"/>
                </a:lnTo>
                <a:cubicBezTo>
                  <a:pt x="2407" y="14790"/>
                  <a:pt x="2534" y="14664"/>
                  <a:pt x="2534" y="14537"/>
                </a:cubicBezTo>
                <a:lnTo>
                  <a:pt x="2534" y="13777"/>
                </a:lnTo>
                <a:lnTo>
                  <a:pt x="3515" y="13777"/>
                </a:lnTo>
                <a:cubicBezTo>
                  <a:pt x="3610" y="14410"/>
                  <a:pt x="4149" y="14949"/>
                  <a:pt x="4972" y="15360"/>
                </a:cubicBezTo>
                <a:cubicBezTo>
                  <a:pt x="5859" y="15804"/>
                  <a:pt x="7031" y="16057"/>
                  <a:pt x="8361" y="16057"/>
                </a:cubicBezTo>
                <a:cubicBezTo>
                  <a:pt x="9659" y="16057"/>
                  <a:pt x="10863" y="15804"/>
                  <a:pt x="11718" y="15360"/>
                </a:cubicBezTo>
                <a:cubicBezTo>
                  <a:pt x="12541" y="14949"/>
                  <a:pt x="13080" y="14410"/>
                  <a:pt x="13175" y="13777"/>
                </a:cubicBezTo>
                <a:lnTo>
                  <a:pt x="14156" y="13777"/>
                </a:lnTo>
                <a:lnTo>
                  <a:pt x="14156" y="14537"/>
                </a:lnTo>
                <a:cubicBezTo>
                  <a:pt x="14156" y="14664"/>
                  <a:pt x="14283" y="14790"/>
                  <a:pt x="14410" y="14790"/>
                </a:cubicBezTo>
                <a:lnTo>
                  <a:pt x="16436" y="14790"/>
                </a:lnTo>
                <a:cubicBezTo>
                  <a:pt x="16595" y="14790"/>
                  <a:pt x="16690" y="14664"/>
                  <a:pt x="16690" y="14537"/>
                </a:cubicBezTo>
                <a:lnTo>
                  <a:pt x="16690" y="12510"/>
                </a:lnTo>
                <a:cubicBezTo>
                  <a:pt x="16690" y="12383"/>
                  <a:pt x="16563" y="12257"/>
                  <a:pt x="16436" y="12257"/>
                </a:cubicBezTo>
                <a:lnTo>
                  <a:pt x="14410" y="12257"/>
                </a:lnTo>
                <a:cubicBezTo>
                  <a:pt x="14283" y="12257"/>
                  <a:pt x="14156" y="12383"/>
                  <a:pt x="14156" y="12510"/>
                </a:cubicBezTo>
                <a:lnTo>
                  <a:pt x="14156" y="13270"/>
                </a:lnTo>
                <a:lnTo>
                  <a:pt x="13175" y="13270"/>
                </a:lnTo>
                <a:cubicBezTo>
                  <a:pt x="13080" y="12763"/>
                  <a:pt x="12731" y="12320"/>
                  <a:pt x="12193" y="11940"/>
                </a:cubicBezTo>
                <a:cubicBezTo>
                  <a:pt x="11654" y="11592"/>
                  <a:pt x="10958" y="11338"/>
                  <a:pt x="10134" y="11148"/>
                </a:cubicBezTo>
                <a:cubicBezTo>
                  <a:pt x="10768" y="10452"/>
                  <a:pt x="11338" y="9692"/>
                  <a:pt x="11781" y="8900"/>
                </a:cubicBezTo>
                <a:cubicBezTo>
                  <a:pt x="12604" y="7506"/>
                  <a:pt x="13111" y="6050"/>
                  <a:pt x="13111" y="4783"/>
                </a:cubicBezTo>
                <a:cubicBezTo>
                  <a:pt x="13111" y="4245"/>
                  <a:pt x="13016" y="3706"/>
                  <a:pt x="12858" y="3231"/>
                </a:cubicBezTo>
                <a:cubicBezTo>
                  <a:pt x="12668" y="2724"/>
                  <a:pt x="12414" y="2249"/>
                  <a:pt x="12098" y="1838"/>
                </a:cubicBezTo>
                <a:cubicBezTo>
                  <a:pt x="12043" y="1783"/>
                  <a:pt x="11977" y="1749"/>
                  <a:pt x="11906" y="1749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6733444" y="2976066"/>
            <a:ext cx="579261" cy="545181"/>
          </a:xfrm>
          <a:custGeom>
            <a:avLst/>
            <a:gdLst/>
            <a:ahLst/>
            <a:cxnLst/>
            <a:rect l="l" t="t" r="r" b="b"/>
            <a:pathLst>
              <a:path w="16691" h="15709" extrusionOk="0">
                <a:moveTo>
                  <a:pt x="15740" y="476"/>
                </a:moveTo>
                <a:cubicBezTo>
                  <a:pt x="15867" y="476"/>
                  <a:pt x="15994" y="539"/>
                  <a:pt x="16057" y="603"/>
                </a:cubicBezTo>
                <a:cubicBezTo>
                  <a:pt x="16152" y="698"/>
                  <a:pt x="16184" y="793"/>
                  <a:pt x="16184" y="919"/>
                </a:cubicBezTo>
                <a:cubicBezTo>
                  <a:pt x="16184" y="1046"/>
                  <a:pt x="16152" y="1141"/>
                  <a:pt x="16057" y="1236"/>
                </a:cubicBezTo>
                <a:cubicBezTo>
                  <a:pt x="15994" y="1331"/>
                  <a:pt x="15867" y="1363"/>
                  <a:pt x="15740" y="1363"/>
                </a:cubicBezTo>
                <a:lnTo>
                  <a:pt x="919" y="1363"/>
                </a:lnTo>
                <a:cubicBezTo>
                  <a:pt x="793" y="1363"/>
                  <a:pt x="698" y="1331"/>
                  <a:pt x="603" y="1236"/>
                </a:cubicBezTo>
                <a:cubicBezTo>
                  <a:pt x="539" y="1173"/>
                  <a:pt x="476" y="1046"/>
                  <a:pt x="476" y="919"/>
                </a:cubicBezTo>
                <a:cubicBezTo>
                  <a:pt x="476" y="793"/>
                  <a:pt x="539" y="698"/>
                  <a:pt x="603" y="603"/>
                </a:cubicBezTo>
                <a:cubicBezTo>
                  <a:pt x="698" y="539"/>
                  <a:pt x="793" y="476"/>
                  <a:pt x="919" y="476"/>
                </a:cubicBezTo>
                <a:close/>
                <a:moveTo>
                  <a:pt x="11908" y="3104"/>
                </a:moveTo>
                <a:cubicBezTo>
                  <a:pt x="11782" y="3104"/>
                  <a:pt x="11655" y="3231"/>
                  <a:pt x="11655" y="3358"/>
                </a:cubicBezTo>
                <a:cubicBezTo>
                  <a:pt x="11655" y="3485"/>
                  <a:pt x="11782" y="3611"/>
                  <a:pt x="11908" y="3611"/>
                </a:cubicBezTo>
                <a:lnTo>
                  <a:pt x="14822" y="3611"/>
                </a:lnTo>
                <a:cubicBezTo>
                  <a:pt x="14949" y="3611"/>
                  <a:pt x="15044" y="3485"/>
                  <a:pt x="15044" y="3358"/>
                </a:cubicBezTo>
                <a:cubicBezTo>
                  <a:pt x="15044" y="3231"/>
                  <a:pt x="14949" y="3104"/>
                  <a:pt x="14822" y="3104"/>
                </a:cubicBezTo>
                <a:close/>
                <a:moveTo>
                  <a:pt x="10547" y="3168"/>
                </a:moveTo>
                <a:lnTo>
                  <a:pt x="10547" y="4498"/>
                </a:lnTo>
                <a:lnTo>
                  <a:pt x="9217" y="4498"/>
                </a:lnTo>
                <a:lnTo>
                  <a:pt x="9217" y="3168"/>
                </a:lnTo>
                <a:close/>
                <a:moveTo>
                  <a:pt x="11908" y="4055"/>
                </a:moveTo>
                <a:cubicBezTo>
                  <a:pt x="11782" y="4055"/>
                  <a:pt x="11655" y="4181"/>
                  <a:pt x="11655" y="4308"/>
                </a:cubicBezTo>
                <a:cubicBezTo>
                  <a:pt x="11655" y="4435"/>
                  <a:pt x="11782" y="4561"/>
                  <a:pt x="11908" y="4561"/>
                </a:cubicBezTo>
                <a:lnTo>
                  <a:pt x="14315" y="4561"/>
                </a:lnTo>
                <a:cubicBezTo>
                  <a:pt x="14442" y="4561"/>
                  <a:pt x="14537" y="4435"/>
                  <a:pt x="14537" y="4308"/>
                </a:cubicBezTo>
                <a:cubicBezTo>
                  <a:pt x="14537" y="4181"/>
                  <a:pt x="14442" y="4055"/>
                  <a:pt x="14315" y="4055"/>
                </a:cubicBezTo>
                <a:close/>
                <a:moveTo>
                  <a:pt x="3484" y="3548"/>
                </a:moveTo>
                <a:cubicBezTo>
                  <a:pt x="3928" y="3548"/>
                  <a:pt x="4340" y="3801"/>
                  <a:pt x="4561" y="4213"/>
                </a:cubicBezTo>
                <a:cubicBezTo>
                  <a:pt x="4656" y="4371"/>
                  <a:pt x="4688" y="4530"/>
                  <a:pt x="4720" y="4720"/>
                </a:cubicBezTo>
                <a:cubicBezTo>
                  <a:pt x="4561" y="4815"/>
                  <a:pt x="4371" y="4846"/>
                  <a:pt x="4181" y="4846"/>
                </a:cubicBezTo>
                <a:cubicBezTo>
                  <a:pt x="4156" y="4848"/>
                  <a:pt x="4131" y="4849"/>
                  <a:pt x="4106" y="4849"/>
                </a:cubicBezTo>
                <a:cubicBezTo>
                  <a:pt x="3692" y="4849"/>
                  <a:pt x="3312" y="4605"/>
                  <a:pt x="3073" y="4276"/>
                </a:cubicBezTo>
                <a:cubicBezTo>
                  <a:pt x="2978" y="4086"/>
                  <a:pt x="2914" y="3928"/>
                  <a:pt x="2914" y="3706"/>
                </a:cubicBezTo>
                <a:cubicBezTo>
                  <a:pt x="2914" y="3611"/>
                  <a:pt x="3326" y="3548"/>
                  <a:pt x="3484" y="3548"/>
                </a:cubicBezTo>
                <a:close/>
                <a:moveTo>
                  <a:pt x="8963" y="2661"/>
                </a:moveTo>
                <a:cubicBezTo>
                  <a:pt x="8837" y="2661"/>
                  <a:pt x="8710" y="2788"/>
                  <a:pt x="8710" y="2914"/>
                </a:cubicBezTo>
                <a:lnTo>
                  <a:pt x="8710" y="4751"/>
                </a:lnTo>
                <a:cubicBezTo>
                  <a:pt x="8710" y="4878"/>
                  <a:pt x="8837" y="5005"/>
                  <a:pt x="8963" y="5005"/>
                </a:cubicBezTo>
                <a:lnTo>
                  <a:pt x="10800" y="5005"/>
                </a:lnTo>
                <a:cubicBezTo>
                  <a:pt x="10927" y="5005"/>
                  <a:pt x="11053" y="4878"/>
                  <a:pt x="11053" y="4751"/>
                </a:cubicBezTo>
                <a:lnTo>
                  <a:pt x="11053" y="2914"/>
                </a:lnTo>
                <a:cubicBezTo>
                  <a:pt x="11053" y="2788"/>
                  <a:pt x="10927" y="2661"/>
                  <a:pt x="10800" y="2661"/>
                </a:cubicBezTo>
                <a:close/>
                <a:moveTo>
                  <a:pt x="11908" y="6113"/>
                </a:moveTo>
                <a:cubicBezTo>
                  <a:pt x="11782" y="6113"/>
                  <a:pt x="11655" y="6208"/>
                  <a:pt x="11655" y="6335"/>
                </a:cubicBezTo>
                <a:cubicBezTo>
                  <a:pt x="11655" y="6493"/>
                  <a:pt x="11782" y="6588"/>
                  <a:pt x="11908" y="6588"/>
                </a:cubicBezTo>
                <a:lnTo>
                  <a:pt x="14822" y="6588"/>
                </a:lnTo>
                <a:cubicBezTo>
                  <a:pt x="14949" y="6588"/>
                  <a:pt x="15044" y="6493"/>
                  <a:pt x="15044" y="6335"/>
                </a:cubicBezTo>
                <a:cubicBezTo>
                  <a:pt x="15044" y="6208"/>
                  <a:pt x="14949" y="6113"/>
                  <a:pt x="14822" y="6113"/>
                </a:cubicBezTo>
                <a:close/>
                <a:moveTo>
                  <a:pt x="10547" y="6145"/>
                </a:moveTo>
                <a:lnTo>
                  <a:pt x="10547" y="7506"/>
                </a:lnTo>
                <a:lnTo>
                  <a:pt x="9217" y="7506"/>
                </a:lnTo>
                <a:lnTo>
                  <a:pt x="9217" y="6145"/>
                </a:lnTo>
                <a:close/>
                <a:moveTo>
                  <a:pt x="11908" y="7031"/>
                </a:moveTo>
                <a:cubicBezTo>
                  <a:pt x="11782" y="7031"/>
                  <a:pt x="11655" y="7158"/>
                  <a:pt x="11655" y="7285"/>
                </a:cubicBezTo>
                <a:cubicBezTo>
                  <a:pt x="11655" y="7411"/>
                  <a:pt x="11782" y="7538"/>
                  <a:pt x="11908" y="7538"/>
                </a:cubicBezTo>
                <a:lnTo>
                  <a:pt x="14315" y="7538"/>
                </a:lnTo>
                <a:cubicBezTo>
                  <a:pt x="14442" y="7538"/>
                  <a:pt x="14537" y="7411"/>
                  <a:pt x="14537" y="7285"/>
                </a:cubicBezTo>
                <a:cubicBezTo>
                  <a:pt x="14537" y="7158"/>
                  <a:pt x="14442" y="7031"/>
                  <a:pt x="14315" y="7031"/>
                </a:cubicBezTo>
                <a:close/>
                <a:moveTo>
                  <a:pt x="8963" y="5670"/>
                </a:moveTo>
                <a:cubicBezTo>
                  <a:pt x="8837" y="5670"/>
                  <a:pt x="8710" y="5765"/>
                  <a:pt x="8710" y="5891"/>
                </a:cubicBezTo>
                <a:lnTo>
                  <a:pt x="8710" y="7728"/>
                </a:lnTo>
                <a:cubicBezTo>
                  <a:pt x="8710" y="7886"/>
                  <a:pt x="8837" y="7981"/>
                  <a:pt x="8963" y="7981"/>
                </a:cubicBezTo>
                <a:lnTo>
                  <a:pt x="10800" y="7981"/>
                </a:lnTo>
                <a:cubicBezTo>
                  <a:pt x="10927" y="7981"/>
                  <a:pt x="11053" y="7886"/>
                  <a:pt x="11053" y="7728"/>
                </a:cubicBezTo>
                <a:lnTo>
                  <a:pt x="11053" y="5891"/>
                </a:lnTo>
                <a:cubicBezTo>
                  <a:pt x="11053" y="5765"/>
                  <a:pt x="10927" y="5670"/>
                  <a:pt x="10800" y="5670"/>
                </a:cubicBezTo>
                <a:close/>
                <a:moveTo>
                  <a:pt x="11908" y="9090"/>
                </a:moveTo>
                <a:cubicBezTo>
                  <a:pt x="11782" y="9090"/>
                  <a:pt x="11655" y="9185"/>
                  <a:pt x="11655" y="9343"/>
                </a:cubicBezTo>
                <a:cubicBezTo>
                  <a:pt x="11655" y="9470"/>
                  <a:pt x="11782" y="9565"/>
                  <a:pt x="11908" y="9565"/>
                </a:cubicBezTo>
                <a:lnTo>
                  <a:pt x="14822" y="9565"/>
                </a:lnTo>
                <a:cubicBezTo>
                  <a:pt x="14949" y="9565"/>
                  <a:pt x="15044" y="9470"/>
                  <a:pt x="15044" y="9343"/>
                </a:cubicBezTo>
                <a:cubicBezTo>
                  <a:pt x="15044" y="9185"/>
                  <a:pt x="14949" y="9090"/>
                  <a:pt x="14822" y="9090"/>
                </a:cubicBezTo>
                <a:close/>
                <a:moveTo>
                  <a:pt x="919" y="1"/>
                </a:moveTo>
                <a:cubicBezTo>
                  <a:pt x="666" y="1"/>
                  <a:pt x="444" y="96"/>
                  <a:pt x="254" y="254"/>
                </a:cubicBezTo>
                <a:cubicBezTo>
                  <a:pt x="96" y="444"/>
                  <a:pt x="1" y="666"/>
                  <a:pt x="1" y="919"/>
                </a:cubicBezTo>
                <a:cubicBezTo>
                  <a:pt x="1" y="1173"/>
                  <a:pt x="96" y="1426"/>
                  <a:pt x="254" y="1584"/>
                </a:cubicBezTo>
                <a:cubicBezTo>
                  <a:pt x="381" y="1711"/>
                  <a:pt x="539" y="1774"/>
                  <a:pt x="666" y="1838"/>
                </a:cubicBezTo>
                <a:lnTo>
                  <a:pt x="666" y="10040"/>
                </a:lnTo>
                <a:cubicBezTo>
                  <a:pt x="666" y="10167"/>
                  <a:pt x="793" y="10293"/>
                  <a:pt x="919" y="10293"/>
                </a:cubicBezTo>
                <a:cubicBezTo>
                  <a:pt x="1078" y="10293"/>
                  <a:pt x="1173" y="10167"/>
                  <a:pt x="1173" y="10040"/>
                </a:cubicBezTo>
                <a:lnTo>
                  <a:pt x="1173" y="1869"/>
                </a:lnTo>
                <a:lnTo>
                  <a:pt x="15487" y="1869"/>
                </a:lnTo>
                <a:lnTo>
                  <a:pt x="15487" y="2724"/>
                </a:lnTo>
                <a:cubicBezTo>
                  <a:pt x="15487" y="2851"/>
                  <a:pt x="15614" y="2978"/>
                  <a:pt x="15740" y="2978"/>
                </a:cubicBezTo>
                <a:cubicBezTo>
                  <a:pt x="15867" y="2978"/>
                  <a:pt x="15994" y="2851"/>
                  <a:pt x="15994" y="2724"/>
                </a:cubicBezTo>
                <a:lnTo>
                  <a:pt x="15994" y="1838"/>
                </a:lnTo>
                <a:cubicBezTo>
                  <a:pt x="16152" y="1774"/>
                  <a:pt x="16279" y="1711"/>
                  <a:pt x="16405" y="1584"/>
                </a:cubicBezTo>
                <a:cubicBezTo>
                  <a:pt x="16564" y="1426"/>
                  <a:pt x="16690" y="1173"/>
                  <a:pt x="16690" y="919"/>
                </a:cubicBezTo>
                <a:cubicBezTo>
                  <a:pt x="16690" y="666"/>
                  <a:pt x="16564" y="444"/>
                  <a:pt x="16405" y="254"/>
                </a:cubicBezTo>
                <a:cubicBezTo>
                  <a:pt x="16247" y="96"/>
                  <a:pt x="15994" y="1"/>
                  <a:pt x="15740" y="1"/>
                </a:cubicBezTo>
                <a:close/>
                <a:moveTo>
                  <a:pt x="10547" y="9122"/>
                </a:moveTo>
                <a:lnTo>
                  <a:pt x="10547" y="10483"/>
                </a:lnTo>
                <a:lnTo>
                  <a:pt x="9217" y="10483"/>
                </a:lnTo>
                <a:lnTo>
                  <a:pt x="9217" y="9122"/>
                </a:lnTo>
                <a:close/>
                <a:moveTo>
                  <a:pt x="11908" y="10040"/>
                </a:moveTo>
                <a:cubicBezTo>
                  <a:pt x="11782" y="10040"/>
                  <a:pt x="11655" y="10135"/>
                  <a:pt x="11655" y="10293"/>
                </a:cubicBezTo>
                <a:cubicBezTo>
                  <a:pt x="11655" y="10420"/>
                  <a:pt x="11782" y="10515"/>
                  <a:pt x="11908" y="10515"/>
                </a:cubicBezTo>
                <a:lnTo>
                  <a:pt x="14315" y="10515"/>
                </a:lnTo>
                <a:cubicBezTo>
                  <a:pt x="14442" y="10515"/>
                  <a:pt x="14537" y="10420"/>
                  <a:pt x="14537" y="10293"/>
                </a:cubicBezTo>
                <a:cubicBezTo>
                  <a:pt x="14537" y="10135"/>
                  <a:pt x="14442" y="10040"/>
                  <a:pt x="14315" y="10040"/>
                </a:cubicBezTo>
                <a:close/>
                <a:moveTo>
                  <a:pt x="8963" y="8647"/>
                </a:moveTo>
                <a:cubicBezTo>
                  <a:pt x="8837" y="8647"/>
                  <a:pt x="8710" y="8742"/>
                  <a:pt x="8710" y="8900"/>
                </a:cubicBezTo>
                <a:lnTo>
                  <a:pt x="8710" y="10705"/>
                </a:lnTo>
                <a:cubicBezTo>
                  <a:pt x="8710" y="10863"/>
                  <a:pt x="8837" y="10958"/>
                  <a:pt x="8963" y="10958"/>
                </a:cubicBezTo>
                <a:lnTo>
                  <a:pt x="10800" y="10958"/>
                </a:lnTo>
                <a:cubicBezTo>
                  <a:pt x="10927" y="10958"/>
                  <a:pt x="11053" y="10863"/>
                  <a:pt x="11053" y="10705"/>
                </a:cubicBezTo>
                <a:lnTo>
                  <a:pt x="11053" y="8900"/>
                </a:lnTo>
                <a:cubicBezTo>
                  <a:pt x="11053" y="8742"/>
                  <a:pt x="10927" y="8647"/>
                  <a:pt x="10800" y="8647"/>
                </a:cubicBezTo>
                <a:close/>
                <a:moveTo>
                  <a:pt x="3342" y="3065"/>
                </a:moveTo>
                <a:cubicBezTo>
                  <a:pt x="3104" y="3065"/>
                  <a:pt x="2867" y="3131"/>
                  <a:pt x="2629" y="3263"/>
                </a:cubicBezTo>
                <a:cubicBezTo>
                  <a:pt x="2408" y="3421"/>
                  <a:pt x="2408" y="3516"/>
                  <a:pt x="2439" y="3770"/>
                </a:cubicBezTo>
                <a:cubicBezTo>
                  <a:pt x="2439" y="4055"/>
                  <a:pt x="2534" y="4308"/>
                  <a:pt x="2693" y="4530"/>
                </a:cubicBezTo>
                <a:cubicBezTo>
                  <a:pt x="3009" y="5036"/>
                  <a:pt x="3579" y="5353"/>
                  <a:pt x="4213" y="5353"/>
                </a:cubicBezTo>
                <a:cubicBezTo>
                  <a:pt x="4371" y="5353"/>
                  <a:pt x="4530" y="5321"/>
                  <a:pt x="4688" y="5258"/>
                </a:cubicBezTo>
                <a:lnTo>
                  <a:pt x="4688" y="6018"/>
                </a:lnTo>
                <a:cubicBezTo>
                  <a:pt x="4593" y="5986"/>
                  <a:pt x="4466" y="5923"/>
                  <a:pt x="4371" y="5891"/>
                </a:cubicBezTo>
                <a:cubicBezTo>
                  <a:pt x="4097" y="5794"/>
                  <a:pt x="3830" y="5689"/>
                  <a:pt x="3547" y="5689"/>
                </a:cubicBezTo>
                <a:cubicBezTo>
                  <a:pt x="3275" y="5689"/>
                  <a:pt x="2987" y="5786"/>
                  <a:pt x="2661" y="6081"/>
                </a:cubicBezTo>
                <a:cubicBezTo>
                  <a:pt x="2376" y="6366"/>
                  <a:pt x="2186" y="6651"/>
                  <a:pt x="2059" y="7000"/>
                </a:cubicBezTo>
                <a:cubicBezTo>
                  <a:pt x="1964" y="7316"/>
                  <a:pt x="1901" y="7665"/>
                  <a:pt x="1901" y="8108"/>
                </a:cubicBezTo>
                <a:cubicBezTo>
                  <a:pt x="1901" y="8742"/>
                  <a:pt x="2123" y="9343"/>
                  <a:pt x="2471" y="9850"/>
                </a:cubicBezTo>
                <a:cubicBezTo>
                  <a:pt x="2819" y="10357"/>
                  <a:pt x="3326" y="10737"/>
                  <a:pt x="3928" y="10958"/>
                </a:cubicBezTo>
                <a:cubicBezTo>
                  <a:pt x="4005" y="10987"/>
                  <a:pt x="4079" y="10999"/>
                  <a:pt x="4151" y="10999"/>
                </a:cubicBezTo>
                <a:cubicBezTo>
                  <a:pt x="4316" y="10999"/>
                  <a:pt x="4470" y="10939"/>
                  <a:pt x="4625" y="10895"/>
                </a:cubicBezTo>
                <a:cubicBezTo>
                  <a:pt x="4720" y="10832"/>
                  <a:pt x="4846" y="10800"/>
                  <a:pt x="4941" y="10800"/>
                </a:cubicBezTo>
                <a:cubicBezTo>
                  <a:pt x="5036" y="10800"/>
                  <a:pt x="5163" y="10832"/>
                  <a:pt x="5290" y="10895"/>
                </a:cubicBezTo>
                <a:cubicBezTo>
                  <a:pt x="5444" y="10939"/>
                  <a:pt x="5598" y="10999"/>
                  <a:pt x="5763" y="10999"/>
                </a:cubicBezTo>
                <a:cubicBezTo>
                  <a:pt x="5835" y="10999"/>
                  <a:pt x="5909" y="10987"/>
                  <a:pt x="5986" y="10958"/>
                </a:cubicBezTo>
                <a:cubicBezTo>
                  <a:pt x="6461" y="10800"/>
                  <a:pt x="6905" y="10483"/>
                  <a:pt x="7253" y="10072"/>
                </a:cubicBezTo>
                <a:cubicBezTo>
                  <a:pt x="7601" y="9692"/>
                  <a:pt x="7823" y="9217"/>
                  <a:pt x="7950" y="8678"/>
                </a:cubicBezTo>
                <a:cubicBezTo>
                  <a:pt x="7950" y="8552"/>
                  <a:pt x="7886" y="8425"/>
                  <a:pt x="7760" y="8393"/>
                </a:cubicBezTo>
                <a:cubicBezTo>
                  <a:pt x="7601" y="8393"/>
                  <a:pt x="7475" y="8457"/>
                  <a:pt x="7443" y="8583"/>
                </a:cubicBezTo>
                <a:cubicBezTo>
                  <a:pt x="7380" y="9027"/>
                  <a:pt x="7158" y="9438"/>
                  <a:pt x="6873" y="9755"/>
                </a:cubicBezTo>
                <a:cubicBezTo>
                  <a:pt x="6588" y="10103"/>
                  <a:pt x="6240" y="10357"/>
                  <a:pt x="5796" y="10515"/>
                </a:cubicBezTo>
                <a:cubicBezTo>
                  <a:pt x="5733" y="10515"/>
                  <a:pt x="5575" y="10483"/>
                  <a:pt x="5448" y="10420"/>
                </a:cubicBezTo>
                <a:cubicBezTo>
                  <a:pt x="5290" y="10357"/>
                  <a:pt x="5131" y="10325"/>
                  <a:pt x="4941" y="10325"/>
                </a:cubicBezTo>
                <a:cubicBezTo>
                  <a:pt x="4751" y="10325"/>
                  <a:pt x="4593" y="10357"/>
                  <a:pt x="4435" y="10420"/>
                </a:cubicBezTo>
                <a:cubicBezTo>
                  <a:pt x="4308" y="10483"/>
                  <a:pt x="4181" y="10515"/>
                  <a:pt x="4086" y="10515"/>
                </a:cubicBezTo>
                <a:cubicBezTo>
                  <a:pt x="3579" y="10325"/>
                  <a:pt x="3168" y="9977"/>
                  <a:pt x="2851" y="9565"/>
                </a:cubicBezTo>
                <a:cubicBezTo>
                  <a:pt x="2566" y="9153"/>
                  <a:pt x="2376" y="8647"/>
                  <a:pt x="2376" y="8077"/>
                </a:cubicBezTo>
                <a:cubicBezTo>
                  <a:pt x="2376" y="7696"/>
                  <a:pt x="2408" y="7411"/>
                  <a:pt x="2503" y="7158"/>
                </a:cubicBezTo>
                <a:cubicBezTo>
                  <a:pt x="2598" y="6873"/>
                  <a:pt x="2756" y="6651"/>
                  <a:pt x="3009" y="6430"/>
                </a:cubicBezTo>
                <a:cubicBezTo>
                  <a:pt x="3209" y="6245"/>
                  <a:pt x="3402" y="6180"/>
                  <a:pt x="3590" y="6180"/>
                </a:cubicBezTo>
                <a:cubicBezTo>
                  <a:pt x="3790" y="6180"/>
                  <a:pt x="3986" y="6253"/>
                  <a:pt x="4181" y="6335"/>
                </a:cubicBezTo>
                <a:cubicBezTo>
                  <a:pt x="4403" y="6430"/>
                  <a:pt x="4656" y="6556"/>
                  <a:pt x="4941" y="6556"/>
                </a:cubicBezTo>
                <a:cubicBezTo>
                  <a:pt x="5226" y="6556"/>
                  <a:pt x="5480" y="6430"/>
                  <a:pt x="5733" y="6335"/>
                </a:cubicBezTo>
                <a:cubicBezTo>
                  <a:pt x="5928" y="6253"/>
                  <a:pt x="6116" y="6180"/>
                  <a:pt x="6312" y="6180"/>
                </a:cubicBezTo>
                <a:cubicBezTo>
                  <a:pt x="6497" y="6180"/>
                  <a:pt x="6689" y="6245"/>
                  <a:pt x="6905" y="6430"/>
                </a:cubicBezTo>
                <a:cubicBezTo>
                  <a:pt x="7095" y="6620"/>
                  <a:pt x="7221" y="6778"/>
                  <a:pt x="7316" y="6968"/>
                </a:cubicBezTo>
                <a:cubicBezTo>
                  <a:pt x="7380" y="7126"/>
                  <a:pt x="7443" y="7348"/>
                  <a:pt x="7475" y="7570"/>
                </a:cubicBezTo>
                <a:cubicBezTo>
                  <a:pt x="7506" y="7696"/>
                  <a:pt x="7601" y="7791"/>
                  <a:pt x="7760" y="7791"/>
                </a:cubicBezTo>
                <a:cubicBezTo>
                  <a:pt x="7886" y="7760"/>
                  <a:pt x="7981" y="7633"/>
                  <a:pt x="7950" y="7506"/>
                </a:cubicBezTo>
                <a:cubicBezTo>
                  <a:pt x="7918" y="7221"/>
                  <a:pt x="7855" y="6968"/>
                  <a:pt x="7728" y="6746"/>
                </a:cubicBezTo>
                <a:cubicBezTo>
                  <a:pt x="7633" y="6493"/>
                  <a:pt x="7475" y="6303"/>
                  <a:pt x="7221" y="6081"/>
                </a:cubicBezTo>
                <a:cubicBezTo>
                  <a:pt x="6905" y="5781"/>
                  <a:pt x="6612" y="5678"/>
                  <a:pt x="6335" y="5678"/>
                </a:cubicBezTo>
                <a:cubicBezTo>
                  <a:pt x="6058" y="5678"/>
                  <a:pt x="5796" y="5781"/>
                  <a:pt x="5543" y="5891"/>
                </a:cubicBezTo>
                <a:cubicBezTo>
                  <a:pt x="5416" y="5923"/>
                  <a:pt x="5321" y="5986"/>
                  <a:pt x="5195" y="6018"/>
                </a:cubicBezTo>
                <a:lnTo>
                  <a:pt x="5195" y="4846"/>
                </a:lnTo>
                <a:cubicBezTo>
                  <a:pt x="5226" y="4561"/>
                  <a:pt x="5163" y="4245"/>
                  <a:pt x="5005" y="3960"/>
                </a:cubicBezTo>
                <a:cubicBezTo>
                  <a:pt x="4688" y="3421"/>
                  <a:pt x="4118" y="3073"/>
                  <a:pt x="3484" y="3073"/>
                </a:cubicBezTo>
                <a:cubicBezTo>
                  <a:pt x="3437" y="3068"/>
                  <a:pt x="3389" y="3065"/>
                  <a:pt x="3342" y="3065"/>
                </a:cubicBezTo>
                <a:close/>
                <a:moveTo>
                  <a:pt x="8330" y="14030"/>
                </a:moveTo>
                <a:cubicBezTo>
                  <a:pt x="8488" y="14030"/>
                  <a:pt x="8647" y="14094"/>
                  <a:pt x="8742" y="14189"/>
                </a:cubicBezTo>
                <a:cubicBezTo>
                  <a:pt x="8868" y="14315"/>
                  <a:pt x="8932" y="14442"/>
                  <a:pt x="8932" y="14600"/>
                </a:cubicBezTo>
                <a:cubicBezTo>
                  <a:pt x="8932" y="14790"/>
                  <a:pt x="8868" y="14917"/>
                  <a:pt x="8742" y="15044"/>
                </a:cubicBezTo>
                <a:cubicBezTo>
                  <a:pt x="8647" y="15139"/>
                  <a:pt x="8488" y="15202"/>
                  <a:pt x="8330" y="15202"/>
                </a:cubicBezTo>
                <a:cubicBezTo>
                  <a:pt x="8171" y="15202"/>
                  <a:pt x="8013" y="15139"/>
                  <a:pt x="7918" y="15044"/>
                </a:cubicBezTo>
                <a:cubicBezTo>
                  <a:pt x="7823" y="14917"/>
                  <a:pt x="7760" y="14790"/>
                  <a:pt x="7760" y="14600"/>
                </a:cubicBezTo>
                <a:cubicBezTo>
                  <a:pt x="7760" y="14442"/>
                  <a:pt x="7823" y="14315"/>
                  <a:pt x="7918" y="14189"/>
                </a:cubicBezTo>
                <a:cubicBezTo>
                  <a:pt x="8045" y="14094"/>
                  <a:pt x="8171" y="14030"/>
                  <a:pt x="8330" y="14030"/>
                </a:cubicBezTo>
                <a:close/>
                <a:moveTo>
                  <a:pt x="15740" y="3580"/>
                </a:moveTo>
                <a:cubicBezTo>
                  <a:pt x="15614" y="3580"/>
                  <a:pt x="15487" y="3706"/>
                  <a:pt x="15487" y="3833"/>
                </a:cubicBezTo>
                <a:lnTo>
                  <a:pt x="15487" y="12003"/>
                </a:lnTo>
                <a:lnTo>
                  <a:pt x="1173" y="12003"/>
                </a:lnTo>
                <a:lnTo>
                  <a:pt x="1173" y="11148"/>
                </a:lnTo>
                <a:cubicBezTo>
                  <a:pt x="1173" y="11022"/>
                  <a:pt x="1046" y="10895"/>
                  <a:pt x="919" y="10895"/>
                </a:cubicBezTo>
                <a:cubicBezTo>
                  <a:pt x="793" y="10895"/>
                  <a:pt x="666" y="11022"/>
                  <a:pt x="666" y="11148"/>
                </a:cubicBezTo>
                <a:lnTo>
                  <a:pt x="666" y="12257"/>
                </a:lnTo>
                <a:cubicBezTo>
                  <a:pt x="666" y="12383"/>
                  <a:pt x="793" y="12510"/>
                  <a:pt x="919" y="12510"/>
                </a:cubicBezTo>
                <a:lnTo>
                  <a:pt x="8076" y="12510"/>
                </a:lnTo>
                <a:lnTo>
                  <a:pt x="8076" y="13555"/>
                </a:lnTo>
                <a:cubicBezTo>
                  <a:pt x="7886" y="13619"/>
                  <a:pt x="7696" y="13714"/>
                  <a:pt x="7570" y="13840"/>
                </a:cubicBezTo>
                <a:cubicBezTo>
                  <a:pt x="7380" y="14062"/>
                  <a:pt x="7253" y="14315"/>
                  <a:pt x="7253" y="14632"/>
                </a:cubicBezTo>
                <a:cubicBezTo>
                  <a:pt x="7253" y="14917"/>
                  <a:pt x="7380" y="15202"/>
                  <a:pt x="7570" y="15392"/>
                </a:cubicBezTo>
                <a:cubicBezTo>
                  <a:pt x="7760" y="15582"/>
                  <a:pt x="8045" y="15709"/>
                  <a:pt x="8330" y="15709"/>
                </a:cubicBezTo>
                <a:cubicBezTo>
                  <a:pt x="8615" y="15709"/>
                  <a:pt x="8900" y="15582"/>
                  <a:pt x="9090" y="15392"/>
                </a:cubicBezTo>
                <a:cubicBezTo>
                  <a:pt x="9280" y="15202"/>
                  <a:pt x="9407" y="14917"/>
                  <a:pt x="9407" y="14632"/>
                </a:cubicBezTo>
                <a:cubicBezTo>
                  <a:pt x="9407" y="14315"/>
                  <a:pt x="9280" y="14062"/>
                  <a:pt x="9090" y="13840"/>
                </a:cubicBezTo>
                <a:cubicBezTo>
                  <a:pt x="8963" y="13714"/>
                  <a:pt x="8773" y="13619"/>
                  <a:pt x="8583" y="13555"/>
                </a:cubicBezTo>
                <a:lnTo>
                  <a:pt x="8583" y="12510"/>
                </a:lnTo>
                <a:lnTo>
                  <a:pt x="15740" y="12510"/>
                </a:lnTo>
                <a:cubicBezTo>
                  <a:pt x="15867" y="12510"/>
                  <a:pt x="15994" y="12383"/>
                  <a:pt x="15994" y="12257"/>
                </a:cubicBezTo>
                <a:lnTo>
                  <a:pt x="15994" y="3833"/>
                </a:lnTo>
                <a:cubicBezTo>
                  <a:pt x="15994" y="3706"/>
                  <a:pt x="15867" y="3580"/>
                  <a:pt x="15740" y="358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5789172" y="2145194"/>
            <a:ext cx="492429" cy="491319"/>
          </a:xfrm>
          <a:custGeom>
            <a:avLst/>
            <a:gdLst/>
            <a:ahLst/>
            <a:cxnLst/>
            <a:rect l="l" t="t" r="r" b="b"/>
            <a:pathLst>
              <a:path w="14189" h="14157" extrusionOk="0">
                <a:moveTo>
                  <a:pt x="1584" y="412"/>
                </a:moveTo>
                <a:lnTo>
                  <a:pt x="1584" y="1584"/>
                </a:lnTo>
                <a:lnTo>
                  <a:pt x="412" y="1584"/>
                </a:lnTo>
                <a:lnTo>
                  <a:pt x="412" y="412"/>
                </a:lnTo>
                <a:close/>
                <a:moveTo>
                  <a:pt x="7664" y="412"/>
                </a:moveTo>
                <a:lnTo>
                  <a:pt x="7664" y="1584"/>
                </a:lnTo>
                <a:lnTo>
                  <a:pt x="6492" y="1584"/>
                </a:lnTo>
                <a:lnTo>
                  <a:pt x="6492" y="412"/>
                </a:lnTo>
                <a:close/>
                <a:moveTo>
                  <a:pt x="13745" y="412"/>
                </a:moveTo>
                <a:lnTo>
                  <a:pt x="13745" y="1584"/>
                </a:lnTo>
                <a:lnTo>
                  <a:pt x="12573" y="1584"/>
                </a:lnTo>
                <a:lnTo>
                  <a:pt x="12573" y="412"/>
                </a:lnTo>
                <a:close/>
                <a:moveTo>
                  <a:pt x="2660" y="6714"/>
                </a:moveTo>
                <a:cubicBezTo>
                  <a:pt x="2565" y="6714"/>
                  <a:pt x="2470" y="6809"/>
                  <a:pt x="2470" y="6936"/>
                </a:cubicBezTo>
                <a:cubicBezTo>
                  <a:pt x="2470" y="7062"/>
                  <a:pt x="2565" y="7126"/>
                  <a:pt x="2660" y="7126"/>
                </a:cubicBezTo>
                <a:lnTo>
                  <a:pt x="5194" y="7126"/>
                </a:lnTo>
                <a:cubicBezTo>
                  <a:pt x="5289" y="7126"/>
                  <a:pt x="5384" y="7062"/>
                  <a:pt x="5384" y="6936"/>
                </a:cubicBezTo>
                <a:cubicBezTo>
                  <a:pt x="5384" y="6809"/>
                  <a:pt x="5289" y="6714"/>
                  <a:pt x="5194" y="6714"/>
                </a:cubicBezTo>
                <a:close/>
                <a:moveTo>
                  <a:pt x="1584" y="6492"/>
                </a:moveTo>
                <a:lnTo>
                  <a:pt x="1584" y="7664"/>
                </a:lnTo>
                <a:lnTo>
                  <a:pt x="412" y="7664"/>
                </a:lnTo>
                <a:lnTo>
                  <a:pt x="412" y="6492"/>
                </a:lnTo>
                <a:close/>
                <a:moveTo>
                  <a:pt x="13745" y="6492"/>
                </a:moveTo>
                <a:lnTo>
                  <a:pt x="13745" y="7664"/>
                </a:lnTo>
                <a:lnTo>
                  <a:pt x="12573" y="7664"/>
                </a:lnTo>
                <a:lnTo>
                  <a:pt x="12573" y="6492"/>
                </a:lnTo>
                <a:close/>
                <a:moveTo>
                  <a:pt x="2660" y="7727"/>
                </a:moveTo>
                <a:cubicBezTo>
                  <a:pt x="2565" y="7727"/>
                  <a:pt x="2470" y="7822"/>
                  <a:pt x="2470" y="7917"/>
                </a:cubicBezTo>
                <a:cubicBezTo>
                  <a:pt x="2470" y="8044"/>
                  <a:pt x="2565" y="8139"/>
                  <a:pt x="2660" y="8139"/>
                </a:cubicBezTo>
                <a:lnTo>
                  <a:pt x="5194" y="8139"/>
                </a:lnTo>
                <a:cubicBezTo>
                  <a:pt x="5289" y="8139"/>
                  <a:pt x="5384" y="8044"/>
                  <a:pt x="5384" y="7917"/>
                </a:cubicBezTo>
                <a:cubicBezTo>
                  <a:pt x="5384" y="7791"/>
                  <a:pt x="5289" y="7727"/>
                  <a:pt x="5194" y="7727"/>
                </a:cubicBezTo>
                <a:close/>
                <a:moveTo>
                  <a:pt x="2660" y="8709"/>
                </a:moveTo>
                <a:cubicBezTo>
                  <a:pt x="2565" y="8709"/>
                  <a:pt x="2470" y="8804"/>
                  <a:pt x="2470" y="8899"/>
                </a:cubicBezTo>
                <a:cubicBezTo>
                  <a:pt x="2470" y="9026"/>
                  <a:pt x="2565" y="9121"/>
                  <a:pt x="2660" y="9121"/>
                </a:cubicBezTo>
                <a:lnTo>
                  <a:pt x="5194" y="9121"/>
                </a:lnTo>
                <a:cubicBezTo>
                  <a:pt x="5289" y="9121"/>
                  <a:pt x="5384" y="9026"/>
                  <a:pt x="5384" y="8899"/>
                </a:cubicBezTo>
                <a:cubicBezTo>
                  <a:pt x="5384" y="8804"/>
                  <a:pt x="5289" y="8709"/>
                  <a:pt x="5194" y="8709"/>
                </a:cubicBezTo>
                <a:close/>
                <a:moveTo>
                  <a:pt x="2660" y="9691"/>
                </a:moveTo>
                <a:cubicBezTo>
                  <a:pt x="2565" y="9691"/>
                  <a:pt x="2470" y="9786"/>
                  <a:pt x="2470" y="9913"/>
                </a:cubicBezTo>
                <a:cubicBezTo>
                  <a:pt x="2470" y="10008"/>
                  <a:pt x="2565" y="10103"/>
                  <a:pt x="2660" y="10103"/>
                </a:cubicBezTo>
                <a:lnTo>
                  <a:pt x="5194" y="10103"/>
                </a:lnTo>
                <a:cubicBezTo>
                  <a:pt x="5289" y="10103"/>
                  <a:pt x="5384" y="10008"/>
                  <a:pt x="5384" y="9913"/>
                </a:cubicBezTo>
                <a:cubicBezTo>
                  <a:pt x="5384" y="9786"/>
                  <a:pt x="5289" y="9691"/>
                  <a:pt x="5194" y="9691"/>
                </a:cubicBezTo>
                <a:close/>
                <a:moveTo>
                  <a:pt x="2660" y="10673"/>
                </a:moveTo>
                <a:cubicBezTo>
                  <a:pt x="2565" y="10673"/>
                  <a:pt x="2470" y="10768"/>
                  <a:pt x="2470" y="10894"/>
                </a:cubicBezTo>
                <a:cubicBezTo>
                  <a:pt x="2470" y="11021"/>
                  <a:pt x="2565" y="11116"/>
                  <a:pt x="2660" y="11116"/>
                </a:cubicBezTo>
                <a:lnTo>
                  <a:pt x="5194" y="11116"/>
                </a:lnTo>
                <a:cubicBezTo>
                  <a:pt x="5289" y="11116"/>
                  <a:pt x="5384" y="11021"/>
                  <a:pt x="5384" y="10894"/>
                </a:cubicBezTo>
                <a:cubicBezTo>
                  <a:pt x="5384" y="10768"/>
                  <a:pt x="5289" y="10673"/>
                  <a:pt x="5194" y="10673"/>
                </a:cubicBezTo>
                <a:close/>
                <a:moveTo>
                  <a:pt x="3737" y="2819"/>
                </a:moveTo>
                <a:cubicBezTo>
                  <a:pt x="3642" y="2819"/>
                  <a:pt x="3547" y="2914"/>
                  <a:pt x="3547" y="3040"/>
                </a:cubicBezTo>
                <a:lnTo>
                  <a:pt x="3547" y="4624"/>
                </a:lnTo>
                <a:cubicBezTo>
                  <a:pt x="3547" y="4751"/>
                  <a:pt x="3642" y="4846"/>
                  <a:pt x="3737" y="4846"/>
                </a:cubicBezTo>
                <a:lnTo>
                  <a:pt x="5859" y="4846"/>
                </a:lnTo>
                <a:lnTo>
                  <a:pt x="5859" y="10894"/>
                </a:lnTo>
                <a:cubicBezTo>
                  <a:pt x="5859" y="11021"/>
                  <a:pt x="5922" y="11116"/>
                  <a:pt x="6049" y="11116"/>
                </a:cubicBezTo>
                <a:lnTo>
                  <a:pt x="7664" y="11116"/>
                </a:lnTo>
                <a:cubicBezTo>
                  <a:pt x="7759" y="11116"/>
                  <a:pt x="7854" y="11021"/>
                  <a:pt x="7854" y="10894"/>
                </a:cubicBezTo>
                <a:lnTo>
                  <a:pt x="7854" y="7126"/>
                </a:lnTo>
                <a:lnTo>
                  <a:pt x="8329" y="7126"/>
                </a:lnTo>
                <a:lnTo>
                  <a:pt x="8329" y="10894"/>
                </a:lnTo>
                <a:cubicBezTo>
                  <a:pt x="8329" y="11021"/>
                  <a:pt x="8424" y="11116"/>
                  <a:pt x="8519" y="11116"/>
                </a:cubicBezTo>
                <a:lnTo>
                  <a:pt x="9723" y="11116"/>
                </a:lnTo>
                <a:cubicBezTo>
                  <a:pt x="9818" y="11116"/>
                  <a:pt x="9913" y="11021"/>
                  <a:pt x="9913" y="10894"/>
                </a:cubicBezTo>
                <a:lnTo>
                  <a:pt x="9913" y="7126"/>
                </a:lnTo>
                <a:lnTo>
                  <a:pt x="11433" y="7126"/>
                </a:lnTo>
                <a:cubicBezTo>
                  <a:pt x="11528" y="7126"/>
                  <a:pt x="11623" y="7062"/>
                  <a:pt x="11623" y="6936"/>
                </a:cubicBezTo>
                <a:lnTo>
                  <a:pt x="11623" y="5732"/>
                </a:lnTo>
                <a:cubicBezTo>
                  <a:pt x="11623" y="5637"/>
                  <a:pt x="11528" y="5542"/>
                  <a:pt x="11433" y="5542"/>
                </a:cubicBezTo>
                <a:lnTo>
                  <a:pt x="9596" y="5542"/>
                </a:lnTo>
                <a:cubicBezTo>
                  <a:pt x="9469" y="5542"/>
                  <a:pt x="9374" y="5637"/>
                  <a:pt x="9374" y="5732"/>
                </a:cubicBezTo>
                <a:cubicBezTo>
                  <a:pt x="9374" y="5859"/>
                  <a:pt x="9469" y="5954"/>
                  <a:pt x="9596" y="5954"/>
                </a:cubicBezTo>
                <a:lnTo>
                  <a:pt x="11211" y="5954"/>
                </a:lnTo>
                <a:lnTo>
                  <a:pt x="11211" y="6714"/>
                </a:lnTo>
                <a:lnTo>
                  <a:pt x="9723" y="6714"/>
                </a:lnTo>
                <a:cubicBezTo>
                  <a:pt x="9596" y="6714"/>
                  <a:pt x="9501" y="6809"/>
                  <a:pt x="9501" y="6936"/>
                </a:cubicBezTo>
                <a:lnTo>
                  <a:pt x="9501" y="10673"/>
                </a:lnTo>
                <a:lnTo>
                  <a:pt x="8741" y="10673"/>
                </a:lnTo>
                <a:lnTo>
                  <a:pt x="8741" y="6936"/>
                </a:lnTo>
                <a:cubicBezTo>
                  <a:pt x="8741" y="6809"/>
                  <a:pt x="8646" y="6714"/>
                  <a:pt x="8519" y="6714"/>
                </a:cubicBezTo>
                <a:lnTo>
                  <a:pt x="7031" y="6714"/>
                </a:lnTo>
                <a:lnTo>
                  <a:pt x="7031" y="5954"/>
                </a:lnTo>
                <a:lnTo>
                  <a:pt x="8646" y="5954"/>
                </a:lnTo>
                <a:cubicBezTo>
                  <a:pt x="8773" y="5954"/>
                  <a:pt x="8868" y="5859"/>
                  <a:pt x="8868" y="5732"/>
                </a:cubicBezTo>
                <a:cubicBezTo>
                  <a:pt x="8868" y="5637"/>
                  <a:pt x="8773" y="5542"/>
                  <a:pt x="8646" y="5542"/>
                </a:cubicBezTo>
                <a:lnTo>
                  <a:pt x="7854" y="5542"/>
                </a:lnTo>
                <a:lnTo>
                  <a:pt x="7854" y="4846"/>
                </a:lnTo>
                <a:lnTo>
                  <a:pt x="9976" y="4846"/>
                </a:lnTo>
                <a:cubicBezTo>
                  <a:pt x="10071" y="4846"/>
                  <a:pt x="10166" y="4751"/>
                  <a:pt x="10166" y="4624"/>
                </a:cubicBezTo>
                <a:lnTo>
                  <a:pt x="10166" y="3040"/>
                </a:lnTo>
                <a:cubicBezTo>
                  <a:pt x="10166" y="2914"/>
                  <a:pt x="10071" y="2819"/>
                  <a:pt x="9976" y="2819"/>
                </a:cubicBezTo>
                <a:lnTo>
                  <a:pt x="7316" y="2819"/>
                </a:lnTo>
                <a:cubicBezTo>
                  <a:pt x="7221" y="2819"/>
                  <a:pt x="7126" y="2914"/>
                  <a:pt x="7126" y="3040"/>
                </a:cubicBezTo>
                <a:cubicBezTo>
                  <a:pt x="7126" y="3135"/>
                  <a:pt x="7221" y="3230"/>
                  <a:pt x="7316" y="3230"/>
                </a:cubicBezTo>
                <a:lnTo>
                  <a:pt x="9754" y="3230"/>
                </a:lnTo>
                <a:lnTo>
                  <a:pt x="9754" y="4434"/>
                </a:lnTo>
                <a:lnTo>
                  <a:pt x="7664" y="4434"/>
                </a:lnTo>
                <a:cubicBezTo>
                  <a:pt x="7538" y="4434"/>
                  <a:pt x="7443" y="4529"/>
                  <a:pt x="7443" y="4624"/>
                </a:cubicBezTo>
                <a:lnTo>
                  <a:pt x="7443" y="5542"/>
                </a:lnTo>
                <a:lnTo>
                  <a:pt x="6841" y="5542"/>
                </a:lnTo>
                <a:cubicBezTo>
                  <a:pt x="6714" y="5542"/>
                  <a:pt x="6619" y="5637"/>
                  <a:pt x="6619" y="5732"/>
                </a:cubicBezTo>
                <a:lnTo>
                  <a:pt x="6619" y="6936"/>
                </a:lnTo>
                <a:cubicBezTo>
                  <a:pt x="6619" y="7062"/>
                  <a:pt x="6714" y="7126"/>
                  <a:pt x="6841" y="7126"/>
                </a:cubicBezTo>
                <a:lnTo>
                  <a:pt x="7443" y="7126"/>
                </a:lnTo>
                <a:lnTo>
                  <a:pt x="7443" y="10673"/>
                </a:lnTo>
                <a:lnTo>
                  <a:pt x="6271" y="10673"/>
                </a:lnTo>
                <a:lnTo>
                  <a:pt x="6271" y="4624"/>
                </a:lnTo>
                <a:cubicBezTo>
                  <a:pt x="6271" y="4529"/>
                  <a:pt x="6176" y="4434"/>
                  <a:pt x="6049" y="4434"/>
                </a:cubicBezTo>
                <a:lnTo>
                  <a:pt x="3959" y="4434"/>
                </a:lnTo>
                <a:lnTo>
                  <a:pt x="3959" y="3230"/>
                </a:lnTo>
                <a:lnTo>
                  <a:pt x="6397" y="3230"/>
                </a:lnTo>
                <a:cubicBezTo>
                  <a:pt x="6492" y="3230"/>
                  <a:pt x="6587" y="3135"/>
                  <a:pt x="6587" y="3040"/>
                </a:cubicBezTo>
                <a:cubicBezTo>
                  <a:pt x="6587" y="2914"/>
                  <a:pt x="6492" y="2819"/>
                  <a:pt x="6397" y="2819"/>
                </a:cubicBezTo>
                <a:close/>
                <a:moveTo>
                  <a:pt x="12161" y="1204"/>
                </a:moveTo>
                <a:lnTo>
                  <a:pt x="12161" y="1805"/>
                </a:lnTo>
                <a:cubicBezTo>
                  <a:pt x="12161" y="1900"/>
                  <a:pt x="12256" y="1995"/>
                  <a:pt x="12351" y="1995"/>
                </a:cubicBezTo>
                <a:lnTo>
                  <a:pt x="12953" y="1995"/>
                </a:lnTo>
                <a:lnTo>
                  <a:pt x="12953" y="6081"/>
                </a:lnTo>
                <a:lnTo>
                  <a:pt x="12351" y="6081"/>
                </a:lnTo>
                <a:cubicBezTo>
                  <a:pt x="12256" y="6081"/>
                  <a:pt x="12161" y="6176"/>
                  <a:pt x="12161" y="6271"/>
                </a:cubicBezTo>
                <a:lnTo>
                  <a:pt x="12161" y="7886"/>
                </a:lnTo>
                <a:cubicBezTo>
                  <a:pt x="12161" y="8012"/>
                  <a:pt x="12256" y="8107"/>
                  <a:pt x="12351" y="8107"/>
                </a:cubicBezTo>
                <a:lnTo>
                  <a:pt x="12953" y="8107"/>
                </a:lnTo>
                <a:lnTo>
                  <a:pt x="12953" y="12161"/>
                </a:lnTo>
                <a:lnTo>
                  <a:pt x="12351" y="12161"/>
                </a:lnTo>
                <a:cubicBezTo>
                  <a:pt x="12256" y="12161"/>
                  <a:pt x="12161" y="12256"/>
                  <a:pt x="12161" y="12351"/>
                </a:cubicBezTo>
                <a:lnTo>
                  <a:pt x="12161" y="12953"/>
                </a:lnTo>
                <a:lnTo>
                  <a:pt x="8108" y="12953"/>
                </a:lnTo>
                <a:lnTo>
                  <a:pt x="8108" y="12351"/>
                </a:lnTo>
                <a:cubicBezTo>
                  <a:pt x="8108" y="12256"/>
                  <a:pt x="8013" y="12161"/>
                  <a:pt x="7886" y="12161"/>
                </a:cubicBezTo>
                <a:lnTo>
                  <a:pt x="6302" y="12161"/>
                </a:lnTo>
                <a:cubicBezTo>
                  <a:pt x="6176" y="12161"/>
                  <a:pt x="6081" y="12256"/>
                  <a:pt x="6081" y="12351"/>
                </a:cubicBezTo>
                <a:lnTo>
                  <a:pt x="6081" y="12953"/>
                </a:lnTo>
                <a:lnTo>
                  <a:pt x="2027" y="12953"/>
                </a:lnTo>
                <a:lnTo>
                  <a:pt x="2027" y="12351"/>
                </a:lnTo>
                <a:cubicBezTo>
                  <a:pt x="2027" y="12256"/>
                  <a:pt x="1932" y="12161"/>
                  <a:pt x="1805" y="12161"/>
                </a:cubicBezTo>
                <a:lnTo>
                  <a:pt x="1204" y="12161"/>
                </a:lnTo>
                <a:lnTo>
                  <a:pt x="1204" y="8107"/>
                </a:lnTo>
                <a:lnTo>
                  <a:pt x="1805" y="8107"/>
                </a:lnTo>
                <a:cubicBezTo>
                  <a:pt x="1932" y="8107"/>
                  <a:pt x="2027" y="8012"/>
                  <a:pt x="2027" y="7886"/>
                </a:cubicBezTo>
                <a:lnTo>
                  <a:pt x="2027" y="6271"/>
                </a:lnTo>
                <a:cubicBezTo>
                  <a:pt x="2027" y="6176"/>
                  <a:pt x="1932" y="6081"/>
                  <a:pt x="1805" y="6081"/>
                </a:cubicBezTo>
                <a:lnTo>
                  <a:pt x="1204" y="6081"/>
                </a:lnTo>
                <a:lnTo>
                  <a:pt x="1204" y="1995"/>
                </a:lnTo>
                <a:lnTo>
                  <a:pt x="1805" y="1995"/>
                </a:lnTo>
                <a:cubicBezTo>
                  <a:pt x="1932" y="1995"/>
                  <a:pt x="2027" y="1900"/>
                  <a:pt x="2027" y="1805"/>
                </a:cubicBezTo>
                <a:lnTo>
                  <a:pt x="2027" y="1204"/>
                </a:lnTo>
                <a:lnTo>
                  <a:pt x="6081" y="1204"/>
                </a:lnTo>
                <a:lnTo>
                  <a:pt x="6081" y="1805"/>
                </a:lnTo>
                <a:cubicBezTo>
                  <a:pt x="6081" y="1900"/>
                  <a:pt x="6176" y="1995"/>
                  <a:pt x="6302" y="1995"/>
                </a:cubicBezTo>
                <a:lnTo>
                  <a:pt x="7886" y="1995"/>
                </a:lnTo>
                <a:cubicBezTo>
                  <a:pt x="8013" y="1995"/>
                  <a:pt x="8108" y="1900"/>
                  <a:pt x="8108" y="1805"/>
                </a:cubicBezTo>
                <a:lnTo>
                  <a:pt x="8108" y="1204"/>
                </a:lnTo>
                <a:close/>
                <a:moveTo>
                  <a:pt x="1584" y="12573"/>
                </a:moveTo>
                <a:lnTo>
                  <a:pt x="1584" y="13745"/>
                </a:lnTo>
                <a:lnTo>
                  <a:pt x="412" y="13745"/>
                </a:lnTo>
                <a:lnTo>
                  <a:pt x="412" y="12573"/>
                </a:lnTo>
                <a:close/>
                <a:moveTo>
                  <a:pt x="7664" y="12573"/>
                </a:moveTo>
                <a:lnTo>
                  <a:pt x="7664" y="13745"/>
                </a:lnTo>
                <a:lnTo>
                  <a:pt x="6492" y="13745"/>
                </a:lnTo>
                <a:lnTo>
                  <a:pt x="6492" y="12573"/>
                </a:lnTo>
                <a:close/>
                <a:moveTo>
                  <a:pt x="13745" y="12573"/>
                </a:moveTo>
                <a:lnTo>
                  <a:pt x="13745" y="13745"/>
                </a:lnTo>
                <a:lnTo>
                  <a:pt x="12573" y="13745"/>
                </a:lnTo>
                <a:lnTo>
                  <a:pt x="12573" y="12573"/>
                </a:lnTo>
                <a:close/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lnTo>
                  <a:pt x="0" y="1805"/>
                </a:lnTo>
                <a:cubicBezTo>
                  <a:pt x="0" y="1900"/>
                  <a:pt x="95" y="1995"/>
                  <a:pt x="190" y="1995"/>
                </a:cubicBezTo>
                <a:lnTo>
                  <a:pt x="792" y="1995"/>
                </a:lnTo>
                <a:lnTo>
                  <a:pt x="792" y="6081"/>
                </a:lnTo>
                <a:lnTo>
                  <a:pt x="190" y="6081"/>
                </a:lnTo>
                <a:cubicBezTo>
                  <a:pt x="95" y="6081"/>
                  <a:pt x="0" y="6176"/>
                  <a:pt x="0" y="6271"/>
                </a:cubicBezTo>
                <a:lnTo>
                  <a:pt x="0" y="7886"/>
                </a:lnTo>
                <a:cubicBezTo>
                  <a:pt x="0" y="8012"/>
                  <a:pt x="95" y="8107"/>
                  <a:pt x="190" y="8107"/>
                </a:cubicBezTo>
                <a:lnTo>
                  <a:pt x="792" y="8107"/>
                </a:lnTo>
                <a:lnTo>
                  <a:pt x="792" y="12161"/>
                </a:lnTo>
                <a:lnTo>
                  <a:pt x="190" y="12161"/>
                </a:lnTo>
                <a:cubicBezTo>
                  <a:pt x="95" y="12161"/>
                  <a:pt x="0" y="12256"/>
                  <a:pt x="0" y="12351"/>
                </a:cubicBezTo>
                <a:lnTo>
                  <a:pt x="0" y="13966"/>
                </a:lnTo>
                <a:cubicBezTo>
                  <a:pt x="0" y="14093"/>
                  <a:pt x="95" y="14156"/>
                  <a:pt x="190" y="14156"/>
                </a:cubicBezTo>
                <a:lnTo>
                  <a:pt x="1805" y="14156"/>
                </a:lnTo>
                <a:cubicBezTo>
                  <a:pt x="1932" y="14156"/>
                  <a:pt x="2027" y="14093"/>
                  <a:pt x="2027" y="13966"/>
                </a:cubicBezTo>
                <a:lnTo>
                  <a:pt x="2027" y="13365"/>
                </a:lnTo>
                <a:lnTo>
                  <a:pt x="6081" y="13365"/>
                </a:lnTo>
                <a:lnTo>
                  <a:pt x="6081" y="13966"/>
                </a:lnTo>
                <a:cubicBezTo>
                  <a:pt x="6081" y="14093"/>
                  <a:pt x="6176" y="14156"/>
                  <a:pt x="6302" y="14156"/>
                </a:cubicBezTo>
                <a:lnTo>
                  <a:pt x="7886" y="14156"/>
                </a:lnTo>
                <a:cubicBezTo>
                  <a:pt x="8013" y="14156"/>
                  <a:pt x="8108" y="14093"/>
                  <a:pt x="8108" y="13966"/>
                </a:cubicBezTo>
                <a:lnTo>
                  <a:pt x="8108" y="13365"/>
                </a:lnTo>
                <a:lnTo>
                  <a:pt x="12161" y="13365"/>
                </a:lnTo>
                <a:lnTo>
                  <a:pt x="12161" y="13966"/>
                </a:lnTo>
                <a:cubicBezTo>
                  <a:pt x="12161" y="14093"/>
                  <a:pt x="12256" y="14156"/>
                  <a:pt x="12351" y="14156"/>
                </a:cubicBezTo>
                <a:lnTo>
                  <a:pt x="13966" y="14156"/>
                </a:lnTo>
                <a:cubicBezTo>
                  <a:pt x="14093" y="14156"/>
                  <a:pt x="14188" y="14093"/>
                  <a:pt x="14188" y="13966"/>
                </a:cubicBezTo>
                <a:lnTo>
                  <a:pt x="14188" y="12351"/>
                </a:lnTo>
                <a:cubicBezTo>
                  <a:pt x="14188" y="12256"/>
                  <a:pt x="14093" y="12161"/>
                  <a:pt x="13966" y="12161"/>
                </a:cubicBezTo>
                <a:lnTo>
                  <a:pt x="13365" y="12161"/>
                </a:lnTo>
                <a:lnTo>
                  <a:pt x="13365" y="8107"/>
                </a:lnTo>
                <a:lnTo>
                  <a:pt x="13966" y="8107"/>
                </a:lnTo>
                <a:cubicBezTo>
                  <a:pt x="14061" y="8107"/>
                  <a:pt x="14156" y="8012"/>
                  <a:pt x="14156" y="7886"/>
                </a:cubicBezTo>
                <a:lnTo>
                  <a:pt x="14156" y="6271"/>
                </a:lnTo>
                <a:cubicBezTo>
                  <a:pt x="14156" y="6176"/>
                  <a:pt x="14093" y="6081"/>
                  <a:pt x="13966" y="6081"/>
                </a:cubicBezTo>
                <a:lnTo>
                  <a:pt x="13365" y="6081"/>
                </a:lnTo>
                <a:lnTo>
                  <a:pt x="13365" y="1995"/>
                </a:lnTo>
                <a:lnTo>
                  <a:pt x="13966" y="1995"/>
                </a:lnTo>
                <a:cubicBezTo>
                  <a:pt x="14061" y="1995"/>
                  <a:pt x="14156" y="1900"/>
                  <a:pt x="14156" y="1805"/>
                </a:cubicBezTo>
                <a:lnTo>
                  <a:pt x="14156" y="190"/>
                </a:lnTo>
                <a:cubicBezTo>
                  <a:pt x="14156" y="95"/>
                  <a:pt x="14093" y="0"/>
                  <a:pt x="13966" y="0"/>
                </a:cubicBezTo>
                <a:lnTo>
                  <a:pt x="12351" y="0"/>
                </a:lnTo>
                <a:cubicBezTo>
                  <a:pt x="12256" y="0"/>
                  <a:pt x="12161" y="95"/>
                  <a:pt x="12161" y="190"/>
                </a:cubicBezTo>
                <a:lnTo>
                  <a:pt x="12161" y="792"/>
                </a:lnTo>
                <a:lnTo>
                  <a:pt x="8108" y="792"/>
                </a:lnTo>
                <a:lnTo>
                  <a:pt x="8108" y="190"/>
                </a:lnTo>
                <a:cubicBezTo>
                  <a:pt x="8108" y="95"/>
                  <a:pt x="8013" y="0"/>
                  <a:pt x="7886" y="0"/>
                </a:cubicBezTo>
                <a:lnTo>
                  <a:pt x="6302" y="0"/>
                </a:lnTo>
                <a:cubicBezTo>
                  <a:pt x="6176" y="0"/>
                  <a:pt x="6081" y="95"/>
                  <a:pt x="6081" y="190"/>
                </a:cubicBezTo>
                <a:lnTo>
                  <a:pt x="6081" y="792"/>
                </a:lnTo>
                <a:lnTo>
                  <a:pt x="2027" y="792"/>
                </a:lnTo>
                <a:lnTo>
                  <a:pt x="2027" y="190"/>
                </a:lnTo>
                <a:cubicBezTo>
                  <a:pt x="2027" y="95"/>
                  <a:pt x="1932" y="0"/>
                  <a:pt x="1805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1815428" y="2119894"/>
            <a:ext cx="542994" cy="542994"/>
          </a:xfrm>
          <a:custGeom>
            <a:avLst/>
            <a:gdLst/>
            <a:ahLst/>
            <a:cxnLst/>
            <a:rect l="l" t="t" r="r" b="b"/>
            <a:pathLst>
              <a:path w="15646" h="15646" extrusionOk="0">
                <a:moveTo>
                  <a:pt x="7823" y="1078"/>
                </a:moveTo>
                <a:cubicBezTo>
                  <a:pt x="7601" y="1078"/>
                  <a:pt x="7411" y="1141"/>
                  <a:pt x="7253" y="1268"/>
                </a:cubicBezTo>
                <a:cubicBezTo>
                  <a:pt x="7094" y="1426"/>
                  <a:pt x="6968" y="1616"/>
                  <a:pt x="6936" y="1838"/>
                </a:cubicBezTo>
                <a:cubicBezTo>
                  <a:pt x="6936" y="1869"/>
                  <a:pt x="6936" y="1901"/>
                  <a:pt x="6936" y="1933"/>
                </a:cubicBezTo>
                <a:cubicBezTo>
                  <a:pt x="6936" y="2091"/>
                  <a:pt x="7031" y="2186"/>
                  <a:pt x="7158" y="2186"/>
                </a:cubicBezTo>
                <a:cubicBezTo>
                  <a:pt x="7284" y="2186"/>
                  <a:pt x="7411" y="2059"/>
                  <a:pt x="7411" y="1933"/>
                </a:cubicBezTo>
                <a:lnTo>
                  <a:pt x="7411" y="1901"/>
                </a:lnTo>
                <a:cubicBezTo>
                  <a:pt x="7411" y="1774"/>
                  <a:pt x="7474" y="1679"/>
                  <a:pt x="7538" y="1616"/>
                </a:cubicBezTo>
                <a:cubicBezTo>
                  <a:pt x="7601" y="1553"/>
                  <a:pt x="7696" y="1521"/>
                  <a:pt x="7823" y="1521"/>
                </a:cubicBezTo>
                <a:cubicBezTo>
                  <a:pt x="7918" y="1521"/>
                  <a:pt x="8013" y="1584"/>
                  <a:pt x="8108" y="1648"/>
                </a:cubicBezTo>
                <a:cubicBezTo>
                  <a:pt x="8171" y="1711"/>
                  <a:pt x="8235" y="1806"/>
                  <a:pt x="8235" y="1933"/>
                </a:cubicBezTo>
                <a:cubicBezTo>
                  <a:pt x="8235" y="2028"/>
                  <a:pt x="8203" y="2154"/>
                  <a:pt x="8108" y="2218"/>
                </a:cubicBezTo>
                <a:cubicBezTo>
                  <a:pt x="8044" y="2313"/>
                  <a:pt x="7918" y="2376"/>
                  <a:pt x="7823" y="2376"/>
                </a:cubicBezTo>
                <a:cubicBezTo>
                  <a:pt x="7696" y="2376"/>
                  <a:pt x="7569" y="2471"/>
                  <a:pt x="7569" y="2598"/>
                </a:cubicBezTo>
                <a:lnTo>
                  <a:pt x="7569" y="3263"/>
                </a:lnTo>
                <a:cubicBezTo>
                  <a:pt x="7569" y="3389"/>
                  <a:pt x="7696" y="3516"/>
                  <a:pt x="7823" y="3516"/>
                </a:cubicBezTo>
                <a:cubicBezTo>
                  <a:pt x="7949" y="3516"/>
                  <a:pt x="8044" y="3389"/>
                  <a:pt x="8044" y="3263"/>
                </a:cubicBezTo>
                <a:lnTo>
                  <a:pt x="8044" y="2788"/>
                </a:lnTo>
                <a:cubicBezTo>
                  <a:pt x="8203" y="2756"/>
                  <a:pt x="8330" y="2661"/>
                  <a:pt x="8456" y="2534"/>
                </a:cubicBezTo>
                <a:cubicBezTo>
                  <a:pt x="8615" y="2376"/>
                  <a:pt x="8710" y="2154"/>
                  <a:pt x="8678" y="1901"/>
                </a:cubicBezTo>
                <a:cubicBezTo>
                  <a:pt x="8678" y="1679"/>
                  <a:pt x="8583" y="1458"/>
                  <a:pt x="8425" y="1331"/>
                </a:cubicBezTo>
                <a:cubicBezTo>
                  <a:pt x="8266" y="1173"/>
                  <a:pt x="8076" y="1078"/>
                  <a:pt x="7823" y="1078"/>
                </a:cubicBezTo>
                <a:close/>
                <a:moveTo>
                  <a:pt x="7823" y="3864"/>
                </a:moveTo>
                <a:cubicBezTo>
                  <a:pt x="7696" y="3864"/>
                  <a:pt x="7601" y="3959"/>
                  <a:pt x="7601" y="4086"/>
                </a:cubicBezTo>
                <a:cubicBezTo>
                  <a:pt x="7601" y="4213"/>
                  <a:pt x="7696" y="4340"/>
                  <a:pt x="7823" y="4340"/>
                </a:cubicBezTo>
                <a:cubicBezTo>
                  <a:pt x="7949" y="4340"/>
                  <a:pt x="8044" y="4245"/>
                  <a:pt x="8044" y="4086"/>
                </a:cubicBezTo>
                <a:cubicBezTo>
                  <a:pt x="8044" y="3959"/>
                  <a:pt x="7949" y="3864"/>
                  <a:pt x="7823" y="3864"/>
                </a:cubicBezTo>
                <a:close/>
                <a:moveTo>
                  <a:pt x="7823" y="444"/>
                </a:moveTo>
                <a:cubicBezTo>
                  <a:pt x="8425" y="444"/>
                  <a:pt x="8963" y="698"/>
                  <a:pt x="9343" y="1078"/>
                </a:cubicBezTo>
                <a:cubicBezTo>
                  <a:pt x="9723" y="1458"/>
                  <a:pt x="9976" y="1996"/>
                  <a:pt x="9976" y="2598"/>
                </a:cubicBezTo>
                <a:cubicBezTo>
                  <a:pt x="9976" y="3199"/>
                  <a:pt x="9723" y="3738"/>
                  <a:pt x="9343" y="4118"/>
                </a:cubicBezTo>
                <a:cubicBezTo>
                  <a:pt x="8963" y="4498"/>
                  <a:pt x="8425" y="4751"/>
                  <a:pt x="7823" y="4751"/>
                </a:cubicBezTo>
                <a:cubicBezTo>
                  <a:pt x="7221" y="4751"/>
                  <a:pt x="6683" y="4498"/>
                  <a:pt x="6303" y="4118"/>
                </a:cubicBezTo>
                <a:cubicBezTo>
                  <a:pt x="5923" y="3738"/>
                  <a:pt x="5669" y="3199"/>
                  <a:pt x="5669" y="2598"/>
                </a:cubicBezTo>
                <a:cubicBezTo>
                  <a:pt x="5669" y="1996"/>
                  <a:pt x="5923" y="1458"/>
                  <a:pt x="6303" y="1078"/>
                </a:cubicBezTo>
                <a:cubicBezTo>
                  <a:pt x="6683" y="698"/>
                  <a:pt x="7221" y="444"/>
                  <a:pt x="7823" y="444"/>
                </a:cubicBezTo>
                <a:close/>
                <a:moveTo>
                  <a:pt x="7823" y="1"/>
                </a:moveTo>
                <a:cubicBezTo>
                  <a:pt x="7094" y="1"/>
                  <a:pt x="6461" y="286"/>
                  <a:pt x="5986" y="761"/>
                </a:cubicBezTo>
                <a:cubicBezTo>
                  <a:pt x="5511" y="1236"/>
                  <a:pt x="5194" y="1869"/>
                  <a:pt x="5194" y="2598"/>
                </a:cubicBezTo>
                <a:cubicBezTo>
                  <a:pt x="5194" y="3326"/>
                  <a:pt x="5511" y="3959"/>
                  <a:pt x="5986" y="4435"/>
                </a:cubicBezTo>
                <a:cubicBezTo>
                  <a:pt x="6429" y="4910"/>
                  <a:pt x="7094" y="5195"/>
                  <a:pt x="7823" y="5195"/>
                </a:cubicBezTo>
                <a:cubicBezTo>
                  <a:pt x="8520" y="5195"/>
                  <a:pt x="9185" y="4910"/>
                  <a:pt x="9660" y="4435"/>
                </a:cubicBezTo>
                <a:cubicBezTo>
                  <a:pt x="10135" y="3959"/>
                  <a:pt x="10420" y="3326"/>
                  <a:pt x="10420" y="2598"/>
                </a:cubicBezTo>
                <a:cubicBezTo>
                  <a:pt x="10420" y="1869"/>
                  <a:pt x="10135" y="1236"/>
                  <a:pt x="9660" y="761"/>
                </a:cubicBezTo>
                <a:cubicBezTo>
                  <a:pt x="9185" y="286"/>
                  <a:pt x="8520" y="1"/>
                  <a:pt x="7823" y="1"/>
                </a:cubicBezTo>
                <a:close/>
                <a:moveTo>
                  <a:pt x="15170" y="5195"/>
                </a:moveTo>
                <a:lnTo>
                  <a:pt x="15170" y="7411"/>
                </a:lnTo>
                <a:lnTo>
                  <a:pt x="14410" y="6176"/>
                </a:lnTo>
                <a:cubicBezTo>
                  <a:pt x="14378" y="6081"/>
                  <a:pt x="14283" y="6050"/>
                  <a:pt x="14220" y="6050"/>
                </a:cubicBezTo>
                <a:lnTo>
                  <a:pt x="11750" y="6050"/>
                </a:lnTo>
                <a:lnTo>
                  <a:pt x="11750" y="5195"/>
                </a:lnTo>
                <a:close/>
                <a:moveTo>
                  <a:pt x="11496" y="4720"/>
                </a:moveTo>
                <a:cubicBezTo>
                  <a:pt x="11370" y="4720"/>
                  <a:pt x="11275" y="4846"/>
                  <a:pt x="11275" y="4973"/>
                </a:cubicBezTo>
                <a:lnTo>
                  <a:pt x="11275" y="6050"/>
                </a:lnTo>
                <a:lnTo>
                  <a:pt x="10293" y="6050"/>
                </a:lnTo>
                <a:cubicBezTo>
                  <a:pt x="10135" y="6050"/>
                  <a:pt x="10008" y="6240"/>
                  <a:pt x="10103" y="6398"/>
                </a:cubicBezTo>
                <a:lnTo>
                  <a:pt x="11306" y="8330"/>
                </a:lnTo>
                <a:cubicBezTo>
                  <a:pt x="11338" y="8393"/>
                  <a:pt x="11433" y="8456"/>
                  <a:pt x="11496" y="8456"/>
                </a:cubicBezTo>
                <a:lnTo>
                  <a:pt x="12732" y="8456"/>
                </a:lnTo>
                <a:cubicBezTo>
                  <a:pt x="12858" y="8456"/>
                  <a:pt x="12985" y="8361"/>
                  <a:pt x="12985" y="8235"/>
                </a:cubicBezTo>
                <a:cubicBezTo>
                  <a:pt x="12985" y="8108"/>
                  <a:pt x="12858" y="7981"/>
                  <a:pt x="12732" y="7981"/>
                </a:cubicBezTo>
                <a:lnTo>
                  <a:pt x="11623" y="7981"/>
                </a:lnTo>
                <a:lnTo>
                  <a:pt x="10705" y="6493"/>
                </a:lnTo>
                <a:lnTo>
                  <a:pt x="14062" y="6493"/>
                </a:lnTo>
                <a:lnTo>
                  <a:pt x="14980" y="7981"/>
                </a:lnTo>
                <a:lnTo>
                  <a:pt x="13777" y="7981"/>
                </a:lnTo>
                <a:cubicBezTo>
                  <a:pt x="13650" y="7981"/>
                  <a:pt x="13555" y="8108"/>
                  <a:pt x="13555" y="8235"/>
                </a:cubicBezTo>
                <a:cubicBezTo>
                  <a:pt x="13555" y="8361"/>
                  <a:pt x="13650" y="8456"/>
                  <a:pt x="13777" y="8456"/>
                </a:cubicBezTo>
                <a:lnTo>
                  <a:pt x="15392" y="8456"/>
                </a:lnTo>
                <a:cubicBezTo>
                  <a:pt x="15550" y="8456"/>
                  <a:pt x="15645" y="8330"/>
                  <a:pt x="15645" y="8203"/>
                </a:cubicBezTo>
                <a:lnTo>
                  <a:pt x="15645" y="4973"/>
                </a:lnTo>
                <a:cubicBezTo>
                  <a:pt x="15645" y="4846"/>
                  <a:pt x="15518" y="4720"/>
                  <a:pt x="15392" y="4720"/>
                </a:cubicBezTo>
                <a:close/>
                <a:moveTo>
                  <a:pt x="4719" y="5036"/>
                </a:moveTo>
                <a:lnTo>
                  <a:pt x="4719" y="7950"/>
                </a:lnTo>
                <a:lnTo>
                  <a:pt x="2819" y="8488"/>
                </a:lnTo>
                <a:lnTo>
                  <a:pt x="2819" y="5543"/>
                </a:lnTo>
                <a:lnTo>
                  <a:pt x="4719" y="5036"/>
                </a:lnTo>
                <a:close/>
                <a:moveTo>
                  <a:pt x="222" y="4498"/>
                </a:moveTo>
                <a:cubicBezTo>
                  <a:pt x="96" y="4498"/>
                  <a:pt x="1" y="4593"/>
                  <a:pt x="1" y="4720"/>
                </a:cubicBezTo>
                <a:lnTo>
                  <a:pt x="1" y="5891"/>
                </a:lnTo>
                <a:cubicBezTo>
                  <a:pt x="1" y="6018"/>
                  <a:pt x="96" y="6113"/>
                  <a:pt x="222" y="6113"/>
                </a:cubicBezTo>
                <a:cubicBezTo>
                  <a:pt x="349" y="6113"/>
                  <a:pt x="444" y="6018"/>
                  <a:pt x="444" y="5891"/>
                </a:cubicBezTo>
                <a:lnTo>
                  <a:pt x="444" y="5005"/>
                </a:lnTo>
                <a:lnTo>
                  <a:pt x="2376" y="5543"/>
                </a:lnTo>
                <a:lnTo>
                  <a:pt x="2376" y="8456"/>
                </a:lnTo>
                <a:lnTo>
                  <a:pt x="444" y="7950"/>
                </a:lnTo>
                <a:lnTo>
                  <a:pt x="444" y="6936"/>
                </a:lnTo>
                <a:cubicBezTo>
                  <a:pt x="444" y="6810"/>
                  <a:pt x="349" y="6715"/>
                  <a:pt x="222" y="6715"/>
                </a:cubicBezTo>
                <a:cubicBezTo>
                  <a:pt x="96" y="6715"/>
                  <a:pt x="1" y="6810"/>
                  <a:pt x="1" y="6936"/>
                </a:cubicBezTo>
                <a:lnTo>
                  <a:pt x="1" y="8108"/>
                </a:lnTo>
                <a:cubicBezTo>
                  <a:pt x="1" y="8203"/>
                  <a:pt x="64" y="8298"/>
                  <a:pt x="159" y="8330"/>
                </a:cubicBezTo>
                <a:lnTo>
                  <a:pt x="2502" y="8995"/>
                </a:lnTo>
                <a:lnTo>
                  <a:pt x="2692" y="8995"/>
                </a:lnTo>
                <a:lnTo>
                  <a:pt x="5036" y="8330"/>
                </a:lnTo>
                <a:cubicBezTo>
                  <a:pt x="5131" y="8298"/>
                  <a:pt x="5194" y="8203"/>
                  <a:pt x="5194" y="8108"/>
                </a:cubicBezTo>
                <a:lnTo>
                  <a:pt x="5194" y="4720"/>
                </a:lnTo>
                <a:cubicBezTo>
                  <a:pt x="5194" y="4593"/>
                  <a:pt x="5099" y="4498"/>
                  <a:pt x="4973" y="4498"/>
                </a:cubicBezTo>
                <a:lnTo>
                  <a:pt x="4878" y="4498"/>
                </a:lnTo>
                <a:lnTo>
                  <a:pt x="2597" y="5131"/>
                </a:lnTo>
                <a:lnTo>
                  <a:pt x="317" y="4498"/>
                </a:lnTo>
                <a:close/>
                <a:moveTo>
                  <a:pt x="5954" y="11655"/>
                </a:moveTo>
                <a:cubicBezTo>
                  <a:pt x="5828" y="11655"/>
                  <a:pt x="5701" y="11750"/>
                  <a:pt x="5701" y="11877"/>
                </a:cubicBezTo>
                <a:cubicBezTo>
                  <a:pt x="5701" y="12003"/>
                  <a:pt x="5828" y="12098"/>
                  <a:pt x="5954" y="12098"/>
                </a:cubicBezTo>
                <a:cubicBezTo>
                  <a:pt x="6113" y="12098"/>
                  <a:pt x="6303" y="12193"/>
                  <a:pt x="6398" y="12288"/>
                </a:cubicBezTo>
                <a:cubicBezTo>
                  <a:pt x="6524" y="12415"/>
                  <a:pt x="6588" y="12573"/>
                  <a:pt x="6588" y="12763"/>
                </a:cubicBezTo>
                <a:cubicBezTo>
                  <a:pt x="6588" y="12922"/>
                  <a:pt x="6524" y="13112"/>
                  <a:pt x="6398" y="13207"/>
                </a:cubicBezTo>
                <a:cubicBezTo>
                  <a:pt x="6303" y="13333"/>
                  <a:pt x="6113" y="13397"/>
                  <a:pt x="5954" y="13397"/>
                </a:cubicBezTo>
                <a:cubicBezTo>
                  <a:pt x="5828" y="13397"/>
                  <a:pt x="5701" y="13523"/>
                  <a:pt x="5701" y="13650"/>
                </a:cubicBezTo>
                <a:cubicBezTo>
                  <a:pt x="5701" y="13777"/>
                  <a:pt x="5828" y="13872"/>
                  <a:pt x="5954" y="13872"/>
                </a:cubicBezTo>
                <a:cubicBezTo>
                  <a:pt x="6239" y="13872"/>
                  <a:pt x="6524" y="13745"/>
                  <a:pt x="6746" y="13555"/>
                </a:cubicBezTo>
                <a:cubicBezTo>
                  <a:pt x="6936" y="13333"/>
                  <a:pt x="7063" y="13048"/>
                  <a:pt x="7063" y="12763"/>
                </a:cubicBezTo>
                <a:cubicBezTo>
                  <a:pt x="7063" y="12447"/>
                  <a:pt x="6936" y="12162"/>
                  <a:pt x="6746" y="11972"/>
                </a:cubicBezTo>
                <a:cubicBezTo>
                  <a:pt x="6524" y="11750"/>
                  <a:pt x="6239" y="11655"/>
                  <a:pt x="5954" y="11655"/>
                </a:cubicBezTo>
                <a:close/>
                <a:moveTo>
                  <a:pt x="9691" y="11655"/>
                </a:moveTo>
                <a:cubicBezTo>
                  <a:pt x="9375" y="11655"/>
                  <a:pt x="9121" y="11782"/>
                  <a:pt x="8900" y="11972"/>
                </a:cubicBezTo>
                <a:cubicBezTo>
                  <a:pt x="8710" y="12193"/>
                  <a:pt x="8583" y="12447"/>
                  <a:pt x="8583" y="12763"/>
                </a:cubicBezTo>
                <a:cubicBezTo>
                  <a:pt x="8583" y="13080"/>
                  <a:pt x="8710" y="13365"/>
                  <a:pt x="8900" y="13555"/>
                </a:cubicBezTo>
                <a:cubicBezTo>
                  <a:pt x="9121" y="13745"/>
                  <a:pt x="9375" y="13872"/>
                  <a:pt x="9691" y="13872"/>
                </a:cubicBezTo>
                <a:cubicBezTo>
                  <a:pt x="9818" y="13872"/>
                  <a:pt x="9913" y="13777"/>
                  <a:pt x="9913" y="13650"/>
                </a:cubicBezTo>
                <a:cubicBezTo>
                  <a:pt x="9913" y="13523"/>
                  <a:pt x="9818" y="13428"/>
                  <a:pt x="9691" y="13428"/>
                </a:cubicBezTo>
                <a:cubicBezTo>
                  <a:pt x="9501" y="13428"/>
                  <a:pt x="9343" y="13333"/>
                  <a:pt x="9216" y="13238"/>
                </a:cubicBezTo>
                <a:cubicBezTo>
                  <a:pt x="9121" y="13112"/>
                  <a:pt x="9026" y="12953"/>
                  <a:pt x="9026" y="12763"/>
                </a:cubicBezTo>
                <a:cubicBezTo>
                  <a:pt x="9026" y="12573"/>
                  <a:pt x="9121" y="12415"/>
                  <a:pt x="9216" y="12288"/>
                </a:cubicBezTo>
                <a:cubicBezTo>
                  <a:pt x="9343" y="12193"/>
                  <a:pt x="9501" y="12098"/>
                  <a:pt x="9691" y="12098"/>
                </a:cubicBezTo>
                <a:cubicBezTo>
                  <a:pt x="9818" y="12098"/>
                  <a:pt x="9913" y="12003"/>
                  <a:pt x="9913" y="11877"/>
                </a:cubicBezTo>
                <a:cubicBezTo>
                  <a:pt x="9913" y="11750"/>
                  <a:pt x="9818" y="11655"/>
                  <a:pt x="9691" y="11655"/>
                </a:cubicBezTo>
                <a:close/>
                <a:moveTo>
                  <a:pt x="5511" y="12542"/>
                </a:moveTo>
                <a:cubicBezTo>
                  <a:pt x="5194" y="12542"/>
                  <a:pt x="4909" y="12668"/>
                  <a:pt x="4719" y="12858"/>
                </a:cubicBezTo>
                <a:cubicBezTo>
                  <a:pt x="4498" y="13048"/>
                  <a:pt x="4371" y="13333"/>
                  <a:pt x="4371" y="13650"/>
                </a:cubicBezTo>
                <a:cubicBezTo>
                  <a:pt x="4371" y="13967"/>
                  <a:pt x="4498" y="14220"/>
                  <a:pt x="4719" y="14442"/>
                </a:cubicBezTo>
                <a:cubicBezTo>
                  <a:pt x="4909" y="14632"/>
                  <a:pt x="5194" y="14759"/>
                  <a:pt x="5511" y="14759"/>
                </a:cubicBezTo>
                <a:cubicBezTo>
                  <a:pt x="5638" y="14759"/>
                  <a:pt x="5733" y="14664"/>
                  <a:pt x="5733" y="14537"/>
                </a:cubicBezTo>
                <a:cubicBezTo>
                  <a:pt x="5733" y="14410"/>
                  <a:pt x="5638" y="14284"/>
                  <a:pt x="5511" y="14284"/>
                </a:cubicBezTo>
                <a:cubicBezTo>
                  <a:pt x="5321" y="14284"/>
                  <a:pt x="5163" y="14220"/>
                  <a:pt x="5036" y="14125"/>
                </a:cubicBezTo>
                <a:cubicBezTo>
                  <a:pt x="4909" y="13999"/>
                  <a:pt x="4846" y="13840"/>
                  <a:pt x="4846" y="13650"/>
                </a:cubicBezTo>
                <a:cubicBezTo>
                  <a:pt x="4846" y="13460"/>
                  <a:pt x="4909" y="13302"/>
                  <a:pt x="5036" y="13175"/>
                </a:cubicBezTo>
                <a:cubicBezTo>
                  <a:pt x="5163" y="13080"/>
                  <a:pt x="5321" y="12985"/>
                  <a:pt x="5511" y="12985"/>
                </a:cubicBezTo>
                <a:cubicBezTo>
                  <a:pt x="5638" y="12985"/>
                  <a:pt x="5733" y="12890"/>
                  <a:pt x="5733" y="12763"/>
                </a:cubicBezTo>
                <a:cubicBezTo>
                  <a:pt x="5733" y="12637"/>
                  <a:pt x="5638" y="12542"/>
                  <a:pt x="5511" y="12542"/>
                </a:cubicBezTo>
                <a:close/>
                <a:moveTo>
                  <a:pt x="10135" y="12542"/>
                </a:moveTo>
                <a:cubicBezTo>
                  <a:pt x="10008" y="12542"/>
                  <a:pt x="9913" y="12637"/>
                  <a:pt x="9913" y="12763"/>
                </a:cubicBezTo>
                <a:cubicBezTo>
                  <a:pt x="9913" y="12890"/>
                  <a:pt x="10008" y="12985"/>
                  <a:pt x="10135" y="12985"/>
                </a:cubicBezTo>
                <a:cubicBezTo>
                  <a:pt x="10325" y="12985"/>
                  <a:pt x="10483" y="13080"/>
                  <a:pt x="10610" y="13175"/>
                </a:cubicBezTo>
                <a:cubicBezTo>
                  <a:pt x="10705" y="13302"/>
                  <a:pt x="10800" y="13460"/>
                  <a:pt x="10800" y="13650"/>
                </a:cubicBezTo>
                <a:cubicBezTo>
                  <a:pt x="10800" y="13840"/>
                  <a:pt x="10736" y="13999"/>
                  <a:pt x="10610" y="14094"/>
                </a:cubicBezTo>
                <a:cubicBezTo>
                  <a:pt x="10483" y="14220"/>
                  <a:pt x="10325" y="14284"/>
                  <a:pt x="10135" y="14284"/>
                </a:cubicBezTo>
                <a:cubicBezTo>
                  <a:pt x="10008" y="14284"/>
                  <a:pt x="9913" y="14410"/>
                  <a:pt x="9913" y="14537"/>
                </a:cubicBezTo>
                <a:cubicBezTo>
                  <a:pt x="9913" y="14664"/>
                  <a:pt x="10008" y="14759"/>
                  <a:pt x="10135" y="14759"/>
                </a:cubicBezTo>
                <a:cubicBezTo>
                  <a:pt x="10451" y="14759"/>
                  <a:pt x="10736" y="14632"/>
                  <a:pt x="10926" y="14442"/>
                </a:cubicBezTo>
                <a:cubicBezTo>
                  <a:pt x="11116" y="14220"/>
                  <a:pt x="11243" y="13967"/>
                  <a:pt x="11243" y="13650"/>
                </a:cubicBezTo>
                <a:cubicBezTo>
                  <a:pt x="11243" y="13333"/>
                  <a:pt x="11116" y="13048"/>
                  <a:pt x="10926" y="12858"/>
                </a:cubicBezTo>
                <a:cubicBezTo>
                  <a:pt x="10736" y="12668"/>
                  <a:pt x="10451" y="12542"/>
                  <a:pt x="10135" y="12542"/>
                </a:cubicBezTo>
                <a:close/>
                <a:moveTo>
                  <a:pt x="8773" y="10420"/>
                </a:moveTo>
                <a:cubicBezTo>
                  <a:pt x="8963" y="10420"/>
                  <a:pt x="9121" y="10515"/>
                  <a:pt x="9248" y="10610"/>
                </a:cubicBezTo>
                <a:cubicBezTo>
                  <a:pt x="9375" y="10737"/>
                  <a:pt x="9470" y="10895"/>
                  <a:pt x="9470" y="11085"/>
                </a:cubicBezTo>
                <a:cubicBezTo>
                  <a:pt x="9470" y="11117"/>
                  <a:pt x="9470" y="11180"/>
                  <a:pt x="9501" y="11212"/>
                </a:cubicBezTo>
                <a:cubicBezTo>
                  <a:pt x="9542" y="11273"/>
                  <a:pt x="9623" y="11308"/>
                  <a:pt x="9700" y="11308"/>
                </a:cubicBezTo>
                <a:cubicBezTo>
                  <a:pt x="9743" y="11308"/>
                  <a:pt x="9784" y="11297"/>
                  <a:pt x="9818" y="11275"/>
                </a:cubicBezTo>
                <a:cubicBezTo>
                  <a:pt x="9945" y="11212"/>
                  <a:pt x="10071" y="11148"/>
                  <a:pt x="10198" y="11148"/>
                </a:cubicBezTo>
                <a:cubicBezTo>
                  <a:pt x="10388" y="11148"/>
                  <a:pt x="10578" y="11243"/>
                  <a:pt x="10705" y="11370"/>
                </a:cubicBezTo>
                <a:cubicBezTo>
                  <a:pt x="10831" y="11497"/>
                  <a:pt x="10895" y="11655"/>
                  <a:pt x="10895" y="11877"/>
                </a:cubicBezTo>
                <a:cubicBezTo>
                  <a:pt x="10895" y="11940"/>
                  <a:pt x="10895" y="11972"/>
                  <a:pt x="10895" y="12035"/>
                </a:cubicBezTo>
                <a:cubicBezTo>
                  <a:pt x="10863" y="12098"/>
                  <a:pt x="10863" y="12130"/>
                  <a:pt x="10895" y="12162"/>
                </a:cubicBezTo>
                <a:cubicBezTo>
                  <a:pt x="10919" y="12261"/>
                  <a:pt x="11002" y="12340"/>
                  <a:pt x="11082" y="12340"/>
                </a:cubicBezTo>
                <a:cubicBezTo>
                  <a:pt x="11105" y="12340"/>
                  <a:pt x="11127" y="12334"/>
                  <a:pt x="11148" y="12320"/>
                </a:cubicBezTo>
                <a:lnTo>
                  <a:pt x="11370" y="12320"/>
                </a:lnTo>
                <a:cubicBezTo>
                  <a:pt x="11560" y="12320"/>
                  <a:pt x="11718" y="12383"/>
                  <a:pt x="11845" y="12510"/>
                </a:cubicBezTo>
                <a:cubicBezTo>
                  <a:pt x="11971" y="12637"/>
                  <a:pt x="12066" y="12827"/>
                  <a:pt x="12066" y="13017"/>
                </a:cubicBezTo>
                <a:cubicBezTo>
                  <a:pt x="12066" y="13080"/>
                  <a:pt x="12035" y="13143"/>
                  <a:pt x="12035" y="13207"/>
                </a:cubicBezTo>
                <a:cubicBezTo>
                  <a:pt x="12003" y="13270"/>
                  <a:pt x="11971" y="13333"/>
                  <a:pt x="11940" y="13397"/>
                </a:cubicBezTo>
                <a:cubicBezTo>
                  <a:pt x="11908" y="13428"/>
                  <a:pt x="11908" y="13492"/>
                  <a:pt x="11908" y="13523"/>
                </a:cubicBezTo>
                <a:cubicBezTo>
                  <a:pt x="11908" y="13650"/>
                  <a:pt x="12003" y="13745"/>
                  <a:pt x="12130" y="13777"/>
                </a:cubicBezTo>
                <a:cubicBezTo>
                  <a:pt x="12320" y="13777"/>
                  <a:pt x="12478" y="13840"/>
                  <a:pt x="12605" y="13967"/>
                </a:cubicBezTo>
                <a:cubicBezTo>
                  <a:pt x="12732" y="14125"/>
                  <a:pt x="12795" y="14284"/>
                  <a:pt x="12795" y="14474"/>
                </a:cubicBezTo>
                <a:cubicBezTo>
                  <a:pt x="12795" y="14664"/>
                  <a:pt x="12700" y="14854"/>
                  <a:pt x="12573" y="14980"/>
                </a:cubicBezTo>
                <a:cubicBezTo>
                  <a:pt x="12446" y="15107"/>
                  <a:pt x="12288" y="15170"/>
                  <a:pt x="12098" y="15170"/>
                </a:cubicBezTo>
                <a:lnTo>
                  <a:pt x="8076" y="15170"/>
                </a:lnTo>
                <a:lnTo>
                  <a:pt x="8076" y="13777"/>
                </a:lnTo>
                <a:cubicBezTo>
                  <a:pt x="8076" y="13650"/>
                  <a:pt x="7949" y="13555"/>
                  <a:pt x="7823" y="13555"/>
                </a:cubicBezTo>
                <a:cubicBezTo>
                  <a:pt x="7696" y="13555"/>
                  <a:pt x="7601" y="13650"/>
                  <a:pt x="7601" y="13777"/>
                </a:cubicBezTo>
                <a:lnTo>
                  <a:pt x="7601" y="15170"/>
                </a:lnTo>
                <a:lnTo>
                  <a:pt x="3579" y="15170"/>
                </a:lnTo>
                <a:cubicBezTo>
                  <a:pt x="3357" y="15170"/>
                  <a:pt x="3199" y="15107"/>
                  <a:pt x="3072" y="14980"/>
                </a:cubicBezTo>
                <a:cubicBezTo>
                  <a:pt x="2946" y="14854"/>
                  <a:pt x="2851" y="14664"/>
                  <a:pt x="2851" y="14474"/>
                </a:cubicBezTo>
                <a:cubicBezTo>
                  <a:pt x="2851" y="14284"/>
                  <a:pt x="2946" y="14094"/>
                  <a:pt x="3041" y="13967"/>
                </a:cubicBezTo>
                <a:cubicBezTo>
                  <a:pt x="3167" y="13840"/>
                  <a:pt x="3357" y="13777"/>
                  <a:pt x="3547" y="13777"/>
                </a:cubicBezTo>
                <a:cubicBezTo>
                  <a:pt x="3674" y="13745"/>
                  <a:pt x="3769" y="13650"/>
                  <a:pt x="3738" y="13523"/>
                </a:cubicBezTo>
                <a:cubicBezTo>
                  <a:pt x="3738" y="13492"/>
                  <a:pt x="3738" y="13428"/>
                  <a:pt x="3706" y="13397"/>
                </a:cubicBezTo>
                <a:cubicBezTo>
                  <a:pt x="3674" y="13365"/>
                  <a:pt x="3642" y="13270"/>
                  <a:pt x="3611" y="13207"/>
                </a:cubicBezTo>
                <a:cubicBezTo>
                  <a:pt x="3611" y="13143"/>
                  <a:pt x="3579" y="13080"/>
                  <a:pt x="3579" y="13017"/>
                </a:cubicBezTo>
                <a:cubicBezTo>
                  <a:pt x="3579" y="12827"/>
                  <a:pt x="3674" y="12637"/>
                  <a:pt x="3801" y="12510"/>
                </a:cubicBezTo>
                <a:cubicBezTo>
                  <a:pt x="3928" y="12383"/>
                  <a:pt x="4118" y="12320"/>
                  <a:pt x="4308" y="12320"/>
                </a:cubicBezTo>
                <a:lnTo>
                  <a:pt x="4498" y="12320"/>
                </a:lnTo>
                <a:cubicBezTo>
                  <a:pt x="4525" y="12334"/>
                  <a:pt x="4553" y="12340"/>
                  <a:pt x="4580" y="12340"/>
                </a:cubicBezTo>
                <a:cubicBezTo>
                  <a:pt x="4675" y="12340"/>
                  <a:pt x="4758" y="12261"/>
                  <a:pt x="4783" y="12162"/>
                </a:cubicBezTo>
                <a:cubicBezTo>
                  <a:pt x="4783" y="12130"/>
                  <a:pt x="4783" y="12098"/>
                  <a:pt x="4783" y="12035"/>
                </a:cubicBezTo>
                <a:cubicBezTo>
                  <a:pt x="4751" y="11972"/>
                  <a:pt x="4751" y="11940"/>
                  <a:pt x="4751" y="11877"/>
                </a:cubicBezTo>
                <a:cubicBezTo>
                  <a:pt x="4751" y="11655"/>
                  <a:pt x="4814" y="11497"/>
                  <a:pt x="4941" y="11370"/>
                </a:cubicBezTo>
                <a:cubicBezTo>
                  <a:pt x="5068" y="11243"/>
                  <a:pt x="5258" y="11148"/>
                  <a:pt x="5448" y="11148"/>
                </a:cubicBezTo>
                <a:cubicBezTo>
                  <a:pt x="5606" y="11148"/>
                  <a:pt x="5733" y="11180"/>
                  <a:pt x="5828" y="11275"/>
                </a:cubicBezTo>
                <a:cubicBezTo>
                  <a:pt x="5873" y="11297"/>
                  <a:pt x="5917" y="11308"/>
                  <a:pt x="5959" y="11308"/>
                </a:cubicBezTo>
                <a:cubicBezTo>
                  <a:pt x="6036" y="11308"/>
                  <a:pt x="6103" y="11273"/>
                  <a:pt x="6144" y="11212"/>
                </a:cubicBezTo>
                <a:cubicBezTo>
                  <a:pt x="6176" y="11180"/>
                  <a:pt x="6176" y="11117"/>
                  <a:pt x="6176" y="11085"/>
                </a:cubicBezTo>
                <a:cubicBezTo>
                  <a:pt x="6208" y="10927"/>
                  <a:pt x="6271" y="10737"/>
                  <a:pt x="6398" y="10610"/>
                </a:cubicBezTo>
                <a:cubicBezTo>
                  <a:pt x="6524" y="10515"/>
                  <a:pt x="6714" y="10420"/>
                  <a:pt x="6904" y="10420"/>
                </a:cubicBezTo>
                <a:cubicBezTo>
                  <a:pt x="7094" y="10420"/>
                  <a:pt x="7253" y="10515"/>
                  <a:pt x="7379" y="10642"/>
                </a:cubicBezTo>
                <a:cubicBezTo>
                  <a:pt x="7506" y="10768"/>
                  <a:pt x="7601" y="10927"/>
                  <a:pt x="7601" y="11148"/>
                </a:cubicBezTo>
                <a:lnTo>
                  <a:pt x="7601" y="12763"/>
                </a:lnTo>
                <a:cubicBezTo>
                  <a:pt x="7601" y="12890"/>
                  <a:pt x="7696" y="12985"/>
                  <a:pt x="7823" y="12985"/>
                </a:cubicBezTo>
                <a:cubicBezTo>
                  <a:pt x="7949" y="12985"/>
                  <a:pt x="8044" y="12890"/>
                  <a:pt x="8044" y="12763"/>
                </a:cubicBezTo>
                <a:lnTo>
                  <a:pt x="8044" y="11148"/>
                </a:lnTo>
                <a:cubicBezTo>
                  <a:pt x="8044" y="10958"/>
                  <a:pt x="8140" y="10768"/>
                  <a:pt x="8266" y="10642"/>
                </a:cubicBezTo>
                <a:cubicBezTo>
                  <a:pt x="8393" y="10515"/>
                  <a:pt x="8583" y="10420"/>
                  <a:pt x="8773" y="10420"/>
                </a:cubicBezTo>
                <a:close/>
                <a:moveTo>
                  <a:pt x="7284" y="8710"/>
                </a:moveTo>
                <a:cubicBezTo>
                  <a:pt x="5543" y="8868"/>
                  <a:pt x="3991" y="9660"/>
                  <a:pt x="2882" y="10863"/>
                </a:cubicBezTo>
                <a:cubicBezTo>
                  <a:pt x="1774" y="12067"/>
                  <a:pt x="1109" y="13650"/>
                  <a:pt x="1109" y="15424"/>
                </a:cubicBezTo>
                <a:cubicBezTo>
                  <a:pt x="1109" y="15550"/>
                  <a:pt x="1204" y="15645"/>
                  <a:pt x="1331" y="15645"/>
                </a:cubicBezTo>
                <a:lnTo>
                  <a:pt x="14315" y="15645"/>
                </a:lnTo>
                <a:cubicBezTo>
                  <a:pt x="14442" y="15645"/>
                  <a:pt x="14537" y="15550"/>
                  <a:pt x="14537" y="15424"/>
                </a:cubicBezTo>
                <a:cubicBezTo>
                  <a:pt x="14537" y="13650"/>
                  <a:pt x="13872" y="12067"/>
                  <a:pt x="12763" y="10863"/>
                </a:cubicBezTo>
                <a:cubicBezTo>
                  <a:pt x="11655" y="9660"/>
                  <a:pt x="10103" y="8868"/>
                  <a:pt x="8361" y="8710"/>
                </a:cubicBezTo>
                <a:cubicBezTo>
                  <a:pt x="8235" y="8710"/>
                  <a:pt x="8108" y="8805"/>
                  <a:pt x="8108" y="8931"/>
                </a:cubicBezTo>
                <a:cubicBezTo>
                  <a:pt x="8108" y="9058"/>
                  <a:pt x="8203" y="9153"/>
                  <a:pt x="8330" y="9185"/>
                </a:cubicBezTo>
                <a:cubicBezTo>
                  <a:pt x="9945" y="9312"/>
                  <a:pt x="11370" y="10040"/>
                  <a:pt x="12415" y="11180"/>
                </a:cubicBezTo>
                <a:cubicBezTo>
                  <a:pt x="13397" y="12225"/>
                  <a:pt x="14030" y="13618"/>
                  <a:pt x="14062" y="15170"/>
                </a:cubicBezTo>
                <a:lnTo>
                  <a:pt x="13017" y="15170"/>
                </a:lnTo>
                <a:cubicBezTo>
                  <a:pt x="13175" y="14980"/>
                  <a:pt x="13238" y="14727"/>
                  <a:pt x="13238" y="14474"/>
                </a:cubicBezTo>
                <a:cubicBezTo>
                  <a:pt x="13238" y="14157"/>
                  <a:pt x="13143" y="13872"/>
                  <a:pt x="12922" y="13682"/>
                </a:cubicBezTo>
                <a:cubicBezTo>
                  <a:pt x="12795" y="13523"/>
                  <a:pt x="12637" y="13428"/>
                  <a:pt x="12478" y="13365"/>
                </a:cubicBezTo>
                <a:cubicBezTo>
                  <a:pt x="12510" y="13238"/>
                  <a:pt x="12510" y="13143"/>
                  <a:pt x="12510" y="13017"/>
                </a:cubicBezTo>
                <a:cubicBezTo>
                  <a:pt x="12510" y="12700"/>
                  <a:pt x="12383" y="12415"/>
                  <a:pt x="12193" y="12193"/>
                </a:cubicBezTo>
                <a:cubicBezTo>
                  <a:pt x="11971" y="11972"/>
                  <a:pt x="11686" y="11845"/>
                  <a:pt x="11370" y="11845"/>
                </a:cubicBezTo>
                <a:cubicBezTo>
                  <a:pt x="11370" y="11528"/>
                  <a:pt x="11243" y="11243"/>
                  <a:pt x="11021" y="11053"/>
                </a:cubicBezTo>
                <a:cubicBezTo>
                  <a:pt x="10800" y="10832"/>
                  <a:pt x="10515" y="10705"/>
                  <a:pt x="10198" y="10705"/>
                </a:cubicBezTo>
                <a:cubicBezTo>
                  <a:pt x="10071" y="10705"/>
                  <a:pt x="9976" y="10705"/>
                  <a:pt x="9881" y="10737"/>
                </a:cubicBezTo>
                <a:lnTo>
                  <a:pt x="9850" y="10737"/>
                </a:lnTo>
                <a:cubicBezTo>
                  <a:pt x="9786" y="10578"/>
                  <a:pt x="9691" y="10420"/>
                  <a:pt x="9533" y="10293"/>
                </a:cubicBezTo>
                <a:cubicBezTo>
                  <a:pt x="9343" y="10103"/>
                  <a:pt x="9058" y="9977"/>
                  <a:pt x="8741" y="9977"/>
                </a:cubicBezTo>
                <a:cubicBezTo>
                  <a:pt x="8425" y="9977"/>
                  <a:pt x="8140" y="10103"/>
                  <a:pt x="7918" y="10325"/>
                </a:cubicBezTo>
                <a:cubicBezTo>
                  <a:pt x="7886" y="10357"/>
                  <a:pt x="7854" y="10388"/>
                  <a:pt x="7823" y="10452"/>
                </a:cubicBezTo>
                <a:cubicBezTo>
                  <a:pt x="7791" y="10388"/>
                  <a:pt x="7759" y="10357"/>
                  <a:pt x="7696" y="10293"/>
                </a:cubicBezTo>
                <a:cubicBezTo>
                  <a:pt x="7506" y="10103"/>
                  <a:pt x="7189" y="9977"/>
                  <a:pt x="6873" y="9977"/>
                </a:cubicBezTo>
                <a:cubicBezTo>
                  <a:pt x="6556" y="9977"/>
                  <a:pt x="6303" y="10103"/>
                  <a:pt x="6081" y="10293"/>
                </a:cubicBezTo>
                <a:cubicBezTo>
                  <a:pt x="5954" y="10420"/>
                  <a:pt x="5859" y="10578"/>
                  <a:pt x="5796" y="10737"/>
                </a:cubicBezTo>
                <a:cubicBezTo>
                  <a:pt x="5669" y="10705"/>
                  <a:pt x="5543" y="10705"/>
                  <a:pt x="5448" y="10705"/>
                </a:cubicBezTo>
                <a:cubicBezTo>
                  <a:pt x="5131" y="10705"/>
                  <a:pt x="4814" y="10832"/>
                  <a:pt x="4624" y="11022"/>
                </a:cubicBezTo>
                <a:cubicBezTo>
                  <a:pt x="4403" y="11243"/>
                  <a:pt x="4276" y="11528"/>
                  <a:pt x="4276" y="11845"/>
                </a:cubicBezTo>
                <a:cubicBezTo>
                  <a:pt x="3959" y="11845"/>
                  <a:pt x="3674" y="11972"/>
                  <a:pt x="3452" y="12193"/>
                </a:cubicBezTo>
                <a:cubicBezTo>
                  <a:pt x="3262" y="12415"/>
                  <a:pt x="3104" y="12700"/>
                  <a:pt x="3104" y="13017"/>
                </a:cubicBezTo>
                <a:cubicBezTo>
                  <a:pt x="3104" y="13143"/>
                  <a:pt x="3136" y="13270"/>
                  <a:pt x="3167" y="13365"/>
                </a:cubicBezTo>
                <a:cubicBezTo>
                  <a:pt x="2977" y="13428"/>
                  <a:pt x="2819" y="13523"/>
                  <a:pt x="2692" y="13682"/>
                </a:cubicBezTo>
                <a:cubicBezTo>
                  <a:pt x="2502" y="13872"/>
                  <a:pt x="2376" y="14157"/>
                  <a:pt x="2376" y="14474"/>
                </a:cubicBezTo>
                <a:cubicBezTo>
                  <a:pt x="2376" y="14727"/>
                  <a:pt x="2471" y="14980"/>
                  <a:pt x="2629" y="15170"/>
                </a:cubicBezTo>
                <a:lnTo>
                  <a:pt x="1552" y="15170"/>
                </a:lnTo>
                <a:cubicBezTo>
                  <a:pt x="1616" y="13618"/>
                  <a:pt x="2249" y="12225"/>
                  <a:pt x="3231" y="11180"/>
                </a:cubicBezTo>
                <a:cubicBezTo>
                  <a:pt x="4244" y="10040"/>
                  <a:pt x="5701" y="9312"/>
                  <a:pt x="7316" y="9185"/>
                </a:cubicBezTo>
                <a:cubicBezTo>
                  <a:pt x="7443" y="9153"/>
                  <a:pt x="7538" y="9058"/>
                  <a:pt x="7538" y="8931"/>
                </a:cubicBezTo>
                <a:cubicBezTo>
                  <a:pt x="7506" y="8805"/>
                  <a:pt x="7411" y="8710"/>
                  <a:pt x="7284" y="871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770393" y="2120171"/>
            <a:ext cx="580372" cy="541884"/>
          </a:xfrm>
          <a:custGeom>
            <a:avLst/>
            <a:gdLst/>
            <a:ahLst/>
            <a:cxnLst/>
            <a:rect l="l" t="t" r="r" b="b"/>
            <a:pathLst>
              <a:path w="16723" h="15614" extrusionOk="0">
                <a:moveTo>
                  <a:pt x="2087" y="492"/>
                </a:moveTo>
                <a:cubicBezTo>
                  <a:pt x="2162" y="492"/>
                  <a:pt x="2234" y="515"/>
                  <a:pt x="2281" y="563"/>
                </a:cubicBezTo>
                <a:lnTo>
                  <a:pt x="3009" y="1260"/>
                </a:lnTo>
                <a:cubicBezTo>
                  <a:pt x="2598" y="1640"/>
                  <a:pt x="2218" y="2051"/>
                  <a:pt x="1838" y="2431"/>
                </a:cubicBezTo>
                <a:lnTo>
                  <a:pt x="1141" y="1735"/>
                </a:lnTo>
                <a:cubicBezTo>
                  <a:pt x="1014" y="1608"/>
                  <a:pt x="1014" y="1418"/>
                  <a:pt x="1141" y="1291"/>
                </a:cubicBezTo>
                <a:lnTo>
                  <a:pt x="1869" y="563"/>
                </a:lnTo>
                <a:cubicBezTo>
                  <a:pt x="1933" y="515"/>
                  <a:pt x="2012" y="492"/>
                  <a:pt x="2087" y="492"/>
                </a:cubicBezTo>
                <a:close/>
                <a:moveTo>
                  <a:pt x="14600" y="500"/>
                </a:moveTo>
                <a:cubicBezTo>
                  <a:pt x="14679" y="500"/>
                  <a:pt x="14759" y="531"/>
                  <a:pt x="14822" y="595"/>
                </a:cubicBezTo>
                <a:lnTo>
                  <a:pt x="15550" y="1323"/>
                </a:lnTo>
                <a:cubicBezTo>
                  <a:pt x="15677" y="1450"/>
                  <a:pt x="15677" y="1640"/>
                  <a:pt x="15550" y="1766"/>
                </a:cubicBezTo>
                <a:lnTo>
                  <a:pt x="14854" y="2463"/>
                </a:lnTo>
                <a:lnTo>
                  <a:pt x="13682" y="1291"/>
                </a:lnTo>
                <a:lnTo>
                  <a:pt x="14379" y="595"/>
                </a:lnTo>
                <a:cubicBezTo>
                  <a:pt x="14442" y="531"/>
                  <a:pt x="14521" y="500"/>
                  <a:pt x="14600" y="500"/>
                </a:cubicBezTo>
                <a:close/>
                <a:moveTo>
                  <a:pt x="3326" y="1608"/>
                </a:moveTo>
                <a:lnTo>
                  <a:pt x="5321" y="3603"/>
                </a:lnTo>
                <a:cubicBezTo>
                  <a:pt x="5131" y="3666"/>
                  <a:pt x="4910" y="3730"/>
                  <a:pt x="4720" y="3793"/>
                </a:cubicBezTo>
                <a:lnTo>
                  <a:pt x="2946" y="2020"/>
                </a:lnTo>
                <a:lnTo>
                  <a:pt x="3326" y="1608"/>
                </a:lnTo>
                <a:close/>
                <a:moveTo>
                  <a:pt x="13334" y="1640"/>
                </a:moveTo>
                <a:lnTo>
                  <a:pt x="13745" y="2051"/>
                </a:lnTo>
                <a:lnTo>
                  <a:pt x="11972" y="3825"/>
                </a:lnTo>
                <a:cubicBezTo>
                  <a:pt x="11782" y="3730"/>
                  <a:pt x="11592" y="3666"/>
                  <a:pt x="11370" y="3603"/>
                </a:cubicBezTo>
                <a:lnTo>
                  <a:pt x="13334" y="1640"/>
                </a:lnTo>
                <a:close/>
                <a:moveTo>
                  <a:pt x="2598" y="2368"/>
                </a:moveTo>
                <a:lnTo>
                  <a:pt x="4245" y="4015"/>
                </a:lnTo>
                <a:cubicBezTo>
                  <a:pt x="4054" y="4110"/>
                  <a:pt x="3864" y="4173"/>
                  <a:pt x="3674" y="4268"/>
                </a:cubicBezTo>
                <a:lnTo>
                  <a:pt x="2186" y="2780"/>
                </a:lnTo>
                <a:lnTo>
                  <a:pt x="2598" y="2368"/>
                </a:lnTo>
                <a:close/>
                <a:moveTo>
                  <a:pt x="14094" y="2400"/>
                </a:moveTo>
                <a:lnTo>
                  <a:pt x="14505" y="2811"/>
                </a:lnTo>
                <a:lnTo>
                  <a:pt x="13017" y="4268"/>
                </a:lnTo>
                <a:cubicBezTo>
                  <a:pt x="12858" y="4173"/>
                  <a:pt x="12668" y="4110"/>
                  <a:pt x="12478" y="4015"/>
                </a:cubicBezTo>
                <a:lnTo>
                  <a:pt x="14094" y="2400"/>
                </a:lnTo>
                <a:close/>
                <a:moveTo>
                  <a:pt x="8361" y="5472"/>
                </a:moveTo>
                <a:cubicBezTo>
                  <a:pt x="7728" y="5472"/>
                  <a:pt x="7126" y="5725"/>
                  <a:pt x="6715" y="6137"/>
                </a:cubicBezTo>
                <a:cubicBezTo>
                  <a:pt x="6303" y="6580"/>
                  <a:pt x="6050" y="7150"/>
                  <a:pt x="6050" y="7783"/>
                </a:cubicBezTo>
                <a:cubicBezTo>
                  <a:pt x="6050" y="8322"/>
                  <a:pt x="6208" y="8797"/>
                  <a:pt x="6525" y="9177"/>
                </a:cubicBezTo>
                <a:cubicBezTo>
                  <a:pt x="6810" y="9589"/>
                  <a:pt x="7253" y="9874"/>
                  <a:pt x="7728" y="10032"/>
                </a:cubicBezTo>
                <a:cubicBezTo>
                  <a:pt x="7745" y="10036"/>
                  <a:pt x="7762" y="10038"/>
                  <a:pt x="7779" y="10038"/>
                </a:cubicBezTo>
                <a:cubicBezTo>
                  <a:pt x="7894" y="10038"/>
                  <a:pt x="8017" y="9952"/>
                  <a:pt x="8045" y="9842"/>
                </a:cubicBezTo>
                <a:cubicBezTo>
                  <a:pt x="8076" y="9715"/>
                  <a:pt x="8013" y="9589"/>
                  <a:pt x="7855" y="9557"/>
                </a:cubicBezTo>
                <a:cubicBezTo>
                  <a:pt x="7475" y="9430"/>
                  <a:pt x="7126" y="9209"/>
                  <a:pt x="6905" y="8892"/>
                </a:cubicBezTo>
                <a:cubicBezTo>
                  <a:pt x="6683" y="8575"/>
                  <a:pt x="6525" y="8195"/>
                  <a:pt x="6525" y="7783"/>
                </a:cubicBezTo>
                <a:cubicBezTo>
                  <a:pt x="6525" y="7277"/>
                  <a:pt x="6746" y="6833"/>
                  <a:pt x="7063" y="6485"/>
                </a:cubicBezTo>
                <a:cubicBezTo>
                  <a:pt x="7380" y="6168"/>
                  <a:pt x="7855" y="5947"/>
                  <a:pt x="8361" y="5947"/>
                </a:cubicBezTo>
                <a:cubicBezTo>
                  <a:pt x="8868" y="5947"/>
                  <a:pt x="9312" y="6168"/>
                  <a:pt x="9660" y="6485"/>
                </a:cubicBezTo>
                <a:cubicBezTo>
                  <a:pt x="9977" y="6833"/>
                  <a:pt x="10167" y="7277"/>
                  <a:pt x="10167" y="7783"/>
                </a:cubicBezTo>
                <a:cubicBezTo>
                  <a:pt x="10167" y="8195"/>
                  <a:pt x="10040" y="8575"/>
                  <a:pt x="9818" y="8892"/>
                </a:cubicBezTo>
                <a:cubicBezTo>
                  <a:pt x="9565" y="9209"/>
                  <a:pt x="9217" y="9430"/>
                  <a:pt x="8837" y="9557"/>
                </a:cubicBezTo>
                <a:cubicBezTo>
                  <a:pt x="8710" y="9589"/>
                  <a:pt x="8647" y="9715"/>
                  <a:pt x="8678" y="9842"/>
                </a:cubicBezTo>
                <a:cubicBezTo>
                  <a:pt x="8706" y="9952"/>
                  <a:pt x="8805" y="10038"/>
                  <a:pt x="8913" y="10038"/>
                </a:cubicBezTo>
                <a:cubicBezTo>
                  <a:pt x="8930" y="10038"/>
                  <a:pt x="8947" y="10036"/>
                  <a:pt x="8963" y="10032"/>
                </a:cubicBezTo>
                <a:cubicBezTo>
                  <a:pt x="9470" y="9874"/>
                  <a:pt x="9882" y="9589"/>
                  <a:pt x="10198" y="9177"/>
                </a:cubicBezTo>
                <a:cubicBezTo>
                  <a:pt x="10483" y="8797"/>
                  <a:pt x="10673" y="8322"/>
                  <a:pt x="10673" y="7783"/>
                </a:cubicBezTo>
                <a:cubicBezTo>
                  <a:pt x="10673" y="7150"/>
                  <a:pt x="10420" y="6580"/>
                  <a:pt x="10008" y="6137"/>
                </a:cubicBezTo>
                <a:cubicBezTo>
                  <a:pt x="9565" y="5725"/>
                  <a:pt x="8995" y="5472"/>
                  <a:pt x="8361" y="5472"/>
                </a:cubicBezTo>
                <a:close/>
                <a:moveTo>
                  <a:pt x="8361" y="3666"/>
                </a:moveTo>
                <a:cubicBezTo>
                  <a:pt x="9502" y="3666"/>
                  <a:pt x="10515" y="4110"/>
                  <a:pt x="11275" y="4870"/>
                </a:cubicBezTo>
                <a:cubicBezTo>
                  <a:pt x="12035" y="5598"/>
                  <a:pt x="12478" y="6643"/>
                  <a:pt x="12478" y="7783"/>
                </a:cubicBezTo>
                <a:cubicBezTo>
                  <a:pt x="12478" y="8923"/>
                  <a:pt x="12035" y="9969"/>
                  <a:pt x="11275" y="10697"/>
                </a:cubicBezTo>
                <a:cubicBezTo>
                  <a:pt x="10515" y="11457"/>
                  <a:pt x="9502" y="11932"/>
                  <a:pt x="8361" y="11932"/>
                </a:cubicBezTo>
                <a:cubicBezTo>
                  <a:pt x="7221" y="11932"/>
                  <a:pt x="6176" y="11457"/>
                  <a:pt x="5448" y="10697"/>
                </a:cubicBezTo>
                <a:cubicBezTo>
                  <a:pt x="4688" y="9969"/>
                  <a:pt x="4213" y="8923"/>
                  <a:pt x="4213" y="7783"/>
                </a:cubicBezTo>
                <a:cubicBezTo>
                  <a:pt x="4213" y="6643"/>
                  <a:pt x="4688" y="5598"/>
                  <a:pt x="5448" y="4870"/>
                </a:cubicBezTo>
                <a:cubicBezTo>
                  <a:pt x="6176" y="4110"/>
                  <a:pt x="7221" y="3666"/>
                  <a:pt x="8361" y="3666"/>
                </a:cubicBezTo>
                <a:close/>
                <a:moveTo>
                  <a:pt x="13017" y="11299"/>
                </a:moveTo>
                <a:lnTo>
                  <a:pt x="14822" y="13104"/>
                </a:lnTo>
                <a:lnTo>
                  <a:pt x="14442" y="13515"/>
                </a:lnTo>
                <a:lnTo>
                  <a:pt x="12478" y="11552"/>
                </a:lnTo>
                <a:cubicBezTo>
                  <a:pt x="12668" y="11489"/>
                  <a:pt x="12858" y="11394"/>
                  <a:pt x="13017" y="11299"/>
                </a:cubicBezTo>
                <a:close/>
                <a:moveTo>
                  <a:pt x="3674" y="11299"/>
                </a:moveTo>
                <a:cubicBezTo>
                  <a:pt x="3864" y="11394"/>
                  <a:pt x="4054" y="11489"/>
                  <a:pt x="4245" y="11552"/>
                </a:cubicBezTo>
                <a:lnTo>
                  <a:pt x="2249" y="13547"/>
                </a:lnTo>
                <a:lnTo>
                  <a:pt x="1838" y="13135"/>
                </a:lnTo>
                <a:lnTo>
                  <a:pt x="3674" y="11299"/>
                </a:lnTo>
                <a:close/>
                <a:moveTo>
                  <a:pt x="4720" y="11774"/>
                </a:moveTo>
                <a:cubicBezTo>
                  <a:pt x="4941" y="11837"/>
                  <a:pt x="5131" y="11900"/>
                  <a:pt x="5321" y="11964"/>
                </a:cubicBezTo>
                <a:lnTo>
                  <a:pt x="3009" y="14276"/>
                </a:lnTo>
                <a:lnTo>
                  <a:pt x="2598" y="13896"/>
                </a:lnTo>
                <a:lnTo>
                  <a:pt x="4720" y="11774"/>
                </a:lnTo>
                <a:close/>
                <a:moveTo>
                  <a:pt x="11972" y="11774"/>
                </a:moveTo>
                <a:lnTo>
                  <a:pt x="14094" y="13864"/>
                </a:lnTo>
                <a:lnTo>
                  <a:pt x="13682" y="14276"/>
                </a:lnTo>
                <a:lnTo>
                  <a:pt x="11370" y="11964"/>
                </a:lnTo>
                <a:cubicBezTo>
                  <a:pt x="11592" y="11900"/>
                  <a:pt x="11782" y="11837"/>
                  <a:pt x="11972" y="11774"/>
                </a:cubicBezTo>
                <a:close/>
                <a:moveTo>
                  <a:pt x="1616" y="13579"/>
                </a:moveTo>
                <a:lnTo>
                  <a:pt x="2566" y="14529"/>
                </a:lnTo>
                <a:lnTo>
                  <a:pt x="1141" y="14972"/>
                </a:lnTo>
                <a:lnTo>
                  <a:pt x="1363" y="14339"/>
                </a:lnTo>
                <a:lnTo>
                  <a:pt x="1616" y="13579"/>
                </a:lnTo>
                <a:close/>
                <a:moveTo>
                  <a:pt x="15075" y="13547"/>
                </a:moveTo>
                <a:lnTo>
                  <a:pt x="15519" y="14972"/>
                </a:lnTo>
                <a:lnTo>
                  <a:pt x="14125" y="14497"/>
                </a:lnTo>
                <a:lnTo>
                  <a:pt x="15075" y="13547"/>
                </a:lnTo>
                <a:close/>
                <a:moveTo>
                  <a:pt x="2091" y="1"/>
                </a:moveTo>
                <a:cubicBezTo>
                  <a:pt x="1885" y="1"/>
                  <a:pt x="1679" y="72"/>
                  <a:pt x="1521" y="215"/>
                </a:cubicBezTo>
                <a:lnTo>
                  <a:pt x="793" y="943"/>
                </a:lnTo>
                <a:cubicBezTo>
                  <a:pt x="508" y="1260"/>
                  <a:pt x="508" y="1766"/>
                  <a:pt x="793" y="2083"/>
                </a:cubicBezTo>
                <a:lnTo>
                  <a:pt x="3231" y="4522"/>
                </a:lnTo>
                <a:cubicBezTo>
                  <a:pt x="1901" y="5282"/>
                  <a:pt x="793" y="6390"/>
                  <a:pt x="64" y="7657"/>
                </a:cubicBezTo>
                <a:cubicBezTo>
                  <a:pt x="1" y="7720"/>
                  <a:pt x="1" y="7815"/>
                  <a:pt x="64" y="7910"/>
                </a:cubicBezTo>
                <a:cubicBezTo>
                  <a:pt x="191" y="8163"/>
                  <a:pt x="381" y="8417"/>
                  <a:pt x="539" y="8670"/>
                </a:cubicBezTo>
                <a:cubicBezTo>
                  <a:pt x="729" y="8892"/>
                  <a:pt x="919" y="9145"/>
                  <a:pt x="1141" y="9367"/>
                </a:cubicBezTo>
                <a:cubicBezTo>
                  <a:pt x="1173" y="9414"/>
                  <a:pt x="1228" y="9438"/>
                  <a:pt x="1287" y="9438"/>
                </a:cubicBezTo>
                <a:cubicBezTo>
                  <a:pt x="1347" y="9438"/>
                  <a:pt x="1410" y="9414"/>
                  <a:pt x="1458" y="9367"/>
                </a:cubicBezTo>
                <a:cubicBezTo>
                  <a:pt x="1584" y="9272"/>
                  <a:pt x="1584" y="9145"/>
                  <a:pt x="1489" y="9019"/>
                </a:cubicBezTo>
                <a:cubicBezTo>
                  <a:pt x="1299" y="8828"/>
                  <a:pt x="1109" y="8607"/>
                  <a:pt x="951" y="8385"/>
                </a:cubicBezTo>
                <a:cubicBezTo>
                  <a:pt x="793" y="8195"/>
                  <a:pt x="666" y="7973"/>
                  <a:pt x="539" y="7783"/>
                </a:cubicBezTo>
                <a:cubicBezTo>
                  <a:pt x="1679" y="5915"/>
                  <a:pt x="3611" y="4585"/>
                  <a:pt x="5701" y="4015"/>
                </a:cubicBezTo>
                <a:lnTo>
                  <a:pt x="5701" y="4015"/>
                </a:lnTo>
                <a:cubicBezTo>
                  <a:pt x="5480" y="4173"/>
                  <a:pt x="5290" y="4332"/>
                  <a:pt x="5100" y="4522"/>
                </a:cubicBezTo>
                <a:cubicBezTo>
                  <a:pt x="4276" y="5345"/>
                  <a:pt x="3738" y="6517"/>
                  <a:pt x="3738" y="7783"/>
                </a:cubicBezTo>
                <a:cubicBezTo>
                  <a:pt x="3738" y="9082"/>
                  <a:pt x="4276" y="10222"/>
                  <a:pt x="5100" y="11045"/>
                </a:cubicBezTo>
                <a:cubicBezTo>
                  <a:pt x="5290" y="11235"/>
                  <a:pt x="5480" y="11425"/>
                  <a:pt x="5701" y="11552"/>
                </a:cubicBezTo>
                <a:cubicBezTo>
                  <a:pt x="4435" y="11204"/>
                  <a:pt x="3263" y="10602"/>
                  <a:pt x="2281" y="9779"/>
                </a:cubicBezTo>
                <a:cubicBezTo>
                  <a:pt x="2228" y="9739"/>
                  <a:pt x="2169" y="9721"/>
                  <a:pt x="2114" y="9721"/>
                </a:cubicBezTo>
                <a:cubicBezTo>
                  <a:pt x="2038" y="9721"/>
                  <a:pt x="1969" y="9755"/>
                  <a:pt x="1933" y="9810"/>
                </a:cubicBezTo>
                <a:cubicBezTo>
                  <a:pt x="1838" y="9905"/>
                  <a:pt x="1838" y="10064"/>
                  <a:pt x="1964" y="10159"/>
                </a:cubicBezTo>
                <a:cubicBezTo>
                  <a:pt x="2344" y="10507"/>
                  <a:pt x="2788" y="10792"/>
                  <a:pt x="3231" y="11077"/>
                </a:cubicBezTo>
                <a:lnTo>
                  <a:pt x="1331" y="12977"/>
                </a:lnTo>
                <a:cubicBezTo>
                  <a:pt x="1299" y="13009"/>
                  <a:pt x="1299" y="13040"/>
                  <a:pt x="1268" y="13072"/>
                </a:cubicBezTo>
                <a:cubicBezTo>
                  <a:pt x="1046" y="13801"/>
                  <a:pt x="793" y="14561"/>
                  <a:pt x="539" y="15289"/>
                </a:cubicBezTo>
                <a:cubicBezTo>
                  <a:pt x="539" y="15352"/>
                  <a:pt x="539" y="15384"/>
                  <a:pt x="539" y="15447"/>
                </a:cubicBezTo>
                <a:cubicBezTo>
                  <a:pt x="592" y="15552"/>
                  <a:pt x="688" y="15614"/>
                  <a:pt x="791" y="15614"/>
                </a:cubicBezTo>
                <a:cubicBezTo>
                  <a:pt x="812" y="15614"/>
                  <a:pt x="834" y="15611"/>
                  <a:pt x="856" y="15606"/>
                </a:cubicBezTo>
                <a:lnTo>
                  <a:pt x="3073" y="14877"/>
                </a:lnTo>
                <a:cubicBezTo>
                  <a:pt x="3136" y="14877"/>
                  <a:pt x="3168" y="14846"/>
                  <a:pt x="3199" y="14814"/>
                </a:cubicBezTo>
                <a:lnTo>
                  <a:pt x="5891" y="12122"/>
                </a:lnTo>
                <a:cubicBezTo>
                  <a:pt x="6683" y="12312"/>
                  <a:pt x="7506" y="12407"/>
                  <a:pt x="8361" y="12407"/>
                </a:cubicBezTo>
                <a:cubicBezTo>
                  <a:pt x="9217" y="12407"/>
                  <a:pt x="10040" y="12312"/>
                  <a:pt x="10832" y="12122"/>
                </a:cubicBezTo>
                <a:lnTo>
                  <a:pt x="13524" y="14782"/>
                </a:lnTo>
                <a:cubicBezTo>
                  <a:pt x="13555" y="14814"/>
                  <a:pt x="13587" y="14846"/>
                  <a:pt x="13619" y="14846"/>
                </a:cubicBezTo>
                <a:lnTo>
                  <a:pt x="15835" y="15574"/>
                </a:lnTo>
                <a:cubicBezTo>
                  <a:pt x="15863" y="15588"/>
                  <a:pt x="15892" y="15594"/>
                  <a:pt x="15922" y="15594"/>
                </a:cubicBezTo>
                <a:cubicBezTo>
                  <a:pt x="16025" y="15594"/>
                  <a:pt x="16127" y="15515"/>
                  <a:pt x="16152" y="15416"/>
                </a:cubicBezTo>
                <a:cubicBezTo>
                  <a:pt x="16184" y="15384"/>
                  <a:pt x="16184" y="15321"/>
                  <a:pt x="16152" y="15289"/>
                </a:cubicBezTo>
                <a:cubicBezTo>
                  <a:pt x="16025" y="14909"/>
                  <a:pt x="15899" y="14529"/>
                  <a:pt x="15772" y="14149"/>
                </a:cubicBezTo>
                <a:lnTo>
                  <a:pt x="15424" y="13040"/>
                </a:lnTo>
                <a:cubicBezTo>
                  <a:pt x="15424" y="13009"/>
                  <a:pt x="15392" y="12977"/>
                  <a:pt x="15360" y="12945"/>
                </a:cubicBezTo>
                <a:lnTo>
                  <a:pt x="13492" y="11045"/>
                </a:lnTo>
                <a:cubicBezTo>
                  <a:pt x="14822" y="10285"/>
                  <a:pt x="15930" y="9209"/>
                  <a:pt x="16659" y="7910"/>
                </a:cubicBezTo>
                <a:cubicBezTo>
                  <a:pt x="16722" y="7847"/>
                  <a:pt x="16722" y="7752"/>
                  <a:pt x="16659" y="7657"/>
                </a:cubicBezTo>
                <a:cubicBezTo>
                  <a:pt x="16532" y="7435"/>
                  <a:pt x="16374" y="7182"/>
                  <a:pt x="16215" y="6960"/>
                </a:cubicBezTo>
                <a:cubicBezTo>
                  <a:pt x="16057" y="6738"/>
                  <a:pt x="15867" y="6517"/>
                  <a:pt x="15677" y="6295"/>
                </a:cubicBezTo>
                <a:cubicBezTo>
                  <a:pt x="15622" y="6240"/>
                  <a:pt x="15545" y="6206"/>
                  <a:pt x="15472" y="6206"/>
                </a:cubicBezTo>
                <a:cubicBezTo>
                  <a:pt x="15419" y="6206"/>
                  <a:pt x="15368" y="6224"/>
                  <a:pt x="15329" y="6263"/>
                </a:cubicBezTo>
                <a:cubicBezTo>
                  <a:pt x="15234" y="6358"/>
                  <a:pt x="15202" y="6517"/>
                  <a:pt x="15297" y="6612"/>
                </a:cubicBezTo>
                <a:cubicBezTo>
                  <a:pt x="15487" y="6802"/>
                  <a:pt x="15645" y="7023"/>
                  <a:pt x="15804" y="7245"/>
                </a:cubicBezTo>
                <a:cubicBezTo>
                  <a:pt x="15930" y="7435"/>
                  <a:pt x="16057" y="7593"/>
                  <a:pt x="16184" y="7783"/>
                </a:cubicBezTo>
                <a:cubicBezTo>
                  <a:pt x="15044" y="9684"/>
                  <a:pt x="13112" y="10982"/>
                  <a:pt x="11022" y="11552"/>
                </a:cubicBezTo>
                <a:cubicBezTo>
                  <a:pt x="11243" y="11394"/>
                  <a:pt x="11433" y="11235"/>
                  <a:pt x="11623" y="11045"/>
                </a:cubicBezTo>
                <a:cubicBezTo>
                  <a:pt x="12478" y="10222"/>
                  <a:pt x="12985" y="9082"/>
                  <a:pt x="12985" y="7783"/>
                </a:cubicBezTo>
                <a:cubicBezTo>
                  <a:pt x="12985" y="6517"/>
                  <a:pt x="12478" y="5345"/>
                  <a:pt x="11623" y="4522"/>
                </a:cubicBezTo>
                <a:cubicBezTo>
                  <a:pt x="11465" y="4332"/>
                  <a:pt x="11243" y="4173"/>
                  <a:pt x="11022" y="4015"/>
                </a:cubicBezTo>
                <a:lnTo>
                  <a:pt x="11022" y="4015"/>
                </a:lnTo>
                <a:cubicBezTo>
                  <a:pt x="12320" y="4363"/>
                  <a:pt x="13524" y="4997"/>
                  <a:pt x="14537" y="5852"/>
                </a:cubicBezTo>
                <a:cubicBezTo>
                  <a:pt x="14584" y="5899"/>
                  <a:pt x="14648" y="5923"/>
                  <a:pt x="14711" y="5923"/>
                </a:cubicBezTo>
                <a:cubicBezTo>
                  <a:pt x="14774" y="5923"/>
                  <a:pt x="14838" y="5899"/>
                  <a:pt x="14885" y="5852"/>
                </a:cubicBezTo>
                <a:cubicBezTo>
                  <a:pt x="14980" y="5725"/>
                  <a:pt x="14949" y="5567"/>
                  <a:pt x="14854" y="5503"/>
                </a:cubicBezTo>
                <a:cubicBezTo>
                  <a:pt x="14442" y="5123"/>
                  <a:pt x="13967" y="4807"/>
                  <a:pt x="13492" y="4522"/>
                </a:cubicBezTo>
                <a:lnTo>
                  <a:pt x="15012" y="2970"/>
                </a:lnTo>
                <a:lnTo>
                  <a:pt x="15899" y="2083"/>
                </a:lnTo>
                <a:cubicBezTo>
                  <a:pt x="16215" y="1798"/>
                  <a:pt x="16215" y="1291"/>
                  <a:pt x="15899" y="975"/>
                </a:cubicBezTo>
                <a:lnTo>
                  <a:pt x="15170" y="246"/>
                </a:lnTo>
                <a:cubicBezTo>
                  <a:pt x="15012" y="88"/>
                  <a:pt x="14806" y="9"/>
                  <a:pt x="14604" y="9"/>
                </a:cubicBezTo>
                <a:cubicBezTo>
                  <a:pt x="14402" y="9"/>
                  <a:pt x="14204" y="88"/>
                  <a:pt x="14062" y="246"/>
                </a:cubicBezTo>
                <a:lnTo>
                  <a:pt x="10832" y="3445"/>
                </a:lnTo>
                <a:cubicBezTo>
                  <a:pt x="10040" y="3255"/>
                  <a:pt x="9217" y="3160"/>
                  <a:pt x="8361" y="3160"/>
                </a:cubicBezTo>
                <a:cubicBezTo>
                  <a:pt x="7506" y="3160"/>
                  <a:pt x="6683" y="3255"/>
                  <a:pt x="5891" y="3445"/>
                </a:cubicBezTo>
                <a:lnTo>
                  <a:pt x="3516" y="1101"/>
                </a:lnTo>
                <a:lnTo>
                  <a:pt x="2661" y="215"/>
                </a:lnTo>
                <a:cubicBezTo>
                  <a:pt x="2503" y="72"/>
                  <a:pt x="2297" y="1"/>
                  <a:pt x="2091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2751482" y="2977177"/>
            <a:ext cx="646311" cy="541884"/>
          </a:xfrm>
          <a:custGeom>
            <a:avLst/>
            <a:gdLst/>
            <a:ahLst/>
            <a:cxnLst/>
            <a:rect l="l" t="t" r="r" b="b"/>
            <a:pathLst>
              <a:path w="18623" h="15614" extrusionOk="0">
                <a:moveTo>
                  <a:pt x="4846" y="4308"/>
                </a:moveTo>
                <a:cubicBezTo>
                  <a:pt x="4719" y="4308"/>
                  <a:pt x="4624" y="4308"/>
                  <a:pt x="4498" y="4339"/>
                </a:cubicBezTo>
                <a:cubicBezTo>
                  <a:pt x="4339" y="4371"/>
                  <a:pt x="4244" y="4498"/>
                  <a:pt x="4276" y="4656"/>
                </a:cubicBezTo>
                <a:cubicBezTo>
                  <a:pt x="4304" y="4769"/>
                  <a:pt x="4409" y="4883"/>
                  <a:pt x="4544" y="4883"/>
                </a:cubicBezTo>
                <a:cubicBezTo>
                  <a:pt x="4560" y="4883"/>
                  <a:pt x="4576" y="4881"/>
                  <a:pt x="4593" y="4878"/>
                </a:cubicBezTo>
                <a:cubicBezTo>
                  <a:pt x="4656" y="4846"/>
                  <a:pt x="4751" y="4846"/>
                  <a:pt x="4846" y="4846"/>
                </a:cubicBezTo>
                <a:cubicBezTo>
                  <a:pt x="5194" y="4846"/>
                  <a:pt x="5511" y="4973"/>
                  <a:pt x="5796" y="5163"/>
                </a:cubicBezTo>
                <a:cubicBezTo>
                  <a:pt x="6050" y="5353"/>
                  <a:pt x="6271" y="5638"/>
                  <a:pt x="6366" y="5954"/>
                </a:cubicBezTo>
                <a:cubicBezTo>
                  <a:pt x="6419" y="6086"/>
                  <a:pt x="6538" y="6152"/>
                  <a:pt x="6649" y="6152"/>
                </a:cubicBezTo>
                <a:cubicBezTo>
                  <a:pt x="6672" y="6152"/>
                  <a:pt x="6693" y="6150"/>
                  <a:pt x="6715" y="6144"/>
                </a:cubicBezTo>
                <a:cubicBezTo>
                  <a:pt x="6873" y="6113"/>
                  <a:pt x="6936" y="6081"/>
                  <a:pt x="7095" y="6081"/>
                </a:cubicBezTo>
                <a:cubicBezTo>
                  <a:pt x="7380" y="6081"/>
                  <a:pt x="7633" y="6176"/>
                  <a:pt x="7791" y="6366"/>
                </a:cubicBezTo>
                <a:cubicBezTo>
                  <a:pt x="7981" y="6556"/>
                  <a:pt x="8108" y="6809"/>
                  <a:pt x="8108" y="7094"/>
                </a:cubicBezTo>
                <a:cubicBezTo>
                  <a:pt x="8108" y="7379"/>
                  <a:pt x="7981" y="7633"/>
                  <a:pt x="7791" y="7791"/>
                </a:cubicBezTo>
                <a:cubicBezTo>
                  <a:pt x="7633" y="7981"/>
                  <a:pt x="7380" y="8108"/>
                  <a:pt x="7095" y="8108"/>
                </a:cubicBezTo>
                <a:lnTo>
                  <a:pt x="2724" y="8108"/>
                </a:lnTo>
                <a:cubicBezTo>
                  <a:pt x="2471" y="8108"/>
                  <a:pt x="2281" y="8013"/>
                  <a:pt x="2123" y="7854"/>
                </a:cubicBezTo>
                <a:cubicBezTo>
                  <a:pt x="1964" y="7696"/>
                  <a:pt x="1869" y="7474"/>
                  <a:pt x="1869" y="7253"/>
                </a:cubicBezTo>
                <a:cubicBezTo>
                  <a:pt x="1869" y="6999"/>
                  <a:pt x="1964" y="6809"/>
                  <a:pt x="2123" y="6651"/>
                </a:cubicBezTo>
                <a:cubicBezTo>
                  <a:pt x="2281" y="6493"/>
                  <a:pt x="2471" y="6398"/>
                  <a:pt x="2724" y="6398"/>
                </a:cubicBezTo>
                <a:cubicBezTo>
                  <a:pt x="2788" y="6398"/>
                  <a:pt x="2851" y="6398"/>
                  <a:pt x="2914" y="6429"/>
                </a:cubicBezTo>
                <a:cubicBezTo>
                  <a:pt x="2931" y="6433"/>
                  <a:pt x="2948" y="6435"/>
                  <a:pt x="2965" y="6435"/>
                </a:cubicBezTo>
                <a:cubicBezTo>
                  <a:pt x="3080" y="6435"/>
                  <a:pt x="3203" y="6346"/>
                  <a:pt x="3231" y="6208"/>
                </a:cubicBezTo>
                <a:cubicBezTo>
                  <a:pt x="3263" y="6049"/>
                  <a:pt x="3294" y="5923"/>
                  <a:pt x="3389" y="5764"/>
                </a:cubicBezTo>
                <a:cubicBezTo>
                  <a:pt x="3453" y="5606"/>
                  <a:pt x="3548" y="5479"/>
                  <a:pt x="3643" y="5353"/>
                </a:cubicBezTo>
                <a:cubicBezTo>
                  <a:pt x="3769" y="5258"/>
                  <a:pt x="3769" y="5068"/>
                  <a:pt x="3643" y="4973"/>
                </a:cubicBezTo>
                <a:cubicBezTo>
                  <a:pt x="3599" y="4929"/>
                  <a:pt x="3534" y="4905"/>
                  <a:pt x="3468" y="4905"/>
                </a:cubicBezTo>
                <a:cubicBezTo>
                  <a:pt x="3392" y="4905"/>
                  <a:pt x="3314" y="4936"/>
                  <a:pt x="3263" y="5004"/>
                </a:cubicBezTo>
                <a:cubicBezTo>
                  <a:pt x="3104" y="5131"/>
                  <a:pt x="2978" y="5321"/>
                  <a:pt x="2883" y="5511"/>
                </a:cubicBezTo>
                <a:cubicBezTo>
                  <a:pt x="2851" y="5606"/>
                  <a:pt x="2788" y="5733"/>
                  <a:pt x="2756" y="5859"/>
                </a:cubicBezTo>
                <a:cubicBezTo>
                  <a:pt x="2724" y="5857"/>
                  <a:pt x="2692" y="5855"/>
                  <a:pt x="2660" y="5855"/>
                </a:cubicBezTo>
                <a:cubicBezTo>
                  <a:pt x="2312" y="5855"/>
                  <a:pt x="1972" y="6010"/>
                  <a:pt x="1711" y="6271"/>
                </a:cubicBezTo>
                <a:cubicBezTo>
                  <a:pt x="1458" y="6524"/>
                  <a:pt x="1299" y="6873"/>
                  <a:pt x="1299" y="7253"/>
                </a:cubicBezTo>
                <a:cubicBezTo>
                  <a:pt x="1299" y="7633"/>
                  <a:pt x="1458" y="7981"/>
                  <a:pt x="1711" y="8235"/>
                </a:cubicBezTo>
                <a:cubicBezTo>
                  <a:pt x="1964" y="8488"/>
                  <a:pt x="2344" y="8646"/>
                  <a:pt x="2724" y="8646"/>
                </a:cubicBezTo>
                <a:lnTo>
                  <a:pt x="7095" y="8646"/>
                </a:lnTo>
                <a:cubicBezTo>
                  <a:pt x="7506" y="8646"/>
                  <a:pt x="7886" y="8488"/>
                  <a:pt x="8203" y="8203"/>
                </a:cubicBezTo>
                <a:cubicBezTo>
                  <a:pt x="8488" y="7918"/>
                  <a:pt x="8646" y="7506"/>
                  <a:pt x="8646" y="7094"/>
                </a:cubicBezTo>
                <a:cubicBezTo>
                  <a:pt x="8646" y="6651"/>
                  <a:pt x="8488" y="6271"/>
                  <a:pt x="8203" y="5986"/>
                </a:cubicBezTo>
                <a:cubicBezTo>
                  <a:pt x="7918" y="5701"/>
                  <a:pt x="7506" y="5543"/>
                  <a:pt x="7095" y="5543"/>
                </a:cubicBezTo>
                <a:lnTo>
                  <a:pt x="6810" y="5543"/>
                </a:lnTo>
                <a:cubicBezTo>
                  <a:pt x="6651" y="5226"/>
                  <a:pt x="6398" y="4941"/>
                  <a:pt x="6113" y="4719"/>
                </a:cubicBezTo>
                <a:cubicBezTo>
                  <a:pt x="5765" y="4466"/>
                  <a:pt x="5321" y="4308"/>
                  <a:pt x="4846" y="4308"/>
                </a:cubicBezTo>
                <a:close/>
                <a:moveTo>
                  <a:pt x="18084" y="539"/>
                </a:moveTo>
                <a:lnTo>
                  <a:pt x="18084" y="12130"/>
                </a:lnTo>
                <a:lnTo>
                  <a:pt x="17165" y="12130"/>
                </a:lnTo>
                <a:lnTo>
                  <a:pt x="17165" y="1742"/>
                </a:lnTo>
                <a:cubicBezTo>
                  <a:pt x="17165" y="1616"/>
                  <a:pt x="17039" y="1489"/>
                  <a:pt x="16880" y="1489"/>
                </a:cubicBezTo>
                <a:lnTo>
                  <a:pt x="3516" y="1489"/>
                </a:lnTo>
                <a:lnTo>
                  <a:pt x="3516" y="539"/>
                </a:lnTo>
                <a:close/>
                <a:moveTo>
                  <a:pt x="16595" y="2027"/>
                </a:moveTo>
                <a:lnTo>
                  <a:pt x="16595" y="13587"/>
                </a:lnTo>
                <a:lnTo>
                  <a:pt x="15677" y="13587"/>
                </a:lnTo>
                <a:lnTo>
                  <a:pt x="15677" y="3231"/>
                </a:lnTo>
                <a:cubicBezTo>
                  <a:pt x="15677" y="3072"/>
                  <a:pt x="15550" y="2946"/>
                  <a:pt x="15392" y="2946"/>
                </a:cubicBezTo>
                <a:lnTo>
                  <a:pt x="2028" y="2946"/>
                </a:lnTo>
                <a:lnTo>
                  <a:pt x="2028" y="2027"/>
                </a:lnTo>
                <a:close/>
                <a:moveTo>
                  <a:pt x="11022" y="10673"/>
                </a:moveTo>
                <a:cubicBezTo>
                  <a:pt x="10863" y="10673"/>
                  <a:pt x="10737" y="10800"/>
                  <a:pt x="10737" y="10958"/>
                </a:cubicBezTo>
                <a:lnTo>
                  <a:pt x="10737" y="12700"/>
                </a:lnTo>
                <a:cubicBezTo>
                  <a:pt x="10737" y="12858"/>
                  <a:pt x="10863" y="12953"/>
                  <a:pt x="11022" y="12953"/>
                </a:cubicBezTo>
                <a:cubicBezTo>
                  <a:pt x="11180" y="12953"/>
                  <a:pt x="11307" y="12858"/>
                  <a:pt x="11307" y="12700"/>
                </a:cubicBezTo>
                <a:lnTo>
                  <a:pt x="11275" y="12700"/>
                </a:lnTo>
                <a:lnTo>
                  <a:pt x="11275" y="11623"/>
                </a:lnTo>
                <a:lnTo>
                  <a:pt x="13428" y="13777"/>
                </a:lnTo>
                <a:cubicBezTo>
                  <a:pt x="13492" y="13824"/>
                  <a:pt x="13563" y="13848"/>
                  <a:pt x="13634" y="13848"/>
                </a:cubicBezTo>
                <a:cubicBezTo>
                  <a:pt x="13706" y="13848"/>
                  <a:pt x="13777" y="13824"/>
                  <a:pt x="13840" y="13777"/>
                </a:cubicBezTo>
                <a:cubicBezTo>
                  <a:pt x="13935" y="13682"/>
                  <a:pt x="13935" y="13492"/>
                  <a:pt x="13840" y="13397"/>
                </a:cubicBezTo>
                <a:lnTo>
                  <a:pt x="11687" y="11243"/>
                </a:lnTo>
                <a:lnTo>
                  <a:pt x="12763" y="11243"/>
                </a:lnTo>
                <a:cubicBezTo>
                  <a:pt x="12890" y="11243"/>
                  <a:pt x="13017" y="11116"/>
                  <a:pt x="13017" y="10958"/>
                </a:cubicBezTo>
                <a:cubicBezTo>
                  <a:pt x="13017" y="10800"/>
                  <a:pt x="12890" y="10673"/>
                  <a:pt x="12763" y="10673"/>
                </a:cubicBezTo>
                <a:close/>
                <a:moveTo>
                  <a:pt x="15139" y="3484"/>
                </a:moveTo>
                <a:lnTo>
                  <a:pt x="15139" y="9406"/>
                </a:lnTo>
                <a:lnTo>
                  <a:pt x="12953" y="7221"/>
                </a:lnTo>
                <a:cubicBezTo>
                  <a:pt x="12890" y="7174"/>
                  <a:pt x="12819" y="7150"/>
                  <a:pt x="12752" y="7150"/>
                </a:cubicBezTo>
                <a:cubicBezTo>
                  <a:pt x="12684" y="7150"/>
                  <a:pt x="12621" y="7174"/>
                  <a:pt x="12573" y="7221"/>
                </a:cubicBezTo>
                <a:lnTo>
                  <a:pt x="10293" y="9501"/>
                </a:lnTo>
                <a:cubicBezTo>
                  <a:pt x="10198" y="9596"/>
                  <a:pt x="10198" y="9786"/>
                  <a:pt x="10293" y="9881"/>
                </a:cubicBezTo>
                <a:cubicBezTo>
                  <a:pt x="10341" y="9945"/>
                  <a:pt x="10412" y="9976"/>
                  <a:pt x="10483" y="9976"/>
                </a:cubicBezTo>
                <a:cubicBezTo>
                  <a:pt x="10554" y="9976"/>
                  <a:pt x="10626" y="9945"/>
                  <a:pt x="10673" y="9881"/>
                </a:cubicBezTo>
                <a:lnTo>
                  <a:pt x="12763" y="7823"/>
                </a:lnTo>
                <a:lnTo>
                  <a:pt x="15139" y="10198"/>
                </a:lnTo>
                <a:lnTo>
                  <a:pt x="15139" y="15075"/>
                </a:lnTo>
                <a:lnTo>
                  <a:pt x="5511" y="15075"/>
                </a:lnTo>
                <a:lnTo>
                  <a:pt x="9818" y="10768"/>
                </a:lnTo>
                <a:cubicBezTo>
                  <a:pt x="9913" y="10641"/>
                  <a:pt x="9913" y="10483"/>
                  <a:pt x="9818" y="10388"/>
                </a:cubicBezTo>
                <a:cubicBezTo>
                  <a:pt x="9771" y="10325"/>
                  <a:pt x="9699" y="10293"/>
                  <a:pt x="9628" y="10293"/>
                </a:cubicBezTo>
                <a:cubicBezTo>
                  <a:pt x="9557" y="10293"/>
                  <a:pt x="9486" y="10325"/>
                  <a:pt x="9438" y="10388"/>
                </a:cubicBezTo>
                <a:lnTo>
                  <a:pt x="7791" y="12003"/>
                </a:lnTo>
                <a:lnTo>
                  <a:pt x="5036" y="9248"/>
                </a:lnTo>
                <a:cubicBezTo>
                  <a:pt x="4989" y="9185"/>
                  <a:pt x="4917" y="9153"/>
                  <a:pt x="4846" y="9153"/>
                </a:cubicBezTo>
                <a:cubicBezTo>
                  <a:pt x="4775" y="9153"/>
                  <a:pt x="4704" y="9185"/>
                  <a:pt x="4656" y="9248"/>
                </a:cubicBezTo>
                <a:lnTo>
                  <a:pt x="3041" y="10863"/>
                </a:lnTo>
                <a:cubicBezTo>
                  <a:pt x="2946" y="10958"/>
                  <a:pt x="2946" y="11116"/>
                  <a:pt x="3041" y="11243"/>
                </a:cubicBezTo>
                <a:cubicBezTo>
                  <a:pt x="3089" y="11291"/>
                  <a:pt x="3160" y="11314"/>
                  <a:pt x="3231" y="11314"/>
                </a:cubicBezTo>
                <a:cubicBezTo>
                  <a:pt x="3302" y="11314"/>
                  <a:pt x="3374" y="11291"/>
                  <a:pt x="3421" y="11243"/>
                </a:cubicBezTo>
                <a:lnTo>
                  <a:pt x="4846" y="9818"/>
                </a:lnTo>
                <a:lnTo>
                  <a:pt x="7411" y="12383"/>
                </a:lnTo>
                <a:lnTo>
                  <a:pt x="4719" y="15075"/>
                </a:lnTo>
                <a:lnTo>
                  <a:pt x="539" y="15075"/>
                </a:lnTo>
                <a:lnTo>
                  <a:pt x="539" y="14093"/>
                </a:lnTo>
                <a:lnTo>
                  <a:pt x="2534" y="12098"/>
                </a:lnTo>
                <a:cubicBezTo>
                  <a:pt x="2661" y="12003"/>
                  <a:pt x="2661" y="11813"/>
                  <a:pt x="2534" y="11718"/>
                </a:cubicBezTo>
                <a:cubicBezTo>
                  <a:pt x="2487" y="11671"/>
                  <a:pt x="2423" y="11647"/>
                  <a:pt x="2356" y="11647"/>
                </a:cubicBezTo>
                <a:cubicBezTo>
                  <a:pt x="2289" y="11647"/>
                  <a:pt x="2218" y="11671"/>
                  <a:pt x="2154" y="11718"/>
                </a:cubicBezTo>
                <a:lnTo>
                  <a:pt x="571" y="13333"/>
                </a:lnTo>
                <a:lnTo>
                  <a:pt x="571" y="3484"/>
                </a:lnTo>
                <a:close/>
                <a:moveTo>
                  <a:pt x="3231" y="1"/>
                </a:moveTo>
                <a:cubicBezTo>
                  <a:pt x="3104" y="1"/>
                  <a:pt x="2978" y="127"/>
                  <a:pt x="2978" y="286"/>
                </a:cubicBezTo>
                <a:lnTo>
                  <a:pt x="2978" y="1489"/>
                </a:lnTo>
                <a:lnTo>
                  <a:pt x="1774" y="1489"/>
                </a:lnTo>
                <a:cubicBezTo>
                  <a:pt x="1616" y="1489"/>
                  <a:pt x="1489" y="1616"/>
                  <a:pt x="1489" y="1742"/>
                </a:cubicBezTo>
                <a:lnTo>
                  <a:pt x="1489" y="2946"/>
                </a:lnTo>
                <a:lnTo>
                  <a:pt x="286" y="2946"/>
                </a:lnTo>
                <a:cubicBezTo>
                  <a:pt x="127" y="2946"/>
                  <a:pt x="1" y="3072"/>
                  <a:pt x="1" y="3231"/>
                </a:cubicBezTo>
                <a:lnTo>
                  <a:pt x="1" y="15360"/>
                </a:lnTo>
                <a:cubicBezTo>
                  <a:pt x="1" y="15487"/>
                  <a:pt x="127" y="15613"/>
                  <a:pt x="286" y="15613"/>
                </a:cubicBezTo>
                <a:lnTo>
                  <a:pt x="15392" y="15613"/>
                </a:lnTo>
                <a:cubicBezTo>
                  <a:pt x="15550" y="15613"/>
                  <a:pt x="15677" y="15487"/>
                  <a:pt x="15677" y="15360"/>
                </a:cubicBezTo>
                <a:lnTo>
                  <a:pt x="15677" y="14157"/>
                </a:lnTo>
                <a:lnTo>
                  <a:pt x="16880" y="14157"/>
                </a:lnTo>
                <a:cubicBezTo>
                  <a:pt x="17039" y="14157"/>
                  <a:pt x="17165" y="14030"/>
                  <a:pt x="17165" y="13872"/>
                </a:cubicBezTo>
                <a:lnTo>
                  <a:pt x="17165" y="12668"/>
                </a:lnTo>
                <a:lnTo>
                  <a:pt x="18369" y="12668"/>
                </a:lnTo>
                <a:cubicBezTo>
                  <a:pt x="18496" y="12668"/>
                  <a:pt x="18622" y="12541"/>
                  <a:pt x="18622" y="12383"/>
                </a:cubicBezTo>
                <a:lnTo>
                  <a:pt x="18622" y="286"/>
                </a:lnTo>
                <a:cubicBezTo>
                  <a:pt x="18622" y="127"/>
                  <a:pt x="18496" y="1"/>
                  <a:pt x="18369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1169376" y="41513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1169376" y="44120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153125" y="41513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5" name="Google Shape;555;p20"/>
          <p:cNvSpPr txBox="1"/>
          <p:nvPr/>
        </p:nvSpPr>
        <p:spPr>
          <a:xfrm>
            <a:off x="5153125" y="44120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20"/>
          <p:cNvSpPr txBox="1"/>
          <p:nvPr/>
        </p:nvSpPr>
        <p:spPr>
          <a:xfrm>
            <a:off x="3143025" y="41513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7" name="Google Shape;557;p20"/>
          <p:cNvSpPr txBox="1"/>
          <p:nvPr/>
        </p:nvSpPr>
        <p:spPr>
          <a:xfrm>
            <a:off x="3143025" y="44120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20"/>
          <p:cNvSpPr txBox="1"/>
          <p:nvPr/>
        </p:nvSpPr>
        <p:spPr>
          <a:xfrm>
            <a:off x="2157089" y="87201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2157089" y="113271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20"/>
          <p:cNvSpPr txBox="1"/>
          <p:nvPr/>
        </p:nvSpPr>
        <p:spPr>
          <a:xfrm>
            <a:off x="6139513" y="87201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1" name="Google Shape;561;p20"/>
          <p:cNvSpPr txBox="1"/>
          <p:nvPr/>
        </p:nvSpPr>
        <p:spPr>
          <a:xfrm>
            <a:off x="6139513" y="113271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20"/>
          <p:cNvSpPr txBox="1"/>
          <p:nvPr/>
        </p:nvSpPr>
        <p:spPr>
          <a:xfrm>
            <a:off x="4130700" y="87201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4130700" y="113271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"/>
          <p:cNvSpPr/>
          <p:nvPr/>
        </p:nvSpPr>
        <p:spPr>
          <a:xfrm>
            <a:off x="3227160" y="1483242"/>
            <a:ext cx="2810316" cy="23995"/>
          </a:xfrm>
          <a:custGeom>
            <a:avLst/>
            <a:gdLst/>
            <a:ahLst/>
            <a:cxnLst/>
            <a:rect l="l" t="t" r="r" b="b"/>
            <a:pathLst>
              <a:path w="85381" h="729" extrusionOk="0">
                <a:moveTo>
                  <a:pt x="0" y="0"/>
                </a:moveTo>
                <a:lnTo>
                  <a:pt x="0" y="729"/>
                </a:lnTo>
                <a:lnTo>
                  <a:pt x="85380" y="729"/>
                </a:lnTo>
                <a:lnTo>
                  <a:pt x="8538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>
            <a:off x="3169822" y="1436338"/>
            <a:ext cx="117836" cy="117803"/>
          </a:xfrm>
          <a:custGeom>
            <a:avLst/>
            <a:gdLst/>
            <a:ahLst/>
            <a:cxnLst/>
            <a:rect l="l" t="t" r="r" b="b"/>
            <a:pathLst>
              <a:path w="3580" h="3579" extrusionOk="0">
                <a:moveTo>
                  <a:pt x="1806" y="0"/>
                </a:moveTo>
                <a:cubicBezTo>
                  <a:pt x="792" y="0"/>
                  <a:pt x="1" y="792"/>
                  <a:pt x="1" y="1774"/>
                </a:cubicBezTo>
                <a:cubicBezTo>
                  <a:pt x="1" y="2756"/>
                  <a:pt x="792" y="3579"/>
                  <a:pt x="1806" y="3579"/>
                </a:cubicBezTo>
                <a:cubicBezTo>
                  <a:pt x="2787" y="3579"/>
                  <a:pt x="3579" y="2756"/>
                  <a:pt x="3579" y="1774"/>
                </a:cubicBezTo>
                <a:cubicBezTo>
                  <a:pt x="3579" y="792"/>
                  <a:pt x="2787" y="0"/>
                  <a:pt x="1806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3228213" y="2380735"/>
            <a:ext cx="1226907" cy="23995"/>
          </a:xfrm>
          <a:custGeom>
            <a:avLst/>
            <a:gdLst/>
            <a:ahLst/>
            <a:cxnLst/>
            <a:rect l="l" t="t" r="r" b="b"/>
            <a:pathLst>
              <a:path w="37275" h="729" extrusionOk="0">
                <a:moveTo>
                  <a:pt x="0" y="0"/>
                </a:moveTo>
                <a:lnTo>
                  <a:pt x="0" y="729"/>
                </a:lnTo>
                <a:lnTo>
                  <a:pt x="37275" y="729"/>
                </a:lnTo>
                <a:lnTo>
                  <a:pt x="37275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3170875" y="2334851"/>
            <a:ext cx="117803" cy="117836"/>
          </a:xfrm>
          <a:custGeom>
            <a:avLst/>
            <a:gdLst/>
            <a:ahLst/>
            <a:cxnLst/>
            <a:rect l="l" t="t" r="r" b="b"/>
            <a:pathLst>
              <a:path w="3579" h="3580" extrusionOk="0">
                <a:moveTo>
                  <a:pt x="1774" y="1"/>
                </a:moveTo>
                <a:cubicBezTo>
                  <a:pt x="792" y="1"/>
                  <a:pt x="0" y="793"/>
                  <a:pt x="0" y="1774"/>
                </a:cubicBezTo>
                <a:cubicBezTo>
                  <a:pt x="0" y="2756"/>
                  <a:pt x="792" y="3579"/>
                  <a:pt x="1774" y="3579"/>
                </a:cubicBezTo>
                <a:cubicBezTo>
                  <a:pt x="2755" y="3579"/>
                  <a:pt x="3579" y="2756"/>
                  <a:pt x="3579" y="1774"/>
                </a:cubicBezTo>
                <a:cubicBezTo>
                  <a:pt x="3579" y="793"/>
                  <a:pt x="2755" y="1"/>
                  <a:pt x="1774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2290037" y="3588847"/>
            <a:ext cx="1190437" cy="1147713"/>
          </a:xfrm>
          <a:custGeom>
            <a:avLst/>
            <a:gdLst/>
            <a:ahLst/>
            <a:cxnLst/>
            <a:rect l="l" t="t" r="r" b="b"/>
            <a:pathLst>
              <a:path w="36167" h="34869" extrusionOk="0">
                <a:moveTo>
                  <a:pt x="18622" y="1"/>
                </a:moveTo>
                <a:cubicBezTo>
                  <a:pt x="8330" y="1"/>
                  <a:pt x="1" y="8361"/>
                  <a:pt x="1" y="18654"/>
                </a:cubicBezTo>
                <a:cubicBezTo>
                  <a:pt x="1" y="25621"/>
                  <a:pt x="3801" y="31669"/>
                  <a:pt x="9470" y="34868"/>
                </a:cubicBezTo>
                <a:lnTo>
                  <a:pt x="36167" y="12351"/>
                </a:lnTo>
                <a:cubicBezTo>
                  <a:pt x="33602" y="5163"/>
                  <a:pt x="26698" y="1"/>
                  <a:pt x="18622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3326168" y="2714296"/>
            <a:ext cx="1190437" cy="1147680"/>
          </a:xfrm>
          <a:custGeom>
            <a:avLst/>
            <a:gdLst/>
            <a:ahLst/>
            <a:cxnLst/>
            <a:rect l="l" t="t" r="r" b="b"/>
            <a:pathLst>
              <a:path w="36167" h="34868" extrusionOk="0">
                <a:moveTo>
                  <a:pt x="18622" y="0"/>
                </a:moveTo>
                <a:cubicBezTo>
                  <a:pt x="8330" y="0"/>
                  <a:pt x="1" y="8361"/>
                  <a:pt x="1" y="18653"/>
                </a:cubicBezTo>
                <a:cubicBezTo>
                  <a:pt x="1" y="25621"/>
                  <a:pt x="3833" y="31669"/>
                  <a:pt x="9470" y="34868"/>
                </a:cubicBezTo>
                <a:lnTo>
                  <a:pt x="36167" y="12351"/>
                </a:lnTo>
                <a:cubicBezTo>
                  <a:pt x="33602" y="5162"/>
                  <a:pt x="26730" y="0"/>
                  <a:pt x="18622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4362299" y="1830363"/>
            <a:ext cx="1193597" cy="1151860"/>
          </a:xfrm>
          <a:custGeom>
            <a:avLst/>
            <a:gdLst/>
            <a:ahLst/>
            <a:cxnLst/>
            <a:rect l="l" t="t" r="r" b="b"/>
            <a:pathLst>
              <a:path w="36263" h="34995" extrusionOk="0">
                <a:moveTo>
                  <a:pt x="18654" y="0"/>
                </a:moveTo>
                <a:cubicBezTo>
                  <a:pt x="8362" y="0"/>
                  <a:pt x="1" y="8361"/>
                  <a:pt x="1" y="18653"/>
                </a:cubicBezTo>
                <a:cubicBezTo>
                  <a:pt x="1" y="25684"/>
                  <a:pt x="3928" y="31827"/>
                  <a:pt x="9692" y="34994"/>
                </a:cubicBezTo>
                <a:lnTo>
                  <a:pt x="36262" y="12573"/>
                </a:lnTo>
                <a:cubicBezTo>
                  <a:pt x="33729" y="5257"/>
                  <a:pt x="26793" y="0"/>
                  <a:pt x="18654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5399484" y="926616"/>
            <a:ext cx="1199818" cy="1162294"/>
          </a:xfrm>
          <a:custGeom>
            <a:avLst/>
            <a:gdLst/>
            <a:ahLst/>
            <a:cxnLst/>
            <a:rect l="l" t="t" r="r" b="b"/>
            <a:pathLst>
              <a:path w="36452" h="35312" extrusionOk="0">
                <a:moveTo>
                  <a:pt x="18622" y="0"/>
                </a:moveTo>
                <a:cubicBezTo>
                  <a:pt x="8330" y="0"/>
                  <a:pt x="1" y="8361"/>
                  <a:pt x="1" y="18653"/>
                </a:cubicBezTo>
                <a:cubicBezTo>
                  <a:pt x="1" y="25937"/>
                  <a:pt x="4181" y="32271"/>
                  <a:pt x="10325" y="35311"/>
                </a:cubicBezTo>
                <a:lnTo>
                  <a:pt x="36452" y="13238"/>
                </a:lnTo>
                <a:cubicBezTo>
                  <a:pt x="34140" y="5574"/>
                  <a:pt x="27046" y="0"/>
                  <a:pt x="18622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4654190" y="2129528"/>
            <a:ext cx="783904" cy="783904"/>
          </a:xfrm>
          <a:custGeom>
            <a:avLst/>
            <a:gdLst/>
            <a:ahLst/>
            <a:cxnLst/>
            <a:rect l="l" t="t" r="r" b="b"/>
            <a:pathLst>
              <a:path w="23816" h="23816" extrusionOk="0">
                <a:moveTo>
                  <a:pt x="19572" y="4212"/>
                </a:moveTo>
                <a:cubicBezTo>
                  <a:pt x="23815" y="8456"/>
                  <a:pt x="23815" y="15328"/>
                  <a:pt x="19572" y="19572"/>
                </a:cubicBezTo>
                <a:cubicBezTo>
                  <a:pt x="15328" y="23815"/>
                  <a:pt x="8456" y="23815"/>
                  <a:pt x="4212" y="19572"/>
                </a:cubicBezTo>
                <a:cubicBezTo>
                  <a:pt x="0" y="15328"/>
                  <a:pt x="0" y="8456"/>
                  <a:pt x="4212" y="4212"/>
                </a:cubicBezTo>
                <a:cubicBezTo>
                  <a:pt x="8456" y="0"/>
                  <a:pt x="15328" y="0"/>
                  <a:pt x="19572" y="4212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7" name="Google Shape;577;p21"/>
          <p:cNvSpPr/>
          <p:nvPr/>
        </p:nvSpPr>
        <p:spPr>
          <a:xfrm>
            <a:off x="5686141" y="1216400"/>
            <a:ext cx="787031" cy="787031"/>
          </a:xfrm>
          <a:custGeom>
            <a:avLst/>
            <a:gdLst/>
            <a:ahLst/>
            <a:cxnLst/>
            <a:rect l="l" t="t" r="r" b="b"/>
            <a:pathLst>
              <a:path w="23911" h="23911" extrusionOk="0">
                <a:moveTo>
                  <a:pt x="14505" y="1425"/>
                </a:moveTo>
                <a:cubicBezTo>
                  <a:pt x="20332" y="2819"/>
                  <a:pt x="23911" y="8677"/>
                  <a:pt x="22486" y="14505"/>
                </a:cubicBezTo>
                <a:cubicBezTo>
                  <a:pt x="21092" y="20332"/>
                  <a:pt x="15233" y="23910"/>
                  <a:pt x="9406" y="22517"/>
                </a:cubicBezTo>
                <a:cubicBezTo>
                  <a:pt x="3579" y="21092"/>
                  <a:pt x="1" y="15233"/>
                  <a:pt x="1394" y="9406"/>
                </a:cubicBezTo>
                <a:cubicBezTo>
                  <a:pt x="2819" y="3579"/>
                  <a:pt x="8678" y="0"/>
                  <a:pt x="14505" y="1425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3159388" y="4332068"/>
            <a:ext cx="2810316" cy="23995"/>
          </a:xfrm>
          <a:custGeom>
            <a:avLst/>
            <a:gdLst/>
            <a:ahLst/>
            <a:cxnLst/>
            <a:rect l="l" t="t" r="r" b="b"/>
            <a:pathLst>
              <a:path w="85381" h="729" extrusionOk="0">
                <a:moveTo>
                  <a:pt x="1" y="0"/>
                </a:moveTo>
                <a:lnTo>
                  <a:pt x="1" y="729"/>
                </a:lnTo>
                <a:lnTo>
                  <a:pt x="85381" y="729"/>
                </a:lnTo>
                <a:lnTo>
                  <a:pt x="85381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"/>
          <p:cNvSpPr/>
          <p:nvPr/>
        </p:nvSpPr>
        <p:spPr>
          <a:xfrm>
            <a:off x="5909206" y="4285164"/>
            <a:ext cx="117836" cy="117803"/>
          </a:xfrm>
          <a:custGeom>
            <a:avLst/>
            <a:gdLst/>
            <a:ahLst/>
            <a:cxnLst/>
            <a:rect l="l" t="t" r="r" b="b"/>
            <a:pathLst>
              <a:path w="3580" h="3579" extrusionOk="0">
                <a:moveTo>
                  <a:pt x="1774" y="0"/>
                </a:moveTo>
                <a:cubicBezTo>
                  <a:pt x="793" y="0"/>
                  <a:pt x="1" y="792"/>
                  <a:pt x="1" y="1774"/>
                </a:cubicBezTo>
                <a:cubicBezTo>
                  <a:pt x="1" y="2787"/>
                  <a:pt x="793" y="3579"/>
                  <a:pt x="1774" y="3579"/>
                </a:cubicBezTo>
                <a:cubicBezTo>
                  <a:pt x="2756" y="3579"/>
                  <a:pt x="3579" y="2787"/>
                  <a:pt x="3579" y="1774"/>
                </a:cubicBezTo>
                <a:cubicBezTo>
                  <a:pt x="3579" y="792"/>
                  <a:pt x="2756" y="0"/>
                  <a:pt x="1774" y="0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1"/>
          <p:cNvSpPr/>
          <p:nvPr/>
        </p:nvSpPr>
        <p:spPr>
          <a:xfrm>
            <a:off x="3880720" y="3419993"/>
            <a:ext cx="2088983" cy="23995"/>
          </a:xfrm>
          <a:custGeom>
            <a:avLst/>
            <a:gdLst/>
            <a:ahLst/>
            <a:cxnLst/>
            <a:rect l="l" t="t" r="r" b="b"/>
            <a:pathLst>
              <a:path w="63466" h="729" extrusionOk="0">
                <a:moveTo>
                  <a:pt x="1" y="0"/>
                </a:moveTo>
                <a:lnTo>
                  <a:pt x="1" y="729"/>
                </a:lnTo>
                <a:lnTo>
                  <a:pt x="63466" y="729"/>
                </a:lnTo>
                <a:lnTo>
                  <a:pt x="63466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1"/>
          <p:cNvSpPr/>
          <p:nvPr/>
        </p:nvSpPr>
        <p:spPr>
          <a:xfrm>
            <a:off x="5909206" y="3373089"/>
            <a:ext cx="117836" cy="117803"/>
          </a:xfrm>
          <a:custGeom>
            <a:avLst/>
            <a:gdLst/>
            <a:ahLst/>
            <a:cxnLst/>
            <a:rect l="l" t="t" r="r" b="b"/>
            <a:pathLst>
              <a:path w="3580" h="3579" extrusionOk="0">
                <a:moveTo>
                  <a:pt x="1774" y="0"/>
                </a:moveTo>
                <a:cubicBezTo>
                  <a:pt x="793" y="0"/>
                  <a:pt x="1" y="792"/>
                  <a:pt x="1" y="1774"/>
                </a:cubicBezTo>
                <a:cubicBezTo>
                  <a:pt x="1" y="2787"/>
                  <a:pt x="793" y="3579"/>
                  <a:pt x="1774" y="3579"/>
                </a:cubicBezTo>
                <a:cubicBezTo>
                  <a:pt x="2756" y="3579"/>
                  <a:pt x="3579" y="2787"/>
                  <a:pt x="3579" y="1774"/>
                </a:cubicBezTo>
                <a:cubicBezTo>
                  <a:pt x="3579" y="792"/>
                  <a:pt x="2756" y="0"/>
                  <a:pt x="1774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1"/>
          <p:cNvSpPr/>
          <p:nvPr/>
        </p:nvSpPr>
        <p:spPr>
          <a:xfrm>
            <a:off x="2684062" y="3987053"/>
            <a:ext cx="715111" cy="714058"/>
          </a:xfrm>
          <a:custGeom>
            <a:avLst/>
            <a:gdLst/>
            <a:ahLst/>
            <a:cxnLst/>
            <a:rect l="l" t="t" r="r" b="b"/>
            <a:pathLst>
              <a:path w="21726" h="21694" extrusionOk="0">
                <a:moveTo>
                  <a:pt x="21726" y="10831"/>
                </a:moveTo>
                <a:cubicBezTo>
                  <a:pt x="21726" y="16848"/>
                  <a:pt x="16849" y="21693"/>
                  <a:pt x="10863" y="21693"/>
                </a:cubicBezTo>
                <a:cubicBezTo>
                  <a:pt x="4878" y="21693"/>
                  <a:pt x="1" y="16848"/>
                  <a:pt x="1" y="10831"/>
                </a:cubicBezTo>
                <a:cubicBezTo>
                  <a:pt x="1" y="4845"/>
                  <a:pt x="4878" y="0"/>
                  <a:pt x="10863" y="0"/>
                </a:cubicBezTo>
                <a:cubicBezTo>
                  <a:pt x="16849" y="0"/>
                  <a:pt x="21726" y="4845"/>
                  <a:pt x="21726" y="1083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3671216" y="3074945"/>
            <a:ext cx="714058" cy="714058"/>
          </a:xfrm>
          <a:custGeom>
            <a:avLst/>
            <a:gdLst/>
            <a:ahLst/>
            <a:cxnLst/>
            <a:rect l="l" t="t" r="r" b="b"/>
            <a:pathLst>
              <a:path w="21694" h="21694" extrusionOk="0">
                <a:moveTo>
                  <a:pt x="21694" y="10832"/>
                </a:moveTo>
                <a:cubicBezTo>
                  <a:pt x="21694" y="16849"/>
                  <a:pt x="16848" y="21694"/>
                  <a:pt x="10863" y="21694"/>
                </a:cubicBezTo>
                <a:cubicBezTo>
                  <a:pt x="4846" y="21694"/>
                  <a:pt x="0" y="16849"/>
                  <a:pt x="0" y="10832"/>
                </a:cubicBezTo>
                <a:cubicBezTo>
                  <a:pt x="0" y="4846"/>
                  <a:pt x="4846" y="1"/>
                  <a:pt x="10863" y="1"/>
                </a:cubicBezTo>
                <a:cubicBezTo>
                  <a:pt x="16848" y="1"/>
                  <a:pt x="21694" y="4846"/>
                  <a:pt x="21694" y="10832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4" name="Google Shape;584;p2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Creativity Infographics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1019239" y="118763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6" name="Google Shape;586;p21"/>
          <p:cNvSpPr txBox="1"/>
          <p:nvPr/>
        </p:nvSpPr>
        <p:spPr>
          <a:xfrm>
            <a:off x="1019239" y="147268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21"/>
          <p:cNvSpPr txBox="1"/>
          <p:nvPr/>
        </p:nvSpPr>
        <p:spPr>
          <a:xfrm>
            <a:off x="1019238" y="209247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8" name="Google Shape;588;p21"/>
          <p:cNvSpPr txBox="1"/>
          <p:nvPr/>
        </p:nvSpPr>
        <p:spPr>
          <a:xfrm>
            <a:off x="1019238" y="23531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21"/>
          <p:cNvSpPr txBox="1"/>
          <p:nvPr/>
        </p:nvSpPr>
        <p:spPr>
          <a:xfrm>
            <a:off x="6289663" y="31118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0" name="Google Shape;590;p21"/>
          <p:cNvSpPr txBox="1"/>
          <p:nvPr/>
        </p:nvSpPr>
        <p:spPr>
          <a:xfrm>
            <a:off x="6289663" y="339689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21"/>
          <p:cNvSpPr txBox="1"/>
          <p:nvPr/>
        </p:nvSpPr>
        <p:spPr>
          <a:xfrm>
            <a:off x="6289663" y="40361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2" name="Google Shape;592;p21"/>
          <p:cNvSpPr txBox="1"/>
          <p:nvPr/>
        </p:nvSpPr>
        <p:spPr>
          <a:xfrm>
            <a:off x="6289663" y="42968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ativit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Προβολή στην οθόνη (16:9)</PresentationFormat>
  <Paragraphs>404</Paragraphs>
  <Slides>33</Slides>
  <Notes>33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33</vt:i4>
      </vt:variant>
    </vt:vector>
  </HeadingPairs>
  <TitlesOfParts>
    <vt:vector size="42" baseType="lpstr">
      <vt:lpstr>Roboto</vt:lpstr>
      <vt:lpstr>Proxima Nova</vt:lpstr>
      <vt:lpstr>Arial</vt:lpstr>
      <vt:lpstr>Fira Sans Medium</vt:lpstr>
      <vt:lpstr>Times New Roman</vt:lpstr>
      <vt:lpstr>Fira Sans</vt:lpstr>
      <vt:lpstr>Fira Sans SemiBold</vt:lpstr>
      <vt:lpstr>Fira Sans Extra Condensed SemiBold</vt:lpstr>
      <vt:lpstr>Creativity Infographics by Slidesgo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cp:lastModifiedBy>ANARGYROS TSADIMAS</cp:lastModifiedBy>
  <cp:revision>1</cp:revision>
  <dcterms:modified xsi:type="dcterms:W3CDTF">2024-02-11T15:08:52Z</dcterms:modified>
</cp:coreProperties>
</file>