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910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0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7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9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16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5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3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86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673D-97C3-4E0A-8916-F5312992DA7B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0B2-F437-443A-81B5-E8D9C01AD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8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" y="0"/>
            <a:ext cx="1219199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74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2019-03-11T11:43:32Z</dcterms:created>
  <dcterms:modified xsi:type="dcterms:W3CDTF">2019-03-11T11:44:14Z</dcterms:modified>
</cp:coreProperties>
</file>