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180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4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9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21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8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60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2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7C29-DC45-4193-BFC9-FE6107DDD849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101F-BC2F-48E5-B23A-879E0428F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1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2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2019-03-11T11:46:24Z</dcterms:created>
  <dcterms:modified xsi:type="dcterms:W3CDTF">2019-03-11T11:46:56Z</dcterms:modified>
</cp:coreProperties>
</file>