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7CEA-6732-4694-A611-51FD51C51FB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B032-9781-48A6-9F3C-6614836FCF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</cp:revision>
  <dcterms:created xsi:type="dcterms:W3CDTF">2019-03-08T07:13:18Z</dcterms:created>
  <dcterms:modified xsi:type="dcterms:W3CDTF">2019-03-08T07:13:42Z</dcterms:modified>
</cp:coreProperties>
</file>