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96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D13B-8B2E-447F-9214-B5CA6FB256D0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C08B-0BA0-41B7-AB04-C2EE01A0F6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</cp:revision>
  <dcterms:created xsi:type="dcterms:W3CDTF">2019-03-08T07:07:09Z</dcterms:created>
  <dcterms:modified xsi:type="dcterms:W3CDTF">2019-03-08T07:08:00Z</dcterms:modified>
</cp:coreProperties>
</file>