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8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8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2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8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7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6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8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B9FF-6A99-4879-B7AD-30E16FF33976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8F1C-ADD5-42C6-B665-24F342B9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14"/>
            <a:ext cx="12159083" cy="68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1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2019-03-11T11:58:18Z</dcterms:created>
  <dcterms:modified xsi:type="dcterms:W3CDTF">2019-03-11T11:59:13Z</dcterms:modified>
</cp:coreProperties>
</file>