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030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10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3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40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95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56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09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5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86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9361-E12E-4823-AB7E-C92E3F2ACBB8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B4BF-12C8-4DA8-89A8-1CB2DF8B8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9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080"/>
            <a:ext cx="12288141" cy="691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18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2019-04-04T12:32:23Z</dcterms:created>
  <dcterms:modified xsi:type="dcterms:W3CDTF">2019-04-04T12:55:55Z</dcterms:modified>
</cp:coreProperties>
</file>