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-3810" y="-1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99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59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9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2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35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92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8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3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96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1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0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4A20-260C-4726-8131-4AF00D319191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48AB-C2A5-4A44-AF1A-83B23CACC3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39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7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如螢幕大小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2019-03-25T11:37:12Z</dcterms:created>
  <dcterms:modified xsi:type="dcterms:W3CDTF">2019-03-25T13:43:43Z</dcterms:modified>
</cp:coreProperties>
</file>