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180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56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5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4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6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63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4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9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7115-7338-4A9E-887E-A8422A7B3740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354-1BCF-4A9C-A045-534A31FDB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5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54" y="-9984"/>
            <a:ext cx="12209748" cy="686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19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2019-04-08T13:08:29Z</dcterms:created>
  <dcterms:modified xsi:type="dcterms:W3CDTF">2019-04-08T13:08:52Z</dcterms:modified>
</cp:coreProperties>
</file>