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8" r:id="rId2"/>
    <p:sldMasterId id="2147483745" r:id="rId3"/>
  </p:sldMasterIdLst>
  <p:notesMasterIdLst>
    <p:notesMasterId r:id="rId23"/>
  </p:notesMasterIdLst>
  <p:handoutMasterIdLst>
    <p:handoutMasterId r:id="rId24"/>
  </p:handoutMasterIdLst>
  <p:sldIdLst>
    <p:sldId id="279" r:id="rId4"/>
    <p:sldId id="258" r:id="rId5"/>
    <p:sldId id="261" r:id="rId6"/>
    <p:sldId id="294" r:id="rId7"/>
    <p:sldId id="262" r:id="rId8"/>
    <p:sldId id="379" r:id="rId9"/>
    <p:sldId id="383" r:id="rId10"/>
    <p:sldId id="384" r:id="rId11"/>
    <p:sldId id="385" r:id="rId12"/>
    <p:sldId id="390" r:id="rId13"/>
    <p:sldId id="387" r:id="rId14"/>
    <p:sldId id="388" r:id="rId15"/>
    <p:sldId id="389" r:id="rId16"/>
    <p:sldId id="386" r:id="rId17"/>
    <p:sldId id="277" r:id="rId18"/>
    <p:sldId id="382" r:id="rId19"/>
    <p:sldId id="376" r:id="rId20"/>
    <p:sldId id="391" r:id="rId21"/>
    <p:sldId id="31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" initials="R" lastIdx="4" clrIdx="0">
    <p:extLst>
      <p:ext uri="{19B8F6BF-5375-455C-9EA6-DF929625EA0E}">
        <p15:presenceInfo xmlns:p15="http://schemas.microsoft.com/office/powerpoint/2012/main" userId="Ra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B38"/>
    <a:srgbClr val="2E2B21"/>
    <a:srgbClr val="EFF4F4"/>
    <a:srgbClr val="5B5957"/>
    <a:srgbClr val="5E5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3531" autoAdjust="0"/>
  </p:normalViewPr>
  <p:slideViewPr>
    <p:cSldViewPr snapToGrid="0">
      <p:cViewPr varScale="1">
        <p:scale>
          <a:sx n="95" d="100"/>
          <a:sy n="95" d="100"/>
        </p:scale>
        <p:origin x="11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2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E0AA-6F64-4815-9912-5766A7B421DC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94DD-4116-4E2F-92E1-726E4B150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9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1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0902865" y="6488668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2021.09.27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0" y="1521475"/>
            <a:ext cx="10363200" cy="1941957"/>
          </a:xfrm>
        </p:spPr>
        <p:txBody>
          <a:bodyPr/>
          <a:lstStyle>
            <a:lvl1pPr algn="ctr"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5706"/>
          </a:xfrm>
        </p:spPr>
        <p:txBody>
          <a:bodyPr/>
          <a:lstStyle>
            <a:lvl1pPr marL="0" indent="0" algn="ctr">
              <a:buNone/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756320"/>
          </a:xfrm>
        </p:spPr>
        <p:txBody>
          <a:bodyPr/>
          <a:lstStyle>
            <a:lvl1pPr>
              <a:defRPr sz="2851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7439" y="1052736"/>
            <a:ext cx="11781367" cy="5489352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 sz="1800">
                <a:latin typeface="Calibri" panose="020F0502020204030204" pitchFamily="34" charset="0"/>
                <a:cs typeface="Times" pitchFamily="18" charset="0"/>
              </a:defRPr>
            </a:lvl1pPr>
            <a:lvl2pPr>
              <a:defRPr>
                <a:latin typeface="Calibri" panose="020F0502020204030204" pitchFamily="34" charset="0"/>
                <a:cs typeface="Times" pitchFamily="18" charset="0"/>
              </a:defRPr>
            </a:lvl2pPr>
            <a:lvl3pPr>
              <a:defRPr>
                <a:latin typeface="Calibri" panose="020F0502020204030204" pitchFamily="34" charset="0"/>
                <a:cs typeface="Times" pitchFamily="18" charset="0"/>
              </a:defRPr>
            </a:lvl3pPr>
            <a:lvl4pPr>
              <a:defRPr>
                <a:latin typeface="Calibri" panose="020F0502020204030204" pitchFamily="34" charset="0"/>
                <a:cs typeface="Times" pitchFamily="18" charset="0"/>
              </a:defRPr>
            </a:lvl4pPr>
            <a:lvl5pPr>
              <a:defRPr>
                <a:latin typeface="Calibri" panose="020F0502020204030204" pitchFamily="34" charset="0"/>
                <a:cs typeface="Times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F045ED-EC6C-44B2-81F3-8E8A931E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203280"/>
            <a:ext cx="3055586" cy="757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6385" y="19344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2" y="30536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4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91661"/>
            <a:ext cx="10515600" cy="797340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1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2021.10.04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3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43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89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61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25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  <a:lvl2pPr>
              <a:defRPr>
                <a:latin typeface="+mn-lt"/>
                <a:ea typeface="標楷體" panose="03000509000000000000" pitchFamily="65" charset="-120"/>
              </a:defRPr>
            </a:lvl2pPr>
            <a:lvl3pPr>
              <a:defRPr>
                <a:latin typeface="+mn-lt"/>
                <a:ea typeface="標楷體" panose="03000509000000000000" pitchFamily="65" charset="-120"/>
              </a:defRPr>
            </a:lvl3pPr>
            <a:lvl4pPr>
              <a:defRPr>
                <a:latin typeface="+mn-lt"/>
                <a:ea typeface="標楷體" panose="03000509000000000000" pitchFamily="65" charset="-120"/>
              </a:defRPr>
            </a:lvl4pPr>
            <a:lvl5pPr>
              <a:defRPr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0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5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86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36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4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9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5958-52AA-4A20-AEE8-C5C254CBD7A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0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6089" y="1738969"/>
            <a:ext cx="10599821" cy="2448019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b="1" cap="none" dirty="0">
                <a:solidFill>
                  <a:schemeClr val="accent5">
                    <a:lumMod val="75000"/>
                  </a:schemeClr>
                </a:solidFill>
              </a:rPr>
              <a:t>排序</a:t>
            </a:r>
            <a: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  <a:t>(Sorting)</a:t>
            </a:r>
            <a:endParaRPr lang="zh-TW" altLang="en-US" cap="none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129589" y="52818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D92661-9F8E-4621-A699-1456EB3CEAD0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A2C8D8-D44A-4E58-B49B-BC1C8CCA9DD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2021.12.13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Array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陣列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二維陣列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排序法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</p:txBody>
      </p:sp>
    </p:spTree>
    <p:extLst>
      <p:ext uri="{BB962C8B-B14F-4D97-AF65-F5344CB8AC3E}">
        <p14:creationId xmlns:p14="http://schemas.microsoft.com/office/powerpoint/2010/main" val="38054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插入排序法</a:t>
            </a:r>
            <a:r>
              <a:rPr lang="en-US" altLang="zh-TW" cap="none" dirty="0"/>
              <a:t>(Insert Sorting)</a:t>
            </a:r>
            <a:endParaRPr lang="zh-TW" altLang="en-US" cap="none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570E1170-2387-46D7-8E97-DC106294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36417"/>
            <a:ext cx="10120123" cy="4036367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從未排序數列取出一元素。</a:t>
            </a:r>
          </a:p>
          <a:p>
            <a:pPr lvl="0">
              <a:buClr>
                <a:srgbClr val="5FCBEF"/>
              </a:buClr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往前和已排序數列元素比較，直到遇到不大於自己的元素並插入此元素。</a:t>
            </a:r>
          </a:p>
          <a:p>
            <a:pPr lvl="0">
              <a:buClr>
                <a:srgbClr val="5FCBEF"/>
              </a:buClr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重複以上動作直到未排序數列全部處理完成。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8BD0EE4-9A0C-4EAE-BE83-F41C4AC36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21" y="3872867"/>
            <a:ext cx="4252503" cy="25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插入排序法</a:t>
            </a:r>
            <a:r>
              <a:rPr lang="en-US" altLang="zh-TW" cap="none" dirty="0"/>
              <a:t>(Insert Sorting)</a:t>
            </a:r>
            <a:endParaRPr lang="zh-TW" altLang="en-US" cap="none" dirty="0"/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02B296E1-1672-4A3D-9F51-D68C8A7ED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995880"/>
            <a:ext cx="7124700" cy="4276904"/>
          </a:xfrm>
        </p:spPr>
      </p:pic>
    </p:spTree>
    <p:extLst>
      <p:ext uri="{BB962C8B-B14F-4D97-AF65-F5344CB8AC3E}">
        <p14:creationId xmlns:p14="http://schemas.microsoft.com/office/powerpoint/2010/main" val="2665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選擇排序法</a:t>
            </a:r>
            <a:r>
              <a:rPr lang="en-US" altLang="zh-TW" cap="none" dirty="0"/>
              <a:t>(Selection Sorting)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2C03A-E541-4778-B1C3-CD0EDF8B4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選擇排序的原理是每次都在剩下的資料中找出最小的資料，將該資料丟到當前的正確位置。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E7901F-7986-447D-A74B-0A6E5D20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8389641" cy="26453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CFACA98-8FE5-477E-A9E5-C4D0CF6B3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01" y="1818132"/>
            <a:ext cx="1231141" cy="45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Array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陣列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二維陣列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排序法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</a:p>
        </p:txBody>
      </p:sp>
    </p:spTree>
    <p:extLst>
      <p:ext uri="{BB962C8B-B14F-4D97-AF65-F5344CB8AC3E}">
        <p14:creationId xmlns:p14="http://schemas.microsoft.com/office/powerpoint/2010/main" val="80798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075307"/>
            <a:ext cx="10930805" cy="3534917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豆豆在的班上總共有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個人，快畢業了大家要一起拍合照，希望每個人都能入鏡不被擋住，所以根據身高來排位子，高的人站後面。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附註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身高用亂數產生，範圍為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150~200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不重複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先使用排序法將數字由小排到大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再排成如圖的隊形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種不同排序法都可用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311400-6571-4033-AB50-52451C13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2976276"/>
            <a:ext cx="3374877" cy="306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A4E295-4786-45D2-A5DD-49555D2DED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21" y="1670145"/>
            <a:ext cx="8101904" cy="46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698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CBE0318-D8B4-43BA-B764-31418B0D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37588"/>
            <a:ext cx="9720073" cy="42245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豆豆今天想要走去全家買泡麵，但是他很懶只想走最短的路線，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請幫他規劃一套路線。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地圖範例如下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請先產生一組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1~25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不重複的亂數，放入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5x5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的矩陣中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起始點為左上角，終點為右下角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路徑規則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只能往右或往下走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選數字小的地方前進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最後也要計算沿路經過的數字加總喔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不包括起點終點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AC31BF9-4710-4DFC-BEAC-383474144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b="64176"/>
          <a:stretch/>
        </p:blipFill>
        <p:spPr bwMode="auto">
          <a:xfrm>
            <a:off x="7168690" y="3112008"/>
            <a:ext cx="4166059" cy="186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99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pic>
        <p:nvPicPr>
          <p:cNvPr id="7" name="內容版面配置區 2">
            <a:extLst>
              <a:ext uri="{FF2B5EF4-FFF2-40B4-BE49-F238E27FC236}">
                <a16:creationId xmlns:a16="http://schemas.microsoft.com/office/drawing/2014/main" id="{5B599B0E-183B-425F-8B21-215494C4B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638" t="21829" r="39281" b="53707"/>
          <a:stretch/>
        </p:blipFill>
        <p:spPr>
          <a:xfrm>
            <a:off x="2279576" y="1750739"/>
            <a:ext cx="3236336" cy="43825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582E66-E890-43FF-B8CB-5B816B021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1" t="25112" r="86856" b="50834"/>
          <a:stretch/>
        </p:blipFill>
        <p:spPr>
          <a:xfrm>
            <a:off x="6096000" y="1750739"/>
            <a:ext cx="3286894" cy="43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73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D26B1FF-8A66-4FF3-885B-FFA6465BE978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03FCE2-F149-44D0-86A4-7702F71BE21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2021.11.07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Array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陣列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j-lt"/>
                <a:cs typeface="Calibri" panose="020F0502020204030204" pitchFamily="34" charset="0"/>
              </a:rPr>
              <a:t>二維陣列</a:t>
            </a:r>
            <a:endParaRPr lang="en-US" altLang="zh-TW" sz="2400" dirty="0">
              <a:latin typeface="+mj-lt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j-lt"/>
                <a:cs typeface="Calibri" panose="020F0502020204030204" pitchFamily="34" charset="0"/>
              </a:rPr>
              <a:t>排序法</a:t>
            </a:r>
            <a:endParaRPr lang="en-US" altLang="zh-TW" sz="2400" dirty="0">
              <a:latin typeface="+mj-lt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Array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陣列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二維陣列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排序法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39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遞迴副函式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D0464EF-FFAD-4A08-B07B-FFF36FAE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22" y="1733810"/>
            <a:ext cx="3425051" cy="45389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8C030A5-8C8A-43C1-B3D9-4DB45BE69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542" y="1733810"/>
            <a:ext cx="4160018" cy="403878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07B5B7E-F2BF-45AE-9670-1898C739F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542" y="5840178"/>
            <a:ext cx="3932274" cy="8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0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Array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陣列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二維陣列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排序法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</p:txBody>
      </p:sp>
    </p:spTree>
    <p:extLst>
      <p:ext uri="{BB962C8B-B14F-4D97-AF65-F5344CB8AC3E}">
        <p14:creationId xmlns:p14="http://schemas.microsoft.com/office/powerpoint/2010/main" val="138315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Array</a:t>
            </a:r>
            <a:r>
              <a:rPr lang="zh-TW" altLang="en-US" cap="none" dirty="0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62108-C3D5-471D-AC41-C5212EAF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能一次宣告多個相同型態的變數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變數型態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注意：陣列一律是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buClr>
                <a:srgbClr val="5FCBEF"/>
              </a:buClr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 = {1, 2, 3, 4, 5};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array[3]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的值是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buClr>
                <a:srgbClr val="5FCBEF"/>
              </a:buClr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將陣列統一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歸零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Clr>
                <a:srgbClr val="5FCBEF"/>
              </a:buClr>
              <a:buNone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 = {0};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 array[5] = {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\0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};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11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Array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陣列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二維陣列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排序法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</p:txBody>
      </p:sp>
    </p:spTree>
    <p:extLst>
      <p:ext uri="{BB962C8B-B14F-4D97-AF65-F5344CB8AC3E}">
        <p14:creationId xmlns:p14="http://schemas.microsoft.com/office/powerpoint/2010/main" val="186094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二維陣列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62108-C3D5-471D-AC41-C5212EAF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array[3][4];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行所組成的二維陣列，如下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A93217-F8F2-4BB8-A2CB-B9B02652F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29" y="3429000"/>
            <a:ext cx="4751510" cy="31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3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二維陣列運算範例</a:t>
            </a:r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818F43A6-B11C-4F9F-9691-6AC5E6EB3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51" t="10799" r="72837" b="44121"/>
          <a:stretch/>
        </p:blipFill>
        <p:spPr>
          <a:xfrm>
            <a:off x="3557835" y="1778215"/>
            <a:ext cx="3928465" cy="27500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230EBE-0FB9-4E8C-B7A7-56793382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835" y="4528217"/>
            <a:ext cx="5610585" cy="23105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D41F84D-78C1-4AA8-9A13-7AD1EC3C3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169" y="1778215"/>
            <a:ext cx="857885" cy="142980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650655A-9E80-450F-AE13-ED58F4A83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169" y="3695450"/>
            <a:ext cx="857885" cy="6960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8A79AA1-E360-4849-9FD2-EAB487DE8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054" y="5242558"/>
            <a:ext cx="1038225" cy="920011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7EED6E0-73BE-4E34-A88D-1A21F0084E79}"/>
              </a:ext>
            </a:extLst>
          </p:cNvPr>
          <p:cNvCxnSpPr>
            <a:cxnSpLocks/>
          </p:cNvCxnSpPr>
          <p:nvPr/>
        </p:nvCxnSpPr>
        <p:spPr>
          <a:xfrm flipV="1">
            <a:off x="7295475" y="2144668"/>
            <a:ext cx="1534200" cy="570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03CF3F0-CE0D-44F4-AEB1-C02622B401D0}"/>
              </a:ext>
            </a:extLst>
          </p:cNvPr>
          <p:cNvCxnSpPr>
            <a:cxnSpLocks/>
          </p:cNvCxnSpPr>
          <p:nvPr/>
        </p:nvCxnSpPr>
        <p:spPr>
          <a:xfrm>
            <a:off x="7295475" y="2858704"/>
            <a:ext cx="153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C764B51-8810-403C-B706-389C373CFD52}"/>
              </a:ext>
            </a:extLst>
          </p:cNvPr>
          <p:cNvCxnSpPr>
            <a:cxnSpLocks/>
          </p:cNvCxnSpPr>
          <p:nvPr/>
        </p:nvCxnSpPr>
        <p:spPr>
          <a:xfrm>
            <a:off x="7397015" y="3919410"/>
            <a:ext cx="1331119" cy="8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98061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CAS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AS2021" id="{FC5BE2F6-6974-4A17-95A7-DE0230ADA3C5}" vid="{2CAA8A47-5320-4B04-97B2-2E1EB0CDFFA7}"/>
    </a:ext>
  </a:extLst>
</a:theme>
</file>

<file path=ppt/theme/theme3.xml><?xml version="1.0" encoding="utf-8"?>
<a:theme xmlns:a="http://schemas.openxmlformats.org/drawingml/2006/main" name="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計畫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ISCAS</Template>
  <TotalTime>7341</TotalTime>
  <Words>529</Words>
  <Application>Microsoft Office PowerPoint</Application>
  <PresentationFormat>寬螢幕</PresentationFormat>
  <Paragraphs>90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19</vt:i4>
      </vt:variant>
    </vt:vector>
  </HeadingPairs>
  <TitlesOfParts>
    <vt:vector size="36" baseType="lpstr">
      <vt:lpstr>等线</vt:lpstr>
      <vt:lpstr>맑은 고딕</vt:lpstr>
      <vt:lpstr>微软雅黑</vt:lpstr>
      <vt:lpstr>新細明體</vt:lpstr>
      <vt:lpstr>標楷體</vt:lpstr>
      <vt:lpstr>Arial</vt:lpstr>
      <vt:lpstr>Arial Black</vt:lpstr>
      <vt:lpstr>Calibri</vt:lpstr>
      <vt:lpstr>Calibri Light</vt:lpstr>
      <vt:lpstr>Times</vt:lpstr>
      <vt:lpstr>Times New Roman</vt:lpstr>
      <vt:lpstr>Tw Cen MT</vt:lpstr>
      <vt:lpstr>Wingdings</vt:lpstr>
      <vt:lpstr>Wingdings 3</vt:lpstr>
      <vt:lpstr>Office 佈景主題</vt:lpstr>
      <vt:lpstr>ISCAS2021</vt:lpstr>
      <vt:lpstr>要素</vt:lpstr>
      <vt:lpstr>Introduction to Computers  排序(Sorting)</vt:lpstr>
      <vt:lpstr>Outline</vt:lpstr>
      <vt:lpstr>Outline</vt:lpstr>
      <vt:lpstr>遞迴副函式</vt:lpstr>
      <vt:lpstr>Outline</vt:lpstr>
      <vt:lpstr>Array陣列</vt:lpstr>
      <vt:lpstr>Outline</vt:lpstr>
      <vt:lpstr>二維陣列</vt:lpstr>
      <vt:lpstr>二維陣列運算範例</vt:lpstr>
      <vt:lpstr>Outline</vt:lpstr>
      <vt:lpstr>插入排序法(Insert Sorting)</vt:lpstr>
      <vt:lpstr>插入排序法(Insert Sorting)</vt:lpstr>
      <vt:lpstr>選擇排序法(Selection Sorting)</vt:lpstr>
      <vt:lpstr>Outline</vt:lpstr>
      <vt:lpstr>課堂作業 – 1/2</vt:lpstr>
      <vt:lpstr>課堂作業 – 1/2</vt:lpstr>
      <vt:lpstr>課堂作業 – 2/2</vt:lpstr>
      <vt:lpstr>課堂作業 – 2/2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昱廷 劉</cp:lastModifiedBy>
  <cp:revision>314</cp:revision>
  <dcterms:created xsi:type="dcterms:W3CDTF">2021-09-06T07:31:26Z</dcterms:created>
  <dcterms:modified xsi:type="dcterms:W3CDTF">2022-03-18T09:25:42Z</dcterms:modified>
</cp:coreProperties>
</file>