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15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57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27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8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2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1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EE4-0A37-45A6-BF12-1BA4C5B541E3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D6AD-99FE-4C89-983F-4C9689FB9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0B7EVK8r0v71pTUZsaXdaSnZBZz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r>
              <a:rPr lang="zh-TW" altLang="en-US" smtClean="0"/>
              <a:t> </a:t>
            </a:r>
            <a:r>
              <a:rPr lang="zh-TW" altLang="en-US" smtClean="0"/>
              <a:t>疑難排解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06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問題描述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執行時顯示的完整錯誤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現在於範例程式中，已提供更多連結可以下載，若依舊達到次數上限，則可依照以下方法，建立屬於自己的連結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6" y="2563368"/>
            <a:ext cx="10156627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若還是無法從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下載檔案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開啟連結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>
                <a:hlinkClick r:id="rId2"/>
              </a:rPr>
              <a:t>https://drive.google.com/drive/folders/0B7EVK8r0v71pTUZsaXdaSnZBZzg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4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建立副本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”img_align_celeba.zip”</a:t>
            </a:r>
            <a:r>
              <a:rPr lang="zh-TW" altLang="en-US" dirty="0" smtClean="0"/>
              <a:t>檔案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右鍵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點擊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建立副本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2460111"/>
            <a:ext cx="7616444" cy="4135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2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開啟共用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在自己的雲端硬碟找到建立的副本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右鍵開啟共用，取得連結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9" y="2535823"/>
            <a:ext cx="10502075" cy="456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14" y="3954716"/>
            <a:ext cx="6020372" cy="2817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9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複製連結後取出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，例</a:t>
            </a:r>
            <a:r>
              <a:rPr lang="en-US" altLang="zh-TW" dirty="0" smtClean="0"/>
              <a:t>:</a:t>
            </a:r>
          </a:p>
          <a:p>
            <a:r>
              <a:rPr lang="en-US" altLang="zh-TW" sz="2000" dirty="0" smtClean="0"/>
              <a:t>https://drive.google.com/file/d/1bacKVV-N6QdwOz-KWLG7soiEmp_i6T9_/view?usp=sharing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將取出的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取代以下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紅色部分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https://drive.google.com/u/0/uc?id=</a:t>
            </a:r>
            <a:r>
              <a:rPr lang="en-US" altLang="zh-TW" dirty="0" smtClean="0">
                <a:solidFill>
                  <a:srgbClr val="FF0000"/>
                </a:solidFill>
              </a:rPr>
              <a:t>{ID}</a:t>
            </a:r>
            <a:r>
              <a:rPr lang="en-US" altLang="zh-TW" dirty="0" smtClean="0"/>
              <a:t>&amp;export=download</a:t>
            </a:r>
          </a:p>
        </p:txBody>
      </p:sp>
      <p:sp>
        <p:nvSpPr>
          <p:cNvPr id="4" name="矩形 3"/>
          <p:cNvSpPr/>
          <p:nvPr/>
        </p:nvSpPr>
        <p:spPr>
          <a:xfrm>
            <a:off x="4498848" y="2295144"/>
            <a:ext cx="4315968" cy="512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16200000">
            <a:off x="6446615" y="2984754"/>
            <a:ext cx="420434" cy="3611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89320" y="3375565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紅框處即為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5336" y="4480560"/>
            <a:ext cx="9473184" cy="74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20996" y="5322760"/>
            <a:ext cx="23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此即為下載網址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回到</a:t>
            </a:r>
            <a:r>
              <a:rPr lang="en-US" altLang="zh-TW" dirty="0" err="1" smtClean="0"/>
              <a:t>codlab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在第一個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中貼上下載連結</a:t>
            </a:r>
            <a:r>
              <a:rPr lang="zh-TW" altLang="en-US" smtClean="0"/>
              <a:t>，即可順利執行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33" y="2456948"/>
            <a:ext cx="8202359" cy="4181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30456" y="4063113"/>
            <a:ext cx="7525512" cy="484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152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HW4 疑難排解</vt:lpstr>
      <vt:lpstr>問題描述</vt:lpstr>
      <vt:lpstr>若還是無法從colab下載檔案:</vt:lpstr>
      <vt:lpstr>建立副本</vt:lpstr>
      <vt:lpstr>開啟共用</vt:lpstr>
      <vt:lpstr>取得ID</vt:lpstr>
      <vt:lpstr>回到codlab</vt:lpstr>
    </vt:vector>
  </TitlesOfParts>
  <Company>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2021-05-30T13:17:30Z</dcterms:created>
  <dcterms:modified xsi:type="dcterms:W3CDTF">2021-05-30T13:51:15Z</dcterms:modified>
</cp:coreProperties>
</file>