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9" d="100"/>
          <a:sy n="79" d="100"/>
        </p:scale>
        <p:origin x="1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65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137410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逻辑门：数字电路的基础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387096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逻辑门是数字电路中的基本单元。它们通过对输入信号进行布尔运算,产生相应的输出信号,构成了各种复杂的数字电路。了解逻辑门的工作原理,是学习数字电子技术的基础。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1649916" y="5703213"/>
            <a:ext cx="99429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</a:t>
            </a:r>
            <a:r>
              <a:rPr lang="zh-TW" altLang="en-US" sz="2187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江苏台客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5" name="Image 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79167" y="1028464"/>
            <a:ext cx="3424415" cy="617267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57039" y="107918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与门(AND)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6157039" y="2352913"/>
            <a:ext cx="7477601" cy="43730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1.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与门有两个或多个输入和一个输出。它的特点是，只有当所有的输入都为高电平时，输出才是高电平。如果其中任何一个输入是低电平，那么输出就是低电平。</a:t>
            </a:r>
            <a:endParaRPr lang="en-US" altLang="zh-CN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zh-CN" altLang="en-U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2.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与门的逻辑关系可以用数学表达式来表示，比如对于两个输入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和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，输出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可以表示为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F=A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且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。</a:t>
            </a:r>
          </a:p>
          <a:p>
            <a:pPr marL="0" indent="0">
              <a:lnSpc>
                <a:spcPts val="2799"/>
              </a:lnSpc>
              <a:buNone/>
            </a:pPr>
            <a:endParaRPr lang="en-US" altLang="zh-CN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3.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在实际应用中，与门常用于实现逻辑控制、数据选择、编码等功能。例如，在一个安全系统中，可能需要多个条件同时满足（如门磁开关闭合、密码正确等）才能触发某个操作，这时就可以使用与门来实现这种逻辑关系。它就像是一个严格的“筛选器”，只有符合所有条件的信号才能通过并产生相应的输出。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69784" y="1137715"/>
            <a:ext cx="3302216" cy="62708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67199" y="129480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或门(OR)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167199" y="2302113"/>
            <a:ext cx="7477601" cy="42714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1.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或门有两个或多个输入以及一个输出。它的逻辑规则是，只要有一个或多个输入为高电平，输出就为高电平；只有当所有输入都为低电平时，输出才是低电平。用数学表达式来表示，对于两个输入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和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，输出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可以表示为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F=A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或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。</a:t>
            </a:r>
            <a:endParaRPr lang="en-US" altLang="zh-CN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zh-CN" altLang="en-U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2.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或门在许多领域都有广泛应用。比如在电路设计中，用于实现多种条件中只要满足其一就触发某个操作的功能。例如，在一个报警系统中，可能存在多个触发条件，只要其中任何一个条件满足，警报就会响起，这里就可以用到或门来实现这种逻辑。</a:t>
            </a:r>
            <a:endParaRPr lang="en-US" altLang="zh-CN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zh-CN" altLang="en-U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3.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在计算机编程中，或门的逻辑也经常被运用，用于判断多种可能情况中的任意一种是否发生。它像是一个较为宽松的“通道”，只要有一条“路”通了，就能产生相应的输出。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5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36414" y="1400280"/>
            <a:ext cx="3326146" cy="542904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33199" y="119298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非门(NOT)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833199" y="2467317"/>
            <a:ext cx="7477601" cy="32949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1.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非门只有一个输入和一个输出。它的作用是对输入信号进行取反操作，即如果输入是高电平，那么输出就是低电平；如果输入是低电平，那么输出就是高电平。</a:t>
            </a:r>
            <a:endParaRPr lang="en-US" altLang="zh-CN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zh-CN" altLang="en-U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2.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可以用数学表达式表示为：输出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等于非输入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，即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F=¬A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。</a:t>
            </a:r>
            <a:endParaRPr lang="en-US" altLang="zh-CN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zh-CN" altLang="en-U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3.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非门在逻辑电路中有着不可或缺的作用。它常常被用于改变信号的状态，比如将一个信号从高电平转换为低电平，或者反之。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4.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在实际应用中，非门可以用于信号的反转、纠错等场景。它虽然结构简单，但却是构建其他更复杂逻辑门和逻辑电路的重要基础。</a:t>
            </a:r>
            <a:endParaRPr lang="en-U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23088" y="618076"/>
            <a:ext cx="3467468" cy="635336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02750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与非门(NAND)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2732646"/>
            <a:ext cx="7477601" cy="43685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1.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与非门是一种由与门和非门组合而成的逻辑门。</a:t>
            </a:r>
            <a:endParaRPr lang="en-US" altLang="zh-CN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zh-CN" altLang="en-U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2.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与非门，当有两个输入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和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时，其数学表达式为：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 = ¬(A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且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B)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，</a:t>
            </a:r>
            <a:endParaRPr lang="en-US" altLang="zh-CN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即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 = ¬(A ∧ B)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。</a:t>
            </a:r>
            <a:endParaRPr lang="en-US" altLang="zh-CN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zh-CN" altLang="en-U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3.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从逻辑功能上看，与非门是与门功能的反转。它在逻辑电路设计中具有广泛应用，因为它可以通过组合来实现其他复杂的逻辑功能。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4296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或非门(NOR)</a:t>
            </a:r>
            <a:endParaRPr lang="en-US" sz="4374" dirty="0"/>
          </a:p>
        </p:txBody>
      </p:sp>
      <p:pic>
        <p:nvPicPr>
          <p:cNvPr id="5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43424" y="876084"/>
            <a:ext cx="2938895" cy="551042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48081" y="2748081"/>
            <a:ext cx="8771171" cy="31857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1.或非门也是组合逻辑门。只要有一个输入信号为"1",输出信号就为"0"。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2.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或非门，当有两个输入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和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时，其数学表达式为：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 = ¬(A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或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B)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，即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 = ¬(A ∨ B)</a:t>
            </a:r>
          </a:p>
          <a:p>
            <a:pPr marL="0" indent="0">
              <a:lnSpc>
                <a:spcPts val="2799"/>
              </a:lnSpc>
              <a:buNone/>
            </a:pPr>
            <a:endParaRPr lang="zh-CN" altLang="en-US" sz="175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89900" y="674126"/>
            <a:ext cx="3466654" cy="653154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24552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异或门(XOR)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273153"/>
            <a:ext cx="7477601" cy="23661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异或门是一种特殊的逻辑门。当且仅当输入信号不相同时,输出信号为"1"。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异或门在数字系统中有广泛应用。</a:t>
            </a:r>
          </a:p>
          <a:p>
            <a:pPr marL="0" indent="0">
              <a:lnSpc>
                <a:spcPts val="2799"/>
              </a:lnSpc>
              <a:buNone/>
            </a:pP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当有两个输入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</a:rPr>
              <a:t>A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和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</a:rPr>
              <a:t>B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时，输出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</a:rPr>
              <a:t>F = A⊕B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（其中⊕表示异或运算），即当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</a:rPr>
              <a:t>A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和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</a:rPr>
              <a:t>B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不同时为真（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</a:rPr>
              <a:t>1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），相同时为假（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</a:rPr>
              <a:t>0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）。</a:t>
            </a:r>
            <a:endParaRPr lang="en-US" sz="1750" dirty="0">
              <a:solidFill>
                <a:srgbClr val="DAD1E6"/>
              </a:solidFill>
              <a:latin typeface="Fira Sans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 3"/>
          <p:cNvSpPr/>
          <p:nvPr/>
        </p:nvSpPr>
        <p:spPr>
          <a:xfrm>
            <a:off x="2037993" y="342328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同或门(XNOR)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1040860" y="4450912"/>
            <a:ext cx="7934175" cy="2698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1.同或门与异或门相反,当输入信号相同时,输出信号为"1"。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</a:rPr>
              <a:t>同或门在一些特殊的逻辑应用中很有用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。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</a:rPr>
              <a:t>2.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当有两个输入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</a:rPr>
              <a:t>A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和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</a:rPr>
              <a:t>B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时，输出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</a:rPr>
              <a:t>F = A⊙B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（其中⊙表示同或运算），</a:t>
            </a:r>
            <a:endParaRPr lang="en-US" altLang="zh-CN" sz="1750" dirty="0">
              <a:solidFill>
                <a:srgbClr val="DAD1E6"/>
              </a:solidFill>
              <a:latin typeface="Fira Sans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可以进一步表示为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</a:rPr>
              <a:t>F =¬(A⊕B)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，即当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</a:rPr>
              <a:t>A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和 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</a:rPr>
              <a:t>B 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相同时为真（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</a:rPr>
              <a:t>1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），</a:t>
            </a:r>
            <a:endParaRPr lang="en-US" altLang="zh-CN" sz="1750" dirty="0">
              <a:solidFill>
                <a:srgbClr val="DAD1E6"/>
              </a:solidFill>
              <a:latin typeface="Fira Sans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不同时为假（</a:t>
            </a:r>
            <a:r>
              <a:rPr lang="en-US" altLang="zh-CN" sz="1750" dirty="0">
                <a:solidFill>
                  <a:srgbClr val="DAD1E6"/>
                </a:solidFill>
                <a:latin typeface="Fira Sans" pitchFamily="34" charset="0"/>
              </a:rPr>
              <a:t>0</a:t>
            </a:r>
            <a:r>
              <a:rPr lang="zh-CN" altLang="en-US" sz="1750" dirty="0">
                <a:solidFill>
                  <a:srgbClr val="DAD1E6"/>
                </a:solidFill>
                <a:latin typeface="Fira Sans" pitchFamily="34" charset="0"/>
              </a:rPr>
              <a:t>）</a:t>
            </a:r>
            <a:endParaRPr lang="en-US" sz="1750" dirty="0">
              <a:solidFill>
                <a:srgbClr val="DAD1E6"/>
              </a:solidFill>
              <a:latin typeface="Fira Sans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F98D8F-0F6A-183A-4E7E-17D2C7388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966" y="1280477"/>
            <a:ext cx="3414474" cy="63427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829</Words>
  <Application>Microsoft Office PowerPoint</Application>
  <PresentationFormat>自定义</PresentationFormat>
  <Paragraphs>50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Fira Sans</vt:lpstr>
      <vt:lpstr>Inconsolata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Nullbee</cp:lastModifiedBy>
  <cp:revision>5</cp:revision>
  <dcterms:created xsi:type="dcterms:W3CDTF">2024-05-25T13:27:24Z</dcterms:created>
  <dcterms:modified xsi:type="dcterms:W3CDTF">2024-05-26T03:56:34Z</dcterms:modified>
</cp:coreProperties>
</file>