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B49EDA-13D3-414B-A3D8-249D39EE825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8C27C5-0033-480A-9FA6-933F9EB632D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35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9EDA-13D3-414B-A3D8-249D39EE825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27C5-0033-480A-9FA6-933F9EB63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26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9EDA-13D3-414B-A3D8-249D39EE825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27C5-0033-480A-9FA6-933F9EB632D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7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9EDA-13D3-414B-A3D8-249D39EE825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27C5-0033-480A-9FA6-933F9EB632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17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9EDA-13D3-414B-A3D8-249D39EE825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27C5-0033-480A-9FA6-933F9EB63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558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9EDA-13D3-414B-A3D8-249D39EE825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27C5-0033-480A-9FA6-933F9EB632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061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9EDA-13D3-414B-A3D8-249D39EE825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27C5-0033-480A-9FA6-933F9EB632D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78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9EDA-13D3-414B-A3D8-249D39EE825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27C5-0033-480A-9FA6-933F9EB632D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0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9EDA-13D3-414B-A3D8-249D39EE825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27C5-0033-480A-9FA6-933F9EB632D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40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9EDA-13D3-414B-A3D8-249D39EE825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27C5-0033-480A-9FA6-933F9EB63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94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9EDA-13D3-414B-A3D8-249D39EE825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27C5-0033-480A-9FA6-933F9EB632D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5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9EDA-13D3-414B-A3D8-249D39EE825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27C5-0033-480A-9FA6-933F9EB63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36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9EDA-13D3-414B-A3D8-249D39EE825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27C5-0033-480A-9FA6-933F9EB632D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5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9EDA-13D3-414B-A3D8-249D39EE825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27C5-0033-480A-9FA6-933F9EB632D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6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9EDA-13D3-414B-A3D8-249D39EE825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27C5-0033-480A-9FA6-933F9EB63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54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9EDA-13D3-414B-A3D8-249D39EE825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27C5-0033-480A-9FA6-933F9EB632D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5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9EDA-13D3-414B-A3D8-249D39EE825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27C5-0033-480A-9FA6-933F9EB63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88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B49EDA-13D3-414B-A3D8-249D39EE825D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8C27C5-0033-480A-9FA6-933F9EB632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44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7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1375" y="6212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讀取影像資料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513278" y="1239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二值化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8695" y="9365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灰階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97861" y="1508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高斯濾波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807951" y="19723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霍夫圓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61761" y="3208442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圓篩選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收斂篩選</a:t>
            </a:r>
            <a:r>
              <a:rPr lang="en-US" altLang="zh-TW" dirty="0" smtClean="0"/>
              <a:t>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562923" y="19723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霍</a:t>
            </a:r>
            <a:r>
              <a:rPr lang="zh-TW" altLang="en-US" dirty="0"/>
              <a:t>夫</a:t>
            </a:r>
            <a:r>
              <a:rPr lang="zh-TW" altLang="en-US" dirty="0" smtClean="0"/>
              <a:t>線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317895" y="19723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機率霍夫線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380178" y="2859485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線篩選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收斂篩選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20966" y="4551020"/>
            <a:ext cx="295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交叉</a:t>
            </a:r>
            <a:r>
              <a:rPr lang="zh-TW" altLang="en-US" dirty="0" smtClean="0"/>
              <a:t>篩選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向線與線斜率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11" idx="2"/>
            <a:endCxn id="13" idx="0"/>
          </p:cNvCxnSpPr>
          <p:nvPr/>
        </p:nvCxnSpPr>
        <p:spPr>
          <a:xfrm flipH="1">
            <a:off x="6001502" y="2341712"/>
            <a:ext cx="3" cy="51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001502" y="3676299"/>
            <a:ext cx="1" cy="696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7987309" y="2468470"/>
            <a:ext cx="0" cy="190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5951859" y="4372546"/>
            <a:ext cx="2034433" cy="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4246532" y="4372546"/>
            <a:ext cx="175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228639" y="2434546"/>
            <a:ext cx="1" cy="696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246532" y="3854773"/>
            <a:ext cx="0" cy="51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691539" y="3924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區間限制</a:t>
            </a:r>
            <a:endParaRPr lang="en-US" altLang="zh-TW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7201462" y="37879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線段</a:t>
            </a:r>
            <a:r>
              <a:rPr lang="zh-TW" altLang="en-US" dirty="0"/>
              <a:t>長度篩選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014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91" y="2568259"/>
            <a:ext cx="10278909" cy="3639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8891" y="3106825"/>
            <a:ext cx="9181754" cy="23082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2327564" y="3337645"/>
            <a:ext cx="115454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3680691" y="3337645"/>
            <a:ext cx="115454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110668" y="3337645"/>
            <a:ext cx="6781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998345" y="3337645"/>
            <a:ext cx="6781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046672" y="3337645"/>
            <a:ext cx="6781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8058054" y="3337645"/>
            <a:ext cx="6781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9032491" y="3337645"/>
            <a:ext cx="896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5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0" y="2543368"/>
            <a:ext cx="1028843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opencv-python 4.13. 霍夫线变换- 一枚码农- 博客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714201"/>
            <a:ext cx="6330950" cy="379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4.13. 霍夫线变换- OpenCV Python Tutori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3128962"/>
            <a:ext cx="28003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8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1078</TotalTime>
  <Words>46</Words>
  <Application>Microsoft Office PowerPoint</Application>
  <PresentationFormat>寬螢幕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Garamond</vt:lpstr>
      <vt:lpstr>有機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</cp:revision>
  <dcterms:created xsi:type="dcterms:W3CDTF">2023-10-30T07:38:04Z</dcterms:created>
  <dcterms:modified xsi:type="dcterms:W3CDTF">2023-10-31T01:36:09Z</dcterms:modified>
</cp:coreProperties>
</file>