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Average"/>
      <p:regular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Averag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c16f2ffd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c16f2ffd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c16f2ffd2d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c16f2ffd2d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://drive.google.com/file/d/1RQUrgoFcefDxj6BojaHcR0BI9F3CwM8r/view" TargetMode="External"/><Relationship Id="rId5" Type="http://schemas.openxmlformats.org/officeDocument/2006/relationships/image" Target="../media/image5.jp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flipH="1" rot="10800000">
            <a:off x="2280600" y="859050"/>
            <a:ext cx="3033000" cy="4269900"/>
          </a:xfrm>
          <a:prstGeom prst="diagStripe">
            <a:avLst>
              <a:gd fmla="val 50000" name="adj"/>
            </a:avLst>
          </a:prstGeom>
          <a:solidFill>
            <a:srgbClr val="6678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rot="902619">
            <a:off x="1186046" y="-400034"/>
            <a:ext cx="2209938" cy="6050768"/>
          </a:xfrm>
          <a:prstGeom prst="rect">
            <a:avLst/>
          </a:prstGeom>
          <a:solidFill>
            <a:srgbClr val="0D5C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3"/>
          <p:cNvGrpSpPr/>
          <p:nvPr/>
        </p:nvGrpSpPr>
        <p:grpSpPr>
          <a:xfrm>
            <a:off x="2539000" y="1509950"/>
            <a:ext cx="1725300" cy="1607400"/>
            <a:chOff x="2539000" y="1509950"/>
            <a:chExt cx="1725300" cy="1607400"/>
          </a:xfrm>
        </p:grpSpPr>
        <p:sp>
          <p:nvSpPr>
            <p:cNvPr id="57" name="Google Shape;57;p13"/>
            <p:cNvSpPr/>
            <p:nvPr/>
          </p:nvSpPr>
          <p:spPr>
            <a:xfrm>
              <a:off x="2539000" y="1509950"/>
              <a:ext cx="1725300" cy="16074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EC9A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8" name="Google Shape;58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87288" y="1772063"/>
              <a:ext cx="1228725" cy="12287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" name="Google Shape;59;p13"/>
          <p:cNvGrpSpPr/>
          <p:nvPr/>
        </p:nvGrpSpPr>
        <p:grpSpPr>
          <a:xfrm>
            <a:off x="4572000" y="1851950"/>
            <a:ext cx="4488600" cy="1536125"/>
            <a:chOff x="4572000" y="1851950"/>
            <a:chExt cx="4488600" cy="1536125"/>
          </a:xfrm>
        </p:grpSpPr>
        <p:sp>
          <p:nvSpPr>
            <p:cNvPr id="60" name="Google Shape;60;p13"/>
            <p:cNvSpPr txBox="1"/>
            <p:nvPr/>
          </p:nvSpPr>
          <p:spPr>
            <a:xfrm>
              <a:off x="4572000" y="1851950"/>
              <a:ext cx="44886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4800"/>
                <a:t>註冊頁面</a:t>
              </a:r>
              <a:endParaRPr b="1" sz="4800"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34000" y="2741575"/>
              <a:ext cx="4161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3000">
                  <a:solidFill>
                    <a:srgbClr val="86AEAF"/>
                  </a:solidFill>
                  <a:latin typeface="Average"/>
                  <a:ea typeface="Average"/>
                  <a:cs typeface="Average"/>
                  <a:sym typeface="Average"/>
                </a:rPr>
                <a:t>Register Interface</a:t>
              </a:r>
              <a:endParaRPr sz="3000">
                <a:solidFill>
                  <a:srgbClr val="86AEAF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6731375" y="193025"/>
            <a:ext cx="2765700" cy="740100"/>
          </a:xfrm>
          <a:prstGeom prst="rect">
            <a:avLst/>
          </a:prstGeom>
          <a:solidFill>
            <a:srgbClr val="EC9A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5425A"/>
                </a:solidFill>
              </a:rPr>
              <a:t>註冊頁面</a:t>
            </a:r>
            <a:endParaRPr b="1" sz="3000">
              <a:solidFill>
                <a:srgbClr val="45425A"/>
              </a:solidFill>
            </a:endParaRPr>
          </a:p>
        </p:txBody>
      </p:sp>
      <p:grpSp>
        <p:nvGrpSpPr>
          <p:cNvPr id="67" name="Google Shape;67;p14"/>
          <p:cNvGrpSpPr/>
          <p:nvPr/>
        </p:nvGrpSpPr>
        <p:grpSpPr>
          <a:xfrm>
            <a:off x="2472723" y="152400"/>
            <a:ext cx="6851789" cy="5143500"/>
            <a:chOff x="2472723" y="152400"/>
            <a:chExt cx="6851789" cy="5143500"/>
          </a:xfrm>
        </p:grpSpPr>
        <p:pic>
          <p:nvPicPr>
            <p:cNvPr id="68" name="Google Shape;6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50500" y="152400"/>
              <a:ext cx="2313151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Google Shape;69;p14"/>
            <p:cNvSpPr/>
            <p:nvPr/>
          </p:nvSpPr>
          <p:spPr>
            <a:xfrm>
              <a:off x="2680450" y="307613"/>
              <a:ext cx="2229900" cy="562200"/>
            </a:xfrm>
            <a:prstGeom prst="rect">
              <a:avLst/>
            </a:prstGeom>
            <a:solidFill>
              <a:srgbClr val="667885">
                <a:alpha val="30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    頭像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    點選選擇相簿內圖片 </a:t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 flipH="1">
              <a:off x="2472723" y="197238"/>
              <a:ext cx="484800" cy="812400"/>
            </a:xfrm>
            <a:prstGeom prst="parallelogram">
              <a:avLst>
                <a:gd fmla="val 25000" name="adj"/>
              </a:avLst>
            </a:prstGeom>
            <a:solidFill>
              <a:srgbClr val="0D5C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1" name="Google Shape;71;p14"/>
            <p:cNvCxnSpPr>
              <a:stCxn id="69" idx="2"/>
            </p:cNvCxnSpPr>
            <p:nvPr/>
          </p:nvCxnSpPr>
          <p:spPr>
            <a:xfrm flipH="1" rot="-5400000">
              <a:off x="4253950" y="411263"/>
              <a:ext cx="394500" cy="1311600"/>
            </a:xfrm>
            <a:prstGeom prst="bentConnector2">
              <a:avLst/>
            </a:prstGeom>
            <a:noFill/>
            <a:ln cap="flat" cmpd="sng" w="19050">
              <a:solidFill>
                <a:srgbClr val="0D5C63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72" name="Google Shape;72;p14"/>
            <p:cNvSpPr/>
            <p:nvPr/>
          </p:nvSpPr>
          <p:spPr>
            <a:xfrm>
              <a:off x="6999275" y="2081225"/>
              <a:ext cx="2229900" cy="562200"/>
            </a:xfrm>
            <a:prstGeom prst="rect">
              <a:avLst/>
            </a:prstGeom>
            <a:solidFill>
              <a:srgbClr val="667885">
                <a:alpha val="30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    暱稱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    之後可以修改</a:t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 flipH="1">
              <a:off x="6791548" y="1970850"/>
              <a:ext cx="484800" cy="812400"/>
            </a:xfrm>
            <a:prstGeom prst="parallelogram">
              <a:avLst>
                <a:gd fmla="val 25000" name="adj"/>
              </a:avLst>
            </a:prstGeom>
            <a:solidFill>
              <a:srgbClr val="0D5C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4" name="Google Shape;74;p14"/>
            <p:cNvCxnSpPr>
              <a:stCxn id="73" idx="2"/>
            </p:cNvCxnSpPr>
            <p:nvPr/>
          </p:nvCxnSpPr>
          <p:spPr>
            <a:xfrm flipH="1">
              <a:off x="6271948" y="2377050"/>
              <a:ext cx="580200" cy="6600"/>
            </a:xfrm>
            <a:prstGeom prst="bentConnector3">
              <a:avLst>
                <a:gd fmla="val 55222" name="adj1"/>
              </a:avLst>
            </a:prstGeom>
            <a:noFill/>
            <a:ln cap="flat" cmpd="sng" w="19050">
              <a:solidFill>
                <a:srgbClr val="0D5C63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75" name="Google Shape;75;p14"/>
            <p:cNvSpPr/>
            <p:nvPr/>
          </p:nvSpPr>
          <p:spPr>
            <a:xfrm>
              <a:off x="7094613" y="3791513"/>
              <a:ext cx="2229900" cy="562200"/>
            </a:xfrm>
            <a:prstGeom prst="rect">
              <a:avLst/>
            </a:prstGeom>
            <a:solidFill>
              <a:srgbClr val="667885">
                <a:alpha val="30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    性別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    預設可以不說</a:t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 flipH="1">
              <a:off x="6886886" y="3681138"/>
              <a:ext cx="484800" cy="812400"/>
            </a:xfrm>
            <a:prstGeom prst="parallelogram">
              <a:avLst>
                <a:gd fmla="val 25000" name="adj"/>
              </a:avLst>
            </a:prstGeom>
            <a:solidFill>
              <a:srgbClr val="0D5C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7" name="Google Shape;77;p14"/>
            <p:cNvCxnSpPr>
              <a:stCxn id="76" idx="2"/>
            </p:cNvCxnSpPr>
            <p:nvPr/>
          </p:nvCxnSpPr>
          <p:spPr>
            <a:xfrm rot="10800000">
              <a:off x="6430286" y="3635538"/>
              <a:ext cx="517200" cy="451800"/>
            </a:xfrm>
            <a:prstGeom prst="bentConnector3">
              <a:avLst>
                <a:gd fmla="val 55858" name="adj1"/>
              </a:avLst>
            </a:prstGeom>
            <a:noFill/>
            <a:ln cap="flat" cmpd="sng" w="19050">
              <a:solidFill>
                <a:srgbClr val="0D5C63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  <p:grpSp>
        <p:nvGrpSpPr>
          <p:cNvPr id="78" name="Google Shape;78;p14"/>
          <p:cNvGrpSpPr/>
          <p:nvPr/>
        </p:nvGrpSpPr>
        <p:grpSpPr>
          <a:xfrm>
            <a:off x="2557825" y="152400"/>
            <a:ext cx="6330663" cy="5143500"/>
            <a:chOff x="2397100" y="0"/>
            <a:chExt cx="6330663" cy="5143500"/>
          </a:xfrm>
        </p:grpSpPr>
        <p:pic>
          <p:nvPicPr>
            <p:cNvPr id="79" name="Google Shape;79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89750" y="0"/>
              <a:ext cx="2313151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14"/>
            <p:cNvSpPr/>
            <p:nvPr/>
          </p:nvSpPr>
          <p:spPr>
            <a:xfrm>
              <a:off x="2397100" y="886263"/>
              <a:ext cx="1844100" cy="562200"/>
            </a:xfrm>
            <a:prstGeom prst="rect">
              <a:avLst/>
            </a:prstGeom>
            <a:solidFill>
              <a:srgbClr val="667885">
                <a:alpha val="30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    電話號碼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    視同登入帳號 </a:t>
              </a:r>
              <a:endParaRPr/>
            </a:p>
          </p:txBody>
        </p:sp>
        <p:cxnSp>
          <p:nvCxnSpPr>
            <p:cNvPr id="81" name="Google Shape;81;p14"/>
            <p:cNvCxnSpPr>
              <a:stCxn id="80" idx="2"/>
            </p:cNvCxnSpPr>
            <p:nvPr/>
          </p:nvCxnSpPr>
          <p:spPr>
            <a:xfrm flipH="1" rot="-5400000">
              <a:off x="3498250" y="1269363"/>
              <a:ext cx="266100" cy="624300"/>
            </a:xfrm>
            <a:prstGeom prst="bentConnector2">
              <a:avLst/>
            </a:prstGeom>
            <a:noFill/>
            <a:ln cap="flat" cmpd="sng" w="19050">
              <a:solidFill>
                <a:srgbClr val="0D5C63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82" name="Google Shape;82;p14"/>
            <p:cNvSpPr/>
            <p:nvPr/>
          </p:nvSpPr>
          <p:spPr>
            <a:xfrm>
              <a:off x="6883663" y="2384363"/>
              <a:ext cx="1844100" cy="562200"/>
            </a:xfrm>
            <a:prstGeom prst="rect">
              <a:avLst/>
            </a:prstGeom>
            <a:solidFill>
              <a:srgbClr val="667885">
                <a:alpha val="30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    密碼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    需要二次確認 </a:t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 flipH="1">
              <a:off x="6675936" y="2273988"/>
              <a:ext cx="484800" cy="812400"/>
            </a:xfrm>
            <a:prstGeom prst="parallelogram">
              <a:avLst>
                <a:gd fmla="val 25000" name="adj"/>
              </a:avLst>
            </a:prstGeom>
            <a:solidFill>
              <a:srgbClr val="0D5C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4" name="Google Shape;84;p14"/>
            <p:cNvCxnSpPr>
              <a:stCxn id="83" idx="2"/>
            </p:cNvCxnSpPr>
            <p:nvPr/>
          </p:nvCxnSpPr>
          <p:spPr>
            <a:xfrm flipH="1">
              <a:off x="6118536" y="2680188"/>
              <a:ext cx="618000" cy="384600"/>
            </a:xfrm>
            <a:prstGeom prst="bentConnector3">
              <a:avLst>
                <a:gd fmla="val 54903" name="adj1"/>
              </a:avLst>
            </a:prstGeom>
            <a:noFill/>
            <a:ln cap="flat" cmpd="sng" w="19050">
              <a:solidFill>
                <a:srgbClr val="0D5C63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85" name="Google Shape;85;p14"/>
            <p:cNvSpPr/>
            <p:nvPr/>
          </p:nvSpPr>
          <p:spPr>
            <a:xfrm>
              <a:off x="3173288" y="4242713"/>
              <a:ext cx="1844100" cy="562200"/>
            </a:xfrm>
            <a:prstGeom prst="rect">
              <a:avLst/>
            </a:prstGeom>
            <a:solidFill>
              <a:srgbClr val="667885">
                <a:alpha val="30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    註冊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    送出資料 </a:t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 flipH="1">
              <a:off x="2965561" y="4132338"/>
              <a:ext cx="484800" cy="812400"/>
            </a:xfrm>
            <a:prstGeom prst="parallelogram">
              <a:avLst>
                <a:gd fmla="val 25000" name="adj"/>
              </a:avLst>
            </a:prstGeom>
            <a:solidFill>
              <a:srgbClr val="0D5C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7" name="Google Shape;87;p14"/>
            <p:cNvCxnSpPr>
              <a:stCxn id="85" idx="3"/>
            </p:cNvCxnSpPr>
            <p:nvPr/>
          </p:nvCxnSpPr>
          <p:spPr>
            <a:xfrm flipH="1" rot="10800000">
              <a:off x="5017388" y="3987713"/>
              <a:ext cx="512700" cy="536100"/>
            </a:xfrm>
            <a:prstGeom prst="bentConnector2">
              <a:avLst/>
            </a:prstGeom>
            <a:noFill/>
            <a:ln cap="flat" cmpd="sng" w="19050">
              <a:solidFill>
                <a:srgbClr val="0D5C63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  <p:pic>
        <p:nvPicPr>
          <p:cNvPr id="88" name="Google Shape;88;p14" title="1_註冊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2314577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4"/>
          <p:cNvGrpSpPr/>
          <p:nvPr/>
        </p:nvGrpSpPr>
        <p:grpSpPr>
          <a:xfrm>
            <a:off x="4012438" y="0"/>
            <a:ext cx="2551500" cy="5224067"/>
            <a:chOff x="583438" y="17700"/>
            <a:chExt cx="2551500" cy="5224067"/>
          </a:xfrm>
        </p:grpSpPr>
        <p:pic>
          <p:nvPicPr>
            <p:cNvPr id="90" name="Google Shape;90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1900" y="95100"/>
              <a:ext cx="2314575" cy="51466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14"/>
            <p:cNvSpPr/>
            <p:nvPr/>
          </p:nvSpPr>
          <p:spPr>
            <a:xfrm>
              <a:off x="583438" y="17700"/>
              <a:ext cx="2551500" cy="486000"/>
            </a:xfrm>
            <a:prstGeom prst="rect">
              <a:avLst/>
            </a:prstGeom>
            <a:solidFill>
              <a:srgbClr val="86AE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/>
                <a:t>初始頁面</a:t>
              </a:r>
              <a:endParaRPr sz="2400"/>
            </a:p>
          </p:txBody>
        </p:sp>
      </p:grpSp>
      <p:grpSp>
        <p:nvGrpSpPr>
          <p:cNvPr id="92" name="Google Shape;92;p14"/>
          <p:cNvGrpSpPr/>
          <p:nvPr/>
        </p:nvGrpSpPr>
        <p:grpSpPr>
          <a:xfrm>
            <a:off x="4012315" y="0"/>
            <a:ext cx="2663256" cy="5143490"/>
            <a:chOff x="2886725" y="170100"/>
            <a:chExt cx="2551500" cy="4973400"/>
          </a:xfrm>
        </p:grpSpPr>
        <p:pic>
          <p:nvPicPr>
            <p:cNvPr id="93" name="Google Shape;93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122928" y="304800"/>
              <a:ext cx="2176078" cy="4838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Google Shape;94;p14"/>
            <p:cNvSpPr/>
            <p:nvPr/>
          </p:nvSpPr>
          <p:spPr>
            <a:xfrm>
              <a:off x="2886725" y="170100"/>
              <a:ext cx="2551500" cy="486000"/>
            </a:xfrm>
            <a:prstGeom prst="rect">
              <a:avLst/>
            </a:prstGeom>
            <a:solidFill>
              <a:srgbClr val="EC9A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/>
                <a:t>圖片選擇</a:t>
              </a:r>
              <a:endParaRPr sz="2400"/>
            </a:p>
          </p:txBody>
        </p:sp>
      </p:grpSp>
      <p:grpSp>
        <p:nvGrpSpPr>
          <p:cNvPr id="95" name="Google Shape;95;p14"/>
          <p:cNvGrpSpPr/>
          <p:nvPr/>
        </p:nvGrpSpPr>
        <p:grpSpPr>
          <a:xfrm>
            <a:off x="4068200" y="-7750"/>
            <a:ext cx="2551500" cy="5159000"/>
            <a:chOff x="5350850" y="170100"/>
            <a:chExt cx="2551500" cy="5159000"/>
          </a:xfrm>
        </p:grpSpPr>
        <p:pic>
          <p:nvPicPr>
            <p:cNvPr id="96" name="Google Shape;96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640400" y="490400"/>
              <a:ext cx="2176078" cy="4838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4"/>
            <p:cNvSpPr/>
            <p:nvPr/>
          </p:nvSpPr>
          <p:spPr>
            <a:xfrm>
              <a:off x="5350850" y="170100"/>
              <a:ext cx="2551500" cy="486000"/>
            </a:xfrm>
            <a:prstGeom prst="rect">
              <a:avLst/>
            </a:prstGeom>
            <a:solidFill>
              <a:srgbClr val="4542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>
                  <a:solidFill>
                    <a:schemeClr val="lt1"/>
                  </a:solidFill>
                </a:rPr>
                <a:t>完成頁面</a:t>
              </a:r>
              <a:endParaRPr sz="2400">
                <a:solidFill>
                  <a:schemeClr val="lt1"/>
                </a:solidFill>
              </a:endParaRPr>
            </a:p>
          </p:txBody>
        </p:sp>
      </p:grpSp>
      <p:pic>
        <p:nvPicPr>
          <p:cNvPr id="98" name="Google Shape;9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72137" y="251687"/>
            <a:ext cx="5902051" cy="464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