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Vidalok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8DCCF8-99C5-4EEE-B9B7-ABF89A0B1F98}">
  <a:tblStyle styleId="{A68DCCF8-99C5-4EEE-B9B7-ABF89A0B1F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Vidaloka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6d66074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6d6607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6d66074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6d66074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6d66074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6d66074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d66074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6d66074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6d66074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6d66074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RNcyVntoNX9Q8Q9-JLMhckP_0gRUn9Tx/view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2280600" y="859050"/>
            <a:ext cx="3033000" cy="4269900"/>
          </a:xfrm>
          <a:prstGeom prst="diagStripe">
            <a:avLst>
              <a:gd fmla="val 50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57" name="Google Shape;57;p13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7288" y="1772063"/>
              <a:ext cx="1228725" cy="122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4572000" y="1851950"/>
            <a:ext cx="4488600" cy="1536125"/>
            <a:chOff x="4572000" y="1851950"/>
            <a:chExt cx="4488600" cy="1536125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4572000" y="1851950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登入頁面</a:t>
              </a:r>
              <a:endParaRPr b="1" sz="4800"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34000" y="2741575"/>
              <a:ext cx="416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Login Interface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 title="2-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3145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4194275" y="420138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登入頁面</a:t>
            </a:r>
            <a:endParaRPr b="1" sz="3000">
              <a:solidFill>
                <a:srgbClr val="45425A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800" y="1339360"/>
            <a:ext cx="2500650" cy="338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374" y="0"/>
            <a:ext cx="23155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6882000" y="1146475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電話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電話號碼視同帳戶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978750" y="1583900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密碼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可以選擇是否顯示 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882000" y="3779400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登入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輸入完畢後登入 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248550" y="3889775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註冊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沒有帳號就註冊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A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74" y="0"/>
            <a:ext cx="23155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2960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登入頁面</a:t>
            </a:r>
            <a:endParaRPr b="1" sz="3000">
              <a:solidFill>
                <a:srgbClr val="45425A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25" y="1225948"/>
            <a:ext cx="2500650" cy="33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7299900" y="1146475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電話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電話號碼視同帳戶 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7092173" y="1036100"/>
            <a:ext cx="484800" cy="81240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396650" y="1583900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密碼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可以選擇是否顯示 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flipH="1">
            <a:off x="3141423" y="1458800"/>
            <a:ext cx="484800" cy="81240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299900" y="3779400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登入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輸入完畢後登入 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flipH="1">
            <a:off x="7092173" y="3669025"/>
            <a:ext cx="484800" cy="81240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666450" y="3889775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註冊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沒有帳號就註冊 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>
            <a:off x="3350873" y="3797550"/>
            <a:ext cx="484800" cy="81240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5"/>
          <p:cNvCxnSpPr>
            <a:stCxn id="85" idx="0"/>
          </p:cNvCxnSpPr>
          <p:nvPr/>
        </p:nvCxnSpPr>
        <p:spPr>
          <a:xfrm flipH="1" rot="5400000">
            <a:off x="7360950" y="2918400"/>
            <a:ext cx="396900" cy="1325100"/>
          </a:xfrm>
          <a:prstGeom prst="bentConnector2">
            <a:avLst/>
          </a:prstGeom>
          <a:noFill/>
          <a:ln cap="flat" cmpd="sng" w="19050">
            <a:solidFill>
              <a:srgbClr val="0D5C6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0" name="Google Shape;90;p15"/>
          <p:cNvCxnSpPr>
            <a:stCxn id="82" idx="2"/>
          </p:cNvCxnSpPr>
          <p:nvPr/>
        </p:nvCxnSpPr>
        <p:spPr>
          <a:xfrm rot="10800000">
            <a:off x="6299573" y="962000"/>
            <a:ext cx="853200" cy="480300"/>
          </a:xfrm>
          <a:prstGeom prst="bentConnector3">
            <a:avLst>
              <a:gd fmla="val 53551" name="adj1"/>
            </a:avLst>
          </a:prstGeom>
          <a:noFill/>
          <a:ln cap="flat" cmpd="sng" w="19050">
            <a:solidFill>
              <a:srgbClr val="0D5C6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1" name="Google Shape;91;p15"/>
          <p:cNvCxnSpPr>
            <a:endCxn id="83" idx="2"/>
          </p:cNvCxnSpPr>
          <p:nvPr/>
        </p:nvCxnSpPr>
        <p:spPr>
          <a:xfrm rot="10800000">
            <a:off x="4318700" y="2146100"/>
            <a:ext cx="755100" cy="654600"/>
          </a:xfrm>
          <a:prstGeom prst="bentConnector2">
            <a:avLst/>
          </a:prstGeom>
          <a:noFill/>
          <a:ln cap="flat" cmpd="sng" w="19050">
            <a:solidFill>
              <a:srgbClr val="0D5C6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2" name="Google Shape;92;p15"/>
          <p:cNvCxnSpPr>
            <a:stCxn id="87" idx="0"/>
          </p:cNvCxnSpPr>
          <p:nvPr/>
        </p:nvCxnSpPr>
        <p:spPr>
          <a:xfrm rot="-5400000">
            <a:off x="4670550" y="3416825"/>
            <a:ext cx="390900" cy="555000"/>
          </a:xfrm>
          <a:prstGeom prst="bentConnector2">
            <a:avLst/>
          </a:prstGeom>
          <a:noFill/>
          <a:ln cap="flat" cmpd="sng" w="19050">
            <a:solidFill>
              <a:srgbClr val="0D5C6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888" y="0"/>
            <a:ext cx="23127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813" y="0"/>
            <a:ext cx="23127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6378300" y="41435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登入功能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07725" y="4181563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登入失敗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顯示Toast訊息 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>
            <a:off x="-2" y="4071188"/>
            <a:ext cx="484800" cy="81240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07725" y="1353163"/>
            <a:ext cx="18441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不顯示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預設不顯示密碼 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flipH="1">
            <a:off x="-2" y="1242788"/>
            <a:ext cx="484800" cy="81240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6"/>
          <p:cNvCxnSpPr>
            <a:stCxn id="102" idx="3"/>
          </p:cNvCxnSpPr>
          <p:nvPr/>
        </p:nvCxnSpPr>
        <p:spPr>
          <a:xfrm>
            <a:off x="2051825" y="1634263"/>
            <a:ext cx="544200" cy="840300"/>
          </a:xfrm>
          <a:prstGeom prst="bentConnector2">
            <a:avLst/>
          </a:prstGeom>
          <a:noFill/>
          <a:ln cap="flat" cmpd="sng" w="19050">
            <a:solidFill>
              <a:srgbClr val="0D5C6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5" name="Google Shape;105;p16"/>
          <p:cNvSpPr/>
          <p:nvPr/>
        </p:nvSpPr>
        <p:spPr>
          <a:xfrm>
            <a:off x="6756500" y="800863"/>
            <a:ext cx="2229900" cy="562200"/>
          </a:xfrm>
          <a:prstGeom prst="rect">
            <a:avLst/>
          </a:prstGeom>
          <a:solidFill>
            <a:srgbClr val="667885">
              <a:alpha val="3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顯示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點選顯示會顯示密碼 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flipH="1">
            <a:off x="6548773" y="690488"/>
            <a:ext cx="484800" cy="81240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stCxn id="106" idx="3"/>
          </p:cNvCxnSpPr>
          <p:nvPr/>
        </p:nvCxnSpPr>
        <p:spPr>
          <a:xfrm rot="5400000">
            <a:off x="5584723" y="1519538"/>
            <a:ext cx="1283700" cy="125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D5C6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8" name="Google Shape;108;p16"/>
          <p:cNvCxnSpPr>
            <a:stCxn id="100" idx="3"/>
          </p:cNvCxnSpPr>
          <p:nvPr/>
        </p:nvCxnSpPr>
        <p:spPr>
          <a:xfrm>
            <a:off x="2051825" y="4462663"/>
            <a:ext cx="738300" cy="1500"/>
          </a:xfrm>
          <a:prstGeom prst="straightConnector1">
            <a:avLst/>
          </a:prstGeom>
          <a:noFill/>
          <a:ln cap="flat" cmpd="sng" w="19050">
            <a:solidFill>
              <a:srgbClr val="0D5C6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A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2960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900">
                <a:solidFill>
                  <a:srgbClr val="45425A"/>
                </a:solidFill>
              </a:rPr>
              <a:t>登入：邏輯實現</a:t>
            </a:r>
            <a:endParaRPr b="1" sz="2900">
              <a:solidFill>
                <a:srgbClr val="45425A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900" y="390063"/>
            <a:ext cx="6073500" cy="4363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17"/>
          <p:cNvGraphicFramePr/>
          <p:nvPr/>
        </p:nvGraphicFramePr>
        <p:xfrm>
          <a:off x="195150" y="16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{A68DCCF8-99C5-4EEE-B9B7-ABF89A0B1F98}</a:tableStyleId>
              </a:tblPr>
              <a:tblGrid>
                <a:gridCol w="591850"/>
                <a:gridCol w="915850"/>
                <a:gridCol w="116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出自</a:t>
                      </a:r>
                      <a:endParaRPr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solidFill>
                      <a:srgbClr val="0D5C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功能</a:t>
                      </a:r>
                      <a:endParaRPr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solidFill>
                      <a:srgbClr val="0D5C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用在哪裡</a:t>
                      </a:r>
                      <a:endParaRPr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>
                    <a:solidFill>
                      <a:srgbClr val="0D5C6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102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intent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頁面跳轉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102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bundle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登入成功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103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密碼顯示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密碼顯示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103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hint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各種輸入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103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輸入型態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各種輸入</a:t>
                      </a:r>
                      <a:endParaRPr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