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Averag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74ff6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74ff6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74ff6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74ff6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174ff60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174ff60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174ff60d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174ff60d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cFwYpSL_nBFvdnJhaod4iXNFpSE1eLh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57" name="Google Shape;57;p13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7288" y="1772063"/>
              <a:ext cx="1228725" cy="122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4572000" y="1851950"/>
            <a:ext cx="4488600" cy="1536125"/>
            <a:chOff x="4572000" y="1851950"/>
            <a:chExt cx="4488600" cy="1536125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4572000" y="1851950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主頁面設計</a:t>
              </a:r>
              <a:endParaRPr b="1" sz="4800"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34000" y="2741575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Main Page Design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116553">
            <a:off x="3462119" y="-491081"/>
            <a:ext cx="1746724" cy="626191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378300" y="41362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功能設計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8250" y="1632900"/>
            <a:ext cx="2996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大圖標以及大字體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簡單易懂的標示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高飽和度的配色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具安心感的設計</a:t>
            </a:r>
            <a:endParaRPr sz="2000"/>
          </a:p>
        </p:txBody>
      </p:sp>
      <p:sp>
        <p:nvSpPr>
          <p:cNvPr id="70" name="Google Shape;70;p14"/>
          <p:cNvSpPr txBox="1"/>
          <p:nvPr/>
        </p:nvSpPr>
        <p:spPr>
          <a:xfrm>
            <a:off x="5902475" y="1701025"/>
            <a:ext cx="2996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聯絡人清單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聊天功能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團購功能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/>
              <a:t>觀看影片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6486275" y="413715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pic>
        <p:nvPicPr>
          <p:cNvPr id="76" name="Google Shape;76;p15" title="3_主頁面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336000" cy="519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2562261" y="23800"/>
            <a:ext cx="6656389" cy="5143499"/>
            <a:chOff x="2562261" y="23800"/>
            <a:chExt cx="6656389" cy="5143499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3550" y="2380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/>
            <p:nvPr/>
          </p:nvSpPr>
          <p:spPr>
            <a:xfrm>
              <a:off x="6988750" y="442550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個人資料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透過_id取得資料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6781023" y="332175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5"/>
            <p:cNvCxnSpPr>
              <a:stCxn id="80" idx="2"/>
            </p:cNvCxnSpPr>
            <p:nvPr/>
          </p:nvCxnSpPr>
          <p:spPr>
            <a:xfrm rot="10800000">
              <a:off x="4927023" y="484875"/>
              <a:ext cx="1914600" cy="253500"/>
            </a:xfrm>
            <a:prstGeom prst="bentConnector3">
              <a:avLst>
                <a:gd fmla="val 51583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2" name="Google Shape;82;p15"/>
            <p:cNvSpPr/>
            <p:nvPr/>
          </p:nvSpPr>
          <p:spPr>
            <a:xfrm>
              <a:off x="2769988" y="4315038"/>
              <a:ext cx="18441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登出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登出APP </a:t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2562261" y="4204663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5"/>
            <p:cNvCxnSpPr>
              <a:stCxn id="82" idx="3"/>
            </p:cNvCxnSpPr>
            <p:nvPr/>
          </p:nvCxnSpPr>
          <p:spPr>
            <a:xfrm flipH="1" rot="10800000">
              <a:off x="4614088" y="4075638"/>
              <a:ext cx="1319700" cy="520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85" name="Google Shape;85;p15"/>
          <p:cNvGrpSpPr/>
          <p:nvPr/>
        </p:nvGrpSpPr>
        <p:grpSpPr>
          <a:xfrm>
            <a:off x="2396636" y="23800"/>
            <a:ext cx="6747364" cy="5143499"/>
            <a:chOff x="2336461" y="23800"/>
            <a:chExt cx="6747364" cy="5143499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3550" y="2380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>
              <a:off x="6853925" y="812725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聊天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進入聊天室，列出清單</a:t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flipH="1">
              <a:off x="6646198" y="702350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>
              <a:stCxn id="88" idx="2"/>
            </p:cNvCxnSpPr>
            <p:nvPr/>
          </p:nvCxnSpPr>
          <p:spPr>
            <a:xfrm flipH="1">
              <a:off x="6332998" y="1108550"/>
              <a:ext cx="373800" cy="606000"/>
            </a:xfrm>
            <a:prstGeom prst="bentConnector2">
              <a:avLst/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2672347" y="3760450"/>
              <a:ext cx="13902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影片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觀看Youtube </a:t>
              </a:r>
              <a:endParaRPr/>
            </a:p>
          </p:txBody>
        </p:sp>
        <p:cxnSp>
          <p:nvCxnSpPr>
            <p:cNvPr id="91" name="Google Shape;91;p15"/>
            <p:cNvCxnSpPr>
              <a:stCxn id="90" idx="0"/>
            </p:cNvCxnSpPr>
            <p:nvPr/>
          </p:nvCxnSpPr>
          <p:spPr>
            <a:xfrm rot="-5400000">
              <a:off x="3468397" y="3049600"/>
              <a:ext cx="609900" cy="811800"/>
            </a:xfrm>
            <a:prstGeom prst="bentConnector2">
              <a:avLst/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2" name="Google Shape;92;p15"/>
            <p:cNvSpPr/>
            <p:nvPr/>
          </p:nvSpPr>
          <p:spPr>
            <a:xfrm flipH="1">
              <a:off x="2336461" y="3635338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2411661" y="23800"/>
            <a:ext cx="6758464" cy="5143499"/>
            <a:chOff x="2411661" y="23800"/>
            <a:chExt cx="6758464" cy="5143499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3550" y="2380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/>
            <p:nvPr/>
          </p:nvSpPr>
          <p:spPr>
            <a:xfrm>
              <a:off x="6940225" y="2832850"/>
              <a:ext cx="22299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團購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進入團購清單</a:t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6732498" y="2722475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5"/>
            <p:cNvCxnSpPr>
              <a:stCxn id="96" idx="2"/>
            </p:cNvCxnSpPr>
            <p:nvPr/>
          </p:nvCxnSpPr>
          <p:spPr>
            <a:xfrm flipH="1">
              <a:off x="6273498" y="3128675"/>
              <a:ext cx="519600" cy="267600"/>
            </a:xfrm>
            <a:prstGeom prst="bentConnector3">
              <a:avLst>
                <a:gd fmla="val 55831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8" name="Google Shape;98;p15"/>
            <p:cNvSpPr/>
            <p:nvPr/>
          </p:nvSpPr>
          <p:spPr>
            <a:xfrm>
              <a:off x="2649550" y="540625"/>
              <a:ext cx="1524000" cy="562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聯絡人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列出聊天清單 </a:t>
              </a:r>
              <a:endParaRPr/>
            </a:p>
          </p:txBody>
        </p:sp>
        <p:cxnSp>
          <p:nvCxnSpPr>
            <p:cNvPr id="99" name="Google Shape;99;p15"/>
            <p:cNvCxnSpPr>
              <a:stCxn id="98" idx="2"/>
            </p:cNvCxnSpPr>
            <p:nvPr/>
          </p:nvCxnSpPr>
          <p:spPr>
            <a:xfrm flipH="1" rot="-5400000">
              <a:off x="3253750" y="1260625"/>
              <a:ext cx="1147500" cy="831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00" name="Google Shape;100;p15"/>
            <p:cNvSpPr/>
            <p:nvPr/>
          </p:nvSpPr>
          <p:spPr>
            <a:xfrm flipH="1">
              <a:off x="2411661" y="415513"/>
              <a:ext cx="484800" cy="81240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4613" y="109525"/>
            <a:ext cx="39147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-824309" y="-730257"/>
            <a:ext cx="3771132" cy="5007305"/>
            <a:chOff x="-824309" y="-730257"/>
            <a:chExt cx="3771132" cy="5007305"/>
          </a:xfrm>
        </p:grpSpPr>
        <p:sp>
          <p:nvSpPr>
            <p:cNvPr id="107" name="Google Shape;107;p16"/>
            <p:cNvSpPr/>
            <p:nvPr/>
          </p:nvSpPr>
          <p:spPr>
            <a:xfrm rot="2118946">
              <a:off x="298917" y="-954667"/>
              <a:ext cx="513249" cy="4047920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rot="2118157">
              <a:off x="885207" y="-1150918"/>
              <a:ext cx="408033" cy="5848631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/>
          <p:nvPr/>
        </p:nvSpPr>
        <p:spPr>
          <a:xfrm flipH="1" rot="-8098212">
            <a:off x="7578551" y="1972193"/>
            <a:ext cx="407930" cy="5848480"/>
          </a:xfrm>
          <a:prstGeom prst="parallelogram">
            <a:avLst>
              <a:gd fmla="val 25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-37"/>
            <a:ext cx="2312600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-12"/>
            <a:ext cx="231259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2774800" y="3550750"/>
            <a:ext cx="3517100" cy="471600"/>
            <a:chOff x="2774800" y="4322275"/>
            <a:chExt cx="3517100" cy="471600"/>
          </a:xfrm>
        </p:grpSpPr>
        <p:sp>
          <p:nvSpPr>
            <p:cNvPr id="113" name="Google Shape;113;p16"/>
            <p:cNvSpPr/>
            <p:nvPr/>
          </p:nvSpPr>
          <p:spPr>
            <a:xfrm>
              <a:off x="2774800" y="4322275"/>
              <a:ext cx="1528500" cy="471600"/>
            </a:xfrm>
            <a:prstGeom prst="roundRect">
              <a:avLst>
                <a:gd fmla="val 16667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看不懂的指示</a:t>
              </a:r>
              <a:endParaRPr b="1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113200" y="43222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圖標輔助</a:t>
              </a:r>
              <a:endParaRPr b="1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5" name="Google Shape;115;p16"/>
            <p:cNvCxnSpPr>
              <a:stCxn id="113" idx="3"/>
              <a:endCxn id="114" idx="1"/>
            </p:cNvCxnSpPr>
            <p:nvPr/>
          </p:nvCxnSpPr>
          <p:spPr>
            <a:xfrm>
              <a:off x="4303300" y="4558075"/>
              <a:ext cx="8100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116" name="Google Shape;116;p16"/>
          <p:cNvGrpSpPr/>
          <p:nvPr/>
        </p:nvGrpSpPr>
        <p:grpSpPr>
          <a:xfrm>
            <a:off x="2752863" y="2277175"/>
            <a:ext cx="3560975" cy="471600"/>
            <a:chOff x="2774800" y="2684375"/>
            <a:chExt cx="3560975" cy="471600"/>
          </a:xfrm>
        </p:grpSpPr>
        <p:sp>
          <p:nvSpPr>
            <p:cNvPr id="117" name="Google Shape;117;p16"/>
            <p:cNvSpPr/>
            <p:nvPr/>
          </p:nvSpPr>
          <p:spPr>
            <a:xfrm>
              <a:off x="2774800" y="26843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lt1"/>
                  </a:solidFill>
                </a:rPr>
                <a:t>小字體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157075" y="268437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chemeClr val="lt1"/>
                  </a:solidFill>
                </a:rPr>
                <a:t>自帶大字體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19" name="Google Shape;119;p16"/>
            <p:cNvCxnSpPr>
              <a:stCxn id="117" idx="3"/>
              <a:endCxn id="118" idx="1"/>
            </p:cNvCxnSpPr>
            <p:nvPr/>
          </p:nvCxnSpPr>
          <p:spPr>
            <a:xfrm>
              <a:off x="3953500" y="2920175"/>
              <a:ext cx="1203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120" name="Google Shape;120;p16"/>
          <p:cNvGrpSpPr/>
          <p:nvPr/>
        </p:nvGrpSpPr>
        <p:grpSpPr>
          <a:xfrm>
            <a:off x="2774800" y="934625"/>
            <a:ext cx="3517100" cy="471600"/>
            <a:chOff x="2774800" y="934625"/>
            <a:chExt cx="3517100" cy="471600"/>
          </a:xfrm>
        </p:grpSpPr>
        <p:sp>
          <p:nvSpPr>
            <p:cNvPr id="121" name="Google Shape;121;p16"/>
            <p:cNvSpPr/>
            <p:nvPr/>
          </p:nvSpPr>
          <p:spPr>
            <a:xfrm>
              <a:off x="2774800" y="93462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45425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chemeClr val="lt1"/>
                  </a:solidFill>
                </a:rPr>
                <a:t>功能繁雜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113200" y="934625"/>
              <a:ext cx="1178700" cy="471600"/>
            </a:xfrm>
            <a:prstGeom prst="roundRect">
              <a:avLst>
                <a:gd fmla="val 16667" name="adj"/>
              </a:avLst>
            </a:prstGeom>
            <a:solidFill>
              <a:srgbClr val="45425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chemeClr val="lt1"/>
                  </a:solidFill>
                </a:rPr>
                <a:t>簡潔明瞭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3892675" y="1170425"/>
              <a:ext cx="1203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