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Vidaloka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Average-regular.fntdata"/><Relationship Id="rId10" Type="http://schemas.openxmlformats.org/officeDocument/2006/relationships/slide" Target="slides/slide4.xml"/><Relationship Id="rId12" Type="http://schemas.openxmlformats.org/officeDocument/2006/relationships/font" Target="fonts/Vidaloka-regular.fnt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c1768c2e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c1768c2e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c1768c2e0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c1768c2e0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c1768c2e0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c1768c2e0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1768c2e0b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c1768c2e0b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A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RjMyD9Gyfvmb9h0PmWmQeFezWs9Xky6H/view" TargetMode="External"/><Relationship Id="rId4" Type="http://schemas.openxmlformats.org/officeDocument/2006/relationships/image" Target="../media/image6.jpg"/><Relationship Id="rId9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9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 flipH="1" rot="10800000">
            <a:off x="2280600" y="859050"/>
            <a:ext cx="3033000" cy="4269900"/>
          </a:xfrm>
          <a:prstGeom prst="diagStripe">
            <a:avLst>
              <a:gd fmla="val 50000" name="adj"/>
            </a:avLst>
          </a:prstGeom>
          <a:solidFill>
            <a:srgbClr val="6678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5"/>
          <p:cNvSpPr/>
          <p:nvPr/>
        </p:nvSpPr>
        <p:spPr>
          <a:xfrm rot="902619">
            <a:off x="1186046" y="-400034"/>
            <a:ext cx="2209938" cy="6050768"/>
          </a:xfrm>
          <a:prstGeom prst="rect">
            <a:avLst/>
          </a:prstGeom>
          <a:solidFill>
            <a:srgbClr val="0D5C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25"/>
          <p:cNvGrpSpPr/>
          <p:nvPr/>
        </p:nvGrpSpPr>
        <p:grpSpPr>
          <a:xfrm>
            <a:off x="4486250" y="1776925"/>
            <a:ext cx="4488600" cy="1997825"/>
            <a:chOff x="4486250" y="1776925"/>
            <a:chExt cx="4488600" cy="1997825"/>
          </a:xfrm>
        </p:grpSpPr>
        <p:sp>
          <p:nvSpPr>
            <p:cNvPr id="102" name="Google Shape;102;p25"/>
            <p:cNvSpPr txBox="1"/>
            <p:nvPr/>
          </p:nvSpPr>
          <p:spPr>
            <a:xfrm>
              <a:off x="4486250" y="1776925"/>
              <a:ext cx="44886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4800"/>
                <a:t>聯絡人頁面設計</a:t>
              </a:r>
              <a:endParaRPr b="1" sz="4800"/>
            </a:p>
          </p:txBody>
        </p:sp>
        <p:sp>
          <p:nvSpPr>
            <p:cNvPr id="103" name="Google Shape;103;p25"/>
            <p:cNvSpPr txBox="1"/>
            <p:nvPr/>
          </p:nvSpPr>
          <p:spPr>
            <a:xfrm>
              <a:off x="4548250" y="2666550"/>
              <a:ext cx="41610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3000">
                  <a:solidFill>
                    <a:srgbClr val="86AEAF"/>
                  </a:solidFill>
                  <a:latin typeface="Average"/>
                  <a:ea typeface="Average"/>
                  <a:cs typeface="Average"/>
                  <a:sym typeface="Average"/>
                </a:rPr>
                <a:t>Contact Person Page Design</a:t>
              </a:r>
              <a:endParaRPr sz="3000">
                <a:solidFill>
                  <a:srgbClr val="86AEAF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04" name="Google Shape;104;p25"/>
          <p:cNvGrpSpPr/>
          <p:nvPr/>
        </p:nvGrpSpPr>
        <p:grpSpPr>
          <a:xfrm>
            <a:off x="2539000" y="1509950"/>
            <a:ext cx="1725300" cy="1607400"/>
            <a:chOff x="2539000" y="1509950"/>
            <a:chExt cx="1725300" cy="1607400"/>
          </a:xfrm>
        </p:grpSpPr>
        <p:sp>
          <p:nvSpPr>
            <p:cNvPr id="105" name="Google Shape;105;p25"/>
            <p:cNvSpPr/>
            <p:nvPr/>
          </p:nvSpPr>
          <p:spPr>
            <a:xfrm>
              <a:off x="2539000" y="1509950"/>
              <a:ext cx="1725300" cy="16074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EC9A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6" name="Google Shape;106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87288" y="1776925"/>
              <a:ext cx="1228725" cy="12287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/>
          <p:nvPr/>
        </p:nvSpPr>
        <p:spPr>
          <a:xfrm rot="1116553">
            <a:off x="2862044" y="-469656"/>
            <a:ext cx="1746724" cy="6261910"/>
          </a:xfrm>
          <a:prstGeom prst="parallelogram">
            <a:avLst>
              <a:gd fmla="val 25000" name="adj"/>
            </a:avLst>
          </a:prstGeom>
          <a:solidFill>
            <a:srgbClr val="0D5C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6"/>
          <p:cNvSpPr/>
          <p:nvPr/>
        </p:nvSpPr>
        <p:spPr>
          <a:xfrm>
            <a:off x="0" y="296000"/>
            <a:ext cx="2765700" cy="740100"/>
          </a:xfrm>
          <a:prstGeom prst="rect">
            <a:avLst/>
          </a:prstGeom>
          <a:solidFill>
            <a:srgbClr val="EC9A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5425A"/>
                </a:solidFill>
              </a:rPr>
              <a:t>介面設計</a:t>
            </a:r>
            <a:endParaRPr b="1" sz="3000">
              <a:solidFill>
                <a:srgbClr val="45425A"/>
              </a:solidFill>
            </a:endParaRPr>
          </a:p>
        </p:txBody>
      </p:sp>
      <p:sp>
        <p:nvSpPr>
          <p:cNvPr id="113" name="Google Shape;113;p26"/>
          <p:cNvSpPr/>
          <p:nvPr/>
        </p:nvSpPr>
        <p:spPr>
          <a:xfrm>
            <a:off x="6378300" y="4136200"/>
            <a:ext cx="2765700" cy="740100"/>
          </a:xfrm>
          <a:prstGeom prst="rect">
            <a:avLst/>
          </a:prstGeom>
          <a:solidFill>
            <a:srgbClr val="EC9A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5425A"/>
                </a:solidFill>
              </a:rPr>
              <a:t>功能設計</a:t>
            </a:r>
            <a:endParaRPr b="1" sz="3000">
              <a:solidFill>
                <a:srgbClr val="45425A"/>
              </a:solidFill>
            </a:endParaRPr>
          </a:p>
        </p:txBody>
      </p:sp>
      <p:sp>
        <p:nvSpPr>
          <p:cNvPr id="114" name="Google Shape;114;p26"/>
          <p:cNvSpPr txBox="1"/>
          <p:nvPr/>
        </p:nvSpPr>
        <p:spPr>
          <a:xfrm>
            <a:off x="264675" y="1812525"/>
            <a:ext cx="2996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5C63"/>
              </a:buClr>
              <a:buSzPts val="2000"/>
              <a:buChar char="⍚"/>
            </a:pPr>
            <a:r>
              <a:rPr lang="zh-TW" sz="2000"/>
              <a:t>大圖標以及大字體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5C63"/>
              </a:buClr>
              <a:buSzPts val="2000"/>
              <a:buChar char="⍚"/>
            </a:pPr>
            <a:r>
              <a:rPr lang="zh-TW" sz="2000">
                <a:solidFill>
                  <a:schemeClr val="dk1"/>
                </a:solidFill>
              </a:rPr>
              <a:t>清單式設計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⍚"/>
            </a:pPr>
            <a:r>
              <a:rPr lang="zh-TW" sz="2000">
                <a:solidFill>
                  <a:schemeClr val="dk1"/>
                </a:solidFill>
              </a:rPr>
              <a:t>垂直滑動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15" name="Google Shape;115;p26"/>
          <p:cNvSpPr txBox="1"/>
          <p:nvPr/>
        </p:nvSpPr>
        <p:spPr>
          <a:xfrm>
            <a:off x="5432825" y="1812525"/>
            <a:ext cx="3483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5C63"/>
              </a:buClr>
              <a:buSzPts val="2000"/>
              <a:buChar char="⍚"/>
            </a:pPr>
            <a:r>
              <a:rPr lang="zh-TW" sz="2000"/>
              <a:t>聯絡人</a:t>
            </a:r>
            <a:r>
              <a:rPr lang="zh-TW" sz="2000"/>
              <a:t>列表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5C63"/>
              </a:buClr>
              <a:buSzPts val="2000"/>
              <a:buChar char="⍚"/>
            </a:pPr>
            <a:r>
              <a:rPr lang="zh-TW" sz="2000"/>
              <a:t>新增聯絡人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5C63"/>
              </a:buClr>
              <a:buSzPts val="2000"/>
              <a:buChar char="⍚"/>
            </a:pPr>
            <a:r>
              <a:rPr lang="zh-TW" sz="2000"/>
              <a:t>跳轉到聯絡人個人</a:t>
            </a:r>
            <a:r>
              <a:rPr lang="zh-TW" sz="2000"/>
              <a:t>聊天室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7" title="4_聯絡人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31458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/>
          <p:nvPr/>
        </p:nvSpPr>
        <p:spPr>
          <a:xfrm>
            <a:off x="6750850" y="124575"/>
            <a:ext cx="2765700" cy="740100"/>
          </a:xfrm>
          <a:prstGeom prst="rect">
            <a:avLst/>
          </a:prstGeom>
          <a:solidFill>
            <a:srgbClr val="EC9A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5425A"/>
                </a:solidFill>
              </a:rPr>
              <a:t>介面設計</a:t>
            </a:r>
            <a:endParaRPr b="1" sz="3000">
              <a:solidFill>
                <a:srgbClr val="45425A"/>
              </a:solidFill>
            </a:endParaRPr>
          </a:p>
        </p:txBody>
      </p:sp>
      <p:grpSp>
        <p:nvGrpSpPr>
          <p:cNvPr id="122" name="Google Shape;122;p27"/>
          <p:cNvGrpSpPr/>
          <p:nvPr/>
        </p:nvGrpSpPr>
        <p:grpSpPr>
          <a:xfrm>
            <a:off x="2314577" y="0"/>
            <a:ext cx="6685636" cy="5143499"/>
            <a:chOff x="2404102" y="0"/>
            <a:chExt cx="6685636" cy="5143499"/>
          </a:xfrm>
        </p:grpSpPr>
        <p:pic>
          <p:nvPicPr>
            <p:cNvPr id="123" name="Google Shape;123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149325" y="0"/>
              <a:ext cx="2312592" cy="5143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27"/>
            <p:cNvSpPr/>
            <p:nvPr/>
          </p:nvSpPr>
          <p:spPr>
            <a:xfrm>
              <a:off x="7126250" y="1799700"/>
              <a:ext cx="1800300" cy="740100"/>
            </a:xfrm>
            <a:prstGeom prst="rect">
              <a:avLst/>
            </a:prstGeom>
            <a:solidFill>
              <a:srgbClr val="667885">
                <a:alpha val="30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    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    此處顯示使用者個人頭像的圖案</a:t>
              </a:r>
              <a:endParaRPr/>
            </a:p>
          </p:txBody>
        </p:sp>
        <p:sp>
          <p:nvSpPr>
            <p:cNvPr id="125" name="Google Shape;125;p27"/>
            <p:cNvSpPr/>
            <p:nvPr/>
          </p:nvSpPr>
          <p:spPr>
            <a:xfrm flipH="1" rot="5929412">
              <a:off x="7061616" y="1265837"/>
              <a:ext cx="557397" cy="1007319"/>
            </a:xfrm>
            <a:prstGeom prst="parallelogram">
              <a:avLst>
                <a:gd fmla="val 25000" name="adj"/>
              </a:avLst>
            </a:prstGeom>
            <a:solidFill>
              <a:srgbClr val="0D5C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7"/>
            <p:cNvSpPr txBox="1"/>
            <p:nvPr/>
          </p:nvSpPr>
          <p:spPr>
            <a:xfrm>
              <a:off x="6848625" y="1569400"/>
              <a:ext cx="983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FFFFFA"/>
                  </a:solidFill>
                </a:rPr>
                <a:t>個人頭像</a:t>
              </a:r>
              <a:endParaRPr b="1">
                <a:solidFill>
                  <a:srgbClr val="FFFFFA"/>
                </a:solidFill>
              </a:endParaRPr>
            </a:p>
          </p:txBody>
        </p:sp>
        <p:cxnSp>
          <p:nvCxnSpPr>
            <p:cNvPr id="127" name="Google Shape;127;p27"/>
            <p:cNvCxnSpPr>
              <a:stCxn id="124" idx="1"/>
            </p:cNvCxnSpPr>
            <p:nvPr/>
          </p:nvCxnSpPr>
          <p:spPr>
            <a:xfrm rot="10800000">
              <a:off x="6290150" y="835950"/>
              <a:ext cx="836100" cy="1333800"/>
            </a:xfrm>
            <a:prstGeom prst="bentConnector2">
              <a:avLst/>
            </a:prstGeom>
            <a:noFill/>
            <a:ln cap="flat" cmpd="sng" w="28575">
              <a:solidFill>
                <a:srgbClr val="0D5C63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128" name="Google Shape;128;p27"/>
            <p:cNvSpPr/>
            <p:nvPr/>
          </p:nvSpPr>
          <p:spPr>
            <a:xfrm>
              <a:off x="7289438" y="3323700"/>
              <a:ext cx="1800300" cy="740100"/>
            </a:xfrm>
            <a:prstGeom prst="rect">
              <a:avLst/>
            </a:prstGeom>
            <a:solidFill>
              <a:srgbClr val="667885">
                <a:alpha val="30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    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    按下可以新增聯絡人</a:t>
              </a:r>
              <a:endParaRPr/>
            </a:p>
          </p:txBody>
        </p:sp>
        <p:sp>
          <p:nvSpPr>
            <p:cNvPr id="129" name="Google Shape;129;p27"/>
            <p:cNvSpPr/>
            <p:nvPr/>
          </p:nvSpPr>
          <p:spPr>
            <a:xfrm flipH="1" rot="5929412">
              <a:off x="7224803" y="2789837"/>
              <a:ext cx="557397" cy="1007319"/>
            </a:xfrm>
            <a:prstGeom prst="parallelogram">
              <a:avLst>
                <a:gd fmla="val 25000" name="adj"/>
              </a:avLst>
            </a:prstGeom>
            <a:solidFill>
              <a:srgbClr val="0D5C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7"/>
            <p:cNvSpPr txBox="1"/>
            <p:nvPr/>
          </p:nvSpPr>
          <p:spPr>
            <a:xfrm>
              <a:off x="7011813" y="3093400"/>
              <a:ext cx="983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FFFFFA"/>
                  </a:solidFill>
                </a:rPr>
                <a:t>新增</a:t>
              </a:r>
              <a:endParaRPr b="1">
                <a:solidFill>
                  <a:srgbClr val="FFFFFA"/>
                </a:solidFill>
              </a:endParaRPr>
            </a:p>
          </p:txBody>
        </p:sp>
        <p:cxnSp>
          <p:nvCxnSpPr>
            <p:cNvPr id="131" name="Google Shape;131;p27"/>
            <p:cNvCxnSpPr>
              <a:endCxn id="128" idx="1"/>
            </p:cNvCxnSpPr>
            <p:nvPr/>
          </p:nvCxnSpPr>
          <p:spPr>
            <a:xfrm flipH="1" rot="10800000">
              <a:off x="6258038" y="3693750"/>
              <a:ext cx="1031400" cy="10296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rgbClr val="0D5C63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132" name="Google Shape;132;p27"/>
            <p:cNvSpPr/>
            <p:nvPr/>
          </p:nvSpPr>
          <p:spPr>
            <a:xfrm>
              <a:off x="2491213" y="1478225"/>
              <a:ext cx="1800300" cy="740100"/>
            </a:xfrm>
            <a:prstGeom prst="rect">
              <a:avLst/>
            </a:prstGeom>
            <a:solidFill>
              <a:srgbClr val="667885">
                <a:alpha val="30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    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   聯絡人，點擊可以前往個人頁面</a:t>
              </a:r>
              <a:endParaRPr/>
            </a:p>
          </p:txBody>
        </p:sp>
        <p:sp>
          <p:nvSpPr>
            <p:cNvPr id="133" name="Google Shape;133;p27"/>
            <p:cNvSpPr/>
            <p:nvPr/>
          </p:nvSpPr>
          <p:spPr>
            <a:xfrm flipH="1" rot="5929412">
              <a:off x="2665853" y="999187"/>
              <a:ext cx="557397" cy="1007319"/>
            </a:xfrm>
            <a:prstGeom prst="parallelogram">
              <a:avLst>
                <a:gd fmla="val 25000" name="adj"/>
              </a:avLst>
            </a:prstGeom>
            <a:solidFill>
              <a:srgbClr val="0D5C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7"/>
            <p:cNvSpPr txBox="1"/>
            <p:nvPr/>
          </p:nvSpPr>
          <p:spPr>
            <a:xfrm>
              <a:off x="2452863" y="1302750"/>
              <a:ext cx="983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FFFFFA"/>
                  </a:solidFill>
                </a:rPr>
                <a:t>聯絡人</a:t>
              </a:r>
              <a:endParaRPr b="1">
                <a:solidFill>
                  <a:srgbClr val="FFFFFA"/>
                </a:solidFill>
              </a:endParaRPr>
            </a:p>
          </p:txBody>
        </p:sp>
        <p:cxnSp>
          <p:nvCxnSpPr>
            <p:cNvPr id="135" name="Google Shape;135;p27"/>
            <p:cNvCxnSpPr>
              <a:endCxn id="132" idx="2"/>
            </p:cNvCxnSpPr>
            <p:nvPr/>
          </p:nvCxnSpPr>
          <p:spPr>
            <a:xfrm flipH="1" rot="5400000">
              <a:off x="3185113" y="2424575"/>
              <a:ext cx="1307100" cy="8946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rgbClr val="0D5C63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  <p:grpSp>
        <p:nvGrpSpPr>
          <p:cNvPr id="136" name="Google Shape;136;p27"/>
          <p:cNvGrpSpPr/>
          <p:nvPr/>
        </p:nvGrpSpPr>
        <p:grpSpPr>
          <a:xfrm>
            <a:off x="3579000" y="-30950"/>
            <a:ext cx="5047500" cy="5205400"/>
            <a:chOff x="3761175" y="0"/>
            <a:chExt cx="5047500" cy="5205400"/>
          </a:xfrm>
        </p:grpSpPr>
        <p:pic>
          <p:nvPicPr>
            <p:cNvPr id="137" name="Google Shape;137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263077" y="0"/>
              <a:ext cx="2340424" cy="5205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7"/>
            <p:cNvSpPr/>
            <p:nvPr/>
          </p:nvSpPr>
          <p:spPr>
            <a:xfrm>
              <a:off x="7008375" y="3241650"/>
              <a:ext cx="1800300" cy="431100"/>
            </a:xfrm>
            <a:prstGeom prst="rect">
              <a:avLst/>
            </a:prstGeom>
            <a:solidFill>
              <a:srgbClr val="667885">
                <a:alpha val="30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    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    上拉會進行摺疊</a:t>
              </a:r>
              <a:endParaRPr/>
            </a:p>
          </p:txBody>
        </p:sp>
        <p:sp>
          <p:nvSpPr>
            <p:cNvPr id="139" name="Google Shape;139;p27"/>
            <p:cNvSpPr/>
            <p:nvPr/>
          </p:nvSpPr>
          <p:spPr>
            <a:xfrm flipH="1" rot="5929412">
              <a:off x="6943741" y="2600887"/>
              <a:ext cx="557397" cy="1007319"/>
            </a:xfrm>
            <a:prstGeom prst="parallelogram">
              <a:avLst>
                <a:gd fmla="val 25000" name="adj"/>
              </a:avLst>
            </a:prstGeom>
            <a:solidFill>
              <a:srgbClr val="0D5C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7"/>
            <p:cNvSpPr txBox="1"/>
            <p:nvPr/>
          </p:nvSpPr>
          <p:spPr>
            <a:xfrm>
              <a:off x="6779350" y="2889000"/>
              <a:ext cx="886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FFFFFA"/>
                  </a:solidFill>
                </a:rPr>
                <a:t>清單</a:t>
              </a:r>
              <a:endParaRPr b="1" sz="1600">
                <a:solidFill>
                  <a:srgbClr val="FFFFFA"/>
                </a:solidFill>
              </a:endParaRPr>
            </a:p>
          </p:txBody>
        </p:sp>
        <p:cxnSp>
          <p:nvCxnSpPr>
            <p:cNvPr id="141" name="Google Shape;141;p27"/>
            <p:cNvCxnSpPr>
              <a:stCxn id="138" idx="1"/>
            </p:cNvCxnSpPr>
            <p:nvPr/>
          </p:nvCxnSpPr>
          <p:spPr>
            <a:xfrm flipH="1">
              <a:off x="5785275" y="3457200"/>
              <a:ext cx="1223100" cy="5229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rgbClr val="0D5C63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142" name="Google Shape;142;p27"/>
            <p:cNvSpPr/>
            <p:nvPr/>
          </p:nvSpPr>
          <p:spPr>
            <a:xfrm>
              <a:off x="3761175" y="1200150"/>
              <a:ext cx="353700" cy="23790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EC9A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27"/>
          <p:cNvGrpSpPr/>
          <p:nvPr/>
        </p:nvGrpSpPr>
        <p:grpSpPr>
          <a:xfrm>
            <a:off x="3143025" y="0"/>
            <a:ext cx="6544975" cy="5143499"/>
            <a:chOff x="2509850" y="0"/>
            <a:chExt cx="6544975" cy="5143499"/>
          </a:xfrm>
        </p:grpSpPr>
        <p:pic>
          <p:nvPicPr>
            <p:cNvPr id="144" name="Google Shape;144;p2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05058" y="0"/>
              <a:ext cx="2312592" cy="5143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27"/>
            <p:cNvSpPr/>
            <p:nvPr/>
          </p:nvSpPr>
          <p:spPr>
            <a:xfrm>
              <a:off x="6525825" y="2068125"/>
              <a:ext cx="2529000" cy="2154000"/>
            </a:xfrm>
            <a:prstGeom prst="snip1Rect">
              <a:avLst>
                <a:gd fmla="val 16667" name="adj"/>
              </a:avLst>
            </a:prstGeom>
            <a:solidFill>
              <a:srgbClr val="86AE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lt1"/>
                  </a:solidFill>
                </a:rPr>
                <a:t>1. 按下FloatingActionButton後出現AlterDialog</a:t>
              </a:r>
              <a:endParaRPr sz="18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lt1"/>
                  </a:solidFill>
                </a:rPr>
                <a:t>2. 輸入電話號碼及可添加好友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5829300" y="4489925"/>
              <a:ext cx="600000" cy="600000"/>
            </a:xfrm>
            <a:prstGeom prst="ellipse">
              <a:avLst/>
            </a:prstGeom>
            <a:solidFill>
              <a:srgbClr val="EC9A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latin typeface="Vidaloka"/>
                  <a:ea typeface="Vidaloka"/>
                  <a:cs typeface="Vidaloka"/>
                  <a:sym typeface="Vidaloka"/>
                </a:rPr>
                <a:t>1</a:t>
              </a:r>
              <a:endParaRPr b="1" sz="2400"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cxnSp>
          <p:nvCxnSpPr>
            <p:cNvPr id="147" name="Google Shape;147;p27"/>
            <p:cNvCxnSpPr>
              <a:endCxn id="146" idx="2"/>
            </p:cNvCxnSpPr>
            <p:nvPr/>
          </p:nvCxnSpPr>
          <p:spPr>
            <a:xfrm>
              <a:off x="5432700" y="4789925"/>
              <a:ext cx="396600" cy="0"/>
            </a:xfrm>
            <a:prstGeom prst="straightConnector1">
              <a:avLst/>
            </a:prstGeom>
            <a:noFill/>
            <a:ln cap="flat" cmpd="sng" w="19050">
              <a:solidFill>
                <a:srgbClr val="EC9A29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148" name="Google Shape;148;p27"/>
            <p:cNvCxnSpPr>
              <a:stCxn id="149" idx="5"/>
            </p:cNvCxnSpPr>
            <p:nvPr/>
          </p:nvCxnSpPr>
          <p:spPr>
            <a:xfrm>
              <a:off x="3021982" y="1755182"/>
              <a:ext cx="514200" cy="816600"/>
            </a:xfrm>
            <a:prstGeom prst="straightConnector1">
              <a:avLst/>
            </a:prstGeom>
            <a:noFill/>
            <a:ln cap="flat" cmpd="sng" w="19050">
              <a:solidFill>
                <a:srgbClr val="EC9A29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149" name="Google Shape;149;p27"/>
            <p:cNvSpPr/>
            <p:nvPr/>
          </p:nvSpPr>
          <p:spPr>
            <a:xfrm>
              <a:off x="2509850" y="1243050"/>
              <a:ext cx="600000" cy="600000"/>
            </a:xfrm>
            <a:prstGeom prst="ellipse">
              <a:avLst/>
            </a:prstGeom>
            <a:solidFill>
              <a:srgbClr val="EC9A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latin typeface="Vidaloka"/>
                  <a:ea typeface="Vidaloka"/>
                  <a:cs typeface="Vidaloka"/>
                  <a:sym typeface="Vidaloka"/>
                </a:rPr>
                <a:t>2</a:t>
              </a:r>
              <a:endParaRPr b="1" sz="2400"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150" name="Google Shape;150;p27"/>
          <p:cNvGrpSpPr/>
          <p:nvPr/>
        </p:nvGrpSpPr>
        <p:grpSpPr>
          <a:xfrm>
            <a:off x="4004276" y="25288"/>
            <a:ext cx="4822474" cy="5092925"/>
            <a:chOff x="3761176" y="25288"/>
            <a:chExt cx="4822474" cy="5092925"/>
          </a:xfrm>
        </p:grpSpPr>
        <p:pic>
          <p:nvPicPr>
            <p:cNvPr id="151" name="Google Shape;151;p2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761176" y="25288"/>
              <a:ext cx="2289850" cy="5092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27"/>
            <p:cNvSpPr/>
            <p:nvPr/>
          </p:nvSpPr>
          <p:spPr>
            <a:xfrm>
              <a:off x="6783350" y="2721225"/>
              <a:ext cx="1800300" cy="836400"/>
            </a:xfrm>
            <a:prstGeom prst="rect">
              <a:avLst/>
            </a:prstGeom>
            <a:solidFill>
              <a:srgbClr val="667885">
                <a:alpha val="30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    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    添加成功會在聯絡人列表加入並且顯示Toast訊息</a:t>
              </a:r>
              <a:endParaRPr/>
            </a:p>
          </p:txBody>
        </p:sp>
        <p:sp>
          <p:nvSpPr>
            <p:cNvPr id="153" name="Google Shape;153;p27"/>
            <p:cNvSpPr/>
            <p:nvPr/>
          </p:nvSpPr>
          <p:spPr>
            <a:xfrm flipH="1" rot="5929412">
              <a:off x="6718716" y="2187362"/>
              <a:ext cx="557397" cy="1007319"/>
            </a:xfrm>
            <a:prstGeom prst="parallelogram">
              <a:avLst>
                <a:gd fmla="val 25000" name="adj"/>
              </a:avLst>
            </a:prstGeom>
            <a:solidFill>
              <a:srgbClr val="0D5C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7"/>
            <p:cNvSpPr txBox="1"/>
            <p:nvPr/>
          </p:nvSpPr>
          <p:spPr>
            <a:xfrm>
              <a:off x="6554325" y="2475475"/>
              <a:ext cx="886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FFFFFA"/>
                  </a:solidFill>
                </a:rPr>
                <a:t>成功</a:t>
              </a:r>
              <a:endParaRPr b="1" sz="1600">
                <a:solidFill>
                  <a:srgbClr val="FFFFFA"/>
                </a:solidFill>
              </a:endParaRPr>
            </a:p>
          </p:txBody>
        </p:sp>
        <p:cxnSp>
          <p:nvCxnSpPr>
            <p:cNvPr id="155" name="Google Shape;155;p27"/>
            <p:cNvCxnSpPr>
              <a:stCxn id="152" idx="1"/>
            </p:cNvCxnSpPr>
            <p:nvPr/>
          </p:nvCxnSpPr>
          <p:spPr>
            <a:xfrm rot="10800000">
              <a:off x="5572250" y="2984325"/>
              <a:ext cx="1211100" cy="1551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rgbClr val="0D5C63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  <p:grpSp>
        <p:nvGrpSpPr>
          <p:cNvPr id="156" name="Google Shape;156;p27"/>
          <p:cNvGrpSpPr/>
          <p:nvPr/>
        </p:nvGrpSpPr>
        <p:grpSpPr>
          <a:xfrm>
            <a:off x="2296639" y="-30950"/>
            <a:ext cx="4454211" cy="5143499"/>
            <a:chOff x="841964" y="0"/>
            <a:chExt cx="4454211" cy="5143499"/>
          </a:xfrm>
        </p:grpSpPr>
        <p:pic>
          <p:nvPicPr>
            <p:cNvPr id="157" name="Google Shape;157;p2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983582" y="0"/>
              <a:ext cx="2312593" cy="5143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27"/>
            <p:cNvSpPr/>
            <p:nvPr/>
          </p:nvSpPr>
          <p:spPr>
            <a:xfrm>
              <a:off x="1125500" y="1221025"/>
              <a:ext cx="1800300" cy="836400"/>
            </a:xfrm>
            <a:prstGeom prst="rect">
              <a:avLst/>
            </a:prstGeom>
            <a:solidFill>
              <a:srgbClr val="667885">
                <a:alpha val="30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    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    會以Toast提示用戶不存在訊息</a:t>
              </a: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 flipH="1" rot="5929412">
              <a:off x="1103716" y="751462"/>
              <a:ext cx="557397" cy="1007319"/>
            </a:xfrm>
            <a:prstGeom prst="parallelogram">
              <a:avLst>
                <a:gd fmla="val 25000" name="adj"/>
              </a:avLst>
            </a:prstGeom>
            <a:solidFill>
              <a:srgbClr val="0D5C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7"/>
            <p:cNvSpPr txBox="1"/>
            <p:nvPr/>
          </p:nvSpPr>
          <p:spPr>
            <a:xfrm>
              <a:off x="939325" y="1039575"/>
              <a:ext cx="886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FFFFFA"/>
                  </a:solidFill>
                </a:rPr>
                <a:t>失敗</a:t>
              </a:r>
              <a:endParaRPr b="1" sz="1600">
                <a:solidFill>
                  <a:srgbClr val="FFFFFA"/>
                </a:solidFill>
              </a:endParaRPr>
            </a:p>
          </p:txBody>
        </p:sp>
        <p:cxnSp>
          <p:nvCxnSpPr>
            <p:cNvPr id="161" name="Google Shape;161;p27"/>
            <p:cNvCxnSpPr>
              <a:endCxn id="158" idx="2"/>
            </p:cNvCxnSpPr>
            <p:nvPr/>
          </p:nvCxnSpPr>
          <p:spPr>
            <a:xfrm rot="10800000">
              <a:off x="2025650" y="2057425"/>
              <a:ext cx="1446300" cy="1135800"/>
            </a:xfrm>
            <a:prstGeom prst="bentConnector2">
              <a:avLst/>
            </a:prstGeom>
            <a:noFill/>
            <a:ln cap="flat" cmpd="sng" w="28575">
              <a:solidFill>
                <a:srgbClr val="0D5C63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28"/>
          <p:cNvGrpSpPr/>
          <p:nvPr/>
        </p:nvGrpSpPr>
        <p:grpSpPr>
          <a:xfrm>
            <a:off x="-824309" y="-730257"/>
            <a:ext cx="3771132" cy="5007305"/>
            <a:chOff x="-824309" y="-730257"/>
            <a:chExt cx="3771132" cy="5007305"/>
          </a:xfrm>
        </p:grpSpPr>
        <p:sp>
          <p:nvSpPr>
            <p:cNvPr id="167" name="Google Shape;167;p28"/>
            <p:cNvSpPr/>
            <p:nvPr/>
          </p:nvSpPr>
          <p:spPr>
            <a:xfrm rot="2118946">
              <a:off x="298917" y="-954667"/>
              <a:ext cx="513249" cy="4047920"/>
            </a:xfrm>
            <a:prstGeom prst="parallelogram">
              <a:avLst>
                <a:gd fmla="val 25000" name="adj"/>
              </a:avLst>
            </a:prstGeom>
            <a:solidFill>
              <a:srgbClr val="0D5C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8"/>
            <p:cNvSpPr/>
            <p:nvPr/>
          </p:nvSpPr>
          <p:spPr>
            <a:xfrm rot="2118157">
              <a:off x="885207" y="-1150918"/>
              <a:ext cx="408033" cy="5848631"/>
            </a:xfrm>
            <a:prstGeom prst="parallelogram">
              <a:avLst>
                <a:gd fmla="val 25000" name="adj"/>
              </a:avLst>
            </a:prstGeom>
            <a:solidFill>
              <a:srgbClr val="0D5C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28"/>
          <p:cNvSpPr/>
          <p:nvPr/>
        </p:nvSpPr>
        <p:spPr>
          <a:xfrm flipH="1" rot="-8098212">
            <a:off x="7578551" y="1972193"/>
            <a:ext cx="407930" cy="5848480"/>
          </a:xfrm>
          <a:prstGeom prst="parallelogram">
            <a:avLst>
              <a:gd fmla="val 25000" name="adj"/>
            </a:avLst>
          </a:prstGeom>
          <a:solidFill>
            <a:srgbClr val="6678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3051" y="-12"/>
            <a:ext cx="2312600" cy="514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9808" y="0"/>
            <a:ext cx="2312592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28"/>
          <p:cNvGrpSpPr/>
          <p:nvPr/>
        </p:nvGrpSpPr>
        <p:grpSpPr>
          <a:xfrm>
            <a:off x="2774800" y="3550750"/>
            <a:ext cx="3517100" cy="471600"/>
            <a:chOff x="2774800" y="4322275"/>
            <a:chExt cx="3517100" cy="471600"/>
          </a:xfrm>
        </p:grpSpPr>
        <p:sp>
          <p:nvSpPr>
            <p:cNvPr id="173" name="Google Shape;173;p28"/>
            <p:cNvSpPr/>
            <p:nvPr/>
          </p:nvSpPr>
          <p:spPr>
            <a:xfrm>
              <a:off x="2774800" y="4322275"/>
              <a:ext cx="1528500" cy="471600"/>
            </a:xfrm>
            <a:prstGeom prst="roundRect">
              <a:avLst>
                <a:gd fmla="val 16667" name="adj"/>
              </a:avLst>
            </a:prstGeom>
            <a:solidFill>
              <a:srgbClr val="0D5C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不便新增好友</a:t>
              </a:r>
              <a:endParaRPr b="1"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5113200" y="4322275"/>
              <a:ext cx="1178700" cy="471600"/>
            </a:xfrm>
            <a:prstGeom prst="roundRect">
              <a:avLst>
                <a:gd fmla="val 16667" name="adj"/>
              </a:avLst>
            </a:prstGeom>
            <a:solidFill>
              <a:srgbClr val="0D5C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方便新增好友</a:t>
              </a:r>
              <a:endParaRPr b="1"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75" name="Google Shape;175;p28"/>
            <p:cNvCxnSpPr>
              <a:stCxn id="173" idx="3"/>
              <a:endCxn id="174" idx="1"/>
            </p:cNvCxnSpPr>
            <p:nvPr/>
          </p:nvCxnSpPr>
          <p:spPr>
            <a:xfrm>
              <a:off x="4303300" y="4558075"/>
              <a:ext cx="8100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grpSp>
        <p:nvGrpSpPr>
          <p:cNvPr id="176" name="Google Shape;176;p28"/>
          <p:cNvGrpSpPr/>
          <p:nvPr/>
        </p:nvGrpSpPr>
        <p:grpSpPr>
          <a:xfrm>
            <a:off x="2752863" y="2277175"/>
            <a:ext cx="3560975" cy="471600"/>
            <a:chOff x="2774800" y="2684375"/>
            <a:chExt cx="3560975" cy="471600"/>
          </a:xfrm>
        </p:grpSpPr>
        <p:sp>
          <p:nvSpPr>
            <p:cNvPr id="177" name="Google Shape;177;p28"/>
            <p:cNvSpPr/>
            <p:nvPr/>
          </p:nvSpPr>
          <p:spPr>
            <a:xfrm>
              <a:off x="2774800" y="2684375"/>
              <a:ext cx="1178700" cy="471600"/>
            </a:xfrm>
            <a:prstGeom prst="roundRect">
              <a:avLst>
                <a:gd fmla="val 16667" name="adj"/>
              </a:avLst>
            </a:prstGeom>
            <a:solidFill>
              <a:srgbClr val="EC9A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chemeClr val="lt1"/>
                  </a:solidFill>
                </a:rPr>
                <a:t>小字體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5157075" y="2684375"/>
              <a:ext cx="1178700" cy="471600"/>
            </a:xfrm>
            <a:prstGeom prst="roundRect">
              <a:avLst>
                <a:gd fmla="val 16667" name="adj"/>
              </a:avLst>
            </a:prstGeom>
            <a:solidFill>
              <a:srgbClr val="EC9A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chemeClr val="lt1"/>
                  </a:solidFill>
                </a:rPr>
                <a:t>自帶大字體</a:t>
              </a:r>
              <a:endParaRPr b="1">
                <a:solidFill>
                  <a:schemeClr val="lt1"/>
                </a:solidFill>
              </a:endParaRPr>
            </a:p>
          </p:txBody>
        </p:sp>
        <p:cxnSp>
          <p:nvCxnSpPr>
            <p:cNvPr id="179" name="Google Shape;179;p28"/>
            <p:cNvCxnSpPr>
              <a:stCxn id="177" idx="3"/>
              <a:endCxn id="178" idx="1"/>
            </p:cNvCxnSpPr>
            <p:nvPr/>
          </p:nvCxnSpPr>
          <p:spPr>
            <a:xfrm>
              <a:off x="3953500" y="2920175"/>
              <a:ext cx="12036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grpSp>
        <p:nvGrpSpPr>
          <p:cNvPr id="180" name="Google Shape;180;p28"/>
          <p:cNvGrpSpPr/>
          <p:nvPr/>
        </p:nvGrpSpPr>
        <p:grpSpPr>
          <a:xfrm>
            <a:off x="2774800" y="934625"/>
            <a:ext cx="3517100" cy="471600"/>
            <a:chOff x="2774800" y="934625"/>
            <a:chExt cx="3517100" cy="471600"/>
          </a:xfrm>
        </p:grpSpPr>
        <p:sp>
          <p:nvSpPr>
            <p:cNvPr id="181" name="Google Shape;181;p28"/>
            <p:cNvSpPr/>
            <p:nvPr/>
          </p:nvSpPr>
          <p:spPr>
            <a:xfrm>
              <a:off x="2774800" y="934625"/>
              <a:ext cx="1178700" cy="471600"/>
            </a:xfrm>
            <a:prstGeom prst="roundRect">
              <a:avLst>
                <a:gd fmla="val 16667" name="adj"/>
              </a:avLst>
            </a:prstGeom>
            <a:solidFill>
              <a:srgbClr val="45425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800">
                  <a:solidFill>
                    <a:schemeClr val="lt1"/>
                  </a:solidFill>
                </a:rPr>
                <a:t>存在廣告</a:t>
              </a:r>
              <a:endParaRPr b="1" sz="1800">
                <a:solidFill>
                  <a:schemeClr val="lt1"/>
                </a:solidFill>
              </a:endParaRPr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5113200" y="934625"/>
              <a:ext cx="1178700" cy="471600"/>
            </a:xfrm>
            <a:prstGeom prst="roundRect">
              <a:avLst>
                <a:gd fmla="val 16667" name="adj"/>
              </a:avLst>
            </a:prstGeom>
            <a:solidFill>
              <a:srgbClr val="45425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800">
                  <a:solidFill>
                    <a:schemeClr val="lt1"/>
                  </a:solidFill>
                </a:rPr>
                <a:t>無廣告</a:t>
              </a:r>
              <a:endParaRPr b="1" sz="1800">
                <a:solidFill>
                  <a:schemeClr val="lt1"/>
                </a:solidFill>
              </a:endParaRPr>
            </a:p>
          </p:txBody>
        </p:sp>
        <p:cxnSp>
          <p:nvCxnSpPr>
            <p:cNvPr id="183" name="Google Shape;183;p28"/>
            <p:cNvCxnSpPr/>
            <p:nvPr/>
          </p:nvCxnSpPr>
          <p:spPr>
            <a:xfrm>
              <a:off x="3892675" y="1170425"/>
              <a:ext cx="12036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