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Average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173ce0f8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173ce0f8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173ce0f8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173ce0f8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173ce0f8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173ce0f8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173ce0f8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173ce0f8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173ce0f8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173ce0f8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xWaXEVOXg-HGEWhWsNv3U1jCys9oTHG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RvvWqJZ8zq7ZU8-o_6ySWx5J2zawr4Ky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4486250" y="1776925"/>
            <a:ext cx="4488600" cy="1536125"/>
            <a:chOff x="4486250" y="1776925"/>
            <a:chExt cx="4488600" cy="1536125"/>
          </a:xfrm>
        </p:grpSpPr>
        <p:sp>
          <p:nvSpPr>
            <p:cNvPr id="102" name="Google Shape;102;p25"/>
            <p:cNvSpPr txBox="1"/>
            <p:nvPr/>
          </p:nvSpPr>
          <p:spPr>
            <a:xfrm>
              <a:off x="4486250" y="1776925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聊天室頁面設計</a:t>
              </a:r>
              <a:endParaRPr b="1" sz="4800"/>
            </a:p>
          </p:txBody>
        </p:sp>
        <p:sp>
          <p:nvSpPr>
            <p:cNvPr id="103" name="Google Shape;103;p25"/>
            <p:cNvSpPr txBox="1"/>
            <p:nvPr/>
          </p:nvSpPr>
          <p:spPr>
            <a:xfrm>
              <a:off x="4548250" y="2666550"/>
              <a:ext cx="416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Chatroom Page Design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4" name="Google Shape;104;p25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105" name="Google Shape;105;p25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0600" y="2009725"/>
              <a:ext cx="925950" cy="925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 rot="1116553">
            <a:off x="4094344" y="-362506"/>
            <a:ext cx="1746724" cy="626191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0" y="2960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6378300" y="41362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功能設計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64675" y="1812525"/>
            <a:ext cx="3483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大圖標以及大字體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清單式設計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垂直滑動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顯示名字與最後聊天紀錄</a:t>
            </a:r>
            <a:endParaRPr sz="2000"/>
          </a:p>
        </p:txBody>
      </p:sp>
      <p:sp>
        <p:nvSpPr>
          <p:cNvPr id="115" name="Google Shape;115;p26"/>
          <p:cNvSpPr txBox="1"/>
          <p:nvPr/>
        </p:nvSpPr>
        <p:spPr>
          <a:xfrm>
            <a:off x="5893600" y="2155425"/>
            <a:ext cx="348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發送訊息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跳轉到個人聊天室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6515075" y="210275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pic>
        <p:nvPicPr>
          <p:cNvPr id="121" name="Google Shape;121;p27" title="5_聊天室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0"/>
            <a:ext cx="231458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7"/>
          <p:cNvGrpSpPr/>
          <p:nvPr/>
        </p:nvGrpSpPr>
        <p:grpSpPr>
          <a:xfrm>
            <a:off x="2488389" y="0"/>
            <a:ext cx="6511761" cy="5147908"/>
            <a:chOff x="2488389" y="0"/>
            <a:chExt cx="6511761" cy="5147908"/>
          </a:xfrm>
        </p:grpSpPr>
        <p:pic>
          <p:nvPicPr>
            <p:cNvPr id="123" name="Google Shape;12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80525" y="0"/>
              <a:ext cx="2314575" cy="5147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7"/>
            <p:cNvSpPr/>
            <p:nvPr/>
          </p:nvSpPr>
          <p:spPr>
            <a:xfrm>
              <a:off x="7199850" y="3794875"/>
              <a:ext cx="1800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</a:t>
              </a:r>
              <a:r>
                <a:rPr lang="zh-TW"/>
                <a:t>顯示最後一筆聊天紀錄</a:t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 flipH="1" rot="5929412">
              <a:off x="7135216" y="326101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 txBox="1"/>
            <p:nvPr/>
          </p:nvSpPr>
          <p:spPr>
            <a:xfrm>
              <a:off x="7068175" y="3564575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對話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27" name="Google Shape;127;p27"/>
            <p:cNvCxnSpPr>
              <a:endCxn id="124" idx="1"/>
            </p:cNvCxnSpPr>
            <p:nvPr/>
          </p:nvCxnSpPr>
          <p:spPr>
            <a:xfrm>
              <a:off x="5164950" y="3279025"/>
              <a:ext cx="2034900" cy="8859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28" name="Google Shape;128;p27"/>
            <p:cNvSpPr/>
            <p:nvPr/>
          </p:nvSpPr>
          <p:spPr>
            <a:xfrm>
              <a:off x="2583775" y="1268375"/>
              <a:ext cx="1266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顯示</a:t>
              </a:r>
              <a:r>
                <a:rPr lang="zh-TW"/>
                <a:t>聯絡人頭貼</a:t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 flipH="1" rot="5929412">
              <a:off x="2750141" y="75596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 txBox="1"/>
            <p:nvPr/>
          </p:nvSpPr>
          <p:spPr>
            <a:xfrm>
              <a:off x="2683100" y="1059525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頭貼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31" name="Google Shape;131;p27"/>
            <p:cNvCxnSpPr>
              <a:stCxn id="128" idx="2"/>
              <a:endCxn id="123" idx="1"/>
            </p:cNvCxnSpPr>
            <p:nvPr/>
          </p:nvCxnSpPr>
          <p:spPr>
            <a:xfrm flipH="1" rot="-5400000">
              <a:off x="3315925" y="1909475"/>
              <a:ext cx="565500" cy="7635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32" name="Google Shape;132;p27"/>
            <p:cNvSpPr/>
            <p:nvPr/>
          </p:nvSpPr>
          <p:spPr>
            <a:xfrm>
              <a:off x="7116500" y="1575375"/>
              <a:ext cx="1800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顯示</a:t>
              </a:r>
              <a:r>
                <a:rPr lang="zh-TW"/>
                <a:t>聯絡人姓名</a:t>
              </a: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 flipH="1" rot="5929412">
              <a:off x="7051866" y="104151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 txBox="1"/>
            <p:nvPr/>
          </p:nvSpPr>
          <p:spPr>
            <a:xfrm>
              <a:off x="6984825" y="1345075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姓名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35" name="Google Shape;135;p27"/>
            <p:cNvCxnSpPr>
              <a:endCxn id="132" idx="1"/>
            </p:cNvCxnSpPr>
            <p:nvPr/>
          </p:nvCxnSpPr>
          <p:spPr>
            <a:xfrm>
              <a:off x="5081600" y="1059525"/>
              <a:ext cx="2034900" cy="8859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-278625" y="1674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聊天室</a:t>
            </a:r>
            <a:endParaRPr b="1" sz="3000">
              <a:solidFill>
                <a:srgbClr val="45425A"/>
              </a:solidFill>
            </a:endParaRPr>
          </a:p>
        </p:txBody>
      </p:sp>
      <p:pic>
        <p:nvPicPr>
          <p:cNvPr id="141" name="Google Shape;141;p28" title="5_聊天室-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415" y="0"/>
            <a:ext cx="231458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8"/>
          <p:cNvGrpSpPr/>
          <p:nvPr/>
        </p:nvGrpSpPr>
        <p:grpSpPr>
          <a:xfrm>
            <a:off x="251214" y="-2204"/>
            <a:ext cx="6325061" cy="5147917"/>
            <a:chOff x="251214" y="-2204"/>
            <a:chExt cx="6325061" cy="5147917"/>
          </a:xfrm>
        </p:grpSpPr>
        <p:pic>
          <p:nvPicPr>
            <p:cNvPr id="143" name="Google Shape;143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83275" y="-2204"/>
              <a:ext cx="2314575" cy="5147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8"/>
            <p:cNvSpPr/>
            <p:nvPr/>
          </p:nvSpPr>
          <p:spPr>
            <a:xfrm>
              <a:off x="445925" y="1426725"/>
              <a:ext cx="1932000" cy="50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</a:t>
              </a:r>
              <a:r>
                <a:rPr lang="zh-TW"/>
                <a:t>當前正在聊天對象</a:t>
              </a: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 flipH="1" rot="5929412">
              <a:off x="512966" y="89286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445925" y="1196425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姓名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47" name="Google Shape;147;p28"/>
            <p:cNvCxnSpPr>
              <a:stCxn id="144" idx="3"/>
            </p:cNvCxnSpPr>
            <p:nvPr/>
          </p:nvCxnSpPr>
          <p:spPr>
            <a:xfrm flipH="1" rot="10800000">
              <a:off x="2377925" y="191925"/>
              <a:ext cx="654600" cy="14859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8" name="Google Shape;148;p28"/>
            <p:cNvSpPr/>
            <p:nvPr/>
          </p:nvSpPr>
          <p:spPr>
            <a:xfrm>
              <a:off x="5495375" y="1064750"/>
              <a:ext cx="1080900" cy="13140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</a:t>
              </a:r>
              <a:r>
                <a:rPr lang="zh-TW"/>
                <a:t>發送訊息樣式，無頭像且對話框為米白色</a:t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 flipH="1" rot="5929412">
              <a:off x="5562416" y="53088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 txBox="1"/>
            <p:nvPr/>
          </p:nvSpPr>
          <p:spPr>
            <a:xfrm>
              <a:off x="5495375" y="834450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訊息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51" name="Google Shape;151;p28"/>
            <p:cNvCxnSpPr>
              <a:endCxn id="148" idx="1"/>
            </p:cNvCxnSpPr>
            <p:nvPr/>
          </p:nvCxnSpPr>
          <p:spPr>
            <a:xfrm>
              <a:off x="4929275" y="1200050"/>
              <a:ext cx="566100" cy="521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52" name="Google Shape;152;p28"/>
            <p:cNvSpPr/>
            <p:nvPr/>
          </p:nvSpPr>
          <p:spPr>
            <a:xfrm>
              <a:off x="445925" y="3302800"/>
              <a:ext cx="19320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聊天對象</a:t>
              </a:r>
              <a:r>
                <a:rPr lang="zh-TW"/>
                <a:t>顯示頭像且對話框為磚紅色</a:t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 flipH="1" rot="5929412">
              <a:off x="512966" y="276893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 txBox="1"/>
            <p:nvPr/>
          </p:nvSpPr>
          <p:spPr>
            <a:xfrm>
              <a:off x="445925" y="3072500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訊息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55" name="Google Shape;155;p28"/>
            <p:cNvCxnSpPr>
              <a:stCxn id="152" idx="3"/>
              <a:endCxn id="143" idx="1"/>
            </p:cNvCxnSpPr>
            <p:nvPr/>
          </p:nvCxnSpPr>
          <p:spPr>
            <a:xfrm flipH="1" rot="10800000">
              <a:off x="2377925" y="2571850"/>
              <a:ext cx="405300" cy="1101000"/>
            </a:xfrm>
            <a:prstGeom prst="bentConnector3">
              <a:avLst>
                <a:gd fmla="val 50006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56" name="Google Shape;156;p28"/>
          <p:cNvGrpSpPr/>
          <p:nvPr/>
        </p:nvGrpSpPr>
        <p:grpSpPr>
          <a:xfrm>
            <a:off x="115389" y="13"/>
            <a:ext cx="6714036" cy="5143499"/>
            <a:chOff x="679839" y="0"/>
            <a:chExt cx="6714036" cy="5143499"/>
          </a:xfrm>
        </p:grpSpPr>
        <p:pic>
          <p:nvPicPr>
            <p:cNvPr id="157" name="Google Shape;1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5708" y="0"/>
              <a:ext cx="2312592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8"/>
            <p:cNvSpPr/>
            <p:nvPr/>
          </p:nvSpPr>
          <p:spPr>
            <a:xfrm>
              <a:off x="1006225" y="3944900"/>
              <a:ext cx="1800300" cy="7401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點擊可以輸入對話(可以輸入空字串)</a:t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 flipH="1" rot="5929412">
              <a:off x="941591" y="341103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 txBox="1"/>
            <p:nvPr/>
          </p:nvSpPr>
          <p:spPr>
            <a:xfrm>
              <a:off x="874550" y="3714600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輸入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61" name="Google Shape;161;p28"/>
            <p:cNvCxnSpPr>
              <a:stCxn id="158" idx="3"/>
            </p:cNvCxnSpPr>
            <p:nvPr/>
          </p:nvCxnSpPr>
          <p:spPr>
            <a:xfrm>
              <a:off x="2806525" y="4314950"/>
              <a:ext cx="1072500" cy="4320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62" name="Google Shape;162;p28"/>
            <p:cNvSpPr/>
            <p:nvPr/>
          </p:nvSpPr>
          <p:spPr>
            <a:xfrm>
              <a:off x="6184275" y="2072050"/>
              <a:ext cx="1209600" cy="1078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點擊可以發送對話</a:t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 flipH="1" rot="5929412">
              <a:off x="6119641" y="153818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6052600" y="1841750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發送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65" name="Google Shape;165;p28"/>
            <p:cNvCxnSpPr>
              <a:stCxn id="162" idx="1"/>
            </p:cNvCxnSpPr>
            <p:nvPr/>
          </p:nvCxnSpPr>
          <p:spPr>
            <a:xfrm flipH="1">
              <a:off x="5743575" y="2611150"/>
              <a:ext cx="440700" cy="22965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5" y="55350"/>
            <a:ext cx="706822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8176225" y="215925"/>
            <a:ext cx="967800" cy="26712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流</a:t>
            </a:r>
            <a:endParaRPr b="1" sz="3000">
              <a:solidFill>
                <a:srgbClr val="45425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程</a:t>
            </a:r>
            <a:endParaRPr b="1" sz="3000">
              <a:solidFill>
                <a:srgbClr val="45425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圖</a:t>
            </a:r>
            <a:endParaRPr b="1" sz="3000">
              <a:solidFill>
                <a:srgbClr val="45425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