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7a53f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7a53f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7a53f4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7a53f4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RyfjSM1q7xzzCfQmGMfDuxFozB0wQz2R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86250" y="1776925"/>
            <a:ext cx="4488600" cy="1536125"/>
            <a:chOff x="4486250" y="1776925"/>
            <a:chExt cx="4488600" cy="1536125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4486250" y="1776925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影片</a:t>
              </a:r>
              <a:r>
                <a:rPr b="1" lang="zh-TW" sz="4800"/>
                <a:t>頁面設計</a:t>
              </a:r>
              <a:endParaRPr b="1" sz="4800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548250" y="2666550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Video</a:t>
              </a: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 Page Design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60" name="Google Shape;60;p13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0600" y="2009725"/>
              <a:ext cx="925950" cy="925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375" y="1236775"/>
            <a:ext cx="4749551" cy="2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612125" y="210275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來源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949375" y="3748425"/>
            <a:ext cx="4566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45425A"/>
                </a:solidFill>
              </a:rPr>
              <a:t>參考來自50多歲的中年男子的意見進行參考，設置Youtube快捷使使用者方便進行娛樂</a:t>
            </a:r>
            <a:endParaRPr b="1" sz="1900">
              <a:solidFill>
                <a:srgbClr val="45425A"/>
              </a:solidFill>
            </a:endParaRPr>
          </a:p>
        </p:txBody>
      </p:sp>
      <p:pic>
        <p:nvPicPr>
          <p:cNvPr id="69" name="Google Shape;69;p14" title="6_影片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65" y="-48525"/>
            <a:ext cx="2314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