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1793de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1793de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1793de8d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1793de8d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1793de8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1793de8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Nokia:不排除提告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S-tH0TdBxRfLkxUhW0uNGYw33HliiCsu/view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2280600" y="859050"/>
            <a:ext cx="3033000" cy="4269900"/>
          </a:xfrm>
          <a:prstGeom prst="diagStripe">
            <a:avLst>
              <a:gd fmla="val 50000" name="adj"/>
            </a:avLst>
          </a:prstGeom>
          <a:solidFill>
            <a:srgbClr val="6678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902619">
            <a:off x="1186046" y="-400034"/>
            <a:ext cx="2209938" cy="6050768"/>
          </a:xfrm>
          <a:prstGeom prst="rect">
            <a:avLst/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4486250" y="1776925"/>
            <a:ext cx="4488600" cy="1997825"/>
            <a:chOff x="4486250" y="1776925"/>
            <a:chExt cx="4488600" cy="1997825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4486250" y="1776925"/>
              <a:ext cx="448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4800"/>
                <a:t>團購頁面設計</a:t>
              </a:r>
              <a:endParaRPr b="1" sz="4800"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548250" y="2666550"/>
              <a:ext cx="41610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000">
                  <a:solidFill>
                    <a:srgbClr val="86AEAF"/>
                  </a:solidFill>
                  <a:latin typeface="Average"/>
                  <a:ea typeface="Average"/>
                  <a:cs typeface="Average"/>
                  <a:sym typeface="Average"/>
                </a:rPr>
                <a:t>Group Buying Page Design</a:t>
              </a:r>
              <a:endParaRPr sz="3000">
                <a:solidFill>
                  <a:srgbClr val="86AEAF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2539000" y="1509950"/>
            <a:ext cx="1725300" cy="1607400"/>
            <a:chOff x="2539000" y="1509950"/>
            <a:chExt cx="1725300" cy="1607400"/>
          </a:xfrm>
        </p:grpSpPr>
        <p:sp>
          <p:nvSpPr>
            <p:cNvPr id="60" name="Google Shape;60;p13"/>
            <p:cNvSpPr/>
            <p:nvPr/>
          </p:nvSpPr>
          <p:spPr>
            <a:xfrm>
              <a:off x="2539000" y="1509950"/>
              <a:ext cx="1725300" cy="16074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EC9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95700" y="1946250"/>
              <a:ext cx="1011900" cy="101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116553">
            <a:off x="4094344" y="-362506"/>
            <a:ext cx="1746724" cy="6261910"/>
          </a:xfrm>
          <a:prstGeom prst="parallelogram">
            <a:avLst>
              <a:gd fmla="val 25000" name="adj"/>
            </a:avLst>
          </a:prstGeom>
          <a:solidFill>
            <a:srgbClr val="0D5C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2960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378300" y="4136200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功能設計</a:t>
            </a:r>
            <a:endParaRPr b="1" sz="3000">
              <a:solidFill>
                <a:srgbClr val="45425A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64675" y="1812525"/>
            <a:ext cx="3483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大圖標以及大字體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清單式設計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垂直滑動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顯示日期與訂單狀態與名稱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893600" y="2155425"/>
            <a:ext cx="348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新增訂單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5C63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跳轉到訂單介面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⍚"/>
            </a:pPr>
            <a:r>
              <a:rPr lang="zh-TW" sz="2000">
                <a:solidFill>
                  <a:schemeClr val="dk1"/>
                </a:solidFill>
              </a:rPr>
              <a:t>顯示訂單狀態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-497350" y="4080875"/>
            <a:ext cx="2765700" cy="740100"/>
          </a:xfrm>
          <a:prstGeom prst="rect">
            <a:avLst/>
          </a:prstGeom>
          <a:solidFill>
            <a:srgbClr val="EC9A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45425A"/>
                </a:solidFill>
              </a:rPr>
              <a:t>介面設計</a:t>
            </a:r>
            <a:endParaRPr b="1" sz="3000">
              <a:solidFill>
                <a:srgbClr val="45425A"/>
              </a:solidFill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-11" y="-17178"/>
            <a:ext cx="6067511" cy="5160677"/>
            <a:chOff x="-11" y="-17178"/>
            <a:chExt cx="6067511" cy="516067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25150" y="0"/>
              <a:ext cx="2312725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/>
            <p:nvPr/>
          </p:nvSpPr>
          <p:spPr>
            <a:xfrm>
              <a:off x="50675" y="318075"/>
              <a:ext cx="2076000" cy="5724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點擊建立新的訂單</a:t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 rot="5929412">
              <a:off x="261741" y="-168188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94700" y="135375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添加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81" name="Google Shape;81;p15"/>
            <p:cNvCxnSpPr>
              <a:stCxn id="78" idx="3"/>
            </p:cNvCxnSpPr>
            <p:nvPr/>
          </p:nvCxnSpPr>
          <p:spPr>
            <a:xfrm flipH="1" rot="10800000">
              <a:off x="2126675" y="301875"/>
              <a:ext cx="372300" cy="30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2" name="Google Shape;82;p15"/>
            <p:cNvSpPr/>
            <p:nvPr/>
          </p:nvSpPr>
          <p:spPr>
            <a:xfrm>
              <a:off x="101350" y="1732100"/>
              <a:ext cx="2076000" cy="9099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</a:t>
              </a:r>
              <a:r>
                <a:rPr lang="zh-TW"/>
                <a:t>使用者或其好友建立的訂單，點即可以查看詳細</a:t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flipH="1" rot="5929412">
              <a:off x="312416" y="1245837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45375" y="1549400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訂單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85" name="Google Shape;85;p15"/>
            <p:cNvCxnSpPr>
              <a:stCxn id="82" idx="3"/>
            </p:cNvCxnSpPr>
            <p:nvPr/>
          </p:nvCxnSpPr>
          <p:spPr>
            <a:xfrm flipH="1" rot="10800000">
              <a:off x="2177350" y="1884650"/>
              <a:ext cx="372300" cy="302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86" name="Google Shape;86;p15"/>
            <p:cNvSpPr/>
            <p:nvPr/>
          </p:nvSpPr>
          <p:spPr>
            <a:xfrm>
              <a:off x="4986600" y="2686125"/>
              <a:ext cx="1080900" cy="9099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</a:t>
              </a:r>
              <a:r>
                <a:rPr lang="zh-TW"/>
                <a:t>顯示日期以及訂單狀態</a:t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flipH="1" rot="5929412">
              <a:off x="5197666" y="219986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5130625" y="2503425"/>
              <a:ext cx="6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狀態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89" name="Google Shape;89;p15"/>
            <p:cNvCxnSpPr>
              <a:stCxn id="86" idx="2"/>
            </p:cNvCxnSpPr>
            <p:nvPr/>
          </p:nvCxnSpPr>
          <p:spPr>
            <a:xfrm rot="5400000">
              <a:off x="4053300" y="2672775"/>
              <a:ext cx="550500" cy="23970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pic>
        <p:nvPicPr>
          <p:cNvPr id="90" name="Google Shape;90;p15" title="7_團購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1276" y="-17175"/>
            <a:ext cx="2312726" cy="5139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5"/>
          <p:cNvGrpSpPr/>
          <p:nvPr/>
        </p:nvGrpSpPr>
        <p:grpSpPr>
          <a:xfrm>
            <a:off x="144439" y="-72778"/>
            <a:ext cx="4597686" cy="5143502"/>
            <a:chOff x="290014" y="-3"/>
            <a:chExt cx="4597686" cy="5143502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74975" y="0"/>
              <a:ext cx="2312725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/>
            <p:nvPr/>
          </p:nvSpPr>
          <p:spPr>
            <a:xfrm>
              <a:off x="616400" y="382850"/>
              <a:ext cx="1421700" cy="7053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該商品的名稱或連結</a:t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flipH="1" rot="5929412">
              <a:off x="551766" y="-151013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290025" y="137100"/>
              <a:ext cx="1080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商品名稱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96" name="Google Shape;96;p15"/>
            <p:cNvCxnSpPr>
              <a:endCxn id="93" idx="3"/>
            </p:cNvCxnSpPr>
            <p:nvPr/>
          </p:nvCxnSpPr>
          <p:spPr>
            <a:xfrm flipH="1">
              <a:off x="2038100" y="436700"/>
              <a:ext cx="533700" cy="2988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7" name="Google Shape;97;p15"/>
            <p:cNvSpPr/>
            <p:nvPr/>
          </p:nvSpPr>
          <p:spPr>
            <a:xfrm>
              <a:off x="731063" y="1760475"/>
              <a:ext cx="1421700" cy="7053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該商品的詳細資訊</a:t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 rot="5929412">
              <a:off x="666428" y="122661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404688" y="1514725"/>
              <a:ext cx="1080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詳細資訊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00" name="Google Shape;100;p15"/>
            <p:cNvCxnSpPr>
              <a:endCxn id="97" idx="3"/>
            </p:cNvCxnSpPr>
            <p:nvPr/>
          </p:nvCxnSpPr>
          <p:spPr>
            <a:xfrm rot="10800000">
              <a:off x="2152763" y="2113125"/>
              <a:ext cx="734400" cy="6771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101" name="Google Shape;101;p15"/>
          <p:cNvGrpSpPr/>
          <p:nvPr/>
        </p:nvGrpSpPr>
        <p:grpSpPr>
          <a:xfrm>
            <a:off x="144439" y="-3"/>
            <a:ext cx="6551913" cy="5143502"/>
            <a:chOff x="290014" y="-3"/>
            <a:chExt cx="6551913" cy="5143502"/>
          </a:xfrm>
        </p:grpSpPr>
        <p:pic>
          <p:nvPicPr>
            <p:cNvPr id="102" name="Google Shape;10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74975" y="0"/>
              <a:ext cx="2312725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5"/>
            <p:cNvSpPr/>
            <p:nvPr/>
          </p:nvSpPr>
          <p:spPr>
            <a:xfrm>
              <a:off x="616400" y="382850"/>
              <a:ext cx="1421700" cy="7053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該訂單的詳細資訊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flipH="1" rot="5929412">
              <a:off x="551766" y="-151013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290025" y="137100"/>
              <a:ext cx="1080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訂單資訊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06" name="Google Shape;106;p15"/>
            <p:cNvCxnSpPr>
              <a:endCxn id="103" idx="3"/>
            </p:cNvCxnSpPr>
            <p:nvPr/>
          </p:nvCxnSpPr>
          <p:spPr>
            <a:xfrm flipH="1" rot="5400000">
              <a:off x="1010750" y="1762850"/>
              <a:ext cx="2709600" cy="6549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07" name="Google Shape;107;p15"/>
            <p:cNvSpPr/>
            <p:nvPr/>
          </p:nvSpPr>
          <p:spPr>
            <a:xfrm>
              <a:off x="5583427" y="2410525"/>
              <a:ext cx="1258500" cy="1441200"/>
            </a:xfrm>
            <a:prstGeom prst="rect">
              <a:avLst/>
            </a:prstGeom>
            <a:solidFill>
              <a:srgbClr val="667885">
                <a:alpha val="30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/>
                <a:t>    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    購買人的詳細資訊</a:t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flipH="1" rot="5929412">
              <a:off x="5518778" y="1876662"/>
              <a:ext cx="557397" cy="1007319"/>
            </a:xfrm>
            <a:prstGeom prst="parallelogram">
              <a:avLst>
                <a:gd fmla="val 25000" name="adj"/>
              </a:avLst>
            </a:prstGeom>
            <a:solidFill>
              <a:srgbClr val="0D5C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5257038" y="2164775"/>
              <a:ext cx="1080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00">
                  <a:solidFill>
                    <a:srgbClr val="FFFFFA"/>
                  </a:solidFill>
                </a:rPr>
                <a:t>購買人</a:t>
              </a:r>
              <a:endParaRPr b="1" sz="1600">
                <a:solidFill>
                  <a:srgbClr val="FFFFFA"/>
                </a:solidFill>
              </a:endParaRPr>
            </a:p>
          </p:txBody>
        </p:sp>
        <p:cxnSp>
          <p:nvCxnSpPr>
            <p:cNvPr id="110" name="Google Shape;110;p15"/>
            <p:cNvCxnSpPr>
              <a:stCxn id="107" idx="1"/>
            </p:cNvCxnSpPr>
            <p:nvPr/>
          </p:nvCxnSpPr>
          <p:spPr>
            <a:xfrm flipH="1">
              <a:off x="4391227" y="3131125"/>
              <a:ext cx="1192200" cy="1441200"/>
            </a:xfrm>
            <a:prstGeom prst="bentConnector2">
              <a:avLst/>
            </a:prstGeom>
            <a:noFill/>
            <a:ln cap="flat" cmpd="sng" w="28575">
              <a:solidFill>
                <a:srgbClr val="0D5C63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