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</p:sldIdLst>
  <p:sldSz cy="5143500" cx="9144000"/>
  <p:notesSz cx="6858000" cy="9144000"/>
  <p:embeddedFontLst>
    <p:embeddedFont>
      <p:font typeface="Average"/>
      <p:regular r:id="rId12"/>
    </p:embeddedFont>
    <p:embeddedFont>
      <p:font typeface="Vidaloka"/>
      <p:regular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9A05448-294A-40C1-A8BC-98378D988F53}">
  <a:tblStyle styleId="{39A05448-294A-40C1-A8BC-98378D988F5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font" Target="fonts/Vidaloka-regular.fntdata"/><Relationship Id="rId12" Type="http://schemas.openxmlformats.org/officeDocument/2006/relationships/font" Target="fonts/Average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c17616d03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c17616d03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c17616d036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c17616d036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c17616d036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c17616d036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c17616d036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c17616d036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A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/>
          <p:nvPr/>
        </p:nvSpPr>
        <p:spPr>
          <a:xfrm rot="902619">
            <a:off x="1186046" y="-400034"/>
            <a:ext cx="2209938" cy="6050768"/>
          </a:xfrm>
          <a:prstGeom prst="rect">
            <a:avLst/>
          </a:prstGeom>
          <a:solidFill>
            <a:srgbClr val="0D5C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0" name="Google Shape;100;p25"/>
          <p:cNvGrpSpPr/>
          <p:nvPr/>
        </p:nvGrpSpPr>
        <p:grpSpPr>
          <a:xfrm>
            <a:off x="2539000" y="1509950"/>
            <a:ext cx="1725300" cy="1607400"/>
            <a:chOff x="2539000" y="1509950"/>
            <a:chExt cx="1725300" cy="1607400"/>
          </a:xfrm>
        </p:grpSpPr>
        <p:sp>
          <p:nvSpPr>
            <p:cNvPr id="101" name="Google Shape;101;p25"/>
            <p:cNvSpPr/>
            <p:nvPr/>
          </p:nvSpPr>
          <p:spPr>
            <a:xfrm>
              <a:off x="2539000" y="1509950"/>
              <a:ext cx="1725300" cy="1607400"/>
            </a:xfrm>
            <a:prstGeom prst="pentagon">
              <a:avLst>
                <a:gd fmla="val 105146" name="hf"/>
                <a:gd fmla="val 110557" name="vf"/>
              </a:avLst>
            </a:prstGeom>
            <a:solidFill>
              <a:srgbClr val="EC9A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02" name="Google Shape;102;p2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811887" y="1723875"/>
              <a:ext cx="1179525" cy="11795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3" name="Google Shape;103;p25"/>
          <p:cNvGrpSpPr/>
          <p:nvPr/>
        </p:nvGrpSpPr>
        <p:grpSpPr>
          <a:xfrm>
            <a:off x="4572000" y="1851950"/>
            <a:ext cx="4488600" cy="1536125"/>
            <a:chOff x="4572000" y="1851950"/>
            <a:chExt cx="4488600" cy="1536125"/>
          </a:xfrm>
        </p:grpSpPr>
        <p:sp>
          <p:nvSpPr>
            <p:cNvPr id="104" name="Google Shape;104;p25"/>
            <p:cNvSpPr txBox="1"/>
            <p:nvPr/>
          </p:nvSpPr>
          <p:spPr>
            <a:xfrm>
              <a:off x="4572000" y="1851950"/>
              <a:ext cx="4488600" cy="92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4800"/>
                <a:t>結論</a:t>
              </a:r>
              <a:endParaRPr b="1" sz="4800"/>
            </a:p>
          </p:txBody>
        </p:sp>
        <p:sp>
          <p:nvSpPr>
            <p:cNvPr id="105" name="Google Shape;105;p25"/>
            <p:cNvSpPr txBox="1"/>
            <p:nvPr/>
          </p:nvSpPr>
          <p:spPr>
            <a:xfrm>
              <a:off x="4634000" y="2741575"/>
              <a:ext cx="41610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3000">
                  <a:solidFill>
                    <a:srgbClr val="86AEAF"/>
                  </a:solidFill>
                  <a:latin typeface="Average"/>
                  <a:ea typeface="Average"/>
                  <a:cs typeface="Average"/>
                  <a:sym typeface="Average"/>
                </a:rPr>
                <a:t>Conclusion</a:t>
              </a:r>
              <a:endParaRPr sz="3000">
                <a:solidFill>
                  <a:srgbClr val="86AEAF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6"/>
          <p:cNvSpPr txBox="1"/>
          <p:nvPr/>
        </p:nvSpPr>
        <p:spPr>
          <a:xfrm>
            <a:off x="2528875" y="117875"/>
            <a:ext cx="5765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0D5C6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我們是否解決了問題?</a:t>
            </a:r>
            <a:endParaRPr b="1" sz="3000">
              <a:solidFill>
                <a:srgbClr val="0D5C63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grpSp>
        <p:nvGrpSpPr>
          <p:cNvPr id="111" name="Google Shape;111;p26"/>
          <p:cNvGrpSpPr/>
          <p:nvPr/>
        </p:nvGrpSpPr>
        <p:grpSpPr>
          <a:xfrm>
            <a:off x="1730013" y="764375"/>
            <a:ext cx="4714775" cy="1232400"/>
            <a:chOff x="525075" y="764375"/>
            <a:chExt cx="4714775" cy="1232400"/>
          </a:xfrm>
        </p:grpSpPr>
        <p:sp>
          <p:nvSpPr>
            <p:cNvPr id="112" name="Google Shape;112;p26"/>
            <p:cNvSpPr/>
            <p:nvPr/>
          </p:nvSpPr>
          <p:spPr>
            <a:xfrm>
              <a:off x="720350" y="1018700"/>
              <a:ext cx="4519500" cy="713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2400"/>
                <a:t>             </a:t>
              </a:r>
              <a:r>
                <a:rPr lang="zh-TW" sz="2400"/>
                <a:t>字體太小</a:t>
              </a:r>
              <a:endParaRPr sz="2400"/>
            </a:p>
          </p:txBody>
        </p:sp>
        <p:sp>
          <p:nvSpPr>
            <p:cNvPr id="113" name="Google Shape;113;p26"/>
            <p:cNvSpPr/>
            <p:nvPr/>
          </p:nvSpPr>
          <p:spPr>
            <a:xfrm>
              <a:off x="525075" y="764375"/>
              <a:ext cx="1264500" cy="1232400"/>
            </a:xfrm>
            <a:prstGeom prst="ellipse">
              <a:avLst/>
            </a:prstGeom>
            <a:solidFill>
              <a:srgbClr val="EC9A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3600">
                  <a:latin typeface="Vidaloka"/>
                  <a:ea typeface="Vidaloka"/>
                  <a:cs typeface="Vidaloka"/>
                  <a:sym typeface="Vidaloka"/>
                </a:rPr>
                <a:t>1</a:t>
              </a:r>
              <a:endParaRPr b="1" sz="3600">
                <a:latin typeface="Vidaloka"/>
                <a:ea typeface="Vidaloka"/>
                <a:cs typeface="Vidaloka"/>
                <a:sym typeface="Vidaloka"/>
              </a:endParaRPr>
            </a:p>
          </p:txBody>
        </p:sp>
      </p:grpSp>
      <p:grpSp>
        <p:nvGrpSpPr>
          <p:cNvPr id="114" name="Google Shape;114;p26"/>
          <p:cNvGrpSpPr/>
          <p:nvPr/>
        </p:nvGrpSpPr>
        <p:grpSpPr>
          <a:xfrm>
            <a:off x="1687150" y="3696375"/>
            <a:ext cx="4714775" cy="1232400"/>
            <a:chOff x="829875" y="1714475"/>
            <a:chExt cx="4714775" cy="1232400"/>
          </a:xfrm>
        </p:grpSpPr>
        <p:sp>
          <p:nvSpPr>
            <p:cNvPr id="115" name="Google Shape;115;p26"/>
            <p:cNvSpPr/>
            <p:nvPr/>
          </p:nvSpPr>
          <p:spPr>
            <a:xfrm>
              <a:off x="1025150" y="1968800"/>
              <a:ext cx="4519500" cy="713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2400">
                  <a:solidFill>
                    <a:schemeClr val="dk1"/>
                  </a:solidFill>
                </a:rPr>
                <a:t>             方便團購</a:t>
              </a:r>
              <a:endParaRPr sz="2400">
                <a:solidFill>
                  <a:schemeClr val="dk1"/>
                </a:solidFill>
              </a:endParaRPr>
            </a:p>
          </p:txBody>
        </p:sp>
        <p:sp>
          <p:nvSpPr>
            <p:cNvPr id="116" name="Google Shape;116;p26"/>
            <p:cNvSpPr/>
            <p:nvPr/>
          </p:nvSpPr>
          <p:spPr>
            <a:xfrm>
              <a:off x="829875" y="1714475"/>
              <a:ext cx="1264500" cy="1232400"/>
            </a:xfrm>
            <a:prstGeom prst="ellipse">
              <a:avLst/>
            </a:prstGeom>
            <a:solidFill>
              <a:srgbClr val="EC9A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3600">
                  <a:latin typeface="Vidaloka"/>
                  <a:ea typeface="Vidaloka"/>
                  <a:cs typeface="Vidaloka"/>
                  <a:sym typeface="Vidaloka"/>
                </a:rPr>
                <a:t>4</a:t>
              </a:r>
              <a:endParaRPr b="1" sz="3600">
                <a:latin typeface="Vidaloka"/>
                <a:ea typeface="Vidaloka"/>
                <a:cs typeface="Vidaloka"/>
                <a:sym typeface="Vidaloka"/>
              </a:endParaRPr>
            </a:p>
          </p:txBody>
        </p:sp>
      </p:grpSp>
      <p:grpSp>
        <p:nvGrpSpPr>
          <p:cNvPr id="117" name="Google Shape;117;p26"/>
          <p:cNvGrpSpPr/>
          <p:nvPr/>
        </p:nvGrpSpPr>
        <p:grpSpPr>
          <a:xfrm>
            <a:off x="1730025" y="2742700"/>
            <a:ext cx="4714763" cy="1232400"/>
            <a:chOff x="379825" y="2614100"/>
            <a:chExt cx="4714763" cy="1232400"/>
          </a:xfrm>
        </p:grpSpPr>
        <p:sp>
          <p:nvSpPr>
            <p:cNvPr id="118" name="Google Shape;118;p26"/>
            <p:cNvSpPr/>
            <p:nvPr/>
          </p:nvSpPr>
          <p:spPr>
            <a:xfrm>
              <a:off x="575088" y="2887688"/>
              <a:ext cx="4519500" cy="713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2400">
                  <a:solidFill>
                    <a:schemeClr val="dk1"/>
                  </a:solidFill>
                </a:rPr>
                <a:t>             功能過於複雜</a:t>
              </a:r>
              <a:endParaRPr sz="2400"/>
            </a:p>
          </p:txBody>
        </p:sp>
        <p:sp>
          <p:nvSpPr>
            <p:cNvPr id="119" name="Google Shape;119;p26"/>
            <p:cNvSpPr/>
            <p:nvPr/>
          </p:nvSpPr>
          <p:spPr>
            <a:xfrm>
              <a:off x="379825" y="2614100"/>
              <a:ext cx="1264500" cy="1232400"/>
            </a:xfrm>
            <a:prstGeom prst="ellipse">
              <a:avLst/>
            </a:prstGeom>
            <a:solidFill>
              <a:srgbClr val="EC9A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3600">
                  <a:latin typeface="Vidaloka"/>
                  <a:ea typeface="Vidaloka"/>
                  <a:cs typeface="Vidaloka"/>
                  <a:sym typeface="Vidaloka"/>
                </a:rPr>
                <a:t>3</a:t>
              </a:r>
              <a:endParaRPr b="1" sz="3600">
                <a:latin typeface="Vidaloka"/>
                <a:ea typeface="Vidaloka"/>
                <a:cs typeface="Vidaloka"/>
                <a:sym typeface="Vidaloka"/>
              </a:endParaRPr>
            </a:p>
          </p:txBody>
        </p:sp>
      </p:grpSp>
      <p:grpSp>
        <p:nvGrpSpPr>
          <p:cNvPr id="120" name="Google Shape;120;p26"/>
          <p:cNvGrpSpPr/>
          <p:nvPr/>
        </p:nvGrpSpPr>
        <p:grpSpPr>
          <a:xfrm>
            <a:off x="1730025" y="1688925"/>
            <a:ext cx="4714775" cy="1232400"/>
            <a:chOff x="379825" y="1452525"/>
            <a:chExt cx="4714775" cy="1232400"/>
          </a:xfrm>
        </p:grpSpPr>
        <p:sp>
          <p:nvSpPr>
            <p:cNvPr id="121" name="Google Shape;121;p26"/>
            <p:cNvSpPr/>
            <p:nvPr/>
          </p:nvSpPr>
          <p:spPr>
            <a:xfrm>
              <a:off x="575100" y="1816400"/>
              <a:ext cx="4519500" cy="713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2400">
                  <a:solidFill>
                    <a:schemeClr val="dk1"/>
                  </a:solidFill>
                </a:rPr>
                <a:t>             聊天紀錄保存問題</a:t>
              </a:r>
              <a:endParaRPr sz="2400">
                <a:solidFill>
                  <a:schemeClr val="dk1"/>
                </a:solidFill>
              </a:endParaRPr>
            </a:p>
          </p:txBody>
        </p:sp>
        <p:sp>
          <p:nvSpPr>
            <p:cNvPr id="122" name="Google Shape;122;p26"/>
            <p:cNvSpPr/>
            <p:nvPr/>
          </p:nvSpPr>
          <p:spPr>
            <a:xfrm>
              <a:off x="379825" y="1452525"/>
              <a:ext cx="1264500" cy="1232400"/>
            </a:xfrm>
            <a:prstGeom prst="ellipse">
              <a:avLst/>
            </a:prstGeom>
            <a:solidFill>
              <a:srgbClr val="EC9A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3600">
                  <a:latin typeface="Vidaloka"/>
                  <a:ea typeface="Vidaloka"/>
                  <a:cs typeface="Vidaloka"/>
                  <a:sym typeface="Vidaloka"/>
                </a:rPr>
                <a:t>2</a:t>
              </a:r>
              <a:endParaRPr b="1" sz="3600">
                <a:latin typeface="Vidaloka"/>
                <a:ea typeface="Vidaloka"/>
                <a:cs typeface="Vidaloka"/>
                <a:sym typeface="Vidaloka"/>
              </a:endParaRPr>
            </a:p>
          </p:txBody>
        </p:sp>
      </p:grpSp>
      <p:grpSp>
        <p:nvGrpSpPr>
          <p:cNvPr id="123" name="Google Shape;123;p26"/>
          <p:cNvGrpSpPr/>
          <p:nvPr/>
        </p:nvGrpSpPr>
        <p:grpSpPr>
          <a:xfrm>
            <a:off x="6401924" y="907275"/>
            <a:ext cx="889525" cy="900188"/>
            <a:chOff x="6172200" y="1393025"/>
            <a:chExt cx="1403700" cy="1414500"/>
          </a:xfrm>
        </p:grpSpPr>
        <p:sp>
          <p:nvSpPr>
            <p:cNvPr id="124" name="Google Shape;124;p26"/>
            <p:cNvSpPr/>
            <p:nvPr/>
          </p:nvSpPr>
          <p:spPr>
            <a:xfrm>
              <a:off x="6172200" y="1393025"/>
              <a:ext cx="1403700" cy="14145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26"/>
            <p:cNvSpPr/>
            <p:nvPr/>
          </p:nvSpPr>
          <p:spPr>
            <a:xfrm>
              <a:off x="6296550" y="1501625"/>
              <a:ext cx="1155000" cy="1197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6" name="Google Shape;126;p26"/>
          <p:cNvGrpSpPr/>
          <p:nvPr/>
        </p:nvGrpSpPr>
        <p:grpSpPr>
          <a:xfrm>
            <a:off x="6444799" y="2970250"/>
            <a:ext cx="889525" cy="900188"/>
            <a:chOff x="6172200" y="1393025"/>
            <a:chExt cx="1403700" cy="1414500"/>
          </a:xfrm>
        </p:grpSpPr>
        <p:sp>
          <p:nvSpPr>
            <p:cNvPr id="127" name="Google Shape;127;p26"/>
            <p:cNvSpPr/>
            <p:nvPr/>
          </p:nvSpPr>
          <p:spPr>
            <a:xfrm>
              <a:off x="6172200" y="1393025"/>
              <a:ext cx="1403700" cy="14145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26"/>
            <p:cNvSpPr/>
            <p:nvPr/>
          </p:nvSpPr>
          <p:spPr>
            <a:xfrm>
              <a:off x="6296550" y="1501625"/>
              <a:ext cx="1155000" cy="1197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9" name="Google Shape;129;p26"/>
          <p:cNvGrpSpPr/>
          <p:nvPr/>
        </p:nvGrpSpPr>
        <p:grpSpPr>
          <a:xfrm>
            <a:off x="6401924" y="1950363"/>
            <a:ext cx="889525" cy="900188"/>
            <a:chOff x="6172200" y="1393025"/>
            <a:chExt cx="1403700" cy="1414500"/>
          </a:xfrm>
        </p:grpSpPr>
        <p:sp>
          <p:nvSpPr>
            <p:cNvPr id="130" name="Google Shape;130;p26"/>
            <p:cNvSpPr/>
            <p:nvPr/>
          </p:nvSpPr>
          <p:spPr>
            <a:xfrm>
              <a:off x="6172200" y="1393025"/>
              <a:ext cx="1403700" cy="14145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26"/>
            <p:cNvSpPr/>
            <p:nvPr/>
          </p:nvSpPr>
          <p:spPr>
            <a:xfrm>
              <a:off x="6296550" y="1501625"/>
              <a:ext cx="1155000" cy="1197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2" name="Google Shape;132;p26"/>
          <p:cNvGrpSpPr/>
          <p:nvPr/>
        </p:nvGrpSpPr>
        <p:grpSpPr>
          <a:xfrm>
            <a:off x="6444799" y="3975100"/>
            <a:ext cx="889525" cy="900188"/>
            <a:chOff x="6172200" y="1393025"/>
            <a:chExt cx="1403700" cy="1414500"/>
          </a:xfrm>
        </p:grpSpPr>
        <p:sp>
          <p:nvSpPr>
            <p:cNvPr id="133" name="Google Shape;133;p26"/>
            <p:cNvSpPr/>
            <p:nvPr/>
          </p:nvSpPr>
          <p:spPr>
            <a:xfrm>
              <a:off x="6172200" y="1393025"/>
              <a:ext cx="1403700" cy="14145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26"/>
            <p:cNvSpPr/>
            <p:nvPr/>
          </p:nvSpPr>
          <p:spPr>
            <a:xfrm>
              <a:off x="6296550" y="1501625"/>
              <a:ext cx="1155000" cy="1197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9" name="Google Shape;139;p27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{39A05448-294A-40C1-A8BC-98378D988F53}</a:tableStyleId>
              </a:tblPr>
              <a:tblGrid>
                <a:gridCol w="1143000"/>
                <a:gridCol w="1143000"/>
                <a:gridCol w="1143000"/>
                <a:gridCol w="1143000"/>
                <a:gridCol w="1143000"/>
                <a:gridCol w="1143000"/>
                <a:gridCol w="1143000"/>
                <a:gridCol w="11430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101</a:t>
                      </a:r>
                      <a:endParaRPr sz="160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solidFill>
                      <a:srgbClr val="86AE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102</a:t>
                      </a:r>
                      <a:endParaRPr sz="160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solidFill>
                      <a:srgbClr val="86AE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103</a:t>
                      </a:r>
                      <a:endParaRPr sz="160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solidFill>
                      <a:srgbClr val="86AE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104</a:t>
                      </a:r>
                      <a:endParaRPr sz="160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solidFill>
                      <a:srgbClr val="86AE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106</a:t>
                      </a:r>
                      <a:endParaRPr sz="160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solidFill>
                      <a:srgbClr val="86AE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108</a:t>
                      </a:r>
                      <a:endParaRPr sz="160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solidFill>
                      <a:srgbClr val="86AE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109</a:t>
                      </a:r>
                      <a:endParaRPr sz="160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solidFill>
                      <a:srgbClr val="86AE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110</a:t>
                      </a:r>
                      <a:endParaRPr sz="160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solidFill>
                      <a:srgbClr val="86AEAF"/>
                    </a:solidFill>
                  </a:tcPr>
                </a:tc>
              </a:tr>
              <a:tr h="478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跳出AlterDialog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solidFill>
                      <a:srgbClr val="EC9A2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設定各種屬性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solidFill>
                      <a:srgbClr val="EC9A2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背景色設定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solidFill>
                      <a:srgbClr val="EC9A2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AlterDialog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問YES或是NO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solidFill>
                      <a:srgbClr val="EC9A2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啟動Activity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solidFill>
                      <a:srgbClr val="EC9A2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建立recycleview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solidFill>
                      <a:srgbClr val="EC9A2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狀態列顯示訊息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solidFill>
                      <a:srgbClr val="EC9A2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顯示CTL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solidFill>
                      <a:srgbClr val="EC9A29"/>
                    </a:solidFill>
                  </a:tcPr>
                </a:tc>
              </a:tr>
              <a:tr h="449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顯示string.xml的字串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solidFill>
                      <a:srgbClr val="EC9A2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使用values檔案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solidFill>
                      <a:srgbClr val="EC9A2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點選消失字樣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solidFill>
                      <a:srgbClr val="EC9A2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顯示圖片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solidFill>
                      <a:srgbClr val="EC9A2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startacticityforresultcode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solidFill>
                      <a:srgbClr val="EC9A2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建立adapter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solidFill>
                      <a:srgbClr val="EC9A2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顯示縮圖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solidFill>
                      <a:srgbClr val="EC9A2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顯示Banner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solidFill>
                      <a:srgbClr val="EC9A29"/>
                    </a:solidFill>
                  </a:tcPr>
                </a:tc>
              </a:tr>
              <a:tr h="502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AlterDialog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勾選列表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solidFill>
                      <a:srgbClr val="EC9A2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設定輸入資料型態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solidFill>
                      <a:srgbClr val="EC9A2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輸入型態設定]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solidFill>
                      <a:srgbClr val="EC9A2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Log出訊息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solidFill>
                      <a:srgbClr val="EC9A2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getCode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solidFill>
                      <a:srgbClr val="EC9A2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建立清單項目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solidFill>
                      <a:srgbClr val="EC9A2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自訂UI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solidFill>
                      <a:srgbClr val="EC9A2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顯示Snackbar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solidFill>
                      <a:srgbClr val="EC9A29"/>
                    </a:solidFill>
                  </a:tcPr>
                </a:tc>
              </a:tr>
              <a:tr h="507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AlterDialog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按鈕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solidFill>
                      <a:srgbClr val="EC9A2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傳資料到另外一個Activity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solidFill>
                      <a:srgbClr val="EC9A2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checkbox設定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solidFill>
                      <a:srgbClr val="EC9A2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清除圖片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solidFill>
                      <a:srgbClr val="EC9A2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關閉Activity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solidFill>
                      <a:srgbClr val="EC9A2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呈現清單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solidFill>
                      <a:srgbClr val="EC9A2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另開網頁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solidFill>
                      <a:srgbClr val="EC9A2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顯示清單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solidFill>
                      <a:srgbClr val="EC9A29"/>
                    </a:solidFill>
                  </a:tcPr>
                </a:tc>
              </a:tr>
              <a:tr h="471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關閉</a:t>
                      </a:r>
                      <a:r>
                        <a:rPr lang="zh-TW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altedialog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solidFill>
                      <a:srgbClr val="EC9A2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輸出到小數點第二位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solidFill>
                      <a:srgbClr val="EC9A2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明碼顯示密碼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solidFill>
                      <a:srgbClr val="EC9A2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Toast訊息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solidFill>
                      <a:srgbClr val="EC9A2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點選清單向怒有動作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solidFill>
                      <a:srgbClr val="EC9A2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下拉選單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solidFill>
                      <a:srgbClr val="EC9A2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Toast訊息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solidFill>
                      <a:srgbClr val="EC9A29"/>
                    </a:solidFill>
                  </a:tcPr>
                </a:tc>
              </a:tr>
              <a:tr h="33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再次點選有功能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solidFill>
                      <a:srgbClr val="EC9A2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切換密碼顯示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8"/>
          <p:cNvSpPr/>
          <p:nvPr/>
        </p:nvSpPr>
        <p:spPr>
          <a:xfrm>
            <a:off x="-117850" y="889400"/>
            <a:ext cx="9612000" cy="1821600"/>
          </a:xfrm>
          <a:prstGeom prst="rect">
            <a:avLst/>
          </a:prstGeom>
          <a:solidFill>
            <a:srgbClr val="0D5C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6000">
                <a:solidFill>
                  <a:srgbClr val="FFFFFA"/>
                </a:solidFill>
              </a:rPr>
              <a:t>謝謝聆聽!</a:t>
            </a:r>
            <a:endParaRPr sz="6000">
              <a:solidFill>
                <a:srgbClr val="FFFFFA"/>
              </a:solidFill>
            </a:endParaRPr>
          </a:p>
        </p:txBody>
      </p:sp>
      <p:sp>
        <p:nvSpPr>
          <p:cNvPr id="145" name="Google Shape;145;p28"/>
          <p:cNvSpPr/>
          <p:nvPr/>
        </p:nvSpPr>
        <p:spPr>
          <a:xfrm>
            <a:off x="-117850" y="2936075"/>
            <a:ext cx="9258300" cy="192900"/>
          </a:xfrm>
          <a:prstGeom prst="rect">
            <a:avLst/>
          </a:prstGeom>
          <a:solidFill>
            <a:srgbClr val="EC9A2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