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FE2A-6093-4420-A2DC-270492E36749}" type="datetimeFigureOut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CB62-4CD5-4827-8941-83CBAC81F4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3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105A-F6A0-45FC-B8CC-FE5DEC78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0521D4-B5E8-43B1-A4A7-49C5FC649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9A00A-37A3-462C-B1C3-CD568A4E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3BEA-AD21-419F-93D4-AF593F2CF038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22E0D0-F879-448F-9A0E-7292FF5E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16CE69-0754-448D-8603-DA087E0C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6ED08-7F08-4361-A2C4-5116A7EA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3150C-CC46-44E5-8064-F5F0451D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FA7D6-BC8F-48F1-B7F4-21AABBA5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444D-BD12-4BF9-93CC-49D2E0168E32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F09F3A-6538-42CC-B9D3-40753A76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43F9F-54D0-4971-835C-46445EB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77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2DDCF5-A9FB-44F7-9669-F7743CC19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0AF4B9-D584-47CB-9C55-01BDCF0B5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6250C-7B01-4139-8383-EF0FB910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CBFB-9EF6-4DCA-9688-B33367433A3C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76AB7-8049-47EE-8415-555A9612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8DF5D-B26C-4BAD-8F84-279D7B03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4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DD04C-9046-4DBC-A14F-489086FB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F8AA4-4EFD-4F44-B3EA-54BCE5F9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79176C-EC1A-433D-A98B-BA2F7CE2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2A6-BB21-43C7-9BFA-C0BB560C06AE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7E6A9A-A357-4FC3-90F3-C22BBA50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4004E-5B21-49FB-878E-D5F97C63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2C282-B265-48CE-A160-84A29CDA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4BD81-D03F-423D-B4B5-225E5167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FD4FA-B67C-475C-BB1A-AEE5576A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FECD-E926-4562-A6F2-BB54A106F610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5861C-6265-4D33-B957-86E599D7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C06039-51D5-4358-BB83-A2EFA6D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0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97D15-1C6C-4B8C-8825-57AEFD13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E9C6-7654-4FC7-99C5-CC163B2D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F24069-B6E9-4632-A445-53CDD9E4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6DDF62-F5E2-4BEF-8EDB-3D2AB9B5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58E-33C0-4522-B3CC-248690923543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6D0C33-058B-430A-832C-D7494C6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2C29B-AE3A-421E-8B9A-07708669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5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A02BF-C4DD-4C53-97E4-7771F331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56F81-5E50-453D-8AA7-C9A6B212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5FDF-847B-4005-817A-62325F1D6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637825-C6CD-40E2-811B-9E00F9C68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9BEA17-C8F5-471A-8749-686E133F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CA0D09-7BC4-4FEE-93A8-BAF41F2D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544A-1A56-4A48-A69A-B4F9DAB48E4A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753508-E13F-4F13-A0C7-94FFAE08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69D697-CE78-4C6D-85D8-B598E1A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4B16A-BBED-4EDE-BCC0-9E87FEB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2EFF5B-EF44-40AC-9F35-BBAEF797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A2FC-0C97-4664-AA76-A78D5F1D3B0B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4C1CEF-CC7D-44C5-BF61-6C0671A5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08479E-FDE1-48CA-9D50-654D1D0A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6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9C4E45-B742-4AF2-86A7-4565F807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A4AB-7592-4349-990D-B5EF164288C1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79ED74-048F-4CDB-93C4-26FBC15B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13C39-0E5F-4B24-886C-9DDA8350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6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C7A54-980D-4B43-92B4-A8E3C784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7A504-29EC-4036-A22E-AD743C03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455BE7-8A50-4F84-BC33-1CA4BA726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64A39-AB35-4FEA-AAA8-9E3729AE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F0D9-4CB1-473F-ACDE-B617B41ADF8C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F1BA73-F19E-417B-8F79-957365EA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4FC2C-1D9A-42A8-9FFC-7D314A8A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AD3CC-3189-4C70-9C34-99FA2F04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9E3BC3-86A7-4EB4-983E-A995E68D4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0D1547-1CC3-473D-B2A0-2E807CE5C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706DE8-3FC3-486B-A0DD-00AF97F2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D4DC-25BC-472B-AA40-96581F4723AB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4E7D9-368F-4B17-BA34-C33AB48C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370ECA-45E9-44C8-8F3B-26788F9A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35DDA7-5A11-4983-A927-A3A51C1A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D48A57-4A48-40E3-8680-3CC20DCB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D7BFE-78BE-483D-9AE1-4F6B3F5ED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3905-0A6B-46D3-962E-111E02EA26DD}" type="datetime1">
              <a:rPr lang="zh-TW" altLang="en-US" smtClean="0"/>
              <a:t>2023/9/2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7AB3A-3406-4349-A1F9-69EB2C0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0F03D-2B90-485A-90AC-E703F8C3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45AF-DE86-45A0-A248-125EC87A4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6D116-4ACD-4727-9258-419465F25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Socket Projects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AE8545-5197-409C-9EB3-768706632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劉育廷</a:t>
            </a:r>
            <a:endParaRPr lang="en-US" altLang="zh-TW" dirty="0"/>
          </a:p>
          <a:p>
            <a:r>
              <a:rPr lang="en-US" altLang="zh-TW" dirty="0"/>
              <a:t>2023-09-05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BB7C2C-615C-4700-8A47-ED79FC25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2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C9723-A585-4AB4-98E5-B171BAEC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2DD1D-BE54-4031-8F97-E0FC8E9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 UDP Proxy </a:t>
            </a:r>
          </a:p>
          <a:p>
            <a:pPr marL="0" indent="0">
              <a:buNone/>
            </a:pPr>
            <a:r>
              <a:rPr lang="en-US" altLang="zh-TW" dirty="0"/>
              <a:t>2. ICMP Sniffer </a:t>
            </a:r>
          </a:p>
          <a:p>
            <a:pPr marL="0" indent="0">
              <a:buNone/>
            </a:pPr>
            <a:r>
              <a:rPr lang="en-US" altLang="zh-TW" dirty="0"/>
              <a:t>3. Chatroom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to implement all projects </a:t>
            </a:r>
          </a:p>
          <a:p>
            <a:r>
              <a:rPr lang="en-US" altLang="zh-TW" b="1" dirty="0"/>
              <a:t>Description for system design</a:t>
            </a:r>
            <a:r>
              <a:rPr lang="en-US" altLang="zh-TW" dirty="0"/>
              <a:t> and </a:t>
            </a:r>
            <a:r>
              <a:rPr lang="en-US" altLang="zh-TW" b="1" dirty="0"/>
              <a:t>function scheduling </a:t>
            </a:r>
            <a:r>
              <a:rPr lang="en-US" altLang="zh-TW" dirty="0"/>
              <a:t>are required on every project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10C149-1BF2-48D2-BDE2-41DC9109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BF216-3D99-4125-9DBA-165F7911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– UDP Proxy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3C6F9-728D-476B-9596-FD558C0F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UDP socket to design a UDP Proxy</a:t>
            </a:r>
          </a:p>
          <a:p>
            <a:r>
              <a:rPr lang="en-US" altLang="zh-TW" dirty="0"/>
              <a:t>Functions:</a:t>
            </a:r>
          </a:p>
          <a:p>
            <a:pPr lvl="1"/>
            <a:r>
              <a:rPr lang="en-US" altLang="zh-TW" dirty="0"/>
              <a:t>Payload with ‘</a:t>
            </a:r>
            <a:r>
              <a:rPr lang="en-US" altLang="zh-TW" dirty="0" err="1"/>
              <a:t>aabb</a:t>
            </a:r>
            <a:r>
              <a:rPr lang="en-US" altLang="zh-TW" dirty="0"/>
              <a:t>’ turn into ‘</a:t>
            </a:r>
            <a:r>
              <a:rPr lang="en-US" altLang="zh-TW" dirty="0" err="1"/>
              <a:t>ccdd</a:t>
            </a:r>
            <a:r>
              <a:rPr lang="en-US" altLang="zh-TW" dirty="0"/>
              <a:t>’</a:t>
            </a:r>
          </a:p>
          <a:p>
            <a:pPr lvl="1"/>
            <a:r>
              <a:rPr lang="en-US" altLang="zh-TW" dirty="0"/>
              <a:t>Payload with ‘</a:t>
            </a:r>
            <a:r>
              <a:rPr lang="en-US" altLang="zh-TW" dirty="0" err="1"/>
              <a:t>eeff</a:t>
            </a:r>
            <a:r>
              <a:rPr lang="en-US" altLang="zh-TW" dirty="0"/>
              <a:t>’ -&gt; drop</a:t>
            </a:r>
          </a:p>
          <a:p>
            <a:pPr lvl="1"/>
            <a:r>
              <a:rPr lang="en-US" altLang="zh-TW" dirty="0"/>
              <a:t>Else forward normally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D0BA38-54C3-43B7-A807-E80349E8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84" y="4105496"/>
            <a:ext cx="9259831" cy="260280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758E5-7456-4171-9692-D758603B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9A987-A535-4BB2-947A-78CFB488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– UDP Proxy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08F7D-0C4E-4E2C-B9AB-65A6FEEF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D460AC-2E0D-4970-9A33-EEFDC96CB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1426717"/>
            <a:ext cx="4942272" cy="36092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112F13-E07A-4214-BDB9-09989FAA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3231338"/>
            <a:ext cx="4942272" cy="36092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C4A6480-BAAD-40A6-9A96-12A9FE265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23" y="2086897"/>
            <a:ext cx="5303778" cy="3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F1DEA-9CE3-4C13-AB6B-FC9DC1A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– ICMP Sniffer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5CDCA2-9A16-4E61-AAF1-6F939588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6"/>
            <a:ext cx="10515600" cy="4351338"/>
          </a:xfrm>
        </p:spPr>
        <p:txBody>
          <a:bodyPr/>
          <a:lstStyle/>
          <a:p>
            <a:r>
              <a:rPr lang="en-US" altLang="zh-TW" dirty="0"/>
              <a:t>Sniff ICMP packet payload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4E8A58-0D84-44B9-8F30-C86FDF6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8DF800-0AE0-4A14-9270-106D42C8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81" y="1750752"/>
            <a:ext cx="6498211" cy="47455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4507BFF-AEF1-457B-8E46-B5078F74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9" y="2592183"/>
            <a:ext cx="5288692" cy="38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671E-24C3-4CDA-87DA-BE09996C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– Chatroom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BC38C-6C02-415C-A498-A0148AD9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 a multiple user chatroom in TCP socket</a:t>
            </a:r>
          </a:p>
          <a:p>
            <a:r>
              <a:rPr lang="en-US" altLang="zh-TW" dirty="0"/>
              <a:t>Each user has its own name, group category</a:t>
            </a:r>
          </a:p>
          <a:p>
            <a:r>
              <a:rPr lang="en-US" altLang="zh-TW" dirty="0"/>
              <a:t>Functions:</a:t>
            </a:r>
          </a:p>
          <a:p>
            <a:pPr lvl="1"/>
            <a:r>
              <a:rPr lang="en-US" altLang="zh-TW" dirty="0"/>
              <a:t>Allows multiple users to log in and chat at the same time(hint: non-blocking socket) </a:t>
            </a:r>
          </a:p>
          <a:p>
            <a:pPr lvl="1"/>
            <a:r>
              <a:rPr lang="en-US" altLang="zh-TW" dirty="0"/>
              <a:t>You can choose to </a:t>
            </a:r>
            <a:r>
              <a:rPr lang="en-US" altLang="zh-TW" b="1" dirty="0">
                <a:solidFill>
                  <a:srgbClr val="FF0000"/>
                </a:solidFill>
              </a:rPr>
              <a:t>talk to a user</a:t>
            </a:r>
            <a:r>
              <a:rPr lang="en-US" altLang="zh-TW" dirty="0"/>
              <a:t>, a </a:t>
            </a:r>
            <a:r>
              <a:rPr lang="en-US" altLang="zh-TW" b="1" dirty="0">
                <a:solidFill>
                  <a:srgbClr val="FF0000"/>
                </a:solidFill>
              </a:rPr>
              <a:t>group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everyone</a:t>
            </a:r>
          </a:p>
          <a:p>
            <a:pPr lvl="1"/>
            <a:r>
              <a:rPr lang="en-US" altLang="zh-TW" dirty="0"/>
              <a:t>Record all the message to a documents</a:t>
            </a:r>
          </a:p>
          <a:p>
            <a:pPr marL="457200" lvl="1" indent="0">
              <a:buNone/>
            </a:pPr>
            <a:r>
              <a:rPr lang="en-US" altLang="zh-TW" dirty="0"/>
              <a:t>    (.txt is fine)</a:t>
            </a:r>
          </a:p>
          <a:p>
            <a:pPr marL="457200" lvl="1" indent="0">
              <a:buNone/>
            </a:pPr>
            <a:r>
              <a:rPr lang="en-US" altLang="zh-TW" dirty="0"/>
              <a:t>    (Recording message include time, sender, receiver and content)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C5A5F-8CD6-481A-B1AC-4169EE3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CE2BF-277A-488A-AF22-434D5B78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– Chatroom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EF8F0-3FDE-40CB-8E26-C121FCE1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670FF-2C13-4E3C-AC8A-B843CA74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7" y="1690688"/>
            <a:ext cx="594758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EA51218-67D7-4E60-A3E4-818757D789DA}"/>
              </a:ext>
            </a:extLst>
          </p:cNvPr>
          <p:cNvSpPr txBox="1"/>
          <p:nvPr/>
        </p:nvSpPr>
        <p:spPr>
          <a:xfrm>
            <a:off x="4054561" y="2860926"/>
            <a:ext cx="19446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FFFFFF"/>
                </a:solidFill>
                <a:effectLst/>
                <a:latin typeface="Proxima Nova"/>
              </a:rPr>
              <a:t>Server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B8943B-C1E7-4242-B4AC-38B8025C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10" y="1189037"/>
            <a:ext cx="6259232" cy="5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22F03A-0B84-41A8-9A1D-D26C0EE4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45AF-DE86-45A0-A248-125EC87A4EB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F9F6C-6982-448A-A98D-A5634569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683"/>
            <a:ext cx="4247355" cy="32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B61E8C-5552-4034-BF1F-BD7ACB7C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20" y="3425182"/>
            <a:ext cx="4247355" cy="32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4972C54-060E-4D2C-BA5C-12E00B7E6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54" y="2716791"/>
            <a:ext cx="4399565" cy="34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A4B9BF5-A791-489C-9268-A675E6F9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918" y="1931830"/>
            <a:ext cx="5097516" cy="465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9AA25078-3CC1-46C9-AE38-7551D2BB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50" y="234256"/>
            <a:ext cx="36766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654905F6-7FA1-45A1-BECC-A98FBA40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50" y="1265294"/>
            <a:ext cx="4429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4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172</Words>
  <Application>Microsoft Office PowerPoint</Application>
  <PresentationFormat>寬螢幕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Proxima Nova</vt:lpstr>
      <vt:lpstr>Arial</vt:lpstr>
      <vt:lpstr>Calibri</vt:lpstr>
      <vt:lpstr>Calibri Light</vt:lpstr>
      <vt:lpstr>Office 佈景主題</vt:lpstr>
      <vt:lpstr>Socket Projects</vt:lpstr>
      <vt:lpstr>Projects</vt:lpstr>
      <vt:lpstr>Project – UDP Proxy</vt:lpstr>
      <vt:lpstr>Project – UDP Proxy</vt:lpstr>
      <vt:lpstr>Project – ICMP Sniffer</vt:lpstr>
      <vt:lpstr>Project – Chatroom</vt:lpstr>
      <vt:lpstr>Project – Chatroom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Projects</dc:title>
  <dc:creator>育廷 劉</dc:creator>
  <cp:lastModifiedBy>育廷 劉</cp:lastModifiedBy>
  <cp:revision>13</cp:revision>
  <dcterms:created xsi:type="dcterms:W3CDTF">2023-09-02T05:07:01Z</dcterms:created>
  <dcterms:modified xsi:type="dcterms:W3CDTF">2023-09-02T05:30:08Z</dcterms:modified>
</cp:coreProperties>
</file>