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269028-B249-42C0-9D6F-BC175A879220}">
  <a:tblStyle styleId="{AF269028-B249-42C0-9D6F-BC175A879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1ddbb0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1ddbb0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1ddbb0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1ddbb0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1ddbb0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1ddbb0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1ddbb0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1ddbb0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CNN with 3 </a:t>
            </a:r>
            <a:r>
              <a:rPr lang="zh-TW"/>
              <a:t>Convolution Layer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5  epochs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Model save and conversion form .h5 zu ONXX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1ddbb0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1ddbb0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1ddbb0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1ddbb0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unnychugh/tensorflow" TargetMode="External"/><Relationship Id="rId4" Type="http://schemas.openxmlformats.org/officeDocument/2006/relationships/hyperlink" Target="https://blog.csdn.net/espressif/article/details/128248431?ops_request_misc=%257B%2522request%255Fid%2522%253A%2522170074140016800180656277%2522%252C%2522scm%2522%253A%252220140713.130102334..%2522%257D&amp;request_id=170074140016800180656277&amp;biz_id=0&amp;utm_medium=distribute.pc_search_result.none-task-blog-2~all~top_positive~default-1-128248431-null-null.142%5Ev96%5Epc_search_result_base2&amp;utm_term=esp-dl&amp;spm=1018.2226.3001.4187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1st Proposal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Date : 11/24, 2023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Group members :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李宣瑩 黃文龍 王采筑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Outline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37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{AF269028-B249-42C0-9D6F-BC175A879220}</a:tableStyleId>
              </a:tblPr>
              <a:tblGrid>
                <a:gridCol w="6512250"/>
                <a:gridCol w="72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Concept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Flow Chart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Tiny ML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Development Process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Schedule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2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Concept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一張含有 兒童藝術, 卡通, 藝術 的圖片&#10;&#10;自動產生的描述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612" y="1995307"/>
            <a:ext cx="1773240" cy="1691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手指, 捲動方塊, 指甲, 人員 的圖片&#10;&#10;自動產生的描述"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38" y="1129076"/>
            <a:ext cx="1530981" cy="191559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 rot="962594">
            <a:off x="2405150" y="2491742"/>
            <a:ext cx="941155" cy="2521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 rot="-692710">
            <a:off x="2402804" y="3468789"/>
            <a:ext cx="945837" cy="2508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 rot="962594">
            <a:off x="5654299" y="3501679"/>
            <a:ext cx="941155" cy="2521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 rot="-1511890">
            <a:off x="5721798" y="2422265"/>
            <a:ext cx="928009" cy="256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人員, 手指, 指甲, 捲動方塊 的圖片&#10;&#10;自動產生的描述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002" y="3041603"/>
            <a:ext cx="1217641" cy="16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788398" y="2019545"/>
            <a:ext cx="16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是YA!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765571" y="3595047"/>
            <a:ext cx="16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不是YA!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81600" y="473550"/>
            <a:ext cx="61191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Basic conception: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Take picture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Binary classification: Is “YA” or “Others”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Response the result to take action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Flow Chart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0" y="2203250"/>
            <a:ext cx="8486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Tiny 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76600" y="1062375"/>
            <a:ext cx="40587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ESP32 Implementation Example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1630850"/>
            <a:ext cx="5673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 u="sng">
                <a:solidFill>
                  <a:schemeClr val="hlink"/>
                </a:solidFill>
                <a:hlinkClick r:id="rId3"/>
              </a:rPr>
              <a:t>https://github.com/sunnychugh/tensorflow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 u="sng">
                <a:solidFill>
                  <a:schemeClr val="hlink"/>
                </a:solidFill>
                <a:hlinkClick r:id="rId4"/>
              </a:rPr>
              <a:t>使用 ESP-DL 深度学习库基于 ESP32-S3 实现手势识别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0" y="2351450"/>
            <a:ext cx="4756950" cy="24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0725" y="1093375"/>
            <a:ext cx="3465050" cy="35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Development 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338" y="935700"/>
            <a:ext cx="3955325" cy="41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197500" y="1525150"/>
            <a:ext cx="3823200" cy="2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5" y="1354175"/>
            <a:ext cx="5370601" cy="330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