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58" r:id="rId6"/>
    <p:sldId id="259" r:id="rId7"/>
    <p:sldId id="260" r:id="rId8"/>
    <p:sldId id="266" r:id="rId9"/>
    <p:sldId id="267" r:id="rId10"/>
    <p:sldId id="261" r:id="rId11"/>
    <p:sldId id="263" r:id="rId12"/>
    <p:sldId id="265" r:id="rId13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85" d="100"/>
          <a:sy n="85" d="100"/>
        </p:scale>
        <p:origin x="48" y="67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6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EEBFE2-BEA6-4F35-8D1E-FF7000BD40D5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C1995ACD-DEEA-4649-9190-0A2396D6DBA3}">
      <dgm:prSet phldrT="[文字]" custT="1"/>
      <dgm:spPr/>
      <dgm:t>
        <a:bodyPr/>
        <a:lstStyle/>
        <a:p>
          <a:r>
            <a: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A5ED610D-3F11-454D-B28B-8E429C182DBB}" type="par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CF4FC96D-3D22-44F0-A56F-5F48565B1343}" type="sib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E7358108-83A8-42F1-84AF-1043344A61B4}">
      <dgm:prSet phldrT="[文字]" custT="1"/>
      <dgm:spPr/>
      <dgm:t>
        <a:bodyPr/>
        <a:lstStyle/>
        <a:p>
          <a:r>
            <a:rPr lang="en-US" altLang="zh-TW" sz="2400" dirty="0" err="1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Rule_Base</a:t>
          </a:r>
          <a:endParaRPr lang="zh-TW" altLang="en-US" sz="24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69FD09DB-7D78-47CE-93D1-107E376A870E}" type="par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1EE218E9-8B94-451F-A133-38BAF668B8B5}" type="sib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BB9FF21B-E75B-43A4-B03F-6C82A45E4511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B3FBE738-30A6-4B4A-9DB3-9AB2CC3B1641}" type="par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02222961-B9DB-42C2-91C4-66DA7EA2366A}" type="sib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86D061FF-D2B9-4444-977F-ADD2F8B26F58}">
      <dgm:prSet phldrT="[文字]" custT="1"/>
      <dgm:spPr/>
      <dgm:t>
        <a:bodyPr/>
        <a:lstStyle/>
        <a:p>
          <a:r>
            <a:rPr lang="zh-TW" altLang="en-US" sz="24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</a:t>
          </a:r>
          <a:endParaRPr lang="zh-TW" altLang="en-US" sz="24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BA5BADE7-FE02-4E58-AED6-CA6877DD8C92}" type="par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CFC98E5F-E976-47DE-BF3C-8D713A362CC8}" type="sib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AD32A085-D46D-4887-85FE-3881670D4ABC}">
      <dgm:prSet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gm:t>
    </dgm:pt>
    <dgm:pt modelId="{10800D79-C7F5-402B-9C15-F3A760B05058}" type="par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B3F636BC-F4CF-43A1-A69B-8541CA9DB61A}" type="sib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C8AEE87B-F7A2-4CFA-BE00-6B9F721DFE96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</a:t>
          </a:r>
          <a:r>
            <a:rPr lang="zh-TW" alt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遊戲</a:t>
          </a:r>
          <a:endParaRPr lang="zh-TW" altLang="en-US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DBFF9E4D-F654-4E3E-A2C7-9EEF27EF4259}" type="par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EC9178BF-E53B-4AAF-BF49-34A7F5D46978}" type="sib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9D5DD00D-D723-41C3-A564-BE447082CEE3}">
      <dgm:prSet/>
      <dgm:spPr/>
      <dgm:t>
        <a:bodyPr/>
        <a:lstStyle/>
        <a:p>
          <a:r>
            <a:rPr lang="zh-TW" alt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撰寫</a:t>
          </a:r>
          <a:r>
            <a: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7DDA6E-F3A1-4195-9D49-DD6A7A673A53}" type="par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CC461DF6-266C-458F-8E69-C9749734EA70}" type="sib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68B252EE-9C0A-4188-A43E-0D986D13139E}">
      <dgm:prSet/>
      <dgm:spPr/>
      <dgm:t>
        <a:bodyPr/>
        <a:lstStyle/>
        <a:p>
          <a:r>
            <a:rPr lang="zh-TW" alt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存取</a:t>
          </a:r>
          <a:r>
            <a:rPr lang="en-US" altLang="zh-TW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Pickle</a:t>
          </a:r>
          <a:endParaRPr lang="zh-TW" altLang="en-US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81BF323F-0728-4CEC-A5C6-E78EFAB532FA}" type="par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AD05A098-FF6B-4ED5-BD35-CFD2DCD6F823}" type="sib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807A8DFA-5BDA-4B03-B801-660127571B99}">
      <dgm:prSet/>
      <dgm:spPr/>
      <dgm:t>
        <a:bodyPr/>
        <a:lstStyle/>
        <a:p>
          <a:r>
            <a:rPr lang="zh-TW" alt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可運用的</a:t>
          </a:r>
          <a:r>
            <a:rPr lang="en-US" altLang="zh-TW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Pickle</a:t>
          </a:r>
          <a:endParaRPr lang="zh-TW" altLang="en-US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CB39D681-7061-437F-A140-79E3079A753F}" type="par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4527A35C-07AB-4D60-998A-707A1A9945D9}" type="sib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0CF1DFD8-24BF-4C6B-BD01-BEBB8834C8DE}">
      <dgm:prSet/>
      <dgm:spPr/>
      <dgm:t>
        <a:bodyPr/>
        <a:lstStyle/>
        <a:p>
          <a:r>
            <a:rPr lang="zh-TW" alt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訓練結果測試</a:t>
          </a:r>
          <a:endParaRPr lang="zh-TW" altLang="en-US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0CDD43BF-559F-46B2-A99A-AC0F2E14E16C}" type="par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F46DB3D-023A-410E-88AA-FB56A0D3206C}" type="sib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5589563-E41B-44DB-8AFC-34EE8901D150}">
      <dgm:prSet phldrT="[文字]"/>
      <dgm:spPr/>
      <dgm:t>
        <a:bodyPr/>
        <a:lstStyle/>
        <a:p>
          <a:r>
            <a:rPr lang="zh-TW" alt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取得可用記錄</a:t>
          </a:r>
          <a:endParaRPr lang="zh-TW" altLang="en-US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56898A94-E574-4C74-BB23-528EED54EB78}" type="par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9C579D39-AB85-41C8-8432-AFBFC00D9440}" type="sib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A20FE1FD-A95C-4766-9690-80DC349AC70F}">
      <dgm:prSet phldrT="[文字]"/>
      <dgm:spPr/>
      <dgm:t>
        <a:bodyPr/>
        <a:lstStyle/>
        <a:p>
          <a:r>
            <a:rPr lang="zh-TW" alt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再次進行訓練</a:t>
          </a:r>
          <a:endParaRPr lang="zh-TW" altLang="en-US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2888C3D8-9495-4F27-A1DB-649C0F6F0C8E}" type="par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0C40F3C-0B8E-4BAD-A7D3-38CD92A119D6}" type="sib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9BE0418-99C9-4A4C-9BB7-65D49A05BB31}">
      <dgm:prSet/>
      <dgm:spPr/>
      <dgm:t>
        <a:bodyPr/>
        <a:lstStyle/>
        <a:p>
          <a:r>
            <a:rPr lang="zh-TW" alt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成績</a:t>
          </a:r>
          <a:endParaRPr lang="zh-TW" altLang="en-US" dirty="0"/>
        </a:p>
      </dgm:t>
    </dgm:pt>
    <dgm:pt modelId="{3F984D36-88C5-4802-A36C-73B6E41E1411}" type="par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AADAA9E2-AA9B-4FCD-ACF3-BAF5F5DC6DE5}" type="sib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5E31DA61-BA7B-4CD0-B08B-CD683A1209DE}">
      <dgm:prSet/>
      <dgm:spPr/>
      <dgm:t>
        <a:bodyPr/>
        <a:lstStyle/>
        <a:p>
          <a:r>
            <a:rPr lang="zh-TW" alt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撰寫訓練程式</a:t>
          </a:r>
          <a:endParaRPr lang="zh-TW" altLang="en-US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B429E2B1-9AB4-4DAF-A3D8-FAB2AEC20118}" type="parTrans" cxnId="{A5A6396D-90A6-4EAB-BD65-C6E3EB328989}">
      <dgm:prSet/>
      <dgm:spPr/>
      <dgm:t>
        <a:bodyPr/>
        <a:lstStyle/>
        <a:p>
          <a:endParaRPr lang="zh-TW" altLang="en-US"/>
        </a:p>
      </dgm:t>
    </dgm:pt>
    <dgm:pt modelId="{EFD350DB-5014-47BD-802E-75E7FEB9EDCE}" type="sibTrans" cxnId="{A5A6396D-90A6-4EAB-BD65-C6E3EB328989}">
      <dgm:prSet/>
      <dgm:spPr/>
      <dgm:t>
        <a:bodyPr/>
        <a:lstStyle/>
        <a:p>
          <a:endParaRPr lang="zh-TW" altLang="en-US"/>
        </a:p>
      </dgm:t>
    </dgm:pt>
    <dgm:pt modelId="{764024E2-07FC-4A92-AB92-49DAE6C1E5A9}" type="pres">
      <dgm:prSet presAssocID="{29EEBFE2-BEA6-4F35-8D1E-FF7000BD40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341D0529-C993-485F-BFBA-73789AD13323}" type="pres">
      <dgm:prSet presAssocID="{C1995ACD-DEEA-4649-9190-0A2396D6DBA3}" presName="hierRoot1" presStyleCnt="0">
        <dgm:presLayoutVars>
          <dgm:hierBranch val="init"/>
        </dgm:presLayoutVars>
      </dgm:prSet>
      <dgm:spPr/>
    </dgm:pt>
    <dgm:pt modelId="{A0EA6964-6D71-4BBB-BFE3-8CE8410BB988}" type="pres">
      <dgm:prSet presAssocID="{C1995ACD-DEEA-4649-9190-0A2396D6DBA3}" presName="rootComposite1" presStyleCnt="0"/>
      <dgm:spPr/>
    </dgm:pt>
    <dgm:pt modelId="{0F6EA74C-FEEA-4A60-8965-C249C259639B}" type="pres">
      <dgm:prSet presAssocID="{C1995ACD-DEEA-4649-9190-0A2396D6DBA3}" presName="rootText1" presStyleLbl="node0" presStyleIdx="0" presStyleCnt="1" custScaleX="1640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1FCB016-BDCC-466A-AEB8-2EA2F7D30621}" type="pres">
      <dgm:prSet presAssocID="{C1995ACD-DEEA-4649-9190-0A2396D6DBA3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0833F56-676C-4F4A-840C-BD3E2F8215EB}" type="pres">
      <dgm:prSet presAssocID="{C1995ACD-DEEA-4649-9190-0A2396D6DBA3}" presName="hierChild2" presStyleCnt="0"/>
      <dgm:spPr/>
    </dgm:pt>
    <dgm:pt modelId="{0D5A4EFE-1C67-4062-B174-8A1DEA7885B2}" type="pres">
      <dgm:prSet presAssocID="{69FD09DB-7D78-47CE-93D1-107E376A870E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DA6DE99B-499E-4D7B-B12E-6186C9E0DD80}" type="pres">
      <dgm:prSet presAssocID="{E7358108-83A8-42F1-84AF-1043344A61B4}" presName="hierRoot2" presStyleCnt="0">
        <dgm:presLayoutVars>
          <dgm:hierBranch val="init"/>
        </dgm:presLayoutVars>
      </dgm:prSet>
      <dgm:spPr/>
    </dgm:pt>
    <dgm:pt modelId="{5E9B41E6-1F48-431D-A691-CD0461767939}" type="pres">
      <dgm:prSet presAssocID="{E7358108-83A8-42F1-84AF-1043344A61B4}" presName="rootComposite" presStyleCnt="0"/>
      <dgm:spPr/>
    </dgm:pt>
    <dgm:pt modelId="{898283FA-7639-445A-95D5-432134CB6ADF}" type="pres">
      <dgm:prSet presAssocID="{E7358108-83A8-42F1-84AF-1043344A61B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4E53E5B-7DCA-4C09-A9BF-327363D42547}" type="pres">
      <dgm:prSet presAssocID="{E7358108-83A8-42F1-84AF-1043344A61B4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F19D0611-B84B-4FD7-BF2E-2DADD5D827ED}" type="pres">
      <dgm:prSet presAssocID="{E7358108-83A8-42F1-84AF-1043344A61B4}" presName="hierChild4" presStyleCnt="0"/>
      <dgm:spPr/>
    </dgm:pt>
    <dgm:pt modelId="{5F48F0E4-2C7E-480D-9A45-E44C79D6BEA5}" type="pres">
      <dgm:prSet presAssocID="{DBFF9E4D-F654-4E3E-A2C7-9EEF27EF4259}" presName="Name37" presStyleLbl="parChTrans1D3" presStyleIdx="0" presStyleCnt="9"/>
      <dgm:spPr/>
      <dgm:t>
        <a:bodyPr/>
        <a:lstStyle/>
        <a:p>
          <a:endParaRPr lang="zh-TW" altLang="en-US"/>
        </a:p>
      </dgm:t>
    </dgm:pt>
    <dgm:pt modelId="{52A0685B-8E88-4949-BB15-552FEC72B4E8}" type="pres">
      <dgm:prSet presAssocID="{C8AEE87B-F7A2-4CFA-BE00-6B9F721DFE96}" presName="hierRoot2" presStyleCnt="0">
        <dgm:presLayoutVars>
          <dgm:hierBranch val="init"/>
        </dgm:presLayoutVars>
      </dgm:prSet>
      <dgm:spPr/>
    </dgm:pt>
    <dgm:pt modelId="{FA1C4779-539B-4C41-B022-5229450B46D4}" type="pres">
      <dgm:prSet presAssocID="{C8AEE87B-F7A2-4CFA-BE00-6B9F721DFE96}" presName="rootComposite" presStyleCnt="0"/>
      <dgm:spPr/>
    </dgm:pt>
    <dgm:pt modelId="{9CB29694-F3D7-41DB-BEBC-33D5343BA11A}" type="pres">
      <dgm:prSet presAssocID="{C8AEE87B-F7A2-4CFA-BE00-6B9F721DFE96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3546AB9-AA88-44E8-A74F-6A7DB71CEDFA}" type="pres">
      <dgm:prSet presAssocID="{C8AEE87B-F7A2-4CFA-BE00-6B9F721DFE96}" presName="rootConnector" presStyleLbl="node3" presStyleIdx="0" presStyleCnt="9"/>
      <dgm:spPr/>
      <dgm:t>
        <a:bodyPr/>
        <a:lstStyle/>
        <a:p>
          <a:endParaRPr lang="zh-TW" altLang="en-US"/>
        </a:p>
      </dgm:t>
    </dgm:pt>
    <dgm:pt modelId="{939C9035-E800-4426-8773-B485420F1BE1}" type="pres">
      <dgm:prSet presAssocID="{C8AEE87B-F7A2-4CFA-BE00-6B9F721DFE96}" presName="hierChild4" presStyleCnt="0"/>
      <dgm:spPr/>
    </dgm:pt>
    <dgm:pt modelId="{CC86D693-DB73-434D-8338-BEB83A333D47}" type="pres">
      <dgm:prSet presAssocID="{C8AEE87B-F7A2-4CFA-BE00-6B9F721DFE96}" presName="hierChild5" presStyleCnt="0"/>
      <dgm:spPr/>
    </dgm:pt>
    <dgm:pt modelId="{1CACF2A5-9765-453F-9602-3749D63C20FF}" type="pres">
      <dgm:prSet presAssocID="{7F7DDA6E-F3A1-4195-9D49-DD6A7A673A53}" presName="Name37" presStyleLbl="parChTrans1D3" presStyleIdx="1" presStyleCnt="9"/>
      <dgm:spPr/>
      <dgm:t>
        <a:bodyPr/>
        <a:lstStyle/>
        <a:p>
          <a:endParaRPr lang="zh-TW" altLang="en-US"/>
        </a:p>
      </dgm:t>
    </dgm:pt>
    <dgm:pt modelId="{797FA106-A9EF-4FA9-96A9-65973C18778A}" type="pres">
      <dgm:prSet presAssocID="{9D5DD00D-D723-41C3-A564-BE447082CEE3}" presName="hierRoot2" presStyleCnt="0">
        <dgm:presLayoutVars>
          <dgm:hierBranch val="init"/>
        </dgm:presLayoutVars>
      </dgm:prSet>
      <dgm:spPr/>
    </dgm:pt>
    <dgm:pt modelId="{FA034065-8D30-499C-83FC-9CDCFFC43DCF}" type="pres">
      <dgm:prSet presAssocID="{9D5DD00D-D723-41C3-A564-BE447082CEE3}" presName="rootComposite" presStyleCnt="0"/>
      <dgm:spPr/>
    </dgm:pt>
    <dgm:pt modelId="{DE79C5C0-52BB-4AB4-B9E4-4D482851A011}" type="pres">
      <dgm:prSet presAssocID="{9D5DD00D-D723-41C3-A564-BE447082CEE3}" presName="rootText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877DBA2-C865-46EE-839A-1D3781B37466}" type="pres">
      <dgm:prSet presAssocID="{9D5DD00D-D723-41C3-A564-BE447082CEE3}" presName="rootConnector" presStyleLbl="node3" presStyleIdx="1" presStyleCnt="9"/>
      <dgm:spPr/>
      <dgm:t>
        <a:bodyPr/>
        <a:lstStyle/>
        <a:p>
          <a:endParaRPr lang="zh-TW" altLang="en-US"/>
        </a:p>
      </dgm:t>
    </dgm:pt>
    <dgm:pt modelId="{410DDF1F-9624-4ABA-AC0C-AF54B5CB8C95}" type="pres">
      <dgm:prSet presAssocID="{9D5DD00D-D723-41C3-A564-BE447082CEE3}" presName="hierChild4" presStyleCnt="0"/>
      <dgm:spPr/>
    </dgm:pt>
    <dgm:pt modelId="{C6C18AC1-59E4-468D-AC2C-5ADE5FFED214}" type="pres">
      <dgm:prSet presAssocID="{9D5DD00D-D723-41C3-A564-BE447082CEE3}" presName="hierChild5" presStyleCnt="0"/>
      <dgm:spPr/>
    </dgm:pt>
    <dgm:pt modelId="{FA5B38AC-797B-4312-B45A-B09C5187349A}" type="pres">
      <dgm:prSet presAssocID="{81BF323F-0728-4CEC-A5C6-E78EFAB532FA}" presName="Name37" presStyleLbl="parChTrans1D3" presStyleIdx="2" presStyleCnt="9"/>
      <dgm:spPr/>
      <dgm:t>
        <a:bodyPr/>
        <a:lstStyle/>
        <a:p>
          <a:endParaRPr lang="zh-TW" altLang="en-US"/>
        </a:p>
      </dgm:t>
    </dgm:pt>
    <dgm:pt modelId="{69F22005-0E27-4DB7-9C51-EBE00F36D749}" type="pres">
      <dgm:prSet presAssocID="{68B252EE-9C0A-4188-A43E-0D986D13139E}" presName="hierRoot2" presStyleCnt="0">
        <dgm:presLayoutVars>
          <dgm:hierBranch val="init"/>
        </dgm:presLayoutVars>
      </dgm:prSet>
      <dgm:spPr/>
    </dgm:pt>
    <dgm:pt modelId="{7B1F7396-A118-4E56-8DC3-FE16D6311B8E}" type="pres">
      <dgm:prSet presAssocID="{68B252EE-9C0A-4188-A43E-0D986D13139E}" presName="rootComposite" presStyleCnt="0"/>
      <dgm:spPr/>
    </dgm:pt>
    <dgm:pt modelId="{58DF7A56-A026-4332-B778-5724E260D9D9}" type="pres">
      <dgm:prSet presAssocID="{68B252EE-9C0A-4188-A43E-0D986D13139E}" presName="rootText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D166CE-3030-491E-8941-378611132950}" type="pres">
      <dgm:prSet presAssocID="{68B252EE-9C0A-4188-A43E-0D986D13139E}" presName="rootConnector" presStyleLbl="node3" presStyleIdx="2" presStyleCnt="9"/>
      <dgm:spPr/>
      <dgm:t>
        <a:bodyPr/>
        <a:lstStyle/>
        <a:p>
          <a:endParaRPr lang="zh-TW" altLang="en-US"/>
        </a:p>
      </dgm:t>
    </dgm:pt>
    <dgm:pt modelId="{4944634E-CD86-43D9-882B-B92CF6579E42}" type="pres">
      <dgm:prSet presAssocID="{68B252EE-9C0A-4188-A43E-0D986D13139E}" presName="hierChild4" presStyleCnt="0"/>
      <dgm:spPr/>
    </dgm:pt>
    <dgm:pt modelId="{40E48525-1DBD-46CA-8C92-983CE72AA768}" type="pres">
      <dgm:prSet presAssocID="{68B252EE-9C0A-4188-A43E-0D986D13139E}" presName="hierChild5" presStyleCnt="0"/>
      <dgm:spPr/>
    </dgm:pt>
    <dgm:pt modelId="{4FB29770-9C0C-481A-A97A-A14FE8965054}" type="pres">
      <dgm:prSet presAssocID="{E7358108-83A8-42F1-84AF-1043344A61B4}" presName="hierChild5" presStyleCnt="0"/>
      <dgm:spPr/>
    </dgm:pt>
    <dgm:pt modelId="{34F89FF5-4CE7-4557-94ED-372F163EBFBB}" type="pres">
      <dgm:prSet presAssocID="{B3FBE738-30A6-4B4A-9DB3-9AB2CC3B1641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EBF4EF29-E177-4261-9BC5-8B137BDD078C}" type="pres">
      <dgm:prSet presAssocID="{BB9FF21B-E75B-43A4-B03F-6C82A45E4511}" presName="hierRoot2" presStyleCnt="0">
        <dgm:presLayoutVars>
          <dgm:hierBranch val="init"/>
        </dgm:presLayoutVars>
      </dgm:prSet>
      <dgm:spPr/>
    </dgm:pt>
    <dgm:pt modelId="{1BF7E742-A9CD-4F8B-9C89-A8F31CBA3F89}" type="pres">
      <dgm:prSet presAssocID="{BB9FF21B-E75B-43A4-B03F-6C82A45E4511}" presName="rootComposite" presStyleCnt="0"/>
      <dgm:spPr/>
    </dgm:pt>
    <dgm:pt modelId="{EA605843-84EA-4778-BB50-59415505C303}" type="pres">
      <dgm:prSet presAssocID="{BB9FF21B-E75B-43A4-B03F-6C82A45E451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8602253-5290-4E90-A5EF-32A901888DAC}" type="pres">
      <dgm:prSet presAssocID="{BB9FF21B-E75B-43A4-B03F-6C82A45E4511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701D8773-02D0-4A03-A1BE-6FAD4C78FAF5}" type="pres">
      <dgm:prSet presAssocID="{BB9FF21B-E75B-43A4-B03F-6C82A45E4511}" presName="hierChild4" presStyleCnt="0"/>
      <dgm:spPr/>
    </dgm:pt>
    <dgm:pt modelId="{E79A5832-DD8A-4441-B652-BD9EC8B7EED1}" type="pres">
      <dgm:prSet presAssocID="{CB39D681-7061-437F-A140-79E3079A753F}" presName="Name37" presStyleLbl="parChTrans1D3" presStyleIdx="3" presStyleCnt="9"/>
      <dgm:spPr/>
      <dgm:t>
        <a:bodyPr/>
        <a:lstStyle/>
        <a:p>
          <a:endParaRPr lang="zh-TW" altLang="en-US"/>
        </a:p>
      </dgm:t>
    </dgm:pt>
    <dgm:pt modelId="{22CF63CF-F5C0-4CE0-B760-6F42ED2537CB}" type="pres">
      <dgm:prSet presAssocID="{807A8DFA-5BDA-4B03-B801-660127571B99}" presName="hierRoot2" presStyleCnt="0">
        <dgm:presLayoutVars>
          <dgm:hierBranch val="init"/>
        </dgm:presLayoutVars>
      </dgm:prSet>
      <dgm:spPr/>
    </dgm:pt>
    <dgm:pt modelId="{02E86EC8-15B0-4C67-B6DD-89E0EFFC2819}" type="pres">
      <dgm:prSet presAssocID="{807A8DFA-5BDA-4B03-B801-660127571B99}" presName="rootComposite" presStyleCnt="0"/>
      <dgm:spPr/>
    </dgm:pt>
    <dgm:pt modelId="{B9F624FB-4B18-4FAE-BC1C-356832304C1D}" type="pres">
      <dgm:prSet presAssocID="{807A8DFA-5BDA-4B03-B801-660127571B99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9241A2-20E2-4232-9D06-88AA9F82E25C}" type="pres">
      <dgm:prSet presAssocID="{807A8DFA-5BDA-4B03-B801-660127571B99}" presName="rootConnector" presStyleLbl="node3" presStyleIdx="3" presStyleCnt="9"/>
      <dgm:spPr/>
      <dgm:t>
        <a:bodyPr/>
        <a:lstStyle/>
        <a:p>
          <a:endParaRPr lang="zh-TW" altLang="en-US"/>
        </a:p>
      </dgm:t>
    </dgm:pt>
    <dgm:pt modelId="{7A94D976-B90C-463C-B25C-11A096826D72}" type="pres">
      <dgm:prSet presAssocID="{807A8DFA-5BDA-4B03-B801-660127571B99}" presName="hierChild4" presStyleCnt="0"/>
      <dgm:spPr/>
    </dgm:pt>
    <dgm:pt modelId="{F4219979-E525-4CF0-ADE0-90D86D4F341D}" type="pres">
      <dgm:prSet presAssocID="{807A8DFA-5BDA-4B03-B801-660127571B99}" presName="hierChild5" presStyleCnt="0"/>
      <dgm:spPr/>
    </dgm:pt>
    <dgm:pt modelId="{AD91993C-55B9-441F-87C0-0719108305AF}" type="pres">
      <dgm:prSet presAssocID="{B429E2B1-9AB4-4DAF-A3D8-FAB2AEC20118}" presName="Name37" presStyleLbl="parChTrans1D3" presStyleIdx="4" presStyleCnt="9"/>
      <dgm:spPr/>
      <dgm:t>
        <a:bodyPr/>
        <a:lstStyle/>
        <a:p>
          <a:endParaRPr lang="zh-TW" altLang="en-US"/>
        </a:p>
      </dgm:t>
    </dgm:pt>
    <dgm:pt modelId="{04809DD7-0456-4040-AB6A-EF301CE687D7}" type="pres">
      <dgm:prSet presAssocID="{5E31DA61-BA7B-4CD0-B08B-CD683A1209DE}" presName="hierRoot2" presStyleCnt="0">
        <dgm:presLayoutVars>
          <dgm:hierBranch val="init"/>
        </dgm:presLayoutVars>
      </dgm:prSet>
      <dgm:spPr/>
    </dgm:pt>
    <dgm:pt modelId="{98E5C590-3007-465A-9B70-B37B2C7779A6}" type="pres">
      <dgm:prSet presAssocID="{5E31DA61-BA7B-4CD0-B08B-CD683A1209DE}" presName="rootComposite" presStyleCnt="0"/>
      <dgm:spPr/>
    </dgm:pt>
    <dgm:pt modelId="{A6632A3E-C71E-4AE1-A356-3690361E8512}" type="pres">
      <dgm:prSet presAssocID="{5E31DA61-BA7B-4CD0-B08B-CD683A1209DE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FA213B4-DAA0-4BB7-88F0-3CEC63244ACD}" type="pres">
      <dgm:prSet presAssocID="{5E31DA61-BA7B-4CD0-B08B-CD683A1209DE}" presName="rootConnector" presStyleLbl="node3" presStyleIdx="4" presStyleCnt="9"/>
      <dgm:spPr/>
      <dgm:t>
        <a:bodyPr/>
        <a:lstStyle/>
        <a:p>
          <a:endParaRPr lang="zh-TW" altLang="en-US"/>
        </a:p>
      </dgm:t>
    </dgm:pt>
    <dgm:pt modelId="{7A2CADE4-A621-4DF2-9FE5-4166F7A34B56}" type="pres">
      <dgm:prSet presAssocID="{5E31DA61-BA7B-4CD0-B08B-CD683A1209DE}" presName="hierChild4" presStyleCnt="0"/>
      <dgm:spPr/>
    </dgm:pt>
    <dgm:pt modelId="{207B4E6D-8E35-4AE0-8471-FC0349E8C238}" type="pres">
      <dgm:prSet presAssocID="{5E31DA61-BA7B-4CD0-B08B-CD683A1209DE}" presName="hierChild5" presStyleCnt="0"/>
      <dgm:spPr/>
    </dgm:pt>
    <dgm:pt modelId="{A57DE60C-F270-4FA8-93C7-711DA242A0C4}" type="pres">
      <dgm:prSet presAssocID="{BB9FF21B-E75B-43A4-B03F-6C82A45E4511}" presName="hierChild5" presStyleCnt="0"/>
      <dgm:spPr/>
    </dgm:pt>
    <dgm:pt modelId="{2B8AB7A6-9DF3-44B8-A462-8360BF7B6F26}" type="pres">
      <dgm:prSet presAssocID="{BA5BADE7-FE02-4E58-AED6-CA6877DD8C92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21B06569-2508-486F-9FBB-07F2AAC6E739}" type="pres">
      <dgm:prSet presAssocID="{86D061FF-D2B9-4444-977F-ADD2F8B26F58}" presName="hierRoot2" presStyleCnt="0">
        <dgm:presLayoutVars>
          <dgm:hierBranch val="init"/>
        </dgm:presLayoutVars>
      </dgm:prSet>
      <dgm:spPr/>
    </dgm:pt>
    <dgm:pt modelId="{83D27435-6FA9-4CD1-A259-430234D25AC3}" type="pres">
      <dgm:prSet presAssocID="{86D061FF-D2B9-4444-977F-ADD2F8B26F58}" presName="rootComposite" presStyleCnt="0"/>
      <dgm:spPr/>
    </dgm:pt>
    <dgm:pt modelId="{027E1B34-93FE-4CE3-8A28-D69A90B48A09}" type="pres">
      <dgm:prSet presAssocID="{86D061FF-D2B9-4444-977F-ADD2F8B26F58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BAD3854-BABD-419A-91AD-A1E38A3CF09E}" type="pres">
      <dgm:prSet presAssocID="{86D061FF-D2B9-4444-977F-ADD2F8B26F58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AF872535-12D7-4ACB-8C05-E0C9E46F7A5D}" type="pres">
      <dgm:prSet presAssocID="{86D061FF-D2B9-4444-977F-ADD2F8B26F58}" presName="hierChild4" presStyleCnt="0"/>
      <dgm:spPr/>
    </dgm:pt>
    <dgm:pt modelId="{E780AC31-68D7-4FDE-AB32-EFBB2D377EE9}" type="pres">
      <dgm:prSet presAssocID="{0CDD43BF-559F-46B2-A99A-AC0F2E14E16C}" presName="Name37" presStyleLbl="parChTrans1D3" presStyleIdx="5" presStyleCnt="9"/>
      <dgm:spPr/>
      <dgm:t>
        <a:bodyPr/>
        <a:lstStyle/>
        <a:p>
          <a:endParaRPr lang="zh-TW" altLang="en-US"/>
        </a:p>
      </dgm:t>
    </dgm:pt>
    <dgm:pt modelId="{CC8D1D23-C19D-4599-B78F-69CF8D98A01C}" type="pres">
      <dgm:prSet presAssocID="{0CF1DFD8-24BF-4C6B-BD01-BEBB8834C8DE}" presName="hierRoot2" presStyleCnt="0">
        <dgm:presLayoutVars>
          <dgm:hierBranch val="init"/>
        </dgm:presLayoutVars>
      </dgm:prSet>
      <dgm:spPr/>
    </dgm:pt>
    <dgm:pt modelId="{F0D9AA5F-E801-4192-BB76-F8C7E54D2D67}" type="pres">
      <dgm:prSet presAssocID="{0CF1DFD8-24BF-4C6B-BD01-BEBB8834C8DE}" presName="rootComposite" presStyleCnt="0"/>
      <dgm:spPr/>
    </dgm:pt>
    <dgm:pt modelId="{FC2AA275-909E-47D7-A861-5FB840A38676}" type="pres">
      <dgm:prSet presAssocID="{0CF1DFD8-24BF-4C6B-BD01-BEBB8834C8DE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1B06913-B69F-4394-9B6A-75C451167FE8}" type="pres">
      <dgm:prSet presAssocID="{0CF1DFD8-24BF-4C6B-BD01-BEBB8834C8DE}" presName="rootConnector" presStyleLbl="node3" presStyleIdx="5" presStyleCnt="9"/>
      <dgm:spPr/>
      <dgm:t>
        <a:bodyPr/>
        <a:lstStyle/>
        <a:p>
          <a:endParaRPr lang="zh-TW" altLang="en-US"/>
        </a:p>
      </dgm:t>
    </dgm:pt>
    <dgm:pt modelId="{A9FF0AF9-2690-4F87-A2D1-8CC1CE60737F}" type="pres">
      <dgm:prSet presAssocID="{0CF1DFD8-24BF-4C6B-BD01-BEBB8834C8DE}" presName="hierChild4" presStyleCnt="0"/>
      <dgm:spPr/>
    </dgm:pt>
    <dgm:pt modelId="{D2E550C4-1298-4A38-810C-CBDBA460AB84}" type="pres">
      <dgm:prSet presAssocID="{0CF1DFD8-24BF-4C6B-BD01-BEBB8834C8DE}" presName="hierChild5" presStyleCnt="0"/>
      <dgm:spPr/>
    </dgm:pt>
    <dgm:pt modelId="{2D80F0C3-C504-4561-A084-06B66D39392D}" type="pres">
      <dgm:prSet presAssocID="{56898A94-E574-4C74-BB23-528EED54EB78}" presName="Name37" presStyleLbl="parChTrans1D3" presStyleIdx="6" presStyleCnt="9"/>
      <dgm:spPr/>
      <dgm:t>
        <a:bodyPr/>
        <a:lstStyle/>
        <a:p>
          <a:endParaRPr lang="zh-TW" altLang="en-US"/>
        </a:p>
      </dgm:t>
    </dgm:pt>
    <dgm:pt modelId="{3D997989-D625-4CC3-A662-6369D61E2715}" type="pres">
      <dgm:prSet presAssocID="{45589563-E41B-44DB-8AFC-34EE8901D150}" presName="hierRoot2" presStyleCnt="0">
        <dgm:presLayoutVars>
          <dgm:hierBranch val="init"/>
        </dgm:presLayoutVars>
      </dgm:prSet>
      <dgm:spPr/>
    </dgm:pt>
    <dgm:pt modelId="{E4A07770-B1C4-4EFA-973E-B6A30965ACB3}" type="pres">
      <dgm:prSet presAssocID="{45589563-E41B-44DB-8AFC-34EE8901D150}" presName="rootComposite" presStyleCnt="0"/>
      <dgm:spPr/>
    </dgm:pt>
    <dgm:pt modelId="{31BD8C53-89B5-4F7C-9478-2F7EA5E507AF}" type="pres">
      <dgm:prSet presAssocID="{45589563-E41B-44DB-8AFC-34EE8901D150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CE4FFBF-227E-49C4-97D7-83977CD95846}" type="pres">
      <dgm:prSet presAssocID="{45589563-E41B-44DB-8AFC-34EE8901D150}" presName="rootConnector" presStyleLbl="node3" presStyleIdx="6" presStyleCnt="9"/>
      <dgm:spPr/>
      <dgm:t>
        <a:bodyPr/>
        <a:lstStyle/>
        <a:p>
          <a:endParaRPr lang="zh-TW" altLang="en-US"/>
        </a:p>
      </dgm:t>
    </dgm:pt>
    <dgm:pt modelId="{EC817ADC-FFF2-4B36-B8D6-826AC4924E83}" type="pres">
      <dgm:prSet presAssocID="{45589563-E41B-44DB-8AFC-34EE8901D150}" presName="hierChild4" presStyleCnt="0"/>
      <dgm:spPr/>
    </dgm:pt>
    <dgm:pt modelId="{39C0F13C-48B1-4F48-9BD2-5E25E97135B1}" type="pres">
      <dgm:prSet presAssocID="{45589563-E41B-44DB-8AFC-34EE8901D150}" presName="hierChild5" presStyleCnt="0"/>
      <dgm:spPr/>
    </dgm:pt>
    <dgm:pt modelId="{FD340AE9-3099-4F19-AE25-6AA406E4942B}" type="pres">
      <dgm:prSet presAssocID="{2888C3D8-9495-4F27-A1DB-649C0F6F0C8E}" presName="Name37" presStyleLbl="parChTrans1D3" presStyleIdx="7" presStyleCnt="9"/>
      <dgm:spPr/>
      <dgm:t>
        <a:bodyPr/>
        <a:lstStyle/>
        <a:p>
          <a:endParaRPr lang="zh-TW" altLang="en-US"/>
        </a:p>
      </dgm:t>
    </dgm:pt>
    <dgm:pt modelId="{31743E06-6A4C-4F53-9E86-086D31640484}" type="pres">
      <dgm:prSet presAssocID="{A20FE1FD-A95C-4766-9690-80DC349AC70F}" presName="hierRoot2" presStyleCnt="0">
        <dgm:presLayoutVars>
          <dgm:hierBranch val="init"/>
        </dgm:presLayoutVars>
      </dgm:prSet>
      <dgm:spPr/>
    </dgm:pt>
    <dgm:pt modelId="{24033014-0642-4849-9F64-2DE52D025A2D}" type="pres">
      <dgm:prSet presAssocID="{A20FE1FD-A95C-4766-9690-80DC349AC70F}" presName="rootComposite" presStyleCnt="0"/>
      <dgm:spPr/>
    </dgm:pt>
    <dgm:pt modelId="{8C04714C-7228-4FE6-AC0C-C1DB88E9F632}" type="pres">
      <dgm:prSet presAssocID="{A20FE1FD-A95C-4766-9690-80DC349AC70F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4A7522A-37FD-4A20-BFE1-3E7225977F7B}" type="pres">
      <dgm:prSet presAssocID="{A20FE1FD-A95C-4766-9690-80DC349AC70F}" presName="rootConnector" presStyleLbl="node3" presStyleIdx="7" presStyleCnt="9"/>
      <dgm:spPr/>
      <dgm:t>
        <a:bodyPr/>
        <a:lstStyle/>
        <a:p>
          <a:endParaRPr lang="zh-TW" altLang="en-US"/>
        </a:p>
      </dgm:t>
    </dgm:pt>
    <dgm:pt modelId="{08FA467A-6995-4503-B201-F0B90825C9B6}" type="pres">
      <dgm:prSet presAssocID="{A20FE1FD-A95C-4766-9690-80DC349AC70F}" presName="hierChild4" presStyleCnt="0"/>
      <dgm:spPr/>
    </dgm:pt>
    <dgm:pt modelId="{1449782C-0015-40DF-98A9-6C83A648E19C}" type="pres">
      <dgm:prSet presAssocID="{A20FE1FD-A95C-4766-9690-80DC349AC70F}" presName="hierChild5" presStyleCnt="0"/>
      <dgm:spPr/>
    </dgm:pt>
    <dgm:pt modelId="{976519EB-C9EC-457C-833C-4D30FFCA6E50}" type="pres">
      <dgm:prSet presAssocID="{86D061FF-D2B9-4444-977F-ADD2F8B26F58}" presName="hierChild5" presStyleCnt="0"/>
      <dgm:spPr/>
    </dgm:pt>
    <dgm:pt modelId="{BDE2651E-B7D5-4C3D-AD07-DA19A512C3EE}" type="pres">
      <dgm:prSet presAssocID="{10800D79-C7F5-402B-9C15-F3A760B05058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68C645D7-DD34-4CEC-B0F6-54DC101682E9}" type="pres">
      <dgm:prSet presAssocID="{AD32A085-D46D-4887-85FE-3881670D4ABC}" presName="hierRoot2" presStyleCnt="0">
        <dgm:presLayoutVars>
          <dgm:hierBranch val="init"/>
        </dgm:presLayoutVars>
      </dgm:prSet>
      <dgm:spPr/>
    </dgm:pt>
    <dgm:pt modelId="{034FFC1D-C8F1-4399-9919-77C16AE52BAA}" type="pres">
      <dgm:prSet presAssocID="{AD32A085-D46D-4887-85FE-3881670D4ABC}" presName="rootComposite" presStyleCnt="0"/>
      <dgm:spPr/>
    </dgm:pt>
    <dgm:pt modelId="{D6D7FEDC-5C4A-4464-B939-F0267B32F854}" type="pres">
      <dgm:prSet presAssocID="{AD32A085-D46D-4887-85FE-3881670D4ABC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609D8FB-3E78-41DF-97D1-426FFD67870A}" type="pres">
      <dgm:prSet presAssocID="{AD32A085-D46D-4887-85FE-3881670D4ABC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F0332430-2094-44BA-B3EC-33A2BD908B64}" type="pres">
      <dgm:prSet presAssocID="{AD32A085-D46D-4887-85FE-3881670D4ABC}" presName="hierChild4" presStyleCnt="0"/>
      <dgm:spPr/>
    </dgm:pt>
    <dgm:pt modelId="{6A9A8A16-8F93-420D-8D9F-15BFBFA09642}" type="pres">
      <dgm:prSet presAssocID="{3F984D36-88C5-4802-A36C-73B6E41E1411}" presName="Name37" presStyleLbl="parChTrans1D3" presStyleIdx="8" presStyleCnt="9"/>
      <dgm:spPr/>
      <dgm:t>
        <a:bodyPr/>
        <a:lstStyle/>
        <a:p>
          <a:endParaRPr lang="zh-TW" altLang="en-US"/>
        </a:p>
      </dgm:t>
    </dgm:pt>
    <dgm:pt modelId="{6D6CECBC-E1EB-4041-B439-B36FA5E3387D}" type="pres">
      <dgm:prSet presAssocID="{39BE0418-99C9-4A4C-9BB7-65D49A05BB31}" presName="hierRoot2" presStyleCnt="0">
        <dgm:presLayoutVars>
          <dgm:hierBranch val="init"/>
        </dgm:presLayoutVars>
      </dgm:prSet>
      <dgm:spPr/>
    </dgm:pt>
    <dgm:pt modelId="{4B595797-582A-4837-876C-CD3AFC63341C}" type="pres">
      <dgm:prSet presAssocID="{39BE0418-99C9-4A4C-9BB7-65D49A05BB31}" presName="rootComposite" presStyleCnt="0"/>
      <dgm:spPr/>
    </dgm:pt>
    <dgm:pt modelId="{A22D8479-F3B5-40E2-B47E-87AA623B4993}" type="pres">
      <dgm:prSet presAssocID="{39BE0418-99C9-4A4C-9BB7-65D49A05BB31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C019BB1-5CF6-423B-ABA0-427EF99217C0}" type="pres">
      <dgm:prSet presAssocID="{39BE0418-99C9-4A4C-9BB7-65D49A05BB31}" presName="rootConnector" presStyleLbl="node3" presStyleIdx="8" presStyleCnt="9"/>
      <dgm:spPr/>
      <dgm:t>
        <a:bodyPr/>
        <a:lstStyle/>
        <a:p>
          <a:endParaRPr lang="zh-TW" altLang="en-US"/>
        </a:p>
      </dgm:t>
    </dgm:pt>
    <dgm:pt modelId="{9DB1C866-67F8-4DB2-99E4-62C28D8B5F6A}" type="pres">
      <dgm:prSet presAssocID="{39BE0418-99C9-4A4C-9BB7-65D49A05BB31}" presName="hierChild4" presStyleCnt="0"/>
      <dgm:spPr/>
    </dgm:pt>
    <dgm:pt modelId="{E25E47E2-1367-4759-BBFA-B5278D8161FC}" type="pres">
      <dgm:prSet presAssocID="{39BE0418-99C9-4A4C-9BB7-65D49A05BB31}" presName="hierChild5" presStyleCnt="0"/>
      <dgm:spPr/>
    </dgm:pt>
    <dgm:pt modelId="{B67C4B9F-07B8-491D-BFF1-185E82B25B50}" type="pres">
      <dgm:prSet presAssocID="{AD32A085-D46D-4887-85FE-3881670D4ABC}" presName="hierChild5" presStyleCnt="0"/>
      <dgm:spPr/>
    </dgm:pt>
    <dgm:pt modelId="{9C6248BC-9AA2-44CB-BA37-19A1DF7EF51B}" type="pres">
      <dgm:prSet presAssocID="{C1995ACD-DEEA-4649-9190-0A2396D6DBA3}" presName="hierChild3" presStyleCnt="0"/>
      <dgm:spPr/>
    </dgm:pt>
  </dgm:ptLst>
  <dgm:cxnLst>
    <dgm:cxn modelId="{9E00E631-3A37-453D-8036-41BFD158F301}" srcId="{C1995ACD-DEEA-4649-9190-0A2396D6DBA3}" destId="{E7358108-83A8-42F1-84AF-1043344A61B4}" srcOrd="0" destOrd="0" parTransId="{69FD09DB-7D78-47CE-93D1-107E376A870E}" sibTransId="{1EE218E9-8B94-451F-A133-38BAF668B8B5}"/>
    <dgm:cxn modelId="{AA09D090-9317-4095-B6E6-E4A683928290}" type="presOf" srcId="{A20FE1FD-A95C-4766-9690-80DC349AC70F}" destId="{8C04714C-7228-4FE6-AC0C-C1DB88E9F632}" srcOrd="0" destOrd="0" presId="urn:microsoft.com/office/officeart/2005/8/layout/orgChart1"/>
    <dgm:cxn modelId="{26F9324B-44A5-4EE4-A830-EBDAA24A23BC}" type="presOf" srcId="{86D061FF-D2B9-4444-977F-ADD2F8B26F58}" destId="{DBAD3854-BABD-419A-91AD-A1E38A3CF09E}" srcOrd="1" destOrd="0" presId="urn:microsoft.com/office/officeart/2005/8/layout/orgChart1"/>
    <dgm:cxn modelId="{D693D372-7061-4242-B7FA-0922BF6D50B1}" srcId="{AD32A085-D46D-4887-85FE-3881670D4ABC}" destId="{39BE0418-99C9-4A4C-9BB7-65D49A05BB31}" srcOrd="0" destOrd="0" parTransId="{3F984D36-88C5-4802-A36C-73B6E41E1411}" sibTransId="{AADAA9E2-AA9B-4FCD-ACF3-BAF5F5DC6DE5}"/>
    <dgm:cxn modelId="{2EBA05DF-25C4-4F07-B7E4-CBCE24FBD8CD}" type="presOf" srcId="{68B252EE-9C0A-4188-A43E-0D986D13139E}" destId="{58DF7A56-A026-4332-B778-5724E260D9D9}" srcOrd="0" destOrd="0" presId="urn:microsoft.com/office/officeart/2005/8/layout/orgChart1"/>
    <dgm:cxn modelId="{2A37767E-672C-464E-931A-BC8365AF4F05}" type="presOf" srcId="{AD32A085-D46D-4887-85FE-3881670D4ABC}" destId="{C609D8FB-3E78-41DF-97D1-426FFD67870A}" srcOrd="1" destOrd="0" presId="urn:microsoft.com/office/officeart/2005/8/layout/orgChart1"/>
    <dgm:cxn modelId="{DB594F0F-D2CE-46D6-8A71-32F88F2A750A}" type="presOf" srcId="{E7358108-83A8-42F1-84AF-1043344A61B4}" destId="{898283FA-7639-445A-95D5-432134CB6ADF}" srcOrd="0" destOrd="0" presId="urn:microsoft.com/office/officeart/2005/8/layout/orgChart1"/>
    <dgm:cxn modelId="{C75B443E-4E99-4FBB-99BA-FA4A0C1A2EDC}" type="presOf" srcId="{A20FE1FD-A95C-4766-9690-80DC349AC70F}" destId="{84A7522A-37FD-4A20-BFE1-3E7225977F7B}" srcOrd="1" destOrd="0" presId="urn:microsoft.com/office/officeart/2005/8/layout/orgChart1"/>
    <dgm:cxn modelId="{96D6EEE7-8235-4C17-9267-91757A269C8B}" type="presOf" srcId="{39BE0418-99C9-4A4C-9BB7-65D49A05BB31}" destId="{BC019BB1-5CF6-423B-ABA0-427EF99217C0}" srcOrd="1" destOrd="0" presId="urn:microsoft.com/office/officeart/2005/8/layout/orgChart1"/>
    <dgm:cxn modelId="{CF050829-6C9D-4F48-974B-656C1923992E}" type="presOf" srcId="{69FD09DB-7D78-47CE-93D1-107E376A870E}" destId="{0D5A4EFE-1C67-4062-B174-8A1DEA7885B2}" srcOrd="0" destOrd="0" presId="urn:microsoft.com/office/officeart/2005/8/layout/orgChart1"/>
    <dgm:cxn modelId="{1EE855D1-1F30-4D92-A653-886CBE94E42C}" type="presOf" srcId="{5E31DA61-BA7B-4CD0-B08B-CD683A1209DE}" destId="{A6632A3E-C71E-4AE1-A356-3690361E8512}" srcOrd="0" destOrd="0" presId="urn:microsoft.com/office/officeart/2005/8/layout/orgChart1"/>
    <dgm:cxn modelId="{1E7CF7F4-880F-46A8-A683-3C17F8E77C97}" type="presOf" srcId="{AD32A085-D46D-4887-85FE-3881670D4ABC}" destId="{D6D7FEDC-5C4A-4464-B939-F0267B32F854}" srcOrd="0" destOrd="0" presId="urn:microsoft.com/office/officeart/2005/8/layout/orgChart1"/>
    <dgm:cxn modelId="{4F0B0D3E-984D-49D4-BF42-B0C2A303B629}" type="presOf" srcId="{86D061FF-D2B9-4444-977F-ADD2F8B26F58}" destId="{027E1B34-93FE-4CE3-8A28-D69A90B48A09}" srcOrd="0" destOrd="0" presId="urn:microsoft.com/office/officeart/2005/8/layout/orgChart1"/>
    <dgm:cxn modelId="{0A001B7D-02A3-44E0-884E-6CD766446281}" srcId="{E7358108-83A8-42F1-84AF-1043344A61B4}" destId="{9D5DD00D-D723-41C3-A564-BE447082CEE3}" srcOrd="1" destOrd="0" parTransId="{7F7DDA6E-F3A1-4195-9D49-DD6A7A673A53}" sibTransId="{CC461DF6-266C-458F-8E69-C9749734EA70}"/>
    <dgm:cxn modelId="{DAD445AE-77E0-447B-A995-A3969FB11BB6}" srcId="{86D061FF-D2B9-4444-977F-ADD2F8B26F58}" destId="{A20FE1FD-A95C-4766-9690-80DC349AC70F}" srcOrd="2" destOrd="0" parTransId="{2888C3D8-9495-4F27-A1DB-649C0F6F0C8E}" sibTransId="{30C40F3C-0B8E-4BAD-A7D3-38CD92A119D6}"/>
    <dgm:cxn modelId="{8585F034-87B5-4354-A241-97380A009B59}" srcId="{E7358108-83A8-42F1-84AF-1043344A61B4}" destId="{68B252EE-9C0A-4188-A43E-0D986D13139E}" srcOrd="2" destOrd="0" parTransId="{81BF323F-0728-4CEC-A5C6-E78EFAB532FA}" sibTransId="{AD05A098-FF6B-4ED5-BD35-CFD2DCD6F823}"/>
    <dgm:cxn modelId="{78F39385-89B2-4678-B14C-4566B6C7C105}" type="presOf" srcId="{C1995ACD-DEEA-4649-9190-0A2396D6DBA3}" destId="{51FCB016-BDCC-466A-AEB8-2EA2F7D30621}" srcOrd="1" destOrd="0" presId="urn:microsoft.com/office/officeart/2005/8/layout/orgChart1"/>
    <dgm:cxn modelId="{022B9709-53D1-4388-BD70-35E5A92F83B5}" type="presOf" srcId="{B429E2B1-9AB4-4DAF-A3D8-FAB2AEC20118}" destId="{AD91993C-55B9-441F-87C0-0719108305AF}" srcOrd="0" destOrd="0" presId="urn:microsoft.com/office/officeart/2005/8/layout/orgChart1"/>
    <dgm:cxn modelId="{E083AA21-4155-48B2-8F94-BCB535ECC4E3}" type="presOf" srcId="{0CDD43BF-559F-46B2-A99A-AC0F2E14E16C}" destId="{E780AC31-68D7-4FDE-AB32-EFBB2D377EE9}" srcOrd="0" destOrd="0" presId="urn:microsoft.com/office/officeart/2005/8/layout/orgChart1"/>
    <dgm:cxn modelId="{EF0895BD-A6E5-4C5F-8734-421F77E7137A}" type="presOf" srcId="{5E31DA61-BA7B-4CD0-B08B-CD683A1209DE}" destId="{5FA213B4-DAA0-4BB7-88F0-3CEC63244ACD}" srcOrd="1" destOrd="0" presId="urn:microsoft.com/office/officeart/2005/8/layout/orgChart1"/>
    <dgm:cxn modelId="{74B08588-A8AA-40FE-A5B1-93EF0CF50E26}" type="presOf" srcId="{C8AEE87B-F7A2-4CFA-BE00-6B9F721DFE96}" destId="{9CB29694-F3D7-41DB-BEBC-33D5343BA11A}" srcOrd="0" destOrd="0" presId="urn:microsoft.com/office/officeart/2005/8/layout/orgChart1"/>
    <dgm:cxn modelId="{B024FF53-4887-4D94-A72D-4D97CAFD64F6}" type="presOf" srcId="{E7358108-83A8-42F1-84AF-1043344A61B4}" destId="{74E53E5B-7DCA-4C09-A9BF-327363D42547}" srcOrd="1" destOrd="0" presId="urn:microsoft.com/office/officeart/2005/8/layout/orgChart1"/>
    <dgm:cxn modelId="{665D2C66-71F9-4798-AD7B-213B21EF38D4}" type="presOf" srcId="{0CF1DFD8-24BF-4C6B-BD01-BEBB8834C8DE}" destId="{FC2AA275-909E-47D7-A861-5FB840A38676}" srcOrd="0" destOrd="0" presId="urn:microsoft.com/office/officeart/2005/8/layout/orgChart1"/>
    <dgm:cxn modelId="{AB480F80-CE0A-4F95-916F-C7173772710C}" type="presOf" srcId="{9D5DD00D-D723-41C3-A564-BE447082CEE3}" destId="{DE79C5C0-52BB-4AB4-B9E4-4D482851A011}" srcOrd="0" destOrd="0" presId="urn:microsoft.com/office/officeart/2005/8/layout/orgChart1"/>
    <dgm:cxn modelId="{FB4A1C85-F1E3-45BF-8CD8-8E9D3AE2F3BA}" type="presOf" srcId="{9D5DD00D-D723-41C3-A564-BE447082CEE3}" destId="{7877DBA2-C865-46EE-839A-1D3781B37466}" srcOrd="1" destOrd="0" presId="urn:microsoft.com/office/officeart/2005/8/layout/orgChart1"/>
    <dgm:cxn modelId="{9935FD93-C4F2-4D60-8FD8-02DB113D79BC}" type="presOf" srcId="{7F7DDA6E-F3A1-4195-9D49-DD6A7A673A53}" destId="{1CACF2A5-9765-453F-9602-3749D63C20FF}" srcOrd="0" destOrd="0" presId="urn:microsoft.com/office/officeart/2005/8/layout/orgChart1"/>
    <dgm:cxn modelId="{934DDD9A-24FF-4BF0-940E-843BF0B8C4A9}" type="presOf" srcId="{39BE0418-99C9-4A4C-9BB7-65D49A05BB31}" destId="{A22D8479-F3B5-40E2-B47E-87AA623B4993}" srcOrd="0" destOrd="0" presId="urn:microsoft.com/office/officeart/2005/8/layout/orgChart1"/>
    <dgm:cxn modelId="{6C081070-BFA6-4451-8423-41FAADBD5092}" type="presOf" srcId="{807A8DFA-5BDA-4B03-B801-660127571B99}" destId="{B9F624FB-4B18-4FAE-BC1C-356832304C1D}" srcOrd="0" destOrd="0" presId="urn:microsoft.com/office/officeart/2005/8/layout/orgChart1"/>
    <dgm:cxn modelId="{657B40C3-3E57-4CCB-9E16-E70710592D61}" type="presOf" srcId="{45589563-E41B-44DB-8AFC-34EE8901D150}" destId="{31BD8C53-89B5-4F7C-9478-2F7EA5E507AF}" srcOrd="0" destOrd="0" presId="urn:microsoft.com/office/officeart/2005/8/layout/orgChart1"/>
    <dgm:cxn modelId="{A8940652-5E36-4B09-BDC7-923AD7A2B90A}" type="presOf" srcId="{C1995ACD-DEEA-4649-9190-0A2396D6DBA3}" destId="{0F6EA74C-FEEA-4A60-8965-C249C259639B}" srcOrd="0" destOrd="0" presId="urn:microsoft.com/office/officeart/2005/8/layout/orgChart1"/>
    <dgm:cxn modelId="{50DAC207-194B-4522-8F60-70329D502C4A}" type="presOf" srcId="{DBFF9E4D-F654-4E3E-A2C7-9EEF27EF4259}" destId="{5F48F0E4-2C7E-480D-9A45-E44C79D6BEA5}" srcOrd="0" destOrd="0" presId="urn:microsoft.com/office/officeart/2005/8/layout/orgChart1"/>
    <dgm:cxn modelId="{B0D333DA-4366-40E3-9447-D37D14EAA057}" type="presOf" srcId="{10800D79-C7F5-402B-9C15-F3A760B05058}" destId="{BDE2651E-B7D5-4C3D-AD07-DA19A512C3EE}" srcOrd="0" destOrd="0" presId="urn:microsoft.com/office/officeart/2005/8/layout/orgChart1"/>
    <dgm:cxn modelId="{D680EA26-5B15-420D-9FA0-DD0C5A469941}" srcId="{29EEBFE2-BEA6-4F35-8D1E-FF7000BD40D5}" destId="{C1995ACD-DEEA-4649-9190-0A2396D6DBA3}" srcOrd="0" destOrd="0" parTransId="{A5ED610D-3F11-454D-B28B-8E429C182DBB}" sibTransId="{CF4FC96D-3D22-44F0-A56F-5F48565B1343}"/>
    <dgm:cxn modelId="{A474708C-9EBF-4ECD-BF09-326E10A1A9BC}" type="presOf" srcId="{B3FBE738-30A6-4B4A-9DB3-9AB2CC3B1641}" destId="{34F89FF5-4CE7-4557-94ED-372F163EBFBB}" srcOrd="0" destOrd="0" presId="urn:microsoft.com/office/officeart/2005/8/layout/orgChart1"/>
    <dgm:cxn modelId="{80C4524F-4DF7-4799-946F-CCB503F3B731}" type="presOf" srcId="{3F984D36-88C5-4802-A36C-73B6E41E1411}" destId="{6A9A8A16-8F93-420D-8D9F-15BFBFA09642}" srcOrd="0" destOrd="0" presId="urn:microsoft.com/office/officeart/2005/8/layout/orgChart1"/>
    <dgm:cxn modelId="{3AE07709-9EB4-4A95-9929-16AE08DFE16B}" type="presOf" srcId="{45589563-E41B-44DB-8AFC-34EE8901D150}" destId="{8CE4FFBF-227E-49C4-97D7-83977CD95846}" srcOrd="1" destOrd="0" presId="urn:microsoft.com/office/officeart/2005/8/layout/orgChart1"/>
    <dgm:cxn modelId="{E4D8F05D-28B4-48A9-9BB5-6EE26DA1C4A4}" type="presOf" srcId="{CB39D681-7061-437F-A140-79E3079A753F}" destId="{E79A5832-DD8A-4441-B652-BD9EC8B7EED1}" srcOrd="0" destOrd="0" presId="urn:microsoft.com/office/officeart/2005/8/layout/orgChart1"/>
    <dgm:cxn modelId="{6AE5289E-380D-477A-8B3F-2DA1D4B51CB3}" srcId="{C1995ACD-DEEA-4649-9190-0A2396D6DBA3}" destId="{BB9FF21B-E75B-43A4-B03F-6C82A45E4511}" srcOrd="1" destOrd="0" parTransId="{B3FBE738-30A6-4B4A-9DB3-9AB2CC3B1641}" sibTransId="{02222961-B9DB-42C2-91C4-66DA7EA2366A}"/>
    <dgm:cxn modelId="{5E40A485-E986-4DF1-9B84-9F421FDAB0BC}" type="presOf" srcId="{BA5BADE7-FE02-4E58-AED6-CA6877DD8C92}" destId="{2B8AB7A6-9DF3-44B8-A462-8360BF7B6F26}" srcOrd="0" destOrd="0" presId="urn:microsoft.com/office/officeart/2005/8/layout/orgChart1"/>
    <dgm:cxn modelId="{EDDD4D9C-7009-4E90-A9EE-E3DD9DF935B6}" type="presOf" srcId="{C8AEE87B-F7A2-4CFA-BE00-6B9F721DFE96}" destId="{23546AB9-AA88-44E8-A74F-6A7DB71CEDFA}" srcOrd="1" destOrd="0" presId="urn:microsoft.com/office/officeart/2005/8/layout/orgChart1"/>
    <dgm:cxn modelId="{8DF793BF-2779-4364-8E86-AD0E5A6E0DE7}" srcId="{BB9FF21B-E75B-43A4-B03F-6C82A45E4511}" destId="{807A8DFA-5BDA-4B03-B801-660127571B99}" srcOrd="0" destOrd="0" parTransId="{CB39D681-7061-437F-A140-79E3079A753F}" sibTransId="{4527A35C-07AB-4D60-998A-707A1A9945D9}"/>
    <dgm:cxn modelId="{692C2E6B-BDFD-4010-A265-F8C30B20FA6C}" srcId="{86D061FF-D2B9-4444-977F-ADD2F8B26F58}" destId="{45589563-E41B-44DB-8AFC-34EE8901D150}" srcOrd="1" destOrd="0" parTransId="{56898A94-E574-4C74-BB23-528EED54EB78}" sibTransId="{9C579D39-AB85-41C8-8432-AFBFC00D9440}"/>
    <dgm:cxn modelId="{34CA90F4-3BEF-443F-B290-94C9ED524EBD}" type="presOf" srcId="{81BF323F-0728-4CEC-A5C6-E78EFAB532FA}" destId="{FA5B38AC-797B-4312-B45A-B09C5187349A}" srcOrd="0" destOrd="0" presId="urn:microsoft.com/office/officeart/2005/8/layout/orgChart1"/>
    <dgm:cxn modelId="{A5A6396D-90A6-4EAB-BD65-C6E3EB328989}" srcId="{BB9FF21B-E75B-43A4-B03F-6C82A45E4511}" destId="{5E31DA61-BA7B-4CD0-B08B-CD683A1209DE}" srcOrd="1" destOrd="0" parTransId="{B429E2B1-9AB4-4DAF-A3D8-FAB2AEC20118}" sibTransId="{EFD350DB-5014-47BD-802E-75E7FEB9EDCE}"/>
    <dgm:cxn modelId="{E3838B30-B14E-4EEB-9770-9A004F60ED7D}" type="presOf" srcId="{2888C3D8-9495-4F27-A1DB-649C0F6F0C8E}" destId="{FD340AE9-3099-4F19-AE25-6AA406E4942B}" srcOrd="0" destOrd="0" presId="urn:microsoft.com/office/officeart/2005/8/layout/orgChart1"/>
    <dgm:cxn modelId="{367BD37E-38CF-4245-9EFA-D01B85B83BD9}" type="presOf" srcId="{56898A94-E574-4C74-BB23-528EED54EB78}" destId="{2D80F0C3-C504-4561-A084-06B66D39392D}" srcOrd="0" destOrd="0" presId="urn:microsoft.com/office/officeart/2005/8/layout/orgChart1"/>
    <dgm:cxn modelId="{97F9CF93-1ADD-4C27-A321-B36B3C7D5089}" srcId="{E7358108-83A8-42F1-84AF-1043344A61B4}" destId="{C8AEE87B-F7A2-4CFA-BE00-6B9F721DFE96}" srcOrd="0" destOrd="0" parTransId="{DBFF9E4D-F654-4E3E-A2C7-9EEF27EF4259}" sibTransId="{EC9178BF-E53B-4AAF-BF49-34A7F5D46978}"/>
    <dgm:cxn modelId="{8E30AF8B-B498-43A6-9E10-84E97522C64C}" type="presOf" srcId="{BB9FF21B-E75B-43A4-B03F-6C82A45E4511}" destId="{D8602253-5290-4E90-A5EF-32A901888DAC}" srcOrd="1" destOrd="0" presId="urn:microsoft.com/office/officeart/2005/8/layout/orgChart1"/>
    <dgm:cxn modelId="{468F5004-FAEB-4B83-ACBE-87CC0951A8B8}" type="presOf" srcId="{807A8DFA-5BDA-4B03-B801-660127571B99}" destId="{079241A2-20E2-4232-9D06-88AA9F82E25C}" srcOrd="1" destOrd="0" presId="urn:microsoft.com/office/officeart/2005/8/layout/orgChart1"/>
    <dgm:cxn modelId="{A22D7F34-B439-4CBC-B05B-B7928B3E9518}" type="presOf" srcId="{BB9FF21B-E75B-43A4-B03F-6C82A45E4511}" destId="{EA605843-84EA-4778-BB50-59415505C303}" srcOrd="0" destOrd="0" presId="urn:microsoft.com/office/officeart/2005/8/layout/orgChart1"/>
    <dgm:cxn modelId="{86B0FB32-42C9-4162-91B1-FFC1DE8460AC}" type="presOf" srcId="{29EEBFE2-BEA6-4F35-8D1E-FF7000BD40D5}" destId="{764024E2-07FC-4A92-AB92-49DAE6C1E5A9}" srcOrd="0" destOrd="0" presId="urn:microsoft.com/office/officeart/2005/8/layout/orgChart1"/>
    <dgm:cxn modelId="{9F8086E4-200A-41A0-985F-6819AAD7FF3C}" srcId="{C1995ACD-DEEA-4649-9190-0A2396D6DBA3}" destId="{AD32A085-D46D-4887-85FE-3881670D4ABC}" srcOrd="3" destOrd="0" parTransId="{10800D79-C7F5-402B-9C15-F3A760B05058}" sibTransId="{B3F636BC-F4CF-43A1-A69B-8541CA9DB61A}"/>
    <dgm:cxn modelId="{20309684-A762-44F5-84F3-A30330CCFCA8}" type="presOf" srcId="{0CF1DFD8-24BF-4C6B-BD01-BEBB8834C8DE}" destId="{D1B06913-B69F-4394-9B6A-75C451167FE8}" srcOrd="1" destOrd="0" presId="urn:microsoft.com/office/officeart/2005/8/layout/orgChart1"/>
    <dgm:cxn modelId="{EE872192-4017-4F2D-B4EC-3F779FABC6B7}" type="presOf" srcId="{68B252EE-9C0A-4188-A43E-0D986D13139E}" destId="{53D166CE-3030-491E-8941-378611132950}" srcOrd="1" destOrd="0" presId="urn:microsoft.com/office/officeart/2005/8/layout/orgChart1"/>
    <dgm:cxn modelId="{828B6D54-699D-4E46-AD40-07C1A62B13D9}" srcId="{C1995ACD-DEEA-4649-9190-0A2396D6DBA3}" destId="{86D061FF-D2B9-4444-977F-ADD2F8B26F58}" srcOrd="2" destOrd="0" parTransId="{BA5BADE7-FE02-4E58-AED6-CA6877DD8C92}" sibTransId="{CFC98E5F-E976-47DE-BF3C-8D713A362CC8}"/>
    <dgm:cxn modelId="{A8E79D71-C7DF-4296-A3C7-24AFAA6DE9C3}" srcId="{86D061FF-D2B9-4444-977F-ADD2F8B26F58}" destId="{0CF1DFD8-24BF-4C6B-BD01-BEBB8834C8DE}" srcOrd="0" destOrd="0" parTransId="{0CDD43BF-559F-46B2-A99A-AC0F2E14E16C}" sibTransId="{4F46DB3D-023A-410E-88AA-FB56A0D3206C}"/>
    <dgm:cxn modelId="{1043DBB4-3E98-4667-AFB0-FE1DD5F4D950}" type="presParOf" srcId="{764024E2-07FC-4A92-AB92-49DAE6C1E5A9}" destId="{341D0529-C993-485F-BFBA-73789AD13323}" srcOrd="0" destOrd="0" presId="urn:microsoft.com/office/officeart/2005/8/layout/orgChart1"/>
    <dgm:cxn modelId="{78CA9623-37D5-4F3C-B069-9D69DC2E1A4A}" type="presParOf" srcId="{341D0529-C993-485F-BFBA-73789AD13323}" destId="{A0EA6964-6D71-4BBB-BFE3-8CE8410BB988}" srcOrd="0" destOrd="0" presId="urn:microsoft.com/office/officeart/2005/8/layout/orgChart1"/>
    <dgm:cxn modelId="{3D3AE38E-E62B-4059-B79C-E624C48E1AEB}" type="presParOf" srcId="{A0EA6964-6D71-4BBB-BFE3-8CE8410BB988}" destId="{0F6EA74C-FEEA-4A60-8965-C249C259639B}" srcOrd="0" destOrd="0" presId="urn:microsoft.com/office/officeart/2005/8/layout/orgChart1"/>
    <dgm:cxn modelId="{9C71D62D-1675-438B-AA43-37D51DE5EFD5}" type="presParOf" srcId="{A0EA6964-6D71-4BBB-BFE3-8CE8410BB988}" destId="{51FCB016-BDCC-466A-AEB8-2EA2F7D30621}" srcOrd="1" destOrd="0" presId="urn:microsoft.com/office/officeart/2005/8/layout/orgChart1"/>
    <dgm:cxn modelId="{00B383F1-0624-4F9F-8EBF-7373AFB2E894}" type="presParOf" srcId="{341D0529-C993-485F-BFBA-73789AD13323}" destId="{70833F56-676C-4F4A-840C-BD3E2F8215EB}" srcOrd="1" destOrd="0" presId="urn:microsoft.com/office/officeart/2005/8/layout/orgChart1"/>
    <dgm:cxn modelId="{05DE051A-5E23-4778-A325-D1F1579CD443}" type="presParOf" srcId="{70833F56-676C-4F4A-840C-BD3E2F8215EB}" destId="{0D5A4EFE-1C67-4062-B174-8A1DEA7885B2}" srcOrd="0" destOrd="0" presId="urn:microsoft.com/office/officeart/2005/8/layout/orgChart1"/>
    <dgm:cxn modelId="{A63E40A7-AC8E-4415-B1CC-227BDEC4160D}" type="presParOf" srcId="{70833F56-676C-4F4A-840C-BD3E2F8215EB}" destId="{DA6DE99B-499E-4D7B-B12E-6186C9E0DD80}" srcOrd="1" destOrd="0" presId="urn:microsoft.com/office/officeart/2005/8/layout/orgChart1"/>
    <dgm:cxn modelId="{9F3E4F81-8AA0-401D-93A6-B88A353D5505}" type="presParOf" srcId="{DA6DE99B-499E-4D7B-B12E-6186C9E0DD80}" destId="{5E9B41E6-1F48-431D-A691-CD0461767939}" srcOrd="0" destOrd="0" presId="urn:microsoft.com/office/officeart/2005/8/layout/orgChart1"/>
    <dgm:cxn modelId="{CF7EEB58-3FBE-472A-8C6B-CF59F3C98D2C}" type="presParOf" srcId="{5E9B41E6-1F48-431D-A691-CD0461767939}" destId="{898283FA-7639-445A-95D5-432134CB6ADF}" srcOrd="0" destOrd="0" presId="urn:microsoft.com/office/officeart/2005/8/layout/orgChart1"/>
    <dgm:cxn modelId="{98C515A6-1102-4510-A994-1DCD286C453B}" type="presParOf" srcId="{5E9B41E6-1F48-431D-A691-CD0461767939}" destId="{74E53E5B-7DCA-4C09-A9BF-327363D42547}" srcOrd="1" destOrd="0" presId="urn:microsoft.com/office/officeart/2005/8/layout/orgChart1"/>
    <dgm:cxn modelId="{28512A22-B8E2-4A81-BCF2-700265A43FC6}" type="presParOf" srcId="{DA6DE99B-499E-4D7B-B12E-6186C9E0DD80}" destId="{F19D0611-B84B-4FD7-BF2E-2DADD5D827ED}" srcOrd="1" destOrd="0" presId="urn:microsoft.com/office/officeart/2005/8/layout/orgChart1"/>
    <dgm:cxn modelId="{A17A21EF-340D-458E-B77C-E7CBE490A8C7}" type="presParOf" srcId="{F19D0611-B84B-4FD7-BF2E-2DADD5D827ED}" destId="{5F48F0E4-2C7E-480D-9A45-E44C79D6BEA5}" srcOrd="0" destOrd="0" presId="urn:microsoft.com/office/officeart/2005/8/layout/orgChart1"/>
    <dgm:cxn modelId="{2800CDEA-0704-4179-93DF-5BBC1CF39406}" type="presParOf" srcId="{F19D0611-B84B-4FD7-BF2E-2DADD5D827ED}" destId="{52A0685B-8E88-4949-BB15-552FEC72B4E8}" srcOrd="1" destOrd="0" presId="urn:microsoft.com/office/officeart/2005/8/layout/orgChart1"/>
    <dgm:cxn modelId="{1A15B882-73EB-42C6-B4D1-EE981DCBA62B}" type="presParOf" srcId="{52A0685B-8E88-4949-BB15-552FEC72B4E8}" destId="{FA1C4779-539B-4C41-B022-5229450B46D4}" srcOrd="0" destOrd="0" presId="urn:microsoft.com/office/officeart/2005/8/layout/orgChart1"/>
    <dgm:cxn modelId="{FD583D59-14F4-4526-B04A-D05BC196D0E2}" type="presParOf" srcId="{FA1C4779-539B-4C41-B022-5229450B46D4}" destId="{9CB29694-F3D7-41DB-BEBC-33D5343BA11A}" srcOrd="0" destOrd="0" presId="urn:microsoft.com/office/officeart/2005/8/layout/orgChart1"/>
    <dgm:cxn modelId="{33AB3DA9-1DAC-4DEA-B665-219F887E230F}" type="presParOf" srcId="{FA1C4779-539B-4C41-B022-5229450B46D4}" destId="{23546AB9-AA88-44E8-A74F-6A7DB71CEDFA}" srcOrd="1" destOrd="0" presId="urn:microsoft.com/office/officeart/2005/8/layout/orgChart1"/>
    <dgm:cxn modelId="{A4000F11-5170-4209-A5E1-590747DA95C1}" type="presParOf" srcId="{52A0685B-8E88-4949-BB15-552FEC72B4E8}" destId="{939C9035-E800-4426-8773-B485420F1BE1}" srcOrd="1" destOrd="0" presId="urn:microsoft.com/office/officeart/2005/8/layout/orgChart1"/>
    <dgm:cxn modelId="{48985431-0B92-48D8-B99D-57B4DD16E09F}" type="presParOf" srcId="{52A0685B-8E88-4949-BB15-552FEC72B4E8}" destId="{CC86D693-DB73-434D-8338-BEB83A333D47}" srcOrd="2" destOrd="0" presId="urn:microsoft.com/office/officeart/2005/8/layout/orgChart1"/>
    <dgm:cxn modelId="{64BB5AE8-5265-4BBB-AAC7-44B0958AA90C}" type="presParOf" srcId="{F19D0611-B84B-4FD7-BF2E-2DADD5D827ED}" destId="{1CACF2A5-9765-453F-9602-3749D63C20FF}" srcOrd="2" destOrd="0" presId="urn:microsoft.com/office/officeart/2005/8/layout/orgChart1"/>
    <dgm:cxn modelId="{80B92C9C-3490-4963-8ED2-B8AC45EE1837}" type="presParOf" srcId="{F19D0611-B84B-4FD7-BF2E-2DADD5D827ED}" destId="{797FA106-A9EF-4FA9-96A9-65973C18778A}" srcOrd="3" destOrd="0" presId="urn:microsoft.com/office/officeart/2005/8/layout/orgChart1"/>
    <dgm:cxn modelId="{A3AD60D3-515A-4897-8452-6D85941692E0}" type="presParOf" srcId="{797FA106-A9EF-4FA9-96A9-65973C18778A}" destId="{FA034065-8D30-499C-83FC-9CDCFFC43DCF}" srcOrd="0" destOrd="0" presId="urn:microsoft.com/office/officeart/2005/8/layout/orgChart1"/>
    <dgm:cxn modelId="{6599FBC5-F4CB-49A7-BD4A-23B77A43F49B}" type="presParOf" srcId="{FA034065-8D30-499C-83FC-9CDCFFC43DCF}" destId="{DE79C5C0-52BB-4AB4-B9E4-4D482851A011}" srcOrd="0" destOrd="0" presId="urn:microsoft.com/office/officeart/2005/8/layout/orgChart1"/>
    <dgm:cxn modelId="{12382437-6035-4B43-9E13-92A4C49A1F82}" type="presParOf" srcId="{FA034065-8D30-499C-83FC-9CDCFFC43DCF}" destId="{7877DBA2-C865-46EE-839A-1D3781B37466}" srcOrd="1" destOrd="0" presId="urn:microsoft.com/office/officeart/2005/8/layout/orgChart1"/>
    <dgm:cxn modelId="{D2BBDFAA-A2DE-4E3F-B96A-6E5211F4A616}" type="presParOf" srcId="{797FA106-A9EF-4FA9-96A9-65973C18778A}" destId="{410DDF1F-9624-4ABA-AC0C-AF54B5CB8C95}" srcOrd="1" destOrd="0" presId="urn:microsoft.com/office/officeart/2005/8/layout/orgChart1"/>
    <dgm:cxn modelId="{8A62002F-423E-443E-BE00-BC41A54AA60B}" type="presParOf" srcId="{797FA106-A9EF-4FA9-96A9-65973C18778A}" destId="{C6C18AC1-59E4-468D-AC2C-5ADE5FFED214}" srcOrd="2" destOrd="0" presId="urn:microsoft.com/office/officeart/2005/8/layout/orgChart1"/>
    <dgm:cxn modelId="{9C6A748D-1723-440A-8A37-F9D03FECA472}" type="presParOf" srcId="{F19D0611-B84B-4FD7-BF2E-2DADD5D827ED}" destId="{FA5B38AC-797B-4312-B45A-B09C5187349A}" srcOrd="4" destOrd="0" presId="urn:microsoft.com/office/officeart/2005/8/layout/orgChart1"/>
    <dgm:cxn modelId="{4EEC899A-8FE2-48B3-A4F6-09D4122CE3EE}" type="presParOf" srcId="{F19D0611-B84B-4FD7-BF2E-2DADD5D827ED}" destId="{69F22005-0E27-4DB7-9C51-EBE00F36D749}" srcOrd="5" destOrd="0" presId="urn:microsoft.com/office/officeart/2005/8/layout/orgChart1"/>
    <dgm:cxn modelId="{460F8FBF-0F25-485F-899F-B45DAD85E650}" type="presParOf" srcId="{69F22005-0E27-4DB7-9C51-EBE00F36D749}" destId="{7B1F7396-A118-4E56-8DC3-FE16D6311B8E}" srcOrd="0" destOrd="0" presId="urn:microsoft.com/office/officeart/2005/8/layout/orgChart1"/>
    <dgm:cxn modelId="{61D60FF0-1464-466C-A39A-EE8E24E3D7D6}" type="presParOf" srcId="{7B1F7396-A118-4E56-8DC3-FE16D6311B8E}" destId="{58DF7A56-A026-4332-B778-5724E260D9D9}" srcOrd="0" destOrd="0" presId="urn:microsoft.com/office/officeart/2005/8/layout/orgChart1"/>
    <dgm:cxn modelId="{F567DE97-4B7C-4A6F-82E0-B748B607E8D4}" type="presParOf" srcId="{7B1F7396-A118-4E56-8DC3-FE16D6311B8E}" destId="{53D166CE-3030-491E-8941-378611132950}" srcOrd="1" destOrd="0" presId="urn:microsoft.com/office/officeart/2005/8/layout/orgChart1"/>
    <dgm:cxn modelId="{3FC51D93-7067-4949-B606-7253F0497DDA}" type="presParOf" srcId="{69F22005-0E27-4DB7-9C51-EBE00F36D749}" destId="{4944634E-CD86-43D9-882B-B92CF6579E42}" srcOrd="1" destOrd="0" presId="urn:microsoft.com/office/officeart/2005/8/layout/orgChart1"/>
    <dgm:cxn modelId="{4AB0FC28-98A7-4995-8292-F179386F3545}" type="presParOf" srcId="{69F22005-0E27-4DB7-9C51-EBE00F36D749}" destId="{40E48525-1DBD-46CA-8C92-983CE72AA768}" srcOrd="2" destOrd="0" presId="urn:microsoft.com/office/officeart/2005/8/layout/orgChart1"/>
    <dgm:cxn modelId="{7F5A75FA-B933-494B-B886-1E44A18B560E}" type="presParOf" srcId="{DA6DE99B-499E-4D7B-B12E-6186C9E0DD80}" destId="{4FB29770-9C0C-481A-A97A-A14FE8965054}" srcOrd="2" destOrd="0" presId="urn:microsoft.com/office/officeart/2005/8/layout/orgChart1"/>
    <dgm:cxn modelId="{DC790FF3-9DDC-4A40-B96E-A015D2D0DE46}" type="presParOf" srcId="{70833F56-676C-4F4A-840C-BD3E2F8215EB}" destId="{34F89FF5-4CE7-4557-94ED-372F163EBFBB}" srcOrd="2" destOrd="0" presId="urn:microsoft.com/office/officeart/2005/8/layout/orgChart1"/>
    <dgm:cxn modelId="{ED243C83-D058-40A8-B693-FAEDD8483815}" type="presParOf" srcId="{70833F56-676C-4F4A-840C-BD3E2F8215EB}" destId="{EBF4EF29-E177-4261-9BC5-8B137BDD078C}" srcOrd="3" destOrd="0" presId="urn:microsoft.com/office/officeart/2005/8/layout/orgChart1"/>
    <dgm:cxn modelId="{844FF437-7DC3-4360-A247-5CA3C68A31C6}" type="presParOf" srcId="{EBF4EF29-E177-4261-9BC5-8B137BDD078C}" destId="{1BF7E742-A9CD-4F8B-9C89-A8F31CBA3F89}" srcOrd="0" destOrd="0" presId="urn:microsoft.com/office/officeart/2005/8/layout/orgChart1"/>
    <dgm:cxn modelId="{D17E7E78-CD77-46B5-BE00-AA0CC60BDA54}" type="presParOf" srcId="{1BF7E742-A9CD-4F8B-9C89-A8F31CBA3F89}" destId="{EA605843-84EA-4778-BB50-59415505C303}" srcOrd="0" destOrd="0" presId="urn:microsoft.com/office/officeart/2005/8/layout/orgChart1"/>
    <dgm:cxn modelId="{8323CDF9-947E-4042-8F8A-DC7AD1C0889C}" type="presParOf" srcId="{1BF7E742-A9CD-4F8B-9C89-A8F31CBA3F89}" destId="{D8602253-5290-4E90-A5EF-32A901888DAC}" srcOrd="1" destOrd="0" presId="urn:microsoft.com/office/officeart/2005/8/layout/orgChart1"/>
    <dgm:cxn modelId="{5C10CC0D-1015-45A3-8634-4E0174339937}" type="presParOf" srcId="{EBF4EF29-E177-4261-9BC5-8B137BDD078C}" destId="{701D8773-02D0-4A03-A1BE-6FAD4C78FAF5}" srcOrd="1" destOrd="0" presId="urn:microsoft.com/office/officeart/2005/8/layout/orgChart1"/>
    <dgm:cxn modelId="{BCA1DD7B-241F-499A-A501-8A82C28A49C8}" type="presParOf" srcId="{701D8773-02D0-4A03-A1BE-6FAD4C78FAF5}" destId="{E79A5832-DD8A-4441-B652-BD9EC8B7EED1}" srcOrd="0" destOrd="0" presId="urn:microsoft.com/office/officeart/2005/8/layout/orgChart1"/>
    <dgm:cxn modelId="{D236F701-5011-4106-B956-404D55FF4C7C}" type="presParOf" srcId="{701D8773-02D0-4A03-A1BE-6FAD4C78FAF5}" destId="{22CF63CF-F5C0-4CE0-B760-6F42ED2537CB}" srcOrd="1" destOrd="0" presId="urn:microsoft.com/office/officeart/2005/8/layout/orgChart1"/>
    <dgm:cxn modelId="{B93BF808-51FE-4987-85EF-3438B52CA6F6}" type="presParOf" srcId="{22CF63CF-F5C0-4CE0-B760-6F42ED2537CB}" destId="{02E86EC8-15B0-4C67-B6DD-89E0EFFC2819}" srcOrd="0" destOrd="0" presId="urn:microsoft.com/office/officeart/2005/8/layout/orgChart1"/>
    <dgm:cxn modelId="{3D286672-439C-41FF-82E1-66B600A3C5AE}" type="presParOf" srcId="{02E86EC8-15B0-4C67-B6DD-89E0EFFC2819}" destId="{B9F624FB-4B18-4FAE-BC1C-356832304C1D}" srcOrd="0" destOrd="0" presId="urn:microsoft.com/office/officeart/2005/8/layout/orgChart1"/>
    <dgm:cxn modelId="{9D72619D-55B7-4873-9516-4C0629D5118A}" type="presParOf" srcId="{02E86EC8-15B0-4C67-B6DD-89E0EFFC2819}" destId="{079241A2-20E2-4232-9D06-88AA9F82E25C}" srcOrd="1" destOrd="0" presId="urn:microsoft.com/office/officeart/2005/8/layout/orgChart1"/>
    <dgm:cxn modelId="{D5C224F1-8693-4839-95F1-80A7D4ADAA24}" type="presParOf" srcId="{22CF63CF-F5C0-4CE0-B760-6F42ED2537CB}" destId="{7A94D976-B90C-463C-B25C-11A096826D72}" srcOrd="1" destOrd="0" presId="urn:microsoft.com/office/officeart/2005/8/layout/orgChart1"/>
    <dgm:cxn modelId="{4579FBE0-4055-42E7-9886-112AF607D208}" type="presParOf" srcId="{22CF63CF-F5C0-4CE0-B760-6F42ED2537CB}" destId="{F4219979-E525-4CF0-ADE0-90D86D4F341D}" srcOrd="2" destOrd="0" presId="urn:microsoft.com/office/officeart/2005/8/layout/orgChart1"/>
    <dgm:cxn modelId="{43801728-08C1-494D-B917-672E1AA1DCD5}" type="presParOf" srcId="{701D8773-02D0-4A03-A1BE-6FAD4C78FAF5}" destId="{AD91993C-55B9-441F-87C0-0719108305AF}" srcOrd="2" destOrd="0" presId="urn:microsoft.com/office/officeart/2005/8/layout/orgChart1"/>
    <dgm:cxn modelId="{4F62D07E-D6D9-4D12-AE67-9028D26B6A0C}" type="presParOf" srcId="{701D8773-02D0-4A03-A1BE-6FAD4C78FAF5}" destId="{04809DD7-0456-4040-AB6A-EF301CE687D7}" srcOrd="3" destOrd="0" presId="urn:microsoft.com/office/officeart/2005/8/layout/orgChart1"/>
    <dgm:cxn modelId="{74FA3781-40DF-4239-8114-EC9B38F5645B}" type="presParOf" srcId="{04809DD7-0456-4040-AB6A-EF301CE687D7}" destId="{98E5C590-3007-465A-9B70-B37B2C7779A6}" srcOrd="0" destOrd="0" presId="urn:microsoft.com/office/officeart/2005/8/layout/orgChart1"/>
    <dgm:cxn modelId="{BD5026E0-0C8D-4DFB-8A60-05B37B661E12}" type="presParOf" srcId="{98E5C590-3007-465A-9B70-B37B2C7779A6}" destId="{A6632A3E-C71E-4AE1-A356-3690361E8512}" srcOrd="0" destOrd="0" presId="urn:microsoft.com/office/officeart/2005/8/layout/orgChart1"/>
    <dgm:cxn modelId="{D03D5B0F-C43F-404C-A4BF-8C63741F7EB1}" type="presParOf" srcId="{98E5C590-3007-465A-9B70-B37B2C7779A6}" destId="{5FA213B4-DAA0-4BB7-88F0-3CEC63244ACD}" srcOrd="1" destOrd="0" presId="urn:microsoft.com/office/officeart/2005/8/layout/orgChart1"/>
    <dgm:cxn modelId="{7E821B55-28CA-440D-8649-3A22A6057F23}" type="presParOf" srcId="{04809DD7-0456-4040-AB6A-EF301CE687D7}" destId="{7A2CADE4-A621-4DF2-9FE5-4166F7A34B56}" srcOrd="1" destOrd="0" presId="urn:microsoft.com/office/officeart/2005/8/layout/orgChart1"/>
    <dgm:cxn modelId="{FCF410D1-B845-436B-BF4E-989EDE54B16E}" type="presParOf" srcId="{04809DD7-0456-4040-AB6A-EF301CE687D7}" destId="{207B4E6D-8E35-4AE0-8471-FC0349E8C238}" srcOrd="2" destOrd="0" presId="urn:microsoft.com/office/officeart/2005/8/layout/orgChart1"/>
    <dgm:cxn modelId="{F9B3FAA4-0F8E-4782-83B3-3BD98A0F46E4}" type="presParOf" srcId="{EBF4EF29-E177-4261-9BC5-8B137BDD078C}" destId="{A57DE60C-F270-4FA8-93C7-711DA242A0C4}" srcOrd="2" destOrd="0" presId="urn:microsoft.com/office/officeart/2005/8/layout/orgChart1"/>
    <dgm:cxn modelId="{2D5943BC-FE66-41F6-B715-04503C6DEB80}" type="presParOf" srcId="{70833F56-676C-4F4A-840C-BD3E2F8215EB}" destId="{2B8AB7A6-9DF3-44B8-A462-8360BF7B6F26}" srcOrd="4" destOrd="0" presId="urn:microsoft.com/office/officeart/2005/8/layout/orgChart1"/>
    <dgm:cxn modelId="{2595BFF9-651F-4705-90C6-154B71DD00D5}" type="presParOf" srcId="{70833F56-676C-4F4A-840C-BD3E2F8215EB}" destId="{21B06569-2508-486F-9FBB-07F2AAC6E739}" srcOrd="5" destOrd="0" presId="urn:microsoft.com/office/officeart/2005/8/layout/orgChart1"/>
    <dgm:cxn modelId="{B99DC571-1DEA-4D8F-A45A-7475F733929B}" type="presParOf" srcId="{21B06569-2508-486F-9FBB-07F2AAC6E739}" destId="{83D27435-6FA9-4CD1-A259-430234D25AC3}" srcOrd="0" destOrd="0" presId="urn:microsoft.com/office/officeart/2005/8/layout/orgChart1"/>
    <dgm:cxn modelId="{BE83DBD0-2D93-44F2-9BAB-01FC009A3CAA}" type="presParOf" srcId="{83D27435-6FA9-4CD1-A259-430234D25AC3}" destId="{027E1B34-93FE-4CE3-8A28-D69A90B48A09}" srcOrd="0" destOrd="0" presId="urn:microsoft.com/office/officeart/2005/8/layout/orgChart1"/>
    <dgm:cxn modelId="{43301CCF-DDE7-408F-9694-45A21C0922AB}" type="presParOf" srcId="{83D27435-6FA9-4CD1-A259-430234D25AC3}" destId="{DBAD3854-BABD-419A-91AD-A1E38A3CF09E}" srcOrd="1" destOrd="0" presId="urn:microsoft.com/office/officeart/2005/8/layout/orgChart1"/>
    <dgm:cxn modelId="{334418F0-6FE1-4946-9E4C-DB1FF500F47D}" type="presParOf" srcId="{21B06569-2508-486F-9FBB-07F2AAC6E739}" destId="{AF872535-12D7-4ACB-8C05-E0C9E46F7A5D}" srcOrd="1" destOrd="0" presId="urn:microsoft.com/office/officeart/2005/8/layout/orgChart1"/>
    <dgm:cxn modelId="{D7B07095-CCAD-4D63-B2FE-9335CA17F1D4}" type="presParOf" srcId="{AF872535-12D7-4ACB-8C05-E0C9E46F7A5D}" destId="{E780AC31-68D7-4FDE-AB32-EFBB2D377EE9}" srcOrd="0" destOrd="0" presId="urn:microsoft.com/office/officeart/2005/8/layout/orgChart1"/>
    <dgm:cxn modelId="{B1047A48-2156-4F91-866A-6908C9244723}" type="presParOf" srcId="{AF872535-12D7-4ACB-8C05-E0C9E46F7A5D}" destId="{CC8D1D23-C19D-4599-B78F-69CF8D98A01C}" srcOrd="1" destOrd="0" presId="urn:microsoft.com/office/officeart/2005/8/layout/orgChart1"/>
    <dgm:cxn modelId="{FD52A0DE-73AE-4540-8D77-BADE2BEF0BEF}" type="presParOf" srcId="{CC8D1D23-C19D-4599-B78F-69CF8D98A01C}" destId="{F0D9AA5F-E801-4192-BB76-F8C7E54D2D67}" srcOrd="0" destOrd="0" presId="urn:microsoft.com/office/officeart/2005/8/layout/orgChart1"/>
    <dgm:cxn modelId="{368991FF-F6FB-47A6-9E04-396157EFCBA2}" type="presParOf" srcId="{F0D9AA5F-E801-4192-BB76-F8C7E54D2D67}" destId="{FC2AA275-909E-47D7-A861-5FB840A38676}" srcOrd="0" destOrd="0" presId="urn:microsoft.com/office/officeart/2005/8/layout/orgChart1"/>
    <dgm:cxn modelId="{37119784-57DC-42C6-8503-8AAEA4FA1516}" type="presParOf" srcId="{F0D9AA5F-E801-4192-BB76-F8C7E54D2D67}" destId="{D1B06913-B69F-4394-9B6A-75C451167FE8}" srcOrd="1" destOrd="0" presId="urn:microsoft.com/office/officeart/2005/8/layout/orgChart1"/>
    <dgm:cxn modelId="{0D90338D-D8C4-47DF-93C3-7B9DCCF63FE7}" type="presParOf" srcId="{CC8D1D23-C19D-4599-B78F-69CF8D98A01C}" destId="{A9FF0AF9-2690-4F87-A2D1-8CC1CE60737F}" srcOrd="1" destOrd="0" presId="urn:microsoft.com/office/officeart/2005/8/layout/orgChart1"/>
    <dgm:cxn modelId="{515F29F9-C7BD-4EBF-8B6D-6E94A7A28F83}" type="presParOf" srcId="{CC8D1D23-C19D-4599-B78F-69CF8D98A01C}" destId="{D2E550C4-1298-4A38-810C-CBDBA460AB84}" srcOrd="2" destOrd="0" presId="urn:microsoft.com/office/officeart/2005/8/layout/orgChart1"/>
    <dgm:cxn modelId="{0FD268F2-2B6B-40AD-8D5E-64E8ED49AB66}" type="presParOf" srcId="{AF872535-12D7-4ACB-8C05-E0C9E46F7A5D}" destId="{2D80F0C3-C504-4561-A084-06B66D39392D}" srcOrd="2" destOrd="0" presId="urn:microsoft.com/office/officeart/2005/8/layout/orgChart1"/>
    <dgm:cxn modelId="{8F01B5D8-73D5-46D6-9705-A3E673705A72}" type="presParOf" srcId="{AF872535-12D7-4ACB-8C05-E0C9E46F7A5D}" destId="{3D997989-D625-4CC3-A662-6369D61E2715}" srcOrd="3" destOrd="0" presId="urn:microsoft.com/office/officeart/2005/8/layout/orgChart1"/>
    <dgm:cxn modelId="{282EF815-EF94-46AC-9C16-4219AF0230B3}" type="presParOf" srcId="{3D997989-D625-4CC3-A662-6369D61E2715}" destId="{E4A07770-B1C4-4EFA-973E-B6A30965ACB3}" srcOrd="0" destOrd="0" presId="urn:microsoft.com/office/officeart/2005/8/layout/orgChart1"/>
    <dgm:cxn modelId="{CFD7E656-5FE4-4226-BD8A-03E650E62BD0}" type="presParOf" srcId="{E4A07770-B1C4-4EFA-973E-B6A30965ACB3}" destId="{31BD8C53-89B5-4F7C-9478-2F7EA5E507AF}" srcOrd="0" destOrd="0" presId="urn:microsoft.com/office/officeart/2005/8/layout/orgChart1"/>
    <dgm:cxn modelId="{C29BFD78-9EED-4196-98F6-98ECE47E81A8}" type="presParOf" srcId="{E4A07770-B1C4-4EFA-973E-B6A30965ACB3}" destId="{8CE4FFBF-227E-49C4-97D7-83977CD95846}" srcOrd="1" destOrd="0" presId="urn:microsoft.com/office/officeart/2005/8/layout/orgChart1"/>
    <dgm:cxn modelId="{09ED870A-9E19-45AF-AAB7-847B5D0E4F9B}" type="presParOf" srcId="{3D997989-D625-4CC3-A662-6369D61E2715}" destId="{EC817ADC-FFF2-4B36-B8D6-826AC4924E83}" srcOrd="1" destOrd="0" presId="urn:microsoft.com/office/officeart/2005/8/layout/orgChart1"/>
    <dgm:cxn modelId="{C0D5E2A8-6A5F-4D61-88B5-CC39F9CC299F}" type="presParOf" srcId="{3D997989-D625-4CC3-A662-6369D61E2715}" destId="{39C0F13C-48B1-4F48-9BD2-5E25E97135B1}" srcOrd="2" destOrd="0" presId="urn:microsoft.com/office/officeart/2005/8/layout/orgChart1"/>
    <dgm:cxn modelId="{FCAE3A4E-0395-423D-835D-D13E3EDCF320}" type="presParOf" srcId="{AF872535-12D7-4ACB-8C05-E0C9E46F7A5D}" destId="{FD340AE9-3099-4F19-AE25-6AA406E4942B}" srcOrd="4" destOrd="0" presId="urn:microsoft.com/office/officeart/2005/8/layout/orgChart1"/>
    <dgm:cxn modelId="{0C0A5F2B-0A41-4401-937C-6E9CA8C73569}" type="presParOf" srcId="{AF872535-12D7-4ACB-8C05-E0C9E46F7A5D}" destId="{31743E06-6A4C-4F53-9E86-086D31640484}" srcOrd="5" destOrd="0" presId="urn:microsoft.com/office/officeart/2005/8/layout/orgChart1"/>
    <dgm:cxn modelId="{2455AF42-5336-4B02-A5B7-D84439273DAF}" type="presParOf" srcId="{31743E06-6A4C-4F53-9E86-086D31640484}" destId="{24033014-0642-4849-9F64-2DE52D025A2D}" srcOrd="0" destOrd="0" presId="urn:microsoft.com/office/officeart/2005/8/layout/orgChart1"/>
    <dgm:cxn modelId="{EA1E4341-DFE7-420F-A766-7C1BA10E9AA2}" type="presParOf" srcId="{24033014-0642-4849-9F64-2DE52D025A2D}" destId="{8C04714C-7228-4FE6-AC0C-C1DB88E9F632}" srcOrd="0" destOrd="0" presId="urn:microsoft.com/office/officeart/2005/8/layout/orgChart1"/>
    <dgm:cxn modelId="{02FD632F-16D0-467F-9173-79DADEE50EA2}" type="presParOf" srcId="{24033014-0642-4849-9F64-2DE52D025A2D}" destId="{84A7522A-37FD-4A20-BFE1-3E7225977F7B}" srcOrd="1" destOrd="0" presId="urn:microsoft.com/office/officeart/2005/8/layout/orgChart1"/>
    <dgm:cxn modelId="{43E9EB31-7695-4F78-8995-0C1861ACF01A}" type="presParOf" srcId="{31743E06-6A4C-4F53-9E86-086D31640484}" destId="{08FA467A-6995-4503-B201-F0B90825C9B6}" srcOrd="1" destOrd="0" presId="urn:microsoft.com/office/officeart/2005/8/layout/orgChart1"/>
    <dgm:cxn modelId="{6CFB45B0-D0A7-4F42-88EE-91F790B528CB}" type="presParOf" srcId="{31743E06-6A4C-4F53-9E86-086D31640484}" destId="{1449782C-0015-40DF-98A9-6C83A648E19C}" srcOrd="2" destOrd="0" presId="urn:microsoft.com/office/officeart/2005/8/layout/orgChart1"/>
    <dgm:cxn modelId="{0B4F3B68-5E13-4A0E-86CC-EB6B298B3266}" type="presParOf" srcId="{21B06569-2508-486F-9FBB-07F2AAC6E739}" destId="{976519EB-C9EC-457C-833C-4D30FFCA6E50}" srcOrd="2" destOrd="0" presId="urn:microsoft.com/office/officeart/2005/8/layout/orgChart1"/>
    <dgm:cxn modelId="{EA468DD1-8A47-46EB-B47B-F50044250145}" type="presParOf" srcId="{70833F56-676C-4F4A-840C-BD3E2F8215EB}" destId="{BDE2651E-B7D5-4C3D-AD07-DA19A512C3EE}" srcOrd="6" destOrd="0" presId="urn:microsoft.com/office/officeart/2005/8/layout/orgChart1"/>
    <dgm:cxn modelId="{225FC20C-B22F-4EE9-8B30-F0AD4E333ABA}" type="presParOf" srcId="{70833F56-676C-4F4A-840C-BD3E2F8215EB}" destId="{68C645D7-DD34-4CEC-B0F6-54DC101682E9}" srcOrd="7" destOrd="0" presId="urn:microsoft.com/office/officeart/2005/8/layout/orgChart1"/>
    <dgm:cxn modelId="{6A88903F-B5D9-4C94-9D66-9CB675C0552E}" type="presParOf" srcId="{68C645D7-DD34-4CEC-B0F6-54DC101682E9}" destId="{034FFC1D-C8F1-4399-9919-77C16AE52BAA}" srcOrd="0" destOrd="0" presId="urn:microsoft.com/office/officeart/2005/8/layout/orgChart1"/>
    <dgm:cxn modelId="{D6C04F45-908F-4DC6-AA66-3ED39E4B65EC}" type="presParOf" srcId="{034FFC1D-C8F1-4399-9919-77C16AE52BAA}" destId="{D6D7FEDC-5C4A-4464-B939-F0267B32F854}" srcOrd="0" destOrd="0" presId="urn:microsoft.com/office/officeart/2005/8/layout/orgChart1"/>
    <dgm:cxn modelId="{37C3AF5D-7615-4973-8EDD-737C369413B8}" type="presParOf" srcId="{034FFC1D-C8F1-4399-9919-77C16AE52BAA}" destId="{C609D8FB-3E78-41DF-97D1-426FFD67870A}" srcOrd="1" destOrd="0" presId="urn:microsoft.com/office/officeart/2005/8/layout/orgChart1"/>
    <dgm:cxn modelId="{3FA40A69-C488-4139-A0BC-3E66EC1C464C}" type="presParOf" srcId="{68C645D7-DD34-4CEC-B0F6-54DC101682E9}" destId="{F0332430-2094-44BA-B3EC-33A2BD908B64}" srcOrd="1" destOrd="0" presId="urn:microsoft.com/office/officeart/2005/8/layout/orgChart1"/>
    <dgm:cxn modelId="{E212A2B3-7864-4CFC-8C27-A90366607AC3}" type="presParOf" srcId="{F0332430-2094-44BA-B3EC-33A2BD908B64}" destId="{6A9A8A16-8F93-420D-8D9F-15BFBFA09642}" srcOrd="0" destOrd="0" presId="urn:microsoft.com/office/officeart/2005/8/layout/orgChart1"/>
    <dgm:cxn modelId="{CFC3300A-9FEA-485E-A61A-9C7D0F4453D5}" type="presParOf" srcId="{F0332430-2094-44BA-B3EC-33A2BD908B64}" destId="{6D6CECBC-E1EB-4041-B439-B36FA5E3387D}" srcOrd="1" destOrd="0" presId="urn:microsoft.com/office/officeart/2005/8/layout/orgChart1"/>
    <dgm:cxn modelId="{11D66CF9-FBC7-4E6A-BD43-161DEE1280A5}" type="presParOf" srcId="{6D6CECBC-E1EB-4041-B439-B36FA5E3387D}" destId="{4B595797-582A-4837-876C-CD3AFC63341C}" srcOrd="0" destOrd="0" presId="urn:microsoft.com/office/officeart/2005/8/layout/orgChart1"/>
    <dgm:cxn modelId="{8501544C-1896-4965-B96B-34A491A928E9}" type="presParOf" srcId="{4B595797-582A-4837-876C-CD3AFC63341C}" destId="{A22D8479-F3B5-40E2-B47E-87AA623B4993}" srcOrd="0" destOrd="0" presId="urn:microsoft.com/office/officeart/2005/8/layout/orgChart1"/>
    <dgm:cxn modelId="{A883BE1F-21A5-4095-BC13-A10BE26F1597}" type="presParOf" srcId="{4B595797-582A-4837-876C-CD3AFC63341C}" destId="{BC019BB1-5CF6-423B-ABA0-427EF99217C0}" srcOrd="1" destOrd="0" presId="urn:microsoft.com/office/officeart/2005/8/layout/orgChart1"/>
    <dgm:cxn modelId="{DA5B8FF2-5CAB-45FA-9442-4F664B81A36B}" type="presParOf" srcId="{6D6CECBC-E1EB-4041-B439-B36FA5E3387D}" destId="{9DB1C866-67F8-4DB2-99E4-62C28D8B5F6A}" srcOrd="1" destOrd="0" presId="urn:microsoft.com/office/officeart/2005/8/layout/orgChart1"/>
    <dgm:cxn modelId="{E5DCEE98-BE1D-4232-A1B5-81C8A99613B7}" type="presParOf" srcId="{6D6CECBC-E1EB-4041-B439-B36FA5E3387D}" destId="{E25E47E2-1367-4759-BBFA-B5278D8161FC}" srcOrd="2" destOrd="0" presId="urn:microsoft.com/office/officeart/2005/8/layout/orgChart1"/>
    <dgm:cxn modelId="{14C9FC57-D804-4044-B940-9F20A85B5456}" type="presParOf" srcId="{68C645D7-DD34-4CEC-B0F6-54DC101682E9}" destId="{B67C4B9F-07B8-491D-BFF1-185E82B25B50}" srcOrd="2" destOrd="0" presId="urn:microsoft.com/office/officeart/2005/8/layout/orgChart1"/>
    <dgm:cxn modelId="{7ED1D957-4B06-4CF3-8FB2-722F112F77D7}" type="presParOf" srcId="{341D0529-C993-485F-BFBA-73789AD13323}" destId="{9C6248BC-9AA2-44CB-BA37-19A1DF7EF5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A8A16-8F93-420D-8D9F-15BFBFA09642}">
      <dsp:nvSpPr>
        <dsp:cNvPr id="0" name=""/>
        <dsp:cNvSpPr/>
      </dsp:nvSpPr>
      <dsp:spPr>
        <a:xfrm>
          <a:off x="6895970" y="1779800"/>
          <a:ext cx="220592" cy="676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6483"/>
              </a:lnTo>
              <a:lnTo>
                <a:pt x="220592" y="676483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2651E-B7D5-4C3D-AD07-DA19A512C3EE}">
      <dsp:nvSpPr>
        <dsp:cNvPr id="0" name=""/>
        <dsp:cNvSpPr/>
      </dsp:nvSpPr>
      <dsp:spPr>
        <a:xfrm>
          <a:off x="4815048" y="735662"/>
          <a:ext cx="2669168" cy="308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14"/>
              </a:lnTo>
              <a:lnTo>
                <a:pt x="2669168" y="154414"/>
              </a:lnTo>
              <a:lnTo>
                <a:pt x="2669168" y="308829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40AE9-3099-4F19-AE25-6AA406E4942B}">
      <dsp:nvSpPr>
        <dsp:cNvPr id="0" name=""/>
        <dsp:cNvSpPr/>
      </dsp:nvSpPr>
      <dsp:spPr>
        <a:xfrm>
          <a:off x="5116524" y="1779800"/>
          <a:ext cx="220592" cy="2764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4758"/>
              </a:lnTo>
              <a:lnTo>
                <a:pt x="220592" y="2764758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0F0C3-C504-4561-A084-06B66D39392D}">
      <dsp:nvSpPr>
        <dsp:cNvPr id="0" name=""/>
        <dsp:cNvSpPr/>
      </dsp:nvSpPr>
      <dsp:spPr>
        <a:xfrm>
          <a:off x="5116524" y="1779800"/>
          <a:ext cx="220592" cy="1720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621"/>
              </a:lnTo>
              <a:lnTo>
                <a:pt x="220592" y="1720621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0AC31-68D7-4FDE-AB32-EFBB2D377EE9}">
      <dsp:nvSpPr>
        <dsp:cNvPr id="0" name=""/>
        <dsp:cNvSpPr/>
      </dsp:nvSpPr>
      <dsp:spPr>
        <a:xfrm>
          <a:off x="5116524" y="1779800"/>
          <a:ext cx="220592" cy="676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6483"/>
              </a:lnTo>
              <a:lnTo>
                <a:pt x="220592" y="676483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AB7A6-9DF3-44B8-A462-8360BF7B6F26}">
      <dsp:nvSpPr>
        <dsp:cNvPr id="0" name=""/>
        <dsp:cNvSpPr/>
      </dsp:nvSpPr>
      <dsp:spPr>
        <a:xfrm>
          <a:off x="4815048" y="735662"/>
          <a:ext cx="889722" cy="308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14"/>
              </a:lnTo>
              <a:lnTo>
                <a:pt x="889722" y="154414"/>
              </a:lnTo>
              <a:lnTo>
                <a:pt x="889722" y="308829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1993C-55B9-441F-87C0-0719108305AF}">
      <dsp:nvSpPr>
        <dsp:cNvPr id="0" name=""/>
        <dsp:cNvSpPr/>
      </dsp:nvSpPr>
      <dsp:spPr>
        <a:xfrm>
          <a:off x="3337078" y="1779800"/>
          <a:ext cx="220592" cy="1720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621"/>
              </a:lnTo>
              <a:lnTo>
                <a:pt x="220592" y="1720621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A5832-DD8A-4441-B652-BD9EC8B7EED1}">
      <dsp:nvSpPr>
        <dsp:cNvPr id="0" name=""/>
        <dsp:cNvSpPr/>
      </dsp:nvSpPr>
      <dsp:spPr>
        <a:xfrm>
          <a:off x="3337078" y="1779800"/>
          <a:ext cx="220592" cy="676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6483"/>
              </a:lnTo>
              <a:lnTo>
                <a:pt x="220592" y="676483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89FF5-4CE7-4557-94ED-372F163EBFBB}">
      <dsp:nvSpPr>
        <dsp:cNvPr id="0" name=""/>
        <dsp:cNvSpPr/>
      </dsp:nvSpPr>
      <dsp:spPr>
        <a:xfrm>
          <a:off x="3925325" y="735662"/>
          <a:ext cx="889722" cy="308829"/>
        </a:xfrm>
        <a:custGeom>
          <a:avLst/>
          <a:gdLst/>
          <a:ahLst/>
          <a:cxnLst/>
          <a:rect l="0" t="0" r="0" b="0"/>
          <a:pathLst>
            <a:path>
              <a:moveTo>
                <a:pt x="889722" y="0"/>
              </a:moveTo>
              <a:lnTo>
                <a:pt x="889722" y="154414"/>
              </a:lnTo>
              <a:lnTo>
                <a:pt x="0" y="154414"/>
              </a:lnTo>
              <a:lnTo>
                <a:pt x="0" y="308829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B38AC-797B-4312-B45A-B09C5187349A}">
      <dsp:nvSpPr>
        <dsp:cNvPr id="0" name=""/>
        <dsp:cNvSpPr/>
      </dsp:nvSpPr>
      <dsp:spPr>
        <a:xfrm>
          <a:off x="1557633" y="1779800"/>
          <a:ext cx="220592" cy="2764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4758"/>
              </a:lnTo>
              <a:lnTo>
                <a:pt x="220592" y="2764758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CF2A5-9765-453F-9602-3749D63C20FF}">
      <dsp:nvSpPr>
        <dsp:cNvPr id="0" name=""/>
        <dsp:cNvSpPr/>
      </dsp:nvSpPr>
      <dsp:spPr>
        <a:xfrm>
          <a:off x="1557633" y="1779800"/>
          <a:ext cx="220592" cy="1720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621"/>
              </a:lnTo>
              <a:lnTo>
                <a:pt x="220592" y="1720621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8F0E4-2C7E-480D-9A45-E44C79D6BEA5}">
      <dsp:nvSpPr>
        <dsp:cNvPr id="0" name=""/>
        <dsp:cNvSpPr/>
      </dsp:nvSpPr>
      <dsp:spPr>
        <a:xfrm>
          <a:off x="1557633" y="1779800"/>
          <a:ext cx="220592" cy="676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6483"/>
              </a:lnTo>
              <a:lnTo>
                <a:pt x="220592" y="676483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EFE-1C67-4062-B174-8A1DEA7885B2}">
      <dsp:nvSpPr>
        <dsp:cNvPr id="0" name=""/>
        <dsp:cNvSpPr/>
      </dsp:nvSpPr>
      <dsp:spPr>
        <a:xfrm>
          <a:off x="2145879" y="735662"/>
          <a:ext cx="2669168" cy="308829"/>
        </a:xfrm>
        <a:custGeom>
          <a:avLst/>
          <a:gdLst/>
          <a:ahLst/>
          <a:cxnLst/>
          <a:rect l="0" t="0" r="0" b="0"/>
          <a:pathLst>
            <a:path>
              <a:moveTo>
                <a:pt x="2669168" y="0"/>
              </a:moveTo>
              <a:lnTo>
                <a:pt x="2669168" y="154414"/>
              </a:lnTo>
              <a:lnTo>
                <a:pt x="0" y="154414"/>
              </a:lnTo>
              <a:lnTo>
                <a:pt x="0" y="308829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EA74C-FEEA-4A60-8965-C249C259639B}">
      <dsp:nvSpPr>
        <dsp:cNvPr id="0" name=""/>
        <dsp:cNvSpPr/>
      </dsp:nvSpPr>
      <dsp:spPr>
        <a:xfrm>
          <a:off x="3608797" y="354"/>
          <a:ext cx="2412502" cy="735308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3608797" y="354"/>
        <a:ext cx="2412502" cy="735308"/>
      </dsp:txXfrm>
    </dsp:sp>
    <dsp:sp modelId="{898283FA-7639-445A-95D5-432134CB6ADF}">
      <dsp:nvSpPr>
        <dsp:cNvPr id="0" name=""/>
        <dsp:cNvSpPr/>
      </dsp:nvSpPr>
      <dsp:spPr>
        <a:xfrm>
          <a:off x="1410571" y="1044492"/>
          <a:ext cx="1470616" cy="735308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err="1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Rule_Base</a:t>
          </a:r>
          <a:endParaRPr lang="zh-TW" altLang="en-US" sz="24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1410571" y="1044492"/>
        <a:ext cx="1470616" cy="735308"/>
      </dsp:txXfrm>
    </dsp:sp>
    <dsp:sp modelId="{9CB29694-F3D7-41DB-BEBC-33D5343BA11A}">
      <dsp:nvSpPr>
        <dsp:cNvPr id="0" name=""/>
        <dsp:cNvSpPr/>
      </dsp:nvSpPr>
      <dsp:spPr>
        <a:xfrm>
          <a:off x="1778225" y="2088629"/>
          <a:ext cx="1470616" cy="735308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</a:t>
          </a:r>
          <a:r>
            <a:rPr lang="zh-TW" altLang="en-US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遊戲</a:t>
          </a:r>
          <a:endParaRPr lang="zh-TW" altLang="en-US" sz="17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1778225" y="2088629"/>
        <a:ext cx="1470616" cy="735308"/>
      </dsp:txXfrm>
    </dsp:sp>
    <dsp:sp modelId="{DE79C5C0-52BB-4AB4-B9E4-4D482851A011}">
      <dsp:nvSpPr>
        <dsp:cNvPr id="0" name=""/>
        <dsp:cNvSpPr/>
      </dsp:nvSpPr>
      <dsp:spPr>
        <a:xfrm>
          <a:off x="1778225" y="3132767"/>
          <a:ext cx="1470616" cy="735308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撰寫</a:t>
          </a:r>
          <a:r>
            <a:rPr lang="en-US" altLang="zh-TW" sz="1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78225" y="3132767"/>
        <a:ext cx="1470616" cy="735308"/>
      </dsp:txXfrm>
    </dsp:sp>
    <dsp:sp modelId="{58DF7A56-A026-4332-B778-5724E260D9D9}">
      <dsp:nvSpPr>
        <dsp:cNvPr id="0" name=""/>
        <dsp:cNvSpPr/>
      </dsp:nvSpPr>
      <dsp:spPr>
        <a:xfrm>
          <a:off x="1778225" y="4176905"/>
          <a:ext cx="1470616" cy="735308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存取</a:t>
          </a:r>
          <a:r>
            <a:rPr lang="en-US" altLang="zh-TW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Pickle</a:t>
          </a:r>
          <a:endParaRPr lang="zh-TW" altLang="en-US" sz="17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1778225" y="4176905"/>
        <a:ext cx="1470616" cy="735308"/>
      </dsp:txXfrm>
    </dsp:sp>
    <dsp:sp modelId="{EA605843-84EA-4778-BB50-59415505C303}">
      <dsp:nvSpPr>
        <dsp:cNvPr id="0" name=""/>
        <dsp:cNvSpPr/>
      </dsp:nvSpPr>
      <dsp:spPr>
        <a:xfrm>
          <a:off x="3190017" y="1044492"/>
          <a:ext cx="1470616" cy="735308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3190017" y="1044492"/>
        <a:ext cx="1470616" cy="735308"/>
      </dsp:txXfrm>
    </dsp:sp>
    <dsp:sp modelId="{B9F624FB-4B18-4FAE-BC1C-356832304C1D}">
      <dsp:nvSpPr>
        <dsp:cNvPr id="0" name=""/>
        <dsp:cNvSpPr/>
      </dsp:nvSpPr>
      <dsp:spPr>
        <a:xfrm>
          <a:off x="3557671" y="2088629"/>
          <a:ext cx="1470616" cy="735308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可運用的</a:t>
          </a:r>
          <a:r>
            <a:rPr lang="en-US" altLang="zh-TW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Pickle</a:t>
          </a:r>
          <a:endParaRPr lang="zh-TW" altLang="en-US" sz="17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3557671" y="2088629"/>
        <a:ext cx="1470616" cy="735308"/>
      </dsp:txXfrm>
    </dsp:sp>
    <dsp:sp modelId="{A6632A3E-C71E-4AE1-A356-3690361E8512}">
      <dsp:nvSpPr>
        <dsp:cNvPr id="0" name=""/>
        <dsp:cNvSpPr/>
      </dsp:nvSpPr>
      <dsp:spPr>
        <a:xfrm>
          <a:off x="3557671" y="3132767"/>
          <a:ext cx="1470616" cy="735308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撰寫訓練程式</a:t>
          </a:r>
          <a:endParaRPr lang="zh-TW" altLang="en-US" sz="17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3557671" y="3132767"/>
        <a:ext cx="1470616" cy="735308"/>
      </dsp:txXfrm>
    </dsp:sp>
    <dsp:sp modelId="{027E1B34-93FE-4CE3-8A28-D69A90B48A09}">
      <dsp:nvSpPr>
        <dsp:cNvPr id="0" name=""/>
        <dsp:cNvSpPr/>
      </dsp:nvSpPr>
      <dsp:spPr>
        <a:xfrm>
          <a:off x="4969463" y="1044492"/>
          <a:ext cx="1470616" cy="735308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</a:t>
          </a:r>
          <a:endParaRPr lang="zh-TW" altLang="en-US" sz="24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4969463" y="1044492"/>
        <a:ext cx="1470616" cy="735308"/>
      </dsp:txXfrm>
    </dsp:sp>
    <dsp:sp modelId="{FC2AA275-909E-47D7-A861-5FB840A38676}">
      <dsp:nvSpPr>
        <dsp:cNvPr id="0" name=""/>
        <dsp:cNvSpPr/>
      </dsp:nvSpPr>
      <dsp:spPr>
        <a:xfrm>
          <a:off x="5337117" y="2088629"/>
          <a:ext cx="1470616" cy="735308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訓練結果測試</a:t>
          </a:r>
          <a:endParaRPr lang="zh-TW" altLang="en-US" sz="17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5337117" y="2088629"/>
        <a:ext cx="1470616" cy="735308"/>
      </dsp:txXfrm>
    </dsp:sp>
    <dsp:sp modelId="{31BD8C53-89B5-4F7C-9478-2F7EA5E507AF}">
      <dsp:nvSpPr>
        <dsp:cNvPr id="0" name=""/>
        <dsp:cNvSpPr/>
      </dsp:nvSpPr>
      <dsp:spPr>
        <a:xfrm>
          <a:off x="5337117" y="3132767"/>
          <a:ext cx="1470616" cy="735308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取得可用記錄</a:t>
          </a:r>
          <a:endParaRPr lang="zh-TW" altLang="en-US" sz="17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5337117" y="3132767"/>
        <a:ext cx="1470616" cy="735308"/>
      </dsp:txXfrm>
    </dsp:sp>
    <dsp:sp modelId="{8C04714C-7228-4FE6-AC0C-C1DB88E9F632}">
      <dsp:nvSpPr>
        <dsp:cNvPr id="0" name=""/>
        <dsp:cNvSpPr/>
      </dsp:nvSpPr>
      <dsp:spPr>
        <a:xfrm>
          <a:off x="5337117" y="4176905"/>
          <a:ext cx="1470616" cy="735308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再次進行訓練</a:t>
          </a:r>
          <a:endParaRPr lang="zh-TW" altLang="en-US" sz="17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5337117" y="4176905"/>
        <a:ext cx="1470616" cy="735308"/>
      </dsp:txXfrm>
    </dsp:sp>
    <dsp:sp modelId="{D6D7FEDC-5C4A-4464-B939-F0267B32F854}">
      <dsp:nvSpPr>
        <dsp:cNvPr id="0" name=""/>
        <dsp:cNvSpPr/>
      </dsp:nvSpPr>
      <dsp:spPr>
        <a:xfrm>
          <a:off x="6748909" y="1044492"/>
          <a:ext cx="1470616" cy="735308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sp:txBody>
      <dsp:txXfrm>
        <a:off x="6748909" y="1044492"/>
        <a:ext cx="1470616" cy="735308"/>
      </dsp:txXfrm>
    </dsp:sp>
    <dsp:sp modelId="{A22D8479-F3B5-40E2-B47E-87AA623B4993}">
      <dsp:nvSpPr>
        <dsp:cNvPr id="0" name=""/>
        <dsp:cNvSpPr/>
      </dsp:nvSpPr>
      <dsp:spPr>
        <a:xfrm>
          <a:off x="7116563" y="2088629"/>
          <a:ext cx="1470616" cy="735308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成績</a:t>
          </a:r>
          <a:endParaRPr lang="zh-TW" altLang="en-US" sz="1700" kern="1200" dirty="0"/>
        </a:p>
      </dsp:txBody>
      <dsp:txXfrm>
        <a:off x="7116563" y="2088629"/>
        <a:ext cx="1470616" cy="735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1BCFE4-69B7-40AF-9778-AAEF66EFE432}" type="datetime2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t>2019年12月11日</a:t>
            </a:fld>
            <a:endParaRPr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zh-TW">
                <a:latin typeface="細明體" panose="02020509000000000000" pitchFamily="49" charset="-120"/>
                <a:ea typeface="細明體" panose="02020509000000000000" pitchFamily="49" charset="-120"/>
              </a:rPr>
              <a:t>‹#›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A0AFF6A3-05A2-43C9-BAC6-E7F777C40D60}" type="datetime2">
              <a:rPr lang="zh-TW" altLang="en-US" smtClean="0"/>
              <a:pPr/>
              <a:t>2019年12月11日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BB98AFB-CB0D-4DFE-87B9-B4B0D0DE73C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6325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354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462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/>
            </a:lvl1pPr>
          </a:lstStyle>
          <a:p>
            <a:fld id="{DF1CA1B2-0B65-48FF-A4EF-D52F44E0BC0E}" type="datetime2">
              <a:rPr lang="zh-TW" altLang="en-US" smtClean="0"/>
              <a:pPr/>
              <a:t>2019年12月11日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90557D-BF90-4EAC-8435-FD0F2293EA9D}" type="datetime2">
              <a:rPr lang="zh-TW" altLang="en-US" smtClean="0"/>
              <a:pPr/>
              <a:t>2019年12月11日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A06F219-A01D-46C2-AB8F-66850193113A}" type="datetime2">
              <a:rPr lang="zh-TW" altLang="en-US" smtClean="0"/>
              <a:pPr/>
              <a:t>2019年12月11日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B8F7E0-475E-4A4F-B251-AF4D4B9F823E}" type="datetime2">
              <a:rPr lang="zh-TW" altLang="en-US" smtClean="0"/>
              <a:pPr/>
              <a:t>2019年12月11日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CD96140-6517-4429-8245-8048EFFD722F}" type="datetime2">
              <a:rPr lang="zh-TW" altLang="en-US" smtClean="0"/>
              <a:pPr/>
              <a:t>2019年12月11日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214E14-FC91-4A98-BE2C-45A91C87CABA}" type="datetime2">
              <a:rPr lang="zh-TW" altLang="en-US" smtClean="0"/>
              <a:pPr/>
              <a:t>2019年12月11日</a:t>
            </a:fld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90FCD0-1450-4EF5-9EB6-93838DB68598}" type="datetime2">
              <a:rPr lang="zh-TW" altLang="en-US" smtClean="0"/>
              <a:pPr/>
              <a:t>2019年12月11日</a:t>
            </a:fld>
            <a:endParaRPr 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F19C76-1DF4-4157-8E83-99CDD7C5813A}" type="datetime2">
              <a:rPr lang="zh-TW" altLang="en-US" smtClean="0"/>
              <a:pPr/>
              <a:t>2019年12月11日</a:t>
            </a:fld>
            <a:endParaRPr 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0150BE-B45A-4071-8F2D-10F115658B39}" type="datetime2">
              <a:rPr lang="zh-TW" altLang="en-US" smtClean="0"/>
              <a:pPr/>
              <a:t>2019年12月11日</a:t>
            </a:fld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DB22753-B0A9-4CCB-8874-8C3403729D00}" type="datetime2">
              <a:rPr lang="zh-TW" altLang="en-US" smtClean="0"/>
              <a:pPr/>
              <a:t>2019年12月11日</a:t>
            </a:fld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BD8E3081-8997-4FCC-AA9C-554AF3E1C629}" type="datetime2">
              <a:rPr lang="zh-TW" altLang="en-US" smtClean="0"/>
              <a:pPr/>
              <a:t>2019年12月11日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</a:defRPr>
            </a:lvl1pPr>
          </a:lstStyle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7765502" cy="2514601"/>
          </a:xfrm>
        </p:spPr>
        <p:txBody>
          <a:bodyPr rtlCol="0"/>
          <a:lstStyle/>
          <a:p>
            <a:pPr rtl="0"/>
            <a:r>
              <a:rPr lang="en-US" altLang="zh-TW" dirty="0" smtClean="0">
                <a:ea typeface="Microsoft JhengHei UI" panose="020B0604030504040204" pitchFamily="34" charset="-120"/>
              </a:rPr>
              <a:t>Ping Pong </a:t>
            </a:r>
            <a:r>
              <a:rPr lang="en-US" altLang="zh-TW" dirty="0" err="1" smtClean="0">
                <a:ea typeface="Microsoft JhengHei UI" panose="020B0604030504040204" pitchFamily="34" charset="-120"/>
              </a:rPr>
              <a:t>Mechine</a:t>
            </a:r>
            <a:r>
              <a:rPr lang="en-US" altLang="zh-TW" dirty="0" smtClean="0">
                <a:ea typeface="Microsoft JhengHei UI" panose="020B0604030504040204" pitchFamily="34" charset="-120"/>
              </a:rPr>
              <a:t> Learning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329656"/>
          </a:xfrm>
        </p:spPr>
        <p:txBody>
          <a:bodyPr rtlCol="0"/>
          <a:lstStyle/>
          <a:p>
            <a:pPr rtl="0"/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 李俊緯 </a:t>
            </a:r>
            <a:r>
              <a:rPr lang="en-US" altLang="zh-TW" dirty="0" smtClean="0"/>
              <a:t>0552043</a:t>
            </a:r>
          </a:p>
          <a:p>
            <a:pPr rtl="0"/>
            <a:r>
              <a:rPr lang="en-US" altLang="zh-TW" dirty="0"/>
              <a:t>	</a:t>
            </a:r>
            <a:r>
              <a:rPr lang="zh-TW" altLang="en-US" dirty="0" smtClean="0"/>
              <a:t>金建宇 </a:t>
            </a:r>
            <a:r>
              <a:rPr lang="en-US" altLang="zh-TW" dirty="0" smtClean="0"/>
              <a:t>0552017</a:t>
            </a:r>
          </a:p>
          <a:p>
            <a:pPr rtl="0"/>
            <a:r>
              <a:rPr lang="en-US" altLang="zh-TW" dirty="0"/>
              <a:t>	</a:t>
            </a:r>
            <a:r>
              <a:rPr lang="zh-TW" altLang="en-US" dirty="0" smtClean="0"/>
              <a:t>陳煜翔 </a:t>
            </a:r>
            <a:r>
              <a:rPr lang="en-US" altLang="zh-TW" dirty="0" smtClean="0"/>
              <a:t>0552002	</a:t>
            </a:r>
          </a:p>
          <a:p>
            <a:pPr rtl="0"/>
            <a:r>
              <a:rPr lang="en-US" altLang="zh-TW" dirty="0"/>
              <a:t>	</a:t>
            </a:r>
            <a:r>
              <a:rPr lang="zh-TW" altLang="en-US" dirty="0" smtClean="0"/>
              <a:t>林俊豪 </a:t>
            </a:r>
            <a:r>
              <a:rPr lang="en-US" altLang="zh-TW" dirty="0" smtClean="0"/>
              <a:t>0552041</a:t>
            </a:r>
          </a:p>
          <a:p>
            <a:pPr rtl="0"/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	</a:t>
            </a:r>
            <a:r>
              <a:rPr lang="zh-TW" altLang="en-US" dirty="0" smtClean="0"/>
              <a:t>蔡澔緯 </a:t>
            </a:r>
            <a:r>
              <a:rPr lang="en-US" altLang="zh-TW" dirty="0" smtClean="0"/>
              <a:t>0552042</a:t>
            </a:r>
            <a:endParaRPr lang="zh-TW" altLang="en-US" dirty="0"/>
          </a:p>
          <a:p>
            <a:pPr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zh-TW" altLang="en-US" dirty="0" smtClean="0">
                <a:ea typeface="Microsoft JhengHei UI" panose="020B0604030504040204" pitchFamily="34" charset="-120"/>
              </a:rPr>
              <a:t>目錄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1629916" y="1988840"/>
            <a:ext cx="2859435" cy="864096"/>
            <a:chOff x="1074737" y="1700808"/>
            <a:chExt cx="2859435" cy="864096"/>
          </a:xfrm>
        </p:grpSpPr>
        <p:sp>
          <p:nvSpPr>
            <p:cNvPr id="5" name="等腰三角形 4"/>
            <p:cNvSpPr/>
            <p:nvPr/>
          </p:nvSpPr>
          <p:spPr>
            <a:xfrm rot="5400000">
              <a:off x="1015144" y="1760401"/>
              <a:ext cx="864096" cy="744910"/>
            </a:xfrm>
            <a:prstGeom prst="triangle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061964" y="1871246"/>
              <a:ext cx="18722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TW" altLang="en-US" sz="2800" dirty="0" smtClean="0">
                  <a:solidFill>
                    <a:schemeClr val="accent4">
                      <a:lumMod val="50000"/>
                    </a:schemeClr>
                  </a:solidFill>
                </a:rPr>
                <a:t>專案需求</a:t>
              </a: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6310436" y="1988840"/>
            <a:ext cx="2859435" cy="864096"/>
            <a:chOff x="1074737" y="1700808"/>
            <a:chExt cx="2859435" cy="864096"/>
          </a:xfrm>
        </p:grpSpPr>
        <p:sp>
          <p:nvSpPr>
            <p:cNvPr id="11" name="等腰三角形 10"/>
            <p:cNvSpPr/>
            <p:nvPr/>
          </p:nvSpPr>
          <p:spPr>
            <a:xfrm rot="5400000">
              <a:off x="1015144" y="1760401"/>
              <a:ext cx="864096" cy="744910"/>
            </a:xfrm>
            <a:prstGeom prst="triangle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2061964" y="1871246"/>
              <a:ext cx="18722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TW" altLang="en-US" sz="2800" dirty="0" smtClean="0">
                  <a:solidFill>
                    <a:schemeClr val="accent4">
                      <a:lumMod val="50000"/>
                    </a:schemeClr>
                  </a:solidFill>
                </a:rPr>
                <a:t>專案分析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1629916" y="3389085"/>
            <a:ext cx="2859435" cy="864096"/>
            <a:chOff x="1074737" y="1700808"/>
            <a:chExt cx="2859435" cy="864096"/>
          </a:xfrm>
        </p:grpSpPr>
        <p:sp>
          <p:nvSpPr>
            <p:cNvPr id="14" name="等腰三角形 13"/>
            <p:cNvSpPr/>
            <p:nvPr/>
          </p:nvSpPr>
          <p:spPr>
            <a:xfrm rot="5400000">
              <a:off x="1015144" y="1760401"/>
              <a:ext cx="864096" cy="744910"/>
            </a:xfrm>
            <a:prstGeom prst="triangle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2061964" y="1871246"/>
              <a:ext cx="18722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TW" altLang="en-US" sz="2800" dirty="0" smtClean="0">
                  <a:solidFill>
                    <a:schemeClr val="accent4">
                      <a:lumMod val="50000"/>
                    </a:schemeClr>
                  </a:solidFill>
                </a:rPr>
                <a:t>專案設計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ea typeface="Microsoft JhengHei UI" panose="020B0604030504040204" pitchFamily="34" charset="-120"/>
              </a:rPr>
              <a:t>專案需求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065212" y="1828800"/>
            <a:ext cx="9853736" cy="4912568"/>
          </a:xfrm>
        </p:spPr>
        <p:txBody>
          <a:bodyPr rtlCol="0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 smtClean="0"/>
              <a:t>功能需求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smtClean="0"/>
              <a:t>	</a:t>
            </a:r>
            <a:r>
              <a:rPr lang="zh-TW" altLang="en-US" sz="2400" dirty="0" smtClean="0"/>
              <a:t>利用</a:t>
            </a:r>
            <a:r>
              <a:rPr lang="en-US" altLang="zh-TW" sz="2400" dirty="0" err="1" smtClean="0"/>
              <a:t>Mechine</a:t>
            </a:r>
            <a:r>
              <a:rPr lang="en-US" altLang="zh-TW" sz="2400" dirty="0" smtClean="0"/>
              <a:t> Learning </a:t>
            </a:r>
            <a:r>
              <a:rPr lang="zh-TW" altLang="en-US" sz="2400" dirty="0" smtClean="0"/>
              <a:t>來學習如何回擊球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</a:t>
            </a:r>
            <a:r>
              <a:rPr lang="zh-TW" altLang="en-US" sz="2400" dirty="0" smtClean="0"/>
              <a:t>在遊戲</a:t>
            </a:r>
            <a:r>
              <a:rPr lang="zh-TW" altLang="en-US" sz="2400" dirty="0"/>
              <a:t>速度達到</a:t>
            </a:r>
            <a:r>
              <a:rPr lang="en-US" altLang="zh-TW" sz="2400" dirty="0"/>
              <a:t>20</a:t>
            </a:r>
            <a:r>
              <a:rPr lang="zh-TW" altLang="en-US" sz="2400" dirty="0"/>
              <a:t>以前不會</a:t>
            </a:r>
            <a:r>
              <a:rPr lang="zh-TW" altLang="en-US" sz="2400" dirty="0" smtClean="0"/>
              <a:t>輸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</a:t>
            </a:r>
            <a:r>
              <a:rPr lang="zh-TW" altLang="en-US" sz="2400" dirty="0" smtClean="0"/>
              <a:t>減少</a:t>
            </a:r>
            <a:r>
              <a:rPr lang="zh-TW" altLang="en-US" sz="2400" dirty="0"/>
              <a:t>計算的難度，在對方回擊後盡可能地計算落點位置並移動</a:t>
            </a:r>
            <a:endParaRPr lang="en-US" altLang="zh-TW" sz="2400" dirty="0"/>
          </a:p>
          <a:p>
            <a:pPr>
              <a:lnSpc>
                <a:spcPct val="170000"/>
              </a:lnSpc>
            </a:pPr>
            <a:r>
              <a:rPr lang="zh-TW" altLang="en-US" sz="2800" dirty="0" smtClean="0"/>
              <a:t>環境需求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</a:t>
            </a:r>
            <a:r>
              <a:rPr lang="zh-TW" altLang="en-US" sz="2400" dirty="0" smtClean="0"/>
              <a:t>作業系統</a:t>
            </a:r>
            <a:r>
              <a:rPr lang="en-US" altLang="zh-TW" sz="2400" dirty="0" smtClean="0"/>
              <a:t>:WIN7</a:t>
            </a:r>
            <a:r>
              <a:rPr lang="zh-TW" altLang="en-US" sz="2400" dirty="0" smtClean="0"/>
              <a:t>以上版本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</a:t>
            </a:r>
            <a:r>
              <a:rPr lang="zh-TW" altLang="en-US" sz="2400" dirty="0" smtClean="0"/>
              <a:t>軟體版本</a:t>
            </a:r>
            <a:r>
              <a:rPr lang="en-US" altLang="zh-TW" sz="2400" dirty="0" smtClean="0"/>
              <a:t>:python3.6</a:t>
            </a:r>
            <a:br>
              <a:rPr lang="en-US" altLang="zh-TW" sz="2400" dirty="0" smtClean="0"/>
            </a:br>
            <a:r>
              <a:rPr lang="en-US" altLang="zh-TW" sz="2400" dirty="0" smtClean="0"/>
              <a:t>	</a:t>
            </a:r>
            <a:r>
              <a:rPr lang="zh-TW" altLang="en-US" sz="2400" dirty="0" smtClean="0"/>
              <a:t>最後須在</a:t>
            </a:r>
            <a:r>
              <a:rPr lang="en-US" altLang="zh-TW" sz="2400" dirty="0" smtClean="0"/>
              <a:t>B504</a:t>
            </a:r>
            <a:r>
              <a:rPr lang="zh-TW" altLang="en-US" sz="2400" dirty="0" smtClean="0"/>
              <a:t>教室實測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800" dirty="0" smtClean="0"/>
              <a:t>效能需求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smtClean="0"/>
              <a:t>	</a:t>
            </a:r>
            <a:r>
              <a:rPr lang="zh-TW" altLang="en-US" sz="2800" dirty="0" smtClean="0"/>
              <a:t>在</a:t>
            </a:r>
            <a:r>
              <a:rPr lang="en-US" altLang="zh-TW" sz="2800" dirty="0" smtClean="0"/>
              <a:t>FPS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60</a:t>
            </a:r>
            <a:r>
              <a:rPr lang="zh-TW" altLang="en-US" sz="2800" dirty="0" smtClean="0"/>
              <a:t> 以下能正常運作</a:t>
            </a:r>
            <a:endParaRPr lang="en-US" altLang="zh-TW" sz="2800" dirty="0" smtClean="0"/>
          </a:p>
          <a:p>
            <a:pPr marL="45720" indent="0" rtl="0">
              <a:lnSpc>
                <a:spcPct val="150000"/>
              </a:lnSpc>
              <a:buNone/>
            </a:pPr>
            <a:endParaRPr lang="zh-TW" altLang="en-US" sz="2400" dirty="0"/>
          </a:p>
          <a:p>
            <a:pPr rtl="0"/>
            <a:endParaRPr lang="zh-TW" altLang="en-US" sz="2800" dirty="0"/>
          </a:p>
          <a:p>
            <a:pPr rtl="0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ea typeface="Microsoft JhengHei UI" panose="020B0604030504040204" pitchFamily="34" charset="-120"/>
              </a:rPr>
              <a:t>專案分析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313014D0-AE92-4D00-81FD-6738CBB9E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356179"/>
              </p:ext>
            </p:extLst>
          </p:nvPr>
        </p:nvGraphicFramePr>
        <p:xfrm>
          <a:off x="1065212" y="1828800"/>
          <a:ext cx="9997751" cy="49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91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</a:t>
            </a:r>
            <a:r>
              <a:rPr lang="zh-TW" altLang="en-US" dirty="0" smtClean="0"/>
              <a:t>分析</a:t>
            </a:r>
            <a:r>
              <a:rPr lang="en-US" altLang="zh-TW" dirty="0" smtClean="0"/>
              <a:t>-</a:t>
            </a:r>
            <a:r>
              <a:rPr lang="zh-TW" altLang="en-US" dirty="0" smtClean="0"/>
              <a:t>功能模組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>
              <a:spcBef>
                <a:spcPts val="1800"/>
              </a:spcBef>
            </a:pPr>
            <a:r>
              <a:rPr lang="zh-TW" altLang="en-US" dirty="0" smtClean="0"/>
              <a:t>訓練模型程式 </a:t>
            </a:r>
            <a:r>
              <a:rPr lang="en-US" altLang="zh-TW" dirty="0" smtClean="0"/>
              <a:t>:</a:t>
            </a:r>
            <a:r>
              <a:rPr lang="zh-TW" altLang="en-US" dirty="0" smtClean="0"/>
              <a:t>利用機器學習訓練出一個有效的模型</a:t>
            </a:r>
            <a:endParaRPr lang="en-US" altLang="zh-TW" dirty="0" smtClean="0"/>
          </a:p>
          <a:p>
            <a:pPr marL="274320" lvl="1">
              <a:spcBef>
                <a:spcPts val="1800"/>
              </a:spcBef>
            </a:pPr>
            <a:endParaRPr lang="en-US" altLang="zh-TW" dirty="0" smtClean="0"/>
          </a:p>
          <a:p>
            <a:pPr marL="274320" lvl="1">
              <a:spcBef>
                <a:spcPts val="1800"/>
              </a:spcBef>
            </a:pPr>
            <a:endParaRPr lang="en-US" altLang="zh-TW" dirty="0" smtClean="0"/>
          </a:p>
          <a:p>
            <a:pPr marL="274320" lvl="1">
              <a:spcBef>
                <a:spcPts val="1800"/>
              </a:spcBef>
            </a:pPr>
            <a:r>
              <a:rPr lang="zh-TW" altLang="en-US" dirty="0" smtClean="0"/>
              <a:t>執行模型程式</a:t>
            </a:r>
            <a:endParaRPr lang="en-US" altLang="zh-TW" dirty="0" smtClean="0"/>
          </a:p>
          <a:p>
            <a:pPr marL="274320" lvl="1">
              <a:spcBef>
                <a:spcPts val="1800"/>
              </a:spcBef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00" y="2204864"/>
            <a:ext cx="3629532" cy="96215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73932" y="4219541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訓練模型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742484" y="4221088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比賽對打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189726" y="3955981"/>
            <a:ext cx="16491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提供</a:t>
            </a:r>
            <a:r>
              <a:rPr lang="zh-TW" altLang="en-US" dirty="0" smtClean="0"/>
              <a:t>預測模型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3646140" y="4437112"/>
            <a:ext cx="3096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767796" y="5075892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依據對打結果修正模型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3625592" y="4941168"/>
            <a:ext cx="3116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66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專案分析</a:t>
            </a:r>
            <a:r>
              <a:rPr lang="en-US" altLang="zh-TW" dirty="0" smtClean="0"/>
              <a:t>-KNN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KNN</a:t>
            </a:r>
            <a:r>
              <a:rPr lang="zh-TW" altLang="en-US" dirty="0"/>
              <a:t>演算法，全名叫</a:t>
            </a:r>
            <a:r>
              <a:rPr lang="en-US" altLang="zh-TW" b="1" dirty="0"/>
              <a:t>K-nearest neighbors </a:t>
            </a:r>
            <a:r>
              <a:rPr lang="en-US" altLang="zh-TW" b="1" dirty="0" smtClean="0"/>
              <a:t>algorithm</a:t>
            </a:r>
          </a:p>
          <a:p>
            <a:r>
              <a:rPr lang="en-US" altLang="zh-TW" dirty="0"/>
              <a:t>KNN</a:t>
            </a:r>
            <a:r>
              <a:rPr lang="zh-TW" altLang="en-US" dirty="0"/>
              <a:t>屬於機器學習中的監督式學習</a:t>
            </a:r>
            <a:r>
              <a:rPr lang="en-US" altLang="zh-TW" dirty="0"/>
              <a:t>(</a:t>
            </a:r>
            <a:r>
              <a:rPr lang="en-US" altLang="zh-TW" b="1" dirty="0"/>
              <a:t>Supervised learning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zh-TW" altLang="en-US" dirty="0"/>
              <a:t>但是在</a:t>
            </a:r>
            <a:r>
              <a:rPr lang="en-US" altLang="zh-TW" dirty="0"/>
              <a:t>KNN</a:t>
            </a:r>
            <a:r>
              <a:rPr lang="zh-TW" altLang="en-US" dirty="0"/>
              <a:t>其實並沒有做</a:t>
            </a:r>
            <a:r>
              <a:rPr lang="en-US" altLang="zh-TW" dirty="0"/>
              <a:t>training</a:t>
            </a:r>
            <a:r>
              <a:rPr lang="zh-TW" altLang="en-US" dirty="0"/>
              <a:t>的</a:t>
            </a:r>
            <a:r>
              <a:rPr lang="zh-TW" altLang="en-US" dirty="0" smtClean="0"/>
              <a:t>動作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en-US" altLang="zh-TW" dirty="0"/>
              <a:t>K</a:t>
            </a:r>
            <a:r>
              <a:rPr lang="zh-TW" altLang="en-US" dirty="0"/>
              <a:t>近鄰分類算法中，對於預測的新樣本數據，將其與訓練樣本一一進行比較，找到最為相似的</a:t>
            </a:r>
            <a:r>
              <a:rPr lang="en-US" altLang="zh-TW" dirty="0"/>
              <a:t>K</a:t>
            </a:r>
            <a:r>
              <a:rPr lang="zh-TW" altLang="en-US" dirty="0"/>
              <a:t>個訓練樣本，並以這</a:t>
            </a:r>
            <a:r>
              <a:rPr lang="en-US" altLang="zh-TW" dirty="0"/>
              <a:t>K</a:t>
            </a:r>
            <a:r>
              <a:rPr lang="zh-TW" altLang="en-US" dirty="0"/>
              <a:t>個訓練樣本中出現最多的分類標籤作為最終新樣本數據的預測標籤。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36" y="3988509"/>
            <a:ext cx="2331472" cy="225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3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</a:t>
            </a:r>
            <a:r>
              <a:rPr lang="zh-TW" altLang="en-US" dirty="0" smtClean="0"/>
              <a:t>分析</a:t>
            </a:r>
            <a:r>
              <a:rPr lang="en-US" altLang="zh-TW" dirty="0" smtClean="0"/>
              <a:t>-</a:t>
            </a:r>
            <a:r>
              <a:rPr lang="zh-TW" altLang="en-US" dirty="0" smtClean="0"/>
              <a:t>遊戲分析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F369AC9-9C21-4A38-8B2F-F7BB615CC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9" y="1700808"/>
            <a:ext cx="1585783" cy="4191000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3430116" y="1580719"/>
            <a:ext cx="8596668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b="1" dirty="0" smtClean="0"/>
              <a:t>紅色為</a:t>
            </a:r>
            <a:r>
              <a:rPr lang="en-US" altLang="zh-TW" sz="2800" b="1" dirty="0" smtClean="0"/>
              <a:t>1P</a:t>
            </a:r>
            <a:r>
              <a:rPr lang="zh-TW" altLang="en-US" sz="2800" b="1" dirty="0" smtClean="0"/>
              <a:t>，藍色為</a:t>
            </a:r>
            <a:r>
              <a:rPr lang="en-US" altLang="zh-TW" sz="2800" b="1" dirty="0" smtClean="0"/>
              <a:t>2P</a:t>
            </a:r>
            <a:r>
              <a:rPr lang="zh-TW" altLang="en-US" sz="2800" b="1" dirty="0" smtClean="0"/>
              <a:t>。</a:t>
            </a:r>
            <a:endParaRPr lang="en-US" altLang="zh-TW" sz="2800" b="1" dirty="0" smtClean="0"/>
          </a:p>
          <a:p>
            <a:r>
              <a:rPr lang="en-US" altLang="zh-TW" sz="2800" b="1" dirty="0" smtClean="0"/>
              <a:t>1P</a:t>
            </a:r>
            <a:r>
              <a:rPr lang="zh-TW" altLang="en-US" sz="2800" b="1" dirty="0" smtClean="0"/>
              <a:t>的</a:t>
            </a:r>
            <a:r>
              <a:rPr lang="en-US" altLang="zh-TW" sz="2800" b="1" dirty="0" smtClean="0"/>
              <a:t>Y</a:t>
            </a:r>
            <a:r>
              <a:rPr lang="zh-TW" altLang="en-US" sz="2800" b="1" dirty="0" smtClean="0"/>
              <a:t>座標為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420</a:t>
            </a:r>
            <a:r>
              <a:rPr lang="zh-TW" altLang="en-US" sz="2800" b="1" dirty="0" smtClean="0"/>
              <a:t>，</a:t>
            </a:r>
            <a:r>
              <a:rPr lang="en-US" altLang="zh-TW" sz="2800" b="1" dirty="0" smtClean="0"/>
              <a:t>2P</a:t>
            </a:r>
            <a:r>
              <a:rPr lang="zh-TW" altLang="en-US" sz="2800" b="1" dirty="0" smtClean="0"/>
              <a:t>的</a:t>
            </a:r>
            <a:r>
              <a:rPr lang="en-US" altLang="zh-TW" sz="2800" b="1" dirty="0" smtClean="0"/>
              <a:t>Y</a:t>
            </a:r>
            <a:r>
              <a:rPr lang="zh-TW" altLang="en-US" sz="2800" b="1" dirty="0" smtClean="0"/>
              <a:t>座標為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80</a:t>
            </a:r>
          </a:p>
          <a:p>
            <a:r>
              <a:rPr lang="zh-TW" altLang="en-US" sz="2800" b="1" dirty="0" smtClean="0"/>
              <a:t>物件速度</a:t>
            </a:r>
            <a:r>
              <a:rPr lang="en-US" altLang="zh-TW" sz="2800" b="1" dirty="0" smtClean="0"/>
              <a:t>:</a:t>
            </a:r>
          </a:p>
          <a:p>
            <a:pPr lvl="1"/>
            <a:r>
              <a:rPr lang="zh-TW" altLang="en-US" sz="2400" b="1" dirty="0" smtClean="0"/>
              <a:t>球速</a:t>
            </a:r>
            <a:r>
              <a:rPr lang="en-US" altLang="zh-TW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:(7,7)</a:t>
            </a:r>
          </a:p>
          <a:p>
            <a:pPr lvl="1"/>
            <a:r>
              <a:rPr lang="zh-TW" altLang="en-US" sz="2400" b="1" dirty="0" smtClean="0">
                <a:sym typeface="Wingdings" panose="05000000000000000000" pitchFamily="2" charset="2"/>
              </a:rPr>
              <a:t>平板移動速度</a:t>
            </a:r>
            <a:r>
              <a:rPr lang="en-US" altLang="zh-TW" sz="2400" b="1" dirty="0" smtClean="0">
                <a:sym typeface="Wingdings" panose="05000000000000000000" pitchFamily="2" charset="2"/>
              </a:rPr>
              <a:t>:(5,0)</a:t>
            </a:r>
          </a:p>
          <a:p>
            <a:r>
              <a:rPr lang="zh-TW" altLang="en-US" sz="2800" b="1" dirty="0" smtClean="0">
                <a:sym typeface="Wingdings" panose="05000000000000000000" pitchFamily="2" charset="2"/>
              </a:rPr>
              <a:t>初始位置</a:t>
            </a:r>
            <a:r>
              <a:rPr lang="en-US" altLang="zh-TW" sz="2800" b="1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altLang="zh-TW" sz="2400" b="1" dirty="0">
                <a:sym typeface="Wingdings" panose="05000000000000000000" pitchFamily="2" charset="2"/>
              </a:rPr>
              <a:t>1P</a:t>
            </a:r>
            <a:r>
              <a:rPr lang="zh-TW" altLang="en-US" sz="2400" b="1" dirty="0">
                <a:sym typeface="Wingdings" panose="05000000000000000000" pitchFamily="2" charset="2"/>
              </a:rPr>
              <a:t>發球的球起始位置</a:t>
            </a:r>
            <a:r>
              <a:rPr lang="en-US" altLang="zh-TW" sz="2400" b="1" dirty="0">
                <a:sym typeface="Wingdings" panose="05000000000000000000" pitchFamily="2" charset="2"/>
              </a:rPr>
              <a:t>:(120,395)</a:t>
            </a:r>
          </a:p>
          <a:p>
            <a:pPr lvl="1"/>
            <a:r>
              <a:rPr lang="en-US" altLang="zh-TW" sz="2400" b="1" dirty="0">
                <a:sym typeface="Wingdings" panose="05000000000000000000" pitchFamily="2" charset="2"/>
              </a:rPr>
              <a:t>2P</a:t>
            </a:r>
            <a:r>
              <a:rPr lang="zh-TW" altLang="en-US" sz="2400" b="1" dirty="0">
                <a:sym typeface="Wingdings" panose="05000000000000000000" pitchFamily="2" charset="2"/>
              </a:rPr>
              <a:t>發球的球起始位置</a:t>
            </a:r>
            <a:r>
              <a:rPr lang="en-US" altLang="zh-TW" sz="2400" b="1" dirty="0">
                <a:sym typeface="Wingdings" panose="05000000000000000000" pitchFamily="2" charset="2"/>
              </a:rPr>
              <a:t>:(75,100)</a:t>
            </a:r>
          </a:p>
          <a:p>
            <a:endParaRPr lang="en-US" altLang="zh-TW" sz="2800" b="1" dirty="0" smtClean="0">
              <a:sym typeface="Wingdings" panose="05000000000000000000" pitchFamily="2" charset="2"/>
            </a:endParaRPr>
          </a:p>
          <a:p>
            <a:endParaRPr lang="en-US" altLang="zh-TW" sz="2800" b="1" dirty="0">
              <a:sym typeface="Wingdings" panose="05000000000000000000" pitchFamily="2" charset="2"/>
            </a:endParaRPr>
          </a:p>
          <a:p>
            <a:endParaRPr lang="en-US" altLang="zh-TW" sz="2800" b="1" dirty="0" smtClean="0">
              <a:sym typeface="Wingdings" panose="05000000000000000000" pitchFamily="2" charset="2"/>
            </a:endParaRPr>
          </a:p>
          <a:p>
            <a:pPr lvl="1"/>
            <a:endParaRPr lang="en-US" altLang="zh-TW" sz="2400" b="1" dirty="0">
              <a:sym typeface="Wingdings" panose="05000000000000000000" pitchFamily="2" charset="2"/>
            </a:endParaRPr>
          </a:p>
          <a:p>
            <a:pPr lvl="1"/>
            <a:endParaRPr lang="en-US" altLang="zh-TW" sz="2400" b="1" dirty="0">
              <a:sym typeface="Wingdings" panose="05000000000000000000" pitchFamily="2" charset="2"/>
            </a:endParaRPr>
          </a:p>
          <a:p>
            <a:pPr lvl="1"/>
            <a:endParaRPr lang="en-US" altLang="zh-TW" sz="2400" b="1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526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專案分析</a:t>
            </a:r>
            <a:r>
              <a:rPr lang="en-US" altLang="zh-TW" dirty="0" smtClean="0"/>
              <a:t>-</a:t>
            </a:r>
            <a:r>
              <a:rPr lang="zh-TW" altLang="en-US" dirty="0" smtClean="0"/>
              <a:t>遊戲參數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696070"/>
              </p:ext>
            </p:extLst>
          </p:nvPr>
        </p:nvGraphicFramePr>
        <p:xfrm>
          <a:off x="1341884" y="5013176"/>
          <a:ext cx="8686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387754919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49459712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039637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變數名稱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資料型態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舉例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74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1P</a:t>
                      </a:r>
                      <a:r>
                        <a:rPr lang="zh-TW" altLang="en-US" dirty="0" smtClean="0"/>
                        <a:t>移動狀態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String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Right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Left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3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2P</a:t>
                      </a:r>
                      <a:r>
                        <a:rPr lang="zh-TW" altLang="en-US" dirty="0" smtClean="0"/>
                        <a:t>移動狀態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String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Right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Left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None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023827"/>
                  </a:ext>
                </a:extLst>
              </a:tr>
            </a:tbl>
          </a:graphicData>
        </a:graphic>
      </p:graphicFrame>
      <p:sp>
        <p:nvSpPr>
          <p:cNvPr id="5" name="標題 1"/>
          <p:cNvSpPr txBox="1">
            <a:spLocks/>
          </p:cNvSpPr>
          <p:nvPr/>
        </p:nvSpPr>
        <p:spPr bwMode="auto">
          <a:xfrm>
            <a:off x="1269877" y="4365403"/>
            <a:ext cx="1728192" cy="6347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dirty="0" smtClean="0"/>
              <a:t>Output</a:t>
            </a:r>
            <a:endParaRPr lang="zh-TW" altLang="en-US" sz="2800" dirty="0"/>
          </a:p>
        </p:txBody>
      </p:sp>
      <p:graphicFrame>
        <p:nvGraphicFramePr>
          <p:cNvPr id="7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1086727"/>
              </p:ext>
            </p:extLst>
          </p:nvPr>
        </p:nvGraphicFramePr>
        <p:xfrm>
          <a:off x="1341884" y="2752128"/>
          <a:ext cx="8686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387754919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49459712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039637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變數名稱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資料型態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舉例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74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球速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r>
                        <a:rPr lang="en-US" altLang="zh-TW" dirty="0" smtClean="0"/>
                        <a:t>[]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[7,7]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[-7,-7]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3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球座標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r>
                        <a:rPr lang="en-US" altLang="zh-TW" dirty="0" smtClean="0"/>
                        <a:t>[]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[100,100]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[123,321]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023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拍子</a:t>
                      </a:r>
                      <a:r>
                        <a:rPr lang="en-US" altLang="zh-TW" dirty="0" smtClean="0"/>
                        <a:t>1P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2P</a:t>
                      </a:r>
                      <a:r>
                        <a:rPr lang="zh-TW" altLang="en-US" dirty="0" smtClean="0"/>
                        <a:t>座標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r>
                        <a:rPr lang="en-US" altLang="zh-TW" dirty="0" smtClean="0"/>
                        <a:t>[]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[100,80]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[100,420]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209103"/>
                  </a:ext>
                </a:extLst>
              </a:tr>
            </a:tbl>
          </a:graphicData>
        </a:graphic>
      </p:graphicFrame>
      <p:sp>
        <p:nvSpPr>
          <p:cNvPr id="8" name="標題 1"/>
          <p:cNvSpPr txBox="1">
            <a:spLocks/>
          </p:cNvSpPr>
          <p:nvPr/>
        </p:nvSpPr>
        <p:spPr bwMode="auto">
          <a:xfrm>
            <a:off x="1485901" y="3960151"/>
            <a:ext cx="1728192" cy="6347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endParaRPr lang="zh-TW" altLang="en-US" sz="2800" dirty="0"/>
          </a:p>
        </p:txBody>
      </p:sp>
      <p:sp>
        <p:nvSpPr>
          <p:cNvPr id="9" name="標題 1"/>
          <p:cNvSpPr txBox="1">
            <a:spLocks/>
          </p:cNvSpPr>
          <p:nvPr/>
        </p:nvSpPr>
        <p:spPr bwMode="auto">
          <a:xfrm>
            <a:off x="1335543" y="1908240"/>
            <a:ext cx="1728192" cy="6347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dirty="0" smtClean="0"/>
              <a:t>Input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503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專案設計</a:t>
            </a:r>
            <a:r>
              <a:rPr lang="en-US" altLang="zh-TW" dirty="0" smtClean="0"/>
              <a:t>-</a:t>
            </a:r>
            <a:r>
              <a:rPr lang="en-US" altLang="zh-TW" dirty="0"/>
              <a:t>rule </a:t>
            </a:r>
            <a:r>
              <a:rPr lang="en-US" altLang="zh-TW" dirty="0" smtClean="0"/>
              <a:t>base</a:t>
            </a:r>
            <a:r>
              <a:rPr lang="zh-TW" altLang="en-US" dirty="0" smtClean="0"/>
              <a:t>流程</a:t>
            </a:r>
            <a:endParaRPr lang="zh-TW" altLang="en-US" dirty="0"/>
          </a:p>
        </p:txBody>
      </p:sp>
      <p:grpSp>
        <p:nvGrpSpPr>
          <p:cNvPr id="134" name="群組 133"/>
          <p:cNvGrpSpPr/>
          <p:nvPr/>
        </p:nvGrpSpPr>
        <p:grpSpPr>
          <a:xfrm>
            <a:off x="7616159" y="533400"/>
            <a:ext cx="2592288" cy="5985058"/>
            <a:chOff x="5950395" y="108238"/>
            <a:chExt cx="3263978" cy="8984569"/>
          </a:xfrm>
        </p:grpSpPr>
        <p:sp>
          <p:nvSpPr>
            <p:cNvPr id="4" name="矩形 3"/>
            <p:cNvSpPr/>
            <p:nvPr/>
          </p:nvSpPr>
          <p:spPr>
            <a:xfrm>
              <a:off x="5953952" y="1039374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發球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5950395" y="5550840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開始計算</a:t>
              </a:r>
              <a:r>
                <a:rPr lang="en-US" altLang="zh-TW" sz="1400" dirty="0"/>
                <a:t>2P</a:t>
              </a:r>
              <a:r>
                <a:rPr lang="zh-TW" altLang="en-US" sz="1400" dirty="0"/>
                <a:t>的回擊方向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7852983" y="2855392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計算球落點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5953952" y="108238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1P</a:t>
              </a:r>
              <a:endParaRPr lang="zh-TW" altLang="en-US" sz="14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7852982" y="1039373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2P</a:t>
              </a:r>
              <a:endParaRPr lang="zh-TW" altLang="en-US" sz="14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852983" y="3763402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移動板子到落點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7852983" y="4671412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回擊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5955640" y="7413112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移動板子到落點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950396" y="8344247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回擊</a:t>
              </a:r>
            </a:p>
          </p:txBody>
        </p:sp>
        <p:cxnSp>
          <p:nvCxnSpPr>
            <p:cNvPr id="16" name="直線單箭頭接點 15"/>
            <p:cNvCxnSpPr>
              <a:stCxn id="8" idx="2"/>
              <a:endCxn id="4" idx="0"/>
            </p:cNvCxnSpPr>
            <p:nvPr/>
          </p:nvCxnSpPr>
          <p:spPr>
            <a:xfrm>
              <a:off x="6634647" y="856798"/>
              <a:ext cx="0" cy="18257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>
              <a:stCxn id="7" idx="2"/>
              <a:endCxn id="10" idx="0"/>
            </p:cNvCxnSpPr>
            <p:nvPr/>
          </p:nvCxnSpPr>
          <p:spPr>
            <a:xfrm>
              <a:off x="8533678" y="3603952"/>
              <a:ext cx="0" cy="15945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10" idx="2"/>
              <a:endCxn id="11" idx="0"/>
            </p:cNvCxnSpPr>
            <p:nvPr/>
          </p:nvCxnSpPr>
          <p:spPr>
            <a:xfrm>
              <a:off x="8533678" y="4511962"/>
              <a:ext cx="0" cy="15945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5959927" y="6481976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計算球落點</a:t>
              </a:r>
            </a:p>
          </p:txBody>
        </p:sp>
        <p:cxnSp>
          <p:nvCxnSpPr>
            <p:cNvPr id="44" name="直線單箭頭接點 43"/>
            <p:cNvCxnSpPr>
              <a:stCxn id="36" idx="2"/>
            </p:cNvCxnSpPr>
            <p:nvPr/>
          </p:nvCxnSpPr>
          <p:spPr>
            <a:xfrm>
              <a:off x="6640622" y="7230536"/>
              <a:ext cx="0" cy="21767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13" idx="2"/>
              <a:endCxn id="14" idx="0"/>
            </p:cNvCxnSpPr>
            <p:nvPr/>
          </p:nvCxnSpPr>
          <p:spPr>
            <a:xfrm flipH="1">
              <a:off x="6631091" y="8161671"/>
              <a:ext cx="5244" cy="18257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/>
            <p:cNvCxnSpPr>
              <a:stCxn id="4" idx="2"/>
              <a:endCxn id="5" idx="0"/>
            </p:cNvCxnSpPr>
            <p:nvPr/>
          </p:nvCxnSpPr>
          <p:spPr>
            <a:xfrm flipH="1">
              <a:off x="6631091" y="1787933"/>
              <a:ext cx="3556" cy="376290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肘形接點 70"/>
            <p:cNvCxnSpPr>
              <a:stCxn id="14" idx="2"/>
              <a:endCxn id="5" idx="1"/>
            </p:cNvCxnSpPr>
            <p:nvPr/>
          </p:nvCxnSpPr>
          <p:spPr>
            <a:xfrm rot="5400000" flipH="1">
              <a:off x="4706900" y="7168616"/>
              <a:ext cx="3167687" cy="680695"/>
            </a:xfrm>
            <a:prstGeom prst="bentConnector4">
              <a:avLst>
                <a:gd name="adj1" fmla="val -5553"/>
                <a:gd name="adj2" fmla="val 1246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/>
            <p:cNvSpPr/>
            <p:nvPr/>
          </p:nvSpPr>
          <p:spPr>
            <a:xfrm>
              <a:off x="7852983" y="1947383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開始計算</a:t>
              </a:r>
              <a:r>
                <a:rPr lang="en-US" altLang="zh-TW" sz="1400" dirty="0"/>
                <a:t>1P</a:t>
              </a:r>
              <a:r>
                <a:rPr lang="zh-TW" altLang="en-US" sz="1400" dirty="0"/>
                <a:t>的回擊方向</a:t>
              </a:r>
            </a:p>
          </p:txBody>
        </p:sp>
        <p:cxnSp>
          <p:nvCxnSpPr>
            <p:cNvPr id="79" name="肘形接點 78"/>
            <p:cNvCxnSpPr>
              <a:stCxn id="11" idx="2"/>
              <a:endCxn id="76" idx="3"/>
            </p:cNvCxnSpPr>
            <p:nvPr/>
          </p:nvCxnSpPr>
          <p:spPr>
            <a:xfrm rot="5400000" flipH="1" flipV="1">
              <a:off x="7324871" y="3530470"/>
              <a:ext cx="3098309" cy="680695"/>
            </a:xfrm>
            <a:prstGeom prst="bentConnector4">
              <a:avLst>
                <a:gd name="adj1" fmla="val -5677"/>
                <a:gd name="adj2" fmla="val 1246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/>
            <p:cNvCxnSpPr>
              <a:stCxn id="5" idx="2"/>
              <a:endCxn id="36" idx="0"/>
            </p:cNvCxnSpPr>
            <p:nvPr/>
          </p:nvCxnSpPr>
          <p:spPr>
            <a:xfrm>
              <a:off x="6631091" y="6299400"/>
              <a:ext cx="9531" cy="18257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>
              <a:stCxn id="9" idx="2"/>
              <a:endCxn id="76" idx="0"/>
            </p:cNvCxnSpPr>
            <p:nvPr/>
          </p:nvCxnSpPr>
          <p:spPr>
            <a:xfrm>
              <a:off x="8533677" y="1787933"/>
              <a:ext cx="1" cy="15945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/>
            <p:cNvCxnSpPr>
              <a:stCxn id="76" idx="2"/>
              <a:endCxn id="76" idx="2"/>
            </p:cNvCxnSpPr>
            <p:nvPr/>
          </p:nvCxnSpPr>
          <p:spPr>
            <a:xfrm>
              <a:off x="8533678" y="2695942"/>
              <a:ext cx="0" cy="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/>
            <p:cNvCxnSpPr>
              <a:stCxn id="76" idx="2"/>
              <a:endCxn id="7" idx="0"/>
            </p:cNvCxnSpPr>
            <p:nvPr/>
          </p:nvCxnSpPr>
          <p:spPr>
            <a:xfrm>
              <a:off x="8533678" y="2695942"/>
              <a:ext cx="0" cy="15945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矩形 109"/>
          <p:cNvSpPr/>
          <p:nvPr/>
        </p:nvSpPr>
        <p:spPr>
          <a:xfrm>
            <a:off x="19204704" y="-1887872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發球</a:t>
            </a:r>
            <a:endParaRPr lang="zh-TW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19199868" y="3975182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開始計算</a:t>
            </a:r>
            <a:r>
              <a:rPr lang="en-US" altLang="zh-TW" dirty="0" smtClean="0"/>
              <a:t>1P</a:t>
            </a:r>
            <a:r>
              <a:rPr lang="zh-TW" altLang="en-US" dirty="0" smtClean="0"/>
              <a:t>的回擊方向</a:t>
            </a:r>
            <a:endParaRPr lang="zh-TW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16575367" y="395581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計算球落點</a:t>
            </a:r>
            <a:endParaRPr lang="zh-TW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19204704" y="-3097966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2P</a:t>
            </a:r>
            <a:endParaRPr lang="zh-TW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16575366" y="-1964498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1P</a:t>
            </a:r>
            <a:endParaRPr lang="zh-TW" altLang="en-US" dirty="0"/>
          </a:p>
        </p:txBody>
      </p:sp>
      <p:sp>
        <p:nvSpPr>
          <p:cNvPr id="115" name="矩形 114"/>
          <p:cNvSpPr/>
          <p:nvPr/>
        </p:nvSpPr>
        <p:spPr>
          <a:xfrm>
            <a:off x="16575367" y="1575621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移動板子到落</a:t>
            </a:r>
            <a:r>
              <a:rPr lang="zh-TW" altLang="en-US" dirty="0"/>
              <a:t>點</a:t>
            </a:r>
          </a:p>
        </p:txBody>
      </p:sp>
      <p:sp>
        <p:nvSpPr>
          <p:cNvPr id="116" name="矩形 115"/>
          <p:cNvSpPr/>
          <p:nvPr/>
        </p:nvSpPr>
        <p:spPr>
          <a:xfrm>
            <a:off x="16575367" y="2755661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回擊</a:t>
            </a:r>
            <a:endParaRPr lang="zh-TW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19207001" y="6395370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移動板子到落</a:t>
            </a:r>
            <a:r>
              <a:rPr lang="zh-TW" altLang="en-US" dirty="0"/>
              <a:t>點</a:t>
            </a:r>
          </a:p>
        </p:txBody>
      </p:sp>
      <p:sp>
        <p:nvSpPr>
          <p:cNvPr id="118" name="矩形 117"/>
          <p:cNvSpPr/>
          <p:nvPr/>
        </p:nvSpPr>
        <p:spPr>
          <a:xfrm>
            <a:off x="19199868" y="7605464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回擊</a:t>
            </a:r>
            <a:endParaRPr lang="zh-TW" altLang="en-US" dirty="0"/>
          </a:p>
        </p:txBody>
      </p:sp>
      <p:cxnSp>
        <p:nvCxnSpPr>
          <p:cNvPr id="119" name="直線單箭頭接點 118"/>
          <p:cNvCxnSpPr>
            <a:stCxn id="113" idx="2"/>
            <a:endCxn id="110" idx="0"/>
          </p:cNvCxnSpPr>
          <p:nvPr/>
        </p:nvCxnSpPr>
        <p:spPr>
          <a:xfrm>
            <a:off x="20130534" y="-2125146"/>
            <a:ext cx="0" cy="2372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stCxn id="112" idx="2"/>
            <a:endCxn id="115" idx="0"/>
          </p:cNvCxnSpPr>
          <p:nvPr/>
        </p:nvCxnSpPr>
        <p:spPr>
          <a:xfrm>
            <a:off x="17501197" y="1368401"/>
            <a:ext cx="0" cy="20722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115" idx="2"/>
            <a:endCxn id="116" idx="0"/>
          </p:cNvCxnSpPr>
          <p:nvPr/>
        </p:nvCxnSpPr>
        <p:spPr>
          <a:xfrm>
            <a:off x="17501197" y="2548441"/>
            <a:ext cx="0" cy="20722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19212831" y="5185276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計算球落點</a:t>
            </a:r>
            <a:endParaRPr lang="zh-TW" altLang="en-US" dirty="0"/>
          </a:p>
        </p:txBody>
      </p:sp>
      <p:cxnSp>
        <p:nvCxnSpPr>
          <p:cNvPr id="123" name="直線單箭頭接點 122"/>
          <p:cNvCxnSpPr>
            <a:stCxn id="122" idx="2"/>
          </p:cNvCxnSpPr>
          <p:nvPr/>
        </p:nvCxnSpPr>
        <p:spPr>
          <a:xfrm>
            <a:off x="20138661" y="6158096"/>
            <a:ext cx="0" cy="2828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117" idx="2"/>
            <a:endCxn id="118" idx="0"/>
          </p:cNvCxnSpPr>
          <p:nvPr/>
        </p:nvCxnSpPr>
        <p:spPr>
          <a:xfrm flipH="1">
            <a:off x="20125698" y="7368190"/>
            <a:ext cx="7133" cy="2372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>
            <a:stCxn id="110" idx="2"/>
            <a:endCxn id="111" idx="0"/>
          </p:cNvCxnSpPr>
          <p:nvPr/>
        </p:nvCxnSpPr>
        <p:spPr>
          <a:xfrm flipH="1">
            <a:off x="20125698" y="-915052"/>
            <a:ext cx="4836" cy="489023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接點 125"/>
          <p:cNvCxnSpPr>
            <a:stCxn id="118" idx="2"/>
            <a:endCxn id="111" idx="1"/>
          </p:cNvCxnSpPr>
          <p:nvPr/>
        </p:nvCxnSpPr>
        <p:spPr>
          <a:xfrm rot="5400000" flipH="1">
            <a:off x="17604437" y="6057023"/>
            <a:ext cx="4116692" cy="925830"/>
          </a:xfrm>
          <a:prstGeom prst="bentConnector4">
            <a:avLst>
              <a:gd name="adj1" fmla="val -5553"/>
              <a:gd name="adj2" fmla="val 1246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16575367" y="-784458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開始計算</a:t>
            </a:r>
            <a:r>
              <a:rPr lang="en-US" altLang="zh-TW" dirty="0" smtClean="0"/>
              <a:t>2P</a:t>
            </a:r>
            <a:r>
              <a:rPr lang="zh-TW" altLang="en-US" dirty="0" smtClean="0"/>
              <a:t>的回擊方向</a:t>
            </a:r>
            <a:endParaRPr lang="zh-TW" altLang="en-US" dirty="0"/>
          </a:p>
        </p:txBody>
      </p:sp>
      <p:cxnSp>
        <p:nvCxnSpPr>
          <p:cNvPr id="128" name="肘形接點 127"/>
          <p:cNvCxnSpPr>
            <a:stCxn id="116" idx="2"/>
            <a:endCxn id="127" idx="3"/>
          </p:cNvCxnSpPr>
          <p:nvPr/>
        </p:nvCxnSpPr>
        <p:spPr>
          <a:xfrm rot="5400000" flipH="1" flipV="1">
            <a:off x="15950847" y="1252302"/>
            <a:ext cx="4026529" cy="925830"/>
          </a:xfrm>
          <a:prstGeom prst="bentConnector4">
            <a:avLst>
              <a:gd name="adj1" fmla="val -5677"/>
              <a:gd name="adj2" fmla="val 1246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111" idx="2"/>
            <a:endCxn id="122" idx="0"/>
          </p:cNvCxnSpPr>
          <p:nvPr/>
        </p:nvCxnSpPr>
        <p:spPr>
          <a:xfrm>
            <a:off x="20125698" y="4948002"/>
            <a:ext cx="12963" cy="2372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>
            <a:stCxn id="114" idx="2"/>
            <a:endCxn id="127" idx="0"/>
          </p:cNvCxnSpPr>
          <p:nvPr/>
        </p:nvCxnSpPr>
        <p:spPr>
          <a:xfrm>
            <a:off x="17501196" y="-991678"/>
            <a:ext cx="1" cy="20722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127" idx="2"/>
            <a:endCxn id="127" idx="2"/>
          </p:cNvCxnSpPr>
          <p:nvPr/>
        </p:nvCxnSpPr>
        <p:spPr>
          <a:xfrm>
            <a:off x="17501197" y="188362"/>
            <a:ext cx="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>
            <a:stCxn id="127" idx="2"/>
            <a:endCxn id="112" idx="0"/>
          </p:cNvCxnSpPr>
          <p:nvPr/>
        </p:nvCxnSpPr>
        <p:spPr>
          <a:xfrm>
            <a:off x="17501197" y="188362"/>
            <a:ext cx="0" cy="20721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圖片 1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2157909"/>
            <a:ext cx="5501763" cy="1443363"/>
          </a:xfrm>
          <a:prstGeom prst="rect">
            <a:avLst/>
          </a:prstGeom>
        </p:spPr>
      </p:pic>
      <p:grpSp>
        <p:nvGrpSpPr>
          <p:cNvPr id="138" name="群組 137"/>
          <p:cNvGrpSpPr/>
          <p:nvPr/>
        </p:nvGrpSpPr>
        <p:grpSpPr>
          <a:xfrm>
            <a:off x="1065212" y="3958254"/>
            <a:ext cx="5501763" cy="902439"/>
            <a:chOff x="1065212" y="3975182"/>
            <a:chExt cx="5501763" cy="902439"/>
          </a:xfrm>
        </p:grpSpPr>
        <p:pic>
          <p:nvPicPr>
            <p:cNvPr id="135" name="圖片 1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212" y="3979374"/>
              <a:ext cx="5501763" cy="898247"/>
            </a:xfrm>
            <a:prstGeom prst="rect">
              <a:avLst/>
            </a:prstGeom>
          </p:spPr>
        </p:pic>
        <p:sp>
          <p:nvSpPr>
            <p:cNvPr id="137" name="矩形 136"/>
            <p:cNvSpPr/>
            <p:nvPr/>
          </p:nvSpPr>
          <p:spPr>
            <a:xfrm>
              <a:off x="1065212" y="3975182"/>
              <a:ext cx="5501763" cy="8939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39" name="矩形 138"/>
          <p:cNvSpPr/>
          <p:nvPr/>
        </p:nvSpPr>
        <p:spPr>
          <a:xfrm>
            <a:off x="7618983" y="4158981"/>
            <a:ext cx="1093547" cy="498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7" name="直線接點 146"/>
          <p:cNvCxnSpPr/>
          <p:nvPr/>
        </p:nvCxnSpPr>
        <p:spPr>
          <a:xfrm>
            <a:off x="6566975" y="3949793"/>
            <a:ext cx="1056754" cy="2091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/>
        </p:nvCxnSpPr>
        <p:spPr>
          <a:xfrm flipV="1">
            <a:off x="6566975" y="4657634"/>
            <a:ext cx="1049184" cy="1945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/>
          <p:cNvCxnSpPr>
            <a:stCxn id="136" idx="2"/>
            <a:endCxn id="135" idx="0"/>
          </p:cNvCxnSpPr>
          <p:nvPr/>
        </p:nvCxnSpPr>
        <p:spPr>
          <a:xfrm>
            <a:off x="3816094" y="3601272"/>
            <a:ext cx="0" cy="3611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973186" y="1758543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判斷球是向上或是向下</a:t>
            </a:r>
            <a:endParaRPr lang="zh-TW" altLang="en-US" dirty="0"/>
          </a:p>
        </p:txBody>
      </p:sp>
      <p:sp>
        <p:nvSpPr>
          <p:cNvPr id="158" name="矩形 157"/>
          <p:cNvSpPr/>
          <p:nvPr/>
        </p:nvSpPr>
        <p:spPr>
          <a:xfrm>
            <a:off x="945950" y="3595975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再</a:t>
            </a:r>
            <a:r>
              <a:rPr lang="zh-TW" altLang="en-US" dirty="0" smtClean="0"/>
              <a:t>判斷</a:t>
            </a:r>
            <a:r>
              <a:rPr lang="zh-TW" altLang="en-US" dirty="0"/>
              <a:t>球是</a:t>
            </a:r>
            <a:r>
              <a:rPr lang="zh-TW" altLang="en-US" dirty="0" smtClean="0"/>
              <a:t>向左或是向右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412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商務策略簡報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1901_TF03460663.potx" id="{CA205AA1-F0A2-4EFA-8929-33A26053ED7C}" vid="{5DDE2F13-7488-4895-811E-FD5DE3AB6C6B}"/>
    </a:ext>
  </a:extLst>
</a:theme>
</file>

<file path=ppt/theme/theme2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FF1070-8794-47AC-90B7-1F2E078096FF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a4f35948-e619-41b3-aa29-22878b09cfd2"/>
    <ds:schemaRef ds:uri="40262f94-9f35-4ac3-9a90-690165a166b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商務策略簡報</Template>
  <TotalTime>177</TotalTime>
  <Words>399</Words>
  <Application>Microsoft Office PowerPoint</Application>
  <PresentationFormat>自訂</PresentationFormat>
  <Paragraphs>110</Paragraphs>
  <Slides>9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Microsoft JhengHei Light</vt:lpstr>
      <vt:lpstr>Microsoft JhengHei UI</vt:lpstr>
      <vt:lpstr>細明體</vt:lpstr>
      <vt:lpstr>新細明體</vt:lpstr>
      <vt:lpstr>Arial</vt:lpstr>
      <vt:lpstr>Palatino Linotype</vt:lpstr>
      <vt:lpstr>Times New Roman</vt:lpstr>
      <vt:lpstr>Wingdings</vt:lpstr>
      <vt:lpstr>商務策略簡報</vt:lpstr>
      <vt:lpstr>Ping Pong Mechine Learning</vt:lpstr>
      <vt:lpstr>目錄</vt:lpstr>
      <vt:lpstr>專案需求</vt:lpstr>
      <vt:lpstr>專案分析</vt:lpstr>
      <vt:lpstr>專案分析-功能模組</vt:lpstr>
      <vt:lpstr>專案分析-KNN</vt:lpstr>
      <vt:lpstr>專案分析-遊戲分析</vt:lpstr>
      <vt:lpstr>專案分析-遊戲參數</vt:lpstr>
      <vt:lpstr>專案設計-rule base流程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Ping Pong Mechine Learning</dc:title>
  <dc:creator>澔緯 蔡</dc:creator>
  <cp:lastModifiedBy>澔緯 蔡</cp:lastModifiedBy>
  <cp:revision>32</cp:revision>
  <dcterms:created xsi:type="dcterms:W3CDTF">2019-11-25T13:44:04Z</dcterms:created>
  <dcterms:modified xsi:type="dcterms:W3CDTF">2019-12-11T08:29:18Z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