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440" r:id="rId6"/>
    <p:sldId id="2441" r:id="rId7"/>
    <p:sldId id="2442" r:id="rId8"/>
    <p:sldId id="2443" r:id="rId9"/>
    <p:sldId id="2444" r:id="rId10"/>
    <p:sldId id="2445" r:id="rId11"/>
    <p:sldId id="2446" r:id="rId12"/>
    <p:sldId id="2447" r:id="rId13"/>
    <p:sldId id="2448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84959" autoAdjust="0"/>
  </p:normalViewPr>
  <p:slideViewPr>
    <p:cSldViewPr snapToGrid="0">
      <p:cViewPr varScale="1">
        <p:scale>
          <a:sx n="87" d="100"/>
          <a:sy n="87" d="100"/>
        </p:scale>
        <p:origin x="5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363E9E-F256-4805-B3D6-403BD9DF1C9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2019/10/19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9FC4359-498B-4F62-B97E-98BFCB35CA0A}" type="datetime1">
              <a:rPr lang="zh-TW" altLang="en-US" smtClean="0"/>
              <a:pPr/>
              <a:t>2019/10/19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A3BE989-76B8-4F13-9267-01FDA45C437A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7096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圖片版面配置區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 </a:t>
            </a:r>
            <a:br>
              <a:rPr lang="zh-TW" altLang="en-US" noProof="0" dirty="0"/>
            </a:br>
            <a:r>
              <a:rPr lang="zh-TW" altLang="en-US" noProof="0" dirty="0"/>
              <a:t>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 smtClean="0"/>
              <a:t>新增頁尾</a:t>
            </a:r>
            <a:endParaRPr lang="zh-TW" altLang="en-US" noProof="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100" dirty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100" dirty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>
              <a:lnSpc>
                <a:spcPct val="150000"/>
              </a:lnSpc>
            </a:pPr>
            <a:r>
              <a:rPr lang="zh-TW" altLang="en-US" noProof="0" smtClean="0"/>
              <a:t>編輯母片文字樣式</a:t>
            </a:r>
          </a:p>
          <a:p>
            <a:pPr lvl="1" rtl="0">
              <a:lnSpc>
                <a:spcPct val="150000"/>
              </a:lnSpc>
            </a:pPr>
            <a:r>
              <a:rPr lang="zh-TW" altLang="en-US" noProof="0" smtClean="0"/>
              <a:t>第二層</a:t>
            </a:r>
          </a:p>
          <a:p>
            <a:pPr lvl="2" rtl="0">
              <a:lnSpc>
                <a:spcPct val="150000"/>
              </a:lnSpc>
            </a:pPr>
            <a:r>
              <a:rPr lang="zh-TW" altLang="en-US" noProof="0" smtClean="0"/>
              <a:t>第三層</a:t>
            </a:r>
          </a:p>
          <a:p>
            <a:pPr lvl="3" rtl="0">
              <a:lnSpc>
                <a:spcPct val="150000"/>
              </a:lnSpc>
            </a:pPr>
            <a:r>
              <a:rPr lang="zh-TW" altLang="en-US" noProof="0" smtClean="0"/>
              <a:t>第四層</a:t>
            </a:r>
          </a:p>
          <a:p>
            <a:pPr lvl="4" rtl="0">
              <a:lnSpc>
                <a:spcPct val="150000"/>
              </a:lnSpc>
            </a:pPr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19" name="內容版面配置區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100" dirty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100" dirty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>
              <a:lnSpc>
                <a:spcPct val="150000"/>
              </a:lnSpc>
            </a:pPr>
            <a:r>
              <a:rPr lang="zh-TW" altLang="en-US" noProof="0" smtClean="0"/>
              <a:t>編輯母片文字樣式</a:t>
            </a:r>
          </a:p>
          <a:p>
            <a:pPr lvl="1" rtl="0">
              <a:lnSpc>
                <a:spcPct val="150000"/>
              </a:lnSpc>
            </a:pPr>
            <a:r>
              <a:rPr lang="zh-TW" altLang="en-US" noProof="0" smtClean="0"/>
              <a:t>第二層</a:t>
            </a:r>
          </a:p>
          <a:p>
            <a:pPr lvl="2" rtl="0">
              <a:lnSpc>
                <a:spcPct val="150000"/>
              </a:lnSpc>
            </a:pPr>
            <a:r>
              <a:rPr lang="zh-TW" altLang="en-US" noProof="0" smtClean="0"/>
              <a:t>第三層</a:t>
            </a:r>
          </a:p>
          <a:p>
            <a:pPr lvl="3" rtl="0">
              <a:lnSpc>
                <a:spcPct val="150000"/>
              </a:lnSpc>
            </a:pPr>
            <a:r>
              <a:rPr lang="zh-TW" altLang="en-US" noProof="0" smtClean="0"/>
              <a:t>第四層</a:t>
            </a:r>
          </a:p>
          <a:p>
            <a:pPr lvl="4" rtl="0">
              <a:lnSpc>
                <a:spcPct val="150000"/>
              </a:lnSpc>
            </a:pPr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 smtClean="0"/>
              <a:t>新增頁尾</a:t>
            </a:r>
            <a:endParaRPr lang="zh-TW" altLang="en-US" noProof="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14" name="文字預留位置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228600" lvl="0" indent="-228600" algn="ctr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15" name="內容預留位置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>
              <a:defRPr 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100" dirty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100" dirty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noProof="0" smtClean="0"/>
              <a:t>編輯母片文字樣式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noProof="0" smtClean="0"/>
              <a:t>第二層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noProof="0" smtClean="0"/>
              <a:t>第三層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noProof="0" smtClean="0"/>
              <a:t>第四層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 smtClean="0"/>
              <a:t>新增頁尾</a:t>
            </a:r>
            <a:endParaRPr lang="zh-TW" altLang="en-US" noProof="0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新增頁尾</a:t>
            </a:r>
            <a:endParaRPr lang="zh-TW" altLang="en-US" noProof="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新增頁尾</a:t>
            </a:r>
            <a:endParaRPr lang="zh-TW" altLang="en-US" noProof="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新增頁尾</a:t>
            </a:r>
            <a:endParaRPr lang="zh-TW" altLang="en-US" noProof="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影像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 smtClean="0"/>
              <a:t>新增頁尾</a:t>
            </a:r>
            <a:endParaRPr lang="zh-TW" altLang="en-US" noProof="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線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pic>
          <p:nvPicPr>
            <p:cNvPr id="15" name="圖形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6" name="標題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17" name="文字版面配置區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dirty="0"/>
              <a:t>編輯母片樣式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 smtClean="0"/>
              <a:t>新增頁尾</a:t>
            </a:r>
            <a:endParaRPr lang="zh-TW" altLang="en-US" noProof="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線投影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pic>
          <p:nvPicPr>
            <p:cNvPr id="17" name="圖形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8" name="標題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22" name="文字版面配置區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dirty="0"/>
              <a:t>編輯母片樣式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 smtClean="0"/>
              <a:t>新增頁尾</a:t>
            </a:r>
            <a:endParaRPr lang="zh-TW" altLang="en-US" noProof="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影像的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11" name="文字版面配置區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12" name="內容預留位置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3810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片版面配置區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 smtClean="0"/>
              <a:t>新增頁尾</a:t>
            </a:r>
            <a:endParaRPr lang="zh-TW" altLang="en-US" noProof="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 smtClean="0"/>
              <a:t>新增頁尾</a:t>
            </a:r>
            <a:endParaRPr lang="zh-TW" altLang="en-US" noProof="0" dirty="0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dirty="0"/>
              <a:t>編輯母片樣式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 smtClean="0"/>
              <a:t>新增頁尾</a:t>
            </a:r>
            <a:endParaRPr lang="zh-TW" altLang="en-US" noProof="0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 </a:t>
            </a:r>
            <a:br>
              <a:rPr lang="zh-TW" altLang="en-US" noProof="0" dirty="0"/>
            </a:br>
            <a:r>
              <a:rPr lang="zh-TW" altLang="en-US" noProof="0" dirty="0"/>
              <a:t>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pic>
          <p:nvPicPr>
            <p:cNvPr id="17" name="圖形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8" name="標題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文字版面配置區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228600" lvl="0" indent="-228600" algn="ctr" rtl="0"/>
            <a:r>
              <a:rPr lang="zh-TW" altLang="en-US" noProof="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9" name="矩形：被剪去一角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69" r:id="rId8"/>
    <p:sldLayoutId id="2147483666" r:id="rId9"/>
    <p:sldLayoutId id="2147483670" r:id="rId10"/>
    <p:sldLayoutId id="2147483667" r:id="rId11"/>
    <p:sldLayoutId id="2147483668" r:id="rId12"/>
    <p:sldLayoutId id="2147483665" r:id="rId13"/>
    <p:sldLayoutId id="2147483671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版面配置區 4" descr="三角形屋頂設計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2014656" y="1462199"/>
            <a:ext cx="7324426" cy="3883523"/>
            <a:chOff x="252031" y="-22763"/>
            <a:chExt cx="7324426" cy="7269964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6" name="標題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dirty="0" smtClean="0"/>
              <a:t>KNN</a:t>
            </a:r>
            <a:br>
              <a:rPr lang="en-US" altLang="zh-TW" dirty="0" smtClean="0"/>
            </a:br>
            <a:r>
              <a:rPr lang="zh-TW" altLang="en-US" dirty="0" smtClean="0"/>
              <a:t>專案管理</a:t>
            </a:r>
            <a:r>
              <a:rPr lang="en-US" altLang="zh-TW" dirty="0" smtClean="0"/>
              <a:t>hw3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1640174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學號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:0552042</a:t>
            </a:r>
          </a:p>
          <a:p>
            <a:pPr rtl="0"/>
            <a:r>
              <a:rPr lang="zh-TW" altLang="en-US" dirty="0" smtClean="0"/>
              <a:t>名字</a:t>
            </a:r>
            <a:r>
              <a:rPr lang="en-US" altLang="zh-TW" dirty="0" smtClean="0"/>
              <a:t>:</a:t>
            </a:r>
            <a:r>
              <a:rPr lang="zh-TW" altLang="en-US" dirty="0" smtClean="0"/>
              <a:t>蔡澔緯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zh-TW" altLang="en-US" noProof="0" smtClean="0"/>
              <a:t>新增頁尾</a:t>
            </a:r>
            <a:endParaRPr lang="zh-TW" altLang="en-US" noProof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n-US" altLang="zh-TW" noProof="0" smtClean="0"/>
              <a:pPr rtl="0"/>
              <a:t>10</a:t>
            </a:fld>
            <a:endParaRPr lang="zh-TW" altLang="en-US" noProof="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秘技分享</a:t>
            </a:r>
            <a:endParaRPr lang="zh-TW" altLang="en-US" dirty="0"/>
          </a:p>
        </p:txBody>
      </p:sp>
      <p:sp>
        <p:nvSpPr>
          <p:cNvPr id="5" name="文字版面配置區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 txBox="1">
            <a:spLocks/>
          </p:cNvSpPr>
          <p:nvPr/>
        </p:nvSpPr>
        <p:spPr>
          <a:xfrm>
            <a:off x="1485900" y="1795390"/>
            <a:ext cx="8906608" cy="1123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 smtClean="0"/>
              <a:t>多參考不同人的程式碼，看他們是抓取甚麼當特徵值並且嘗試看效果。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7124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zh-TW" altLang="en-US" noProof="0" smtClean="0"/>
              <a:t>新增頁尾</a:t>
            </a:r>
            <a:endParaRPr lang="zh-TW" altLang="en-US" noProof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n-US" altLang="zh-TW" noProof="0" smtClean="0"/>
              <a:pPr rtl="0"/>
              <a:t>2</a:t>
            </a:fld>
            <a:endParaRPr lang="zh-TW" altLang="en-US" noProof="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</a:p>
        </p:txBody>
      </p:sp>
      <p:sp>
        <p:nvSpPr>
          <p:cNvPr id="5" name="文字版面配置區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 txBox="1">
            <a:spLocks/>
          </p:cNvSpPr>
          <p:nvPr/>
        </p:nvSpPr>
        <p:spPr>
          <a:xfrm>
            <a:off x="1726005" y="1642920"/>
            <a:ext cx="9097326" cy="32016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 smtClean="0"/>
              <a:t> </a:t>
            </a:r>
            <a:r>
              <a:rPr lang="en-US" altLang="zh-TW" sz="3200" dirty="0" smtClean="0"/>
              <a:t>1</a:t>
            </a:r>
            <a:r>
              <a:rPr lang="zh-TW" altLang="en-US" sz="3200" dirty="0" smtClean="0"/>
              <a:t>、</a:t>
            </a:r>
            <a:r>
              <a:rPr lang="en-US" altLang="zh-TW" sz="3200" dirty="0" err="1" smtClean="0"/>
              <a:t>Mechine_Learning</a:t>
            </a:r>
            <a:r>
              <a:rPr lang="zh-TW" altLang="en-US" sz="3200" dirty="0" smtClean="0"/>
              <a:t>過</a:t>
            </a:r>
            <a:r>
              <a:rPr lang="en-US" altLang="zh-TW" sz="3200" dirty="0" smtClean="0"/>
              <a:t>3</a:t>
            </a:r>
            <a:r>
              <a:rPr lang="zh-TW" altLang="en-US" sz="3200" dirty="0" smtClean="0"/>
              <a:t>關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能利用</a:t>
            </a:r>
            <a:r>
              <a:rPr lang="en-US" altLang="zh-TW" sz="3200" dirty="0" smtClean="0"/>
              <a:t>KNN</a:t>
            </a:r>
            <a:r>
              <a:rPr lang="zh-TW" altLang="en-US" sz="3200" dirty="0" smtClean="0"/>
              <a:t>過完三關   </a:t>
            </a:r>
            <a:endParaRPr lang="en-US" altLang="zh-TW" sz="3200" dirty="0" smtClean="0"/>
          </a:p>
          <a:p>
            <a:r>
              <a:rPr lang="zh-TW" altLang="en-US" sz="3200" dirty="0" smtClean="0"/>
              <a:t> </a:t>
            </a:r>
            <a:r>
              <a:rPr lang="en-US" altLang="zh-TW" sz="3200" dirty="0" smtClean="0"/>
              <a:t>2</a:t>
            </a:r>
            <a:r>
              <a:rPr lang="zh-TW" altLang="en-US" sz="3200" dirty="0" smtClean="0"/>
              <a:t>、效能</a:t>
            </a:r>
            <a:r>
              <a:rPr lang="en-US" altLang="zh-TW" sz="3200" dirty="0" smtClean="0"/>
              <a:t>FPS:</a:t>
            </a:r>
            <a:r>
              <a:rPr lang="zh-TW" altLang="en-US" sz="3200" dirty="0" smtClean="0"/>
              <a:t>將效能調到一定高度</a:t>
            </a:r>
            <a:r>
              <a:rPr lang="en-US" altLang="zh-TW" sz="3200" dirty="0" smtClean="0"/>
              <a:t>(&gt;=80)  </a:t>
            </a:r>
          </a:p>
          <a:p>
            <a:r>
              <a:rPr lang="en-US" altLang="zh-TW" sz="3200" dirty="0" smtClean="0"/>
              <a:t> 3</a:t>
            </a:r>
            <a:r>
              <a:rPr lang="zh-TW" altLang="en-US" sz="3200" dirty="0" smtClean="0"/>
              <a:t>、機器學習樣本多樣化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9383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zh-TW" altLang="en-US" noProof="0" smtClean="0"/>
              <a:t>新增頁尾</a:t>
            </a:r>
            <a:endParaRPr lang="zh-TW" altLang="en-US" noProof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n-US" altLang="zh-TW" noProof="0" smtClean="0"/>
              <a:pPr rtl="0"/>
              <a:t>3</a:t>
            </a:fld>
            <a:endParaRPr lang="zh-TW" altLang="en-US" noProof="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5" name="文字版面配置區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 txBox="1">
            <a:spLocks/>
          </p:cNvSpPr>
          <p:nvPr/>
        </p:nvSpPr>
        <p:spPr>
          <a:xfrm>
            <a:off x="1726005" y="1642920"/>
            <a:ext cx="9097326" cy="32016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 smtClean="0"/>
              <a:t>1</a:t>
            </a:r>
            <a:r>
              <a:rPr lang="zh-TW" altLang="en-US" sz="3200" dirty="0"/>
              <a:t>、</a:t>
            </a:r>
            <a:r>
              <a:rPr lang="en-US" altLang="zh-TW" sz="3200" dirty="0"/>
              <a:t>input      </a:t>
            </a:r>
            <a:br>
              <a:rPr lang="en-US" altLang="zh-TW" sz="3200" dirty="0"/>
            </a:br>
            <a:r>
              <a:rPr lang="zh-TW" altLang="en-US" sz="3200" dirty="0" smtClean="0"/>
              <a:t>球</a:t>
            </a:r>
            <a:r>
              <a:rPr lang="zh-TW" altLang="en-US" sz="3200" dirty="0"/>
              <a:t>座標、磚塊座標、托盤座標  </a:t>
            </a:r>
            <a:endParaRPr lang="en-US" altLang="zh-TW" sz="3200" dirty="0" smtClean="0"/>
          </a:p>
          <a:p>
            <a:r>
              <a:rPr lang="en-US" altLang="zh-TW" sz="3200" dirty="0" smtClean="0"/>
              <a:t>2</a:t>
            </a:r>
            <a:r>
              <a:rPr lang="zh-TW" altLang="en-US" sz="3200" dirty="0"/>
              <a:t>、</a:t>
            </a:r>
            <a:r>
              <a:rPr lang="en-US" altLang="zh-TW" sz="3200" dirty="0"/>
              <a:t>output      </a:t>
            </a:r>
            <a:br>
              <a:rPr lang="en-US" altLang="zh-TW" sz="3200" dirty="0"/>
            </a:br>
            <a:r>
              <a:rPr lang="zh-TW" altLang="en-US" sz="3200" dirty="0" smtClean="0"/>
              <a:t>托盤</a:t>
            </a:r>
            <a:r>
              <a:rPr lang="zh-TW" altLang="en-US" sz="3200" dirty="0"/>
              <a:t>移動 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左移狀態、右移狀態、不動狀態</a:t>
            </a:r>
            <a:endParaRPr lang="en-US" altLang="zh-TW" sz="3200" dirty="0" smtClean="0"/>
          </a:p>
          <a:p>
            <a:r>
              <a:rPr lang="en-US" altLang="zh-TW" sz="3200" dirty="0" smtClean="0"/>
              <a:t>3</a:t>
            </a:r>
            <a:r>
              <a:rPr lang="zh-TW" altLang="en-US" sz="3200" dirty="0"/>
              <a:t>、</a:t>
            </a:r>
            <a:r>
              <a:rPr lang="en-US" altLang="zh-TW" sz="3200" dirty="0"/>
              <a:t>parameter      </a:t>
            </a:r>
            <a:r>
              <a:rPr lang="zh-TW" altLang="en-US" sz="3200" dirty="0"/>
              <a:t>效能</a:t>
            </a:r>
            <a:r>
              <a:rPr lang="en-US" altLang="zh-TW" sz="3200" dirty="0" smtClean="0"/>
              <a:t>FPS:FPS&gt;=80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4708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zh-TW" altLang="en-US" noProof="0" smtClean="0"/>
              <a:t>新增頁尾</a:t>
            </a:r>
            <a:endParaRPr lang="zh-TW" altLang="en-US" noProof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n-US" altLang="zh-TW" noProof="0" smtClean="0"/>
              <a:pPr rtl="0"/>
              <a:t>4</a:t>
            </a:fld>
            <a:endParaRPr lang="zh-TW" altLang="en-US" noProof="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5" name="文字版面配置區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 txBox="1">
            <a:spLocks/>
          </p:cNvSpPr>
          <p:nvPr/>
        </p:nvSpPr>
        <p:spPr>
          <a:xfrm>
            <a:off x="1726005" y="1642920"/>
            <a:ext cx="9097326" cy="32016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/>
              <a:t>為了考量機器學習的樣本數，加入亂數初始球的座標位置，以及考量初始球移動的角度來增加，多樣性的樣本數。  在</a:t>
            </a:r>
            <a:r>
              <a:rPr lang="en-US" altLang="zh-TW" sz="3200" dirty="0"/>
              <a:t>rule base</a:t>
            </a:r>
            <a:r>
              <a:rPr lang="zh-TW" altLang="en-US" sz="3200" dirty="0"/>
              <a:t>中，在回擊球後將托盤移動正中央，在球落下到一定高度時再去計算落下來的托盤位置。</a:t>
            </a:r>
          </a:p>
        </p:txBody>
      </p:sp>
    </p:spTree>
    <p:extLst>
      <p:ext uri="{BB962C8B-B14F-4D97-AF65-F5344CB8AC3E}">
        <p14:creationId xmlns:p14="http://schemas.microsoft.com/office/powerpoint/2010/main" val="68699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zh-TW" altLang="en-US" noProof="0" smtClean="0"/>
              <a:t>新增頁尾</a:t>
            </a:r>
            <a:endParaRPr lang="zh-TW" altLang="en-US" noProof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n-US" altLang="zh-TW" noProof="0" smtClean="0"/>
              <a:pPr rtl="0"/>
              <a:t>5</a:t>
            </a:fld>
            <a:endParaRPr lang="zh-TW" altLang="en-US" noProof="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KNN</a:t>
            </a:r>
            <a:r>
              <a:rPr lang="zh-TW" altLang="en-US" dirty="0" smtClean="0"/>
              <a:t>訓練架構圖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11" y="2174591"/>
            <a:ext cx="10886410" cy="177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1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89760" y="1432560"/>
            <a:ext cx="8422640" cy="39928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zh-TW" altLang="en-US" noProof="0" smtClean="0"/>
              <a:t>新增頁尾</a:t>
            </a:r>
            <a:endParaRPr lang="zh-TW" altLang="en-US" noProof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n-US" altLang="zh-TW" noProof="0" smtClean="0"/>
              <a:pPr rtl="0"/>
              <a:t>6</a:t>
            </a:fld>
            <a:endParaRPr lang="zh-TW" altLang="en-US" noProof="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Rule_Base</a:t>
            </a:r>
            <a:r>
              <a:rPr lang="zh-TW" altLang="en-US" dirty="0"/>
              <a:t>簡易流程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25" y="1572607"/>
            <a:ext cx="7992549" cy="37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2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zh-TW" altLang="en-US" noProof="0" smtClean="0"/>
              <a:t>新增頁尾</a:t>
            </a:r>
            <a:endParaRPr lang="zh-TW" altLang="en-US" noProof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n-US" altLang="zh-TW" noProof="0" smtClean="0"/>
              <a:pPr rtl="0"/>
              <a:t>7</a:t>
            </a:fld>
            <a:endParaRPr lang="zh-TW" altLang="en-US" noProof="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KNN</a:t>
            </a:r>
            <a:r>
              <a:rPr lang="zh-TW" altLang="en-US" dirty="0"/>
              <a:t>簡易流程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689144" y="1574800"/>
            <a:ext cx="11088032" cy="4226560"/>
            <a:chOff x="1889760" y="1432560"/>
            <a:chExt cx="8422640" cy="3210560"/>
          </a:xfrm>
        </p:grpSpPr>
        <p:sp>
          <p:nvSpPr>
            <p:cNvPr id="6" name="矩形 5"/>
            <p:cNvSpPr/>
            <p:nvPr/>
          </p:nvSpPr>
          <p:spPr>
            <a:xfrm>
              <a:off x="1889760" y="1432560"/>
              <a:ext cx="8422640" cy="321056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702" y="1781433"/>
              <a:ext cx="8054596" cy="2464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113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zh-TW" altLang="en-US" noProof="0" smtClean="0"/>
              <a:t>新增頁尾</a:t>
            </a:r>
            <a:endParaRPr lang="zh-TW" altLang="en-US" noProof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n-US" altLang="zh-TW" noProof="0" smtClean="0"/>
              <a:pPr rtl="0"/>
              <a:t>8</a:t>
            </a:fld>
            <a:endParaRPr lang="zh-TW" altLang="en-US" noProof="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可式化資料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021013"/>
            <a:ext cx="8524240" cy="5008880"/>
          </a:xfrm>
          <a:prstGeom prst="rect">
            <a:avLst/>
          </a:prstGeom>
        </p:spPr>
      </p:pic>
      <p:sp>
        <p:nvSpPr>
          <p:cNvPr id="8" name="文字版面配置區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 txBox="1">
            <a:spLocks/>
          </p:cNvSpPr>
          <p:nvPr/>
        </p:nvSpPr>
        <p:spPr>
          <a:xfrm>
            <a:off x="8347621" y="1632760"/>
            <a:ext cx="3699435" cy="32016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 smtClean="0"/>
              <a:t>抓取</a:t>
            </a:r>
            <a:r>
              <a:rPr lang="en-US" altLang="zh-TW" sz="3200" dirty="0" smtClean="0"/>
              <a:t>500</a:t>
            </a:r>
            <a:r>
              <a:rPr lang="zh-TW" altLang="en-US" sz="3200" dirty="0" smtClean="0"/>
              <a:t>個</a:t>
            </a:r>
            <a:r>
              <a:rPr lang="en-US" altLang="zh-TW" sz="3200" dirty="0" smtClean="0"/>
              <a:t>frame</a:t>
            </a:r>
            <a:r>
              <a:rPr lang="zh-TW" altLang="en-US" sz="3200" dirty="0" smtClean="0"/>
              <a:t>的</a:t>
            </a:r>
            <a:r>
              <a:rPr lang="en-US" altLang="zh-TW" sz="3200" dirty="0" err="1" smtClean="0"/>
              <a:t>BallX_position</a:t>
            </a:r>
            <a:r>
              <a:rPr lang="en-US" altLang="zh-TW" sz="3200" dirty="0" smtClean="0"/>
              <a:t> </a:t>
            </a:r>
            <a:r>
              <a:rPr lang="zh-TW" altLang="en-US" sz="3200" dirty="0" smtClean="0"/>
              <a:t>跟</a:t>
            </a:r>
            <a:r>
              <a:rPr lang="en-US" altLang="zh-TW" sz="3200" dirty="0" err="1" smtClean="0"/>
              <a:t>BallY_position</a:t>
            </a:r>
            <a:r>
              <a:rPr lang="zh-TW" altLang="en-US" sz="3200" dirty="0" smtClean="0"/>
              <a:t>可觀看到球的路徑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426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zh-TW" altLang="en-US" noProof="0" smtClean="0"/>
              <a:t>新增頁尾</a:t>
            </a:r>
            <a:endParaRPr lang="zh-TW" altLang="en-US" noProof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n-US" altLang="zh-TW" noProof="0" smtClean="0"/>
              <a:pPr rtl="0"/>
              <a:t>9</a:t>
            </a:fld>
            <a:endParaRPr lang="zh-TW" altLang="en-US" noProof="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可式化資料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" y="851349"/>
            <a:ext cx="6532880" cy="5478331"/>
          </a:xfrm>
          <a:prstGeom prst="rect">
            <a:avLst/>
          </a:prstGeom>
        </p:spPr>
      </p:pic>
      <p:sp>
        <p:nvSpPr>
          <p:cNvPr id="8" name="文字版面配置區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 txBox="1">
            <a:spLocks/>
          </p:cNvSpPr>
          <p:nvPr/>
        </p:nvSpPr>
        <p:spPr>
          <a:xfrm>
            <a:off x="8347621" y="1632760"/>
            <a:ext cx="3699435" cy="32016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 smtClean="0"/>
              <a:t>抓取</a:t>
            </a:r>
            <a:r>
              <a:rPr lang="en-US" altLang="zh-TW" sz="3200" dirty="0" smtClean="0"/>
              <a:t>1000</a:t>
            </a:r>
            <a:r>
              <a:rPr lang="zh-TW" altLang="en-US" sz="3200" dirty="0" smtClean="0"/>
              <a:t>個</a:t>
            </a:r>
            <a:r>
              <a:rPr lang="en-US" altLang="zh-TW" sz="3200" dirty="0" smtClean="0"/>
              <a:t>frame</a:t>
            </a:r>
            <a:r>
              <a:rPr lang="zh-TW" altLang="en-US" sz="3200" dirty="0" smtClean="0"/>
              <a:t>的</a:t>
            </a:r>
            <a:r>
              <a:rPr lang="en-US" altLang="zh-TW" sz="3200" dirty="0" err="1" smtClean="0"/>
              <a:t>BallX_position</a:t>
            </a:r>
            <a:r>
              <a:rPr lang="en-US" altLang="zh-TW" sz="3200" dirty="0" smtClean="0"/>
              <a:t> </a:t>
            </a:r>
            <a:r>
              <a:rPr lang="zh-TW" altLang="en-US" sz="3200" dirty="0" smtClean="0"/>
              <a:t>跟</a:t>
            </a:r>
            <a:r>
              <a:rPr lang="en-US" altLang="zh-TW" sz="3200" dirty="0" err="1" smtClean="0"/>
              <a:t>BallY_position</a:t>
            </a:r>
            <a:r>
              <a:rPr lang="zh-TW" altLang="en-US" sz="3200" dirty="0" smtClean="0"/>
              <a:t>可觀看到球的路徑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4571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028_TF34357351.potx" id="{8CA719F2-856D-4CE6-8526-6F9DDB4C275E}" vid="{887C1E6D-97C1-4DFA-A5DE-2ACCF7F0E58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361ED8-85A0-453F-805C-6D9AF4A72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3B18BB-C24E-408B-9A12-8848DDD7A30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65F1FAD-176C-4A03-BD9A-1520119CF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深色現代派風格簡報</Template>
  <TotalTime>0</TotalTime>
  <Words>217</Words>
  <Application>Microsoft Office PowerPoint</Application>
  <PresentationFormat>寬螢幕</PresentationFormat>
  <Paragraphs>173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Microsoft JhengHei UI</vt:lpstr>
      <vt:lpstr>新細明體</vt:lpstr>
      <vt:lpstr>Arial</vt:lpstr>
      <vt:lpstr>Calibri</vt:lpstr>
      <vt:lpstr>Office 佈景主題</vt:lpstr>
      <vt:lpstr>KNN 專案管理hw3</vt:lpstr>
      <vt:lpstr>需求</vt:lpstr>
      <vt:lpstr>分析</vt:lpstr>
      <vt:lpstr>設計</vt:lpstr>
      <vt:lpstr>KNN訓練架構圖</vt:lpstr>
      <vt:lpstr>Rule_Base簡易流程</vt:lpstr>
      <vt:lpstr>KNN簡易流程</vt:lpstr>
      <vt:lpstr>可式化資料</vt:lpstr>
      <vt:lpstr>可式化資料</vt:lpstr>
      <vt:lpstr>秘技分享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2019-10-19T12:25:39Z</dcterms:created>
  <dcterms:modified xsi:type="dcterms:W3CDTF">2019-10-19T13:14:29Z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