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2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09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78C9-775C-4A63-90F8-97945D7AE9F5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696A-6672-4261-A44B-8908D018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5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如螢幕大小 (16:9)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2022-06-06T20:10:03Z</dcterms:created>
  <dcterms:modified xsi:type="dcterms:W3CDTF">2022-06-06T20:14:30Z</dcterms:modified>
</cp:coreProperties>
</file>