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7F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5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19673-389F-4700-8640-C165AD314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236508-11F7-4FED-82B0-9DD33C322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2065D7-2E2F-4EE9-AFD7-A9256B4C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633A-3645-473E-B09F-F6C139D3F943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17270-E092-46D1-9D7C-07526F3F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29227A-6F95-4014-A2BD-8F9CA7AD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ABF9-D755-4EA5-8E0A-D16EFBE92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6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FFD4A-193E-4A64-9824-BF42562C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F3883C-25DC-40F1-98D3-9CC561D2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4D221A-0194-417A-902C-016B7258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633A-3645-473E-B09F-F6C139D3F943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29E0CD-9EA1-43BF-B4B2-1FAABDE0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A297A-B5F8-498D-85A1-2FB572F9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ABF9-D755-4EA5-8E0A-D16EFBE92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76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DD1BED-6973-4E5C-A15E-DEFCD4ABE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12764C-21DC-4B08-9433-5ED02D2CA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14374-BF81-491B-B121-53012122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633A-3645-473E-B09F-F6C139D3F943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E75562-61C4-418A-9990-C7ADEC66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D7CB9E-991B-4B33-B3C2-70C472C3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ABF9-D755-4EA5-8E0A-D16EFBE92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71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CF424-654F-4A46-B06D-75A5DCD7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F802D-475D-45BE-BDC6-17475C44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B4D52D-5721-4622-9C83-8F5E4A4C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633A-3645-473E-B09F-F6C139D3F943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9A9933-E59D-477F-BA5E-EEEFFF97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E0F0FC-D068-41AC-AB2A-286EED06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ABF9-D755-4EA5-8E0A-D16EFBE92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96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AB655-E3B4-41F6-AEDF-3562EFF1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BB94BB-D749-4F44-B954-EB846E94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FE835F-B863-41E6-A744-61AA0B20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633A-3645-473E-B09F-F6C139D3F943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4069E3-C20D-4F3C-9EDA-2B1E1E3B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E3468C-688E-491B-A43D-7DD35A5E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ABF9-D755-4EA5-8E0A-D16EFBE92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68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BC02E-2AE7-47E5-9A95-5F2692D9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9E8D91-3886-4963-A7BC-A18778054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44680B-8E75-4853-839F-E0A99F406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9AB7CC-B0DF-43A3-B880-747C7348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633A-3645-473E-B09F-F6C139D3F943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9DF345-918F-4097-9A12-C813B41D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8FF2D6-DEE2-46C0-9112-9D2CF4B1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ABF9-D755-4EA5-8E0A-D16EFBE92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54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FC7459-50A6-4665-AFCB-CCECC93E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55AF76-84D9-4002-BD2C-C430EE92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C3D84F-C6DA-4ECA-8ED2-FBE7AD6D4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E2077D-26C0-4626-A715-3DFE1609D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BB26F7-2326-4B4D-AB21-68B9856FD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7316C8-8378-4371-90AE-A8C9DCC1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633A-3645-473E-B09F-F6C139D3F943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63AE36-BB32-4F46-AD1E-D78C1FD8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72DB7C3-A375-4095-B31A-42DD7D8F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ABF9-D755-4EA5-8E0A-D16EFBE92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95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5F1FE-A3CA-46FA-A7DF-08FE07C7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F08F76-A274-46FC-9756-22DB9333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633A-3645-473E-B09F-F6C139D3F943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CC8CB2-4747-4A55-B0ED-E4E37CC0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EA3567-9735-4B9A-B0D9-89225C83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ABF9-D755-4EA5-8E0A-D16EFBE92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96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788A04-2D61-49E9-961D-E09DF731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633A-3645-473E-B09F-F6C139D3F943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8F9CCC8-6620-4762-9B4C-4ADBA2E6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045E86-3918-4733-9251-EFE1CFB0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ABF9-D755-4EA5-8E0A-D16EFBE92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40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3FB26-38A7-4316-83EC-A281795C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A598BE-16AD-4A31-9C1C-F8793929A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0FFFB6-AE2E-402E-BCBD-4E217E4F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8E43E8-F6D9-4EEA-AC0A-5CE38DDC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633A-3645-473E-B09F-F6C139D3F943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A0C6B7-A43E-4A5B-94C7-720101FD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16C07B-7BAA-40FE-9D6B-A552E12A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ABF9-D755-4EA5-8E0A-D16EFBE92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99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E76C87-5B52-4C65-933D-D45E92E4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F7AF59-5175-4DA0-973F-7B95FCA6C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4E86C6-8BB2-4995-9714-6EE8FEDCD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AB5269-1581-48A9-A7EF-4CDBFEE0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633A-3645-473E-B09F-F6C139D3F943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0C8123-DA78-4353-A811-BB1B1331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21C99F-E252-4A83-AF33-BC3FABD4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ABF9-D755-4EA5-8E0A-D16EFBE92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07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4C315A-977F-4A94-AFC7-159C27D5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02BE31-2BF8-4F3C-B4F5-CF6151CD7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D1157-C5E1-41BF-A883-CC0103ABC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A633A-3645-473E-B09F-F6C139D3F943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11F6D0-1E72-4B9C-AF31-A866453E7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671635-5FEE-4D9B-AA5D-3AB99A7CF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2ABF9-D755-4EA5-8E0A-D16EFBE92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29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DD75CC4-DF25-4406-AEE9-5D9B75582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66"/>
          <a:stretch/>
        </p:blipFill>
        <p:spPr>
          <a:xfrm>
            <a:off x="-175364" y="237744"/>
            <a:ext cx="12542728" cy="638251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3570AE3-BF17-4950-A571-FB7CE563B03C}"/>
              </a:ext>
            </a:extLst>
          </p:cNvPr>
          <p:cNvSpPr txBox="1"/>
          <p:nvPr/>
        </p:nvSpPr>
        <p:spPr>
          <a:xfrm>
            <a:off x="2103120" y="3084576"/>
            <a:ext cx="841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Div-1          Div-2</a:t>
            </a:r>
            <a:endParaRPr lang="zh-TW" altLang="en-US" sz="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324BD3-2130-41FB-A9AD-E2ECBF211677}"/>
              </a:ext>
            </a:extLst>
          </p:cNvPr>
          <p:cNvSpPr/>
          <p:nvPr/>
        </p:nvSpPr>
        <p:spPr>
          <a:xfrm>
            <a:off x="737616" y="1426464"/>
            <a:ext cx="896112" cy="731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0BC039-05D8-4BE2-8497-A0067B7F96D7}"/>
              </a:ext>
            </a:extLst>
          </p:cNvPr>
          <p:cNvSpPr/>
          <p:nvPr/>
        </p:nvSpPr>
        <p:spPr>
          <a:xfrm>
            <a:off x="1633728" y="1426464"/>
            <a:ext cx="438912" cy="7315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D0A9185-F199-4874-8F15-B9D12D969CDC}"/>
              </a:ext>
            </a:extLst>
          </p:cNvPr>
          <p:cNvCxnSpPr>
            <a:cxnSpLocks/>
          </p:cNvCxnSpPr>
          <p:nvPr/>
        </p:nvCxnSpPr>
        <p:spPr>
          <a:xfrm>
            <a:off x="2072640" y="2151888"/>
            <a:ext cx="633984" cy="859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255457B-9D02-4C54-824A-EC075A235B56}"/>
              </a:ext>
            </a:extLst>
          </p:cNvPr>
          <p:cNvSpPr/>
          <p:nvPr/>
        </p:nvSpPr>
        <p:spPr>
          <a:xfrm>
            <a:off x="2072640" y="1414272"/>
            <a:ext cx="438912" cy="73761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554A05F-10C1-4E1E-AE52-D76BCE27C8AF}"/>
              </a:ext>
            </a:extLst>
          </p:cNvPr>
          <p:cNvCxnSpPr>
            <a:cxnSpLocks/>
          </p:cNvCxnSpPr>
          <p:nvPr/>
        </p:nvCxnSpPr>
        <p:spPr>
          <a:xfrm>
            <a:off x="2511552" y="2145792"/>
            <a:ext cx="633984" cy="85953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B720B74-2574-4C51-8479-62914133E11E}"/>
              </a:ext>
            </a:extLst>
          </p:cNvPr>
          <p:cNvSpPr/>
          <p:nvPr/>
        </p:nvSpPr>
        <p:spPr>
          <a:xfrm>
            <a:off x="2511552" y="1420368"/>
            <a:ext cx="438912" cy="7315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F010C86-E57D-40A1-91E8-9E4BC3C57C5D}"/>
              </a:ext>
            </a:extLst>
          </p:cNvPr>
          <p:cNvCxnSpPr>
            <a:cxnSpLocks/>
          </p:cNvCxnSpPr>
          <p:nvPr/>
        </p:nvCxnSpPr>
        <p:spPr>
          <a:xfrm>
            <a:off x="2950464" y="2145792"/>
            <a:ext cx="633984" cy="8595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1886A44-BDE1-461C-9297-9905FBAD2B32}"/>
              </a:ext>
            </a:extLst>
          </p:cNvPr>
          <p:cNvSpPr txBox="1"/>
          <p:nvPr/>
        </p:nvSpPr>
        <p:spPr>
          <a:xfrm>
            <a:off x="3017520" y="3269540"/>
            <a:ext cx="1258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R12             R13             R14</a:t>
            </a:r>
            <a:endParaRPr lang="zh-TW" altLang="en-US" sz="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8B1BD09-CE0C-4A9C-9945-D4D7A9C97FDF}"/>
              </a:ext>
            </a:extLst>
          </p:cNvPr>
          <p:cNvSpPr txBox="1"/>
          <p:nvPr/>
        </p:nvSpPr>
        <p:spPr>
          <a:xfrm>
            <a:off x="3468624" y="3452420"/>
            <a:ext cx="1258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h2                h3               h4</a:t>
            </a:r>
            <a:endParaRPr lang="zh-TW" altLang="en-US" sz="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E1A2097-52A5-4018-8D22-358FC9BD1D83}"/>
              </a:ext>
            </a:extLst>
          </p:cNvPr>
          <p:cNvSpPr txBox="1"/>
          <p:nvPr/>
        </p:nvSpPr>
        <p:spPr>
          <a:xfrm>
            <a:off x="3901440" y="3637384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accent6"/>
                </a:solidFill>
              </a:rPr>
              <a:t>SUM</a:t>
            </a:r>
            <a:endParaRPr lang="zh-TW" altLang="en-US" sz="800" dirty="0">
              <a:solidFill>
                <a:schemeClr val="accent6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D4BB0AB-84F1-427D-8183-5DABB4008B45}"/>
              </a:ext>
            </a:extLst>
          </p:cNvPr>
          <p:cNvSpPr txBox="1"/>
          <p:nvPr/>
        </p:nvSpPr>
        <p:spPr>
          <a:xfrm>
            <a:off x="4354159" y="3808072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accent6"/>
                </a:solidFill>
              </a:rPr>
              <a:t>root</a:t>
            </a:r>
            <a:endParaRPr lang="zh-TW" altLang="en-US" sz="800" dirty="0">
              <a:solidFill>
                <a:schemeClr val="accent6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B30C6CF-842E-41D2-AD04-7150481F8D48}"/>
              </a:ext>
            </a:extLst>
          </p:cNvPr>
          <p:cNvSpPr txBox="1"/>
          <p:nvPr/>
        </p:nvSpPr>
        <p:spPr>
          <a:xfrm>
            <a:off x="4784436" y="3999132"/>
            <a:ext cx="841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accent6"/>
                </a:solidFill>
              </a:rPr>
              <a:t>Div-1          Div-2</a:t>
            </a:r>
            <a:endParaRPr lang="zh-TW" altLang="en-US" sz="800" dirty="0">
              <a:solidFill>
                <a:schemeClr val="accent6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5708675-90DC-4242-A6FE-9438106FB754}"/>
              </a:ext>
            </a:extLst>
          </p:cNvPr>
          <p:cNvSpPr txBox="1"/>
          <p:nvPr/>
        </p:nvSpPr>
        <p:spPr>
          <a:xfrm>
            <a:off x="5718048" y="4190192"/>
            <a:ext cx="807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accent6"/>
                </a:solidFill>
              </a:rPr>
              <a:t>R23             R24</a:t>
            </a:r>
            <a:endParaRPr lang="zh-TW" altLang="en-US" sz="800" dirty="0">
              <a:solidFill>
                <a:schemeClr val="accent6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B12C83D-9BB6-43AB-B94D-1994DB056488}"/>
              </a:ext>
            </a:extLst>
          </p:cNvPr>
          <p:cNvSpPr txBox="1"/>
          <p:nvPr/>
        </p:nvSpPr>
        <p:spPr>
          <a:xfrm>
            <a:off x="6169152" y="4373072"/>
            <a:ext cx="807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accent6"/>
                </a:solidFill>
              </a:rPr>
              <a:t> h3               h4</a:t>
            </a:r>
            <a:endParaRPr lang="zh-TW" altLang="en-US" sz="800" dirty="0">
              <a:solidFill>
                <a:schemeClr val="accent6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1DF90AA-1737-4391-BB65-00466476A04B}"/>
              </a:ext>
            </a:extLst>
          </p:cNvPr>
          <p:cNvSpPr txBox="1"/>
          <p:nvPr/>
        </p:nvSpPr>
        <p:spPr>
          <a:xfrm>
            <a:off x="6591391" y="457022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F267F9"/>
                </a:solidFill>
              </a:rPr>
              <a:t>SUM</a:t>
            </a:r>
            <a:endParaRPr lang="zh-TW" altLang="en-US" sz="800" dirty="0">
              <a:solidFill>
                <a:srgbClr val="F267F9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0BF062A-35C0-4970-B12F-B77EA8767A21}"/>
              </a:ext>
            </a:extLst>
          </p:cNvPr>
          <p:cNvSpPr txBox="1"/>
          <p:nvPr/>
        </p:nvSpPr>
        <p:spPr>
          <a:xfrm>
            <a:off x="7044110" y="4740916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F267F9"/>
                </a:solidFill>
              </a:rPr>
              <a:t>root</a:t>
            </a:r>
            <a:endParaRPr lang="zh-TW" altLang="en-US" sz="800" dirty="0">
              <a:solidFill>
                <a:srgbClr val="F267F9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683249B-2565-4ECE-9E9C-FC0155E0AF53}"/>
              </a:ext>
            </a:extLst>
          </p:cNvPr>
          <p:cNvSpPr txBox="1"/>
          <p:nvPr/>
        </p:nvSpPr>
        <p:spPr>
          <a:xfrm>
            <a:off x="7474387" y="4925880"/>
            <a:ext cx="841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F267F9"/>
                </a:solidFill>
              </a:rPr>
              <a:t>Div-1          Div-2</a:t>
            </a:r>
            <a:endParaRPr lang="zh-TW" altLang="en-US" sz="800" dirty="0">
              <a:solidFill>
                <a:srgbClr val="F267F9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BD3AA8D-2AA4-4C53-8D28-C1D0073BF63F}"/>
              </a:ext>
            </a:extLst>
          </p:cNvPr>
          <p:cNvSpPr txBox="1"/>
          <p:nvPr/>
        </p:nvSpPr>
        <p:spPr>
          <a:xfrm>
            <a:off x="8407999" y="5116940"/>
            <a:ext cx="3561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F267F9"/>
                </a:solidFill>
              </a:rPr>
              <a:t>R34             </a:t>
            </a:r>
            <a:endParaRPr lang="zh-TW" altLang="en-US" sz="800" dirty="0">
              <a:solidFill>
                <a:srgbClr val="F267F9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C0F9AD9-E989-4CB5-95C6-1E4349F19AAC}"/>
              </a:ext>
            </a:extLst>
          </p:cNvPr>
          <p:cNvSpPr txBox="1"/>
          <p:nvPr/>
        </p:nvSpPr>
        <p:spPr>
          <a:xfrm>
            <a:off x="8853007" y="5299820"/>
            <a:ext cx="3561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F267F9"/>
                </a:solidFill>
              </a:rPr>
              <a:t> h4            </a:t>
            </a:r>
            <a:endParaRPr lang="zh-TW" altLang="en-US" sz="800" dirty="0">
              <a:solidFill>
                <a:srgbClr val="F267F9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9A1F35D-4835-440A-B583-BC6C309C85AA}"/>
              </a:ext>
            </a:extLst>
          </p:cNvPr>
          <p:cNvSpPr txBox="1"/>
          <p:nvPr/>
        </p:nvSpPr>
        <p:spPr>
          <a:xfrm>
            <a:off x="9279727" y="547676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accent2"/>
                </a:solidFill>
              </a:rPr>
              <a:t>SUM</a:t>
            </a:r>
            <a:endParaRPr lang="zh-TW" altLang="en-US" sz="800" dirty="0">
              <a:solidFill>
                <a:schemeClr val="accent2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38A0BA4-84A0-440C-B59C-D8F187AFB3C3}"/>
              </a:ext>
            </a:extLst>
          </p:cNvPr>
          <p:cNvSpPr/>
          <p:nvPr/>
        </p:nvSpPr>
        <p:spPr>
          <a:xfrm>
            <a:off x="9680448" y="1414272"/>
            <a:ext cx="896112" cy="731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17337AFF-C610-406E-8829-61784E9C9BEB}"/>
              </a:ext>
            </a:extLst>
          </p:cNvPr>
          <p:cNvCxnSpPr>
            <a:cxnSpLocks/>
          </p:cNvCxnSpPr>
          <p:nvPr/>
        </p:nvCxnSpPr>
        <p:spPr>
          <a:xfrm>
            <a:off x="957072" y="2157984"/>
            <a:ext cx="0" cy="417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A64828-34B9-4ED0-AE52-8C34BD5E424D}"/>
              </a:ext>
            </a:extLst>
          </p:cNvPr>
          <p:cNvCxnSpPr>
            <a:cxnSpLocks/>
          </p:cNvCxnSpPr>
          <p:nvPr/>
        </p:nvCxnSpPr>
        <p:spPr>
          <a:xfrm flipH="1">
            <a:off x="9905592" y="2151888"/>
            <a:ext cx="408" cy="423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58FD7B1-11DC-4E76-94AC-809198779641}"/>
              </a:ext>
            </a:extLst>
          </p:cNvPr>
          <p:cNvSpPr txBox="1"/>
          <p:nvPr/>
        </p:nvSpPr>
        <p:spPr>
          <a:xfrm>
            <a:off x="10146792" y="2723922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accent2"/>
                </a:solidFill>
              </a:rPr>
              <a:t>SUM</a:t>
            </a:r>
            <a:endParaRPr lang="zh-TW" altLang="en-US" sz="800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466CD57B-3641-4895-BF8C-7B02BDAB9886}"/>
              </a:ext>
            </a:extLst>
          </p:cNvPr>
          <p:cNvCxnSpPr>
            <a:cxnSpLocks/>
          </p:cNvCxnSpPr>
          <p:nvPr/>
        </p:nvCxnSpPr>
        <p:spPr>
          <a:xfrm>
            <a:off x="3797808" y="3600808"/>
            <a:ext cx="140208" cy="107722"/>
          </a:xfrm>
          <a:prstGeom prst="straightConnector1">
            <a:avLst/>
          </a:prstGeom>
          <a:ln>
            <a:solidFill>
              <a:srgbClr val="00FFCC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787D16E-64F7-4D6B-809B-93AF6CD52017}"/>
              </a:ext>
            </a:extLst>
          </p:cNvPr>
          <p:cNvCxnSpPr>
            <a:cxnSpLocks/>
          </p:cNvCxnSpPr>
          <p:nvPr/>
        </p:nvCxnSpPr>
        <p:spPr>
          <a:xfrm>
            <a:off x="6498336" y="4521304"/>
            <a:ext cx="140208" cy="107722"/>
          </a:xfrm>
          <a:prstGeom prst="straightConnector1">
            <a:avLst/>
          </a:prstGeom>
          <a:ln>
            <a:solidFill>
              <a:srgbClr val="00FFCC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97DFE47-24BB-4717-9530-8A029F3829BD}"/>
              </a:ext>
            </a:extLst>
          </p:cNvPr>
          <p:cNvCxnSpPr>
            <a:cxnSpLocks/>
          </p:cNvCxnSpPr>
          <p:nvPr/>
        </p:nvCxnSpPr>
        <p:spPr>
          <a:xfrm>
            <a:off x="9174480" y="5447896"/>
            <a:ext cx="140208" cy="107722"/>
          </a:xfrm>
          <a:prstGeom prst="straightConnector1">
            <a:avLst/>
          </a:prstGeom>
          <a:ln>
            <a:solidFill>
              <a:srgbClr val="00FFCC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FDAD7212-EDEA-41BE-B775-3B3DEAF75B88}"/>
              </a:ext>
            </a:extLst>
          </p:cNvPr>
          <p:cNvCxnSpPr>
            <a:cxnSpLocks/>
          </p:cNvCxnSpPr>
          <p:nvPr/>
        </p:nvCxnSpPr>
        <p:spPr>
          <a:xfrm>
            <a:off x="3646712" y="3637384"/>
            <a:ext cx="772756" cy="469470"/>
          </a:xfrm>
          <a:prstGeom prst="bentConnector3">
            <a:avLst>
              <a:gd name="adj1" fmla="val -1276"/>
            </a:avLst>
          </a:prstGeom>
          <a:ln>
            <a:solidFill>
              <a:srgbClr val="00FFCC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B1EFF309-8F8E-4310-95B4-CE1160354F3C}"/>
              </a:ext>
            </a:extLst>
          </p:cNvPr>
          <p:cNvCxnSpPr>
            <a:cxnSpLocks/>
          </p:cNvCxnSpPr>
          <p:nvPr/>
        </p:nvCxnSpPr>
        <p:spPr>
          <a:xfrm>
            <a:off x="6347240" y="4570228"/>
            <a:ext cx="772756" cy="469470"/>
          </a:xfrm>
          <a:prstGeom prst="bentConnector3">
            <a:avLst>
              <a:gd name="adj1" fmla="val -1276"/>
            </a:avLst>
          </a:prstGeom>
          <a:ln>
            <a:solidFill>
              <a:srgbClr val="00FFCC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4D092757-FD9C-4253-97F9-F2D443FDEFA8}"/>
              </a:ext>
            </a:extLst>
          </p:cNvPr>
          <p:cNvCxnSpPr>
            <a:cxnSpLocks/>
          </p:cNvCxnSpPr>
          <p:nvPr/>
        </p:nvCxnSpPr>
        <p:spPr>
          <a:xfrm>
            <a:off x="9031095" y="5491805"/>
            <a:ext cx="772756" cy="469470"/>
          </a:xfrm>
          <a:prstGeom prst="bentConnector3">
            <a:avLst>
              <a:gd name="adj1" fmla="val -1276"/>
            </a:avLst>
          </a:prstGeom>
          <a:ln>
            <a:solidFill>
              <a:srgbClr val="00FFCC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01327F2-F247-434B-96AB-1812AB69692E}"/>
              </a:ext>
            </a:extLst>
          </p:cNvPr>
          <p:cNvSpPr txBox="1"/>
          <p:nvPr/>
        </p:nvSpPr>
        <p:spPr>
          <a:xfrm>
            <a:off x="9724292" y="5655628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accent2"/>
                </a:solidFill>
              </a:rPr>
              <a:t>root</a:t>
            </a:r>
            <a:endParaRPr lang="zh-TW" altLang="en-US" sz="800" dirty="0">
              <a:solidFill>
                <a:schemeClr val="accent2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DCEBE6C-D1E0-4A10-B8E0-A324F3971BA9}"/>
              </a:ext>
            </a:extLst>
          </p:cNvPr>
          <p:cNvSpPr txBox="1"/>
          <p:nvPr/>
        </p:nvSpPr>
        <p:spPr>
          <a:xfrm>
            <a:off x="10162032" y="5847457"/>
            <a:ext cx="841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accent2"/>
                </a:solidFill>
              </a:rPr>
              <a:t>Div-1          Div-2</a:t>
            </a:r>
            <a:endParaRPr lang="zh-TW" altLang="en-US" sz="800" dirty="0">
              <a:solidFill>
                <a:schemeClr val="accent2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0E77A57-3044-45C6-ADBC-B92D4A1BCB02}"/>
              </a:ext>
            </a:extLst>
          </p:cNvPr>
          <p:cNvSpPr/>
          <p:nvPr/>
        </p:nvSpPr>
        <p:spPr>
          <a:xfrm>
            <a:off x="9784080" y="2578100"/>
            <a:ext cx="215900" cy="111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C20D2C7-4A91-4E3A-9910-5A4570986775}"/>
              </a:ext>
            </a:extLst>
          </p:cNvPr>
          <p:cNvSpPr txBox="1"/>
          <p:nvPr/>
        </p:nvSpPr>
        <p:spPr>
          <a:xfrm>
            <a:off x="9628632" y="2531071"/>
            <a:ext cx="551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h1 ready</a:t>
            </a:r>
            <a:endParaRPr lang="zh-TW" altLang="en-US" sz="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5C3BB82-5661-431D-A0B9-B29204B876CE}"/>
              </a:ext>
            </a:extLst>
          </p:cNvPr>
          <p:cNvSpPr/>
          <p:nvPr/>
        </p:nvSpPr>
        <p:spPr>
          <a:xfrm>
            <a:off x="803910" y="2575560"/>
            <a:ext cx="320040" cy="114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E892A9D-DC15-417E-ABFE-40E13F0F5AA5}"/>
              </a:ext>
            </a:extLst>
          </p:cNvPr>
          <p:cNvSpPr txBox="1"/>
          <p:nvPr/>
        </p:nvSpPr>
        <p:spPr>
          <a:xfrm>
            <a:off x="692075" y="2521660"/>
            <a:ext cx="551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h1 ready</a:t>
            </a:r>
            <a:endParaRPr lang="zh-TW" altLang="en-US" sz="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0569B7F1-50AE-495B-B3AD-C5EE323DB651}"/>
              </a:ext>
            </a:extLst>
          </p:cNvPr>
          <p:cNvCxnSpPr>
            <a:cxnSpLocks/>
          </p:cNvCxnSpPr>
          <p:nvPr/>
        </p:nvCxnSpPr>
        <p:spPr>
          <a:xfrm>
            <a:off x="955141" y="2728520"/>
            <a:ext cx="772756" cy="469470"/>
          </a:xfrm>
          <a:prstGeom prst="bentConnector3">
            <a:avLst>
              <a:gd name="adj1" fmla="val -1276"/>
            </a:avLst>
          </a:prstGeom>
          <a:ln>
            <a:solidFill>
              <a:srgbClr val="00FFCC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32E4E73B-D3A5-4220-B928-425FD00834AA}"/>
              </a:ext>
            </a:extLst>
          </p:cNvPr>
          <p:cNvCxnSpPr>
            <a:cxnSpLocks/>
          </p:cNvCxnSpPr>
          <p:nvPr/>
        </p:nvCxnSpPr>
        <p:spPr>
          <a:xfrm>
            <a:off x="1133094" y="2684884"/>
            <a:ext cx="140208" cy="107722"/>
          </a:xfrm>
          <a:prstGeom prst="straightConnector1">
            <a:avLst/>
          </a:prstGeom>
          <a:ln>
            <a:solidFill>
              <a:srgbClr val="00FFCC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D4B47F2-7620-40AF-A6FB-D0AAC1D27C1E}"/>
              </a:ext>
            </a:extLst>
          </p:cNvPr>
          <p:cNvSpPr txBox="1"/>
          <p:nvPr/>
        </p:nvSpPr>
        <p:spPr>
          <a:xfrm>
            <a:off x="1430634" y="4155450"/>
            <a:ext cx="845103" cy="96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TW" sz="700" dirty="0">
                <a:solidFill>
                  <a:srgbClr val="FF0000"/>
                </a:solidFill>
              </a:rPr>
              <a:t>State == 2</a:t>
            </a:r>
          </a:p>
          <a:p>
            <a:pPr algn="ctr">
              <a:lnSpc>
                <a:spcPts val="1400"/>
              </a:lnSpc>
            </a:pPr>
            <a:r>
              <a:rPr lang="en-US" altLang="zh-TW" sz="700" dirty="0" err="1">
                <a:solidFill>
                  <a:srgbClr val="FF0000"/>
                </a:solidFill>
              </a:rPr>
              <a:t>div_en</a:t>
            </a:r>
            <a:r>
              <a:rPr lang="en-US" altLang="zh-TW" sz="700" dirty="0">
                <a:solidFill>
                  <a:srgbClr val="FF0000"/>
                </a:solidFill>
              </a:rPr>
              <a:t>&lt;=1</a:t>
            </a:r>
          </a:p>
          <a:p>
            <a:pPr algn="ctr">
              <a:lnSpc>
                <a:spcPts val="1400"/>
              </a:lnSpc>
            </a:pPr>
            <a:endParaRPr lang="en-US" altLang="zh-TW" sz="700" dirty="0">
              <a:solidFill>
                <a:srgbClr val="FF0000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altLang="zh-TW" sz="700" dirty="0">
                <a:solidFill>
                  <a:srgbClr val="FF0000"/>
                </a:solidFill>
              </a:rPr>
              <a:t>State == 1</a:t>
            </a:r>
          </a:p>
          <a:p>
            <a:pPr algn="ctr">
              <a:lnSpc>
                <a:spcPts val="1400"/>
              </a:lnSpc>
            </a:pPr>
            <a:r>
              <a:rPr lang="en-US" altLang="zh-TW" sz="700" dirty="0" err="1">
                <a:solidFill>
                  <a:srgbClr val="FF0000"/>
                </a:solidFill>
              </a:rPr>
              <a:t>Deviend</a:t>
            </a:r>
            <a:r>
              <a:rPr lang="en-US" altLang="zh-TW" sz="700" dirty="0">
                <a:solidFill>
                  <a:srgbClr val="FF0000"/>
                </a:solidFill>
              </a:rPr>
              <a:t>&lt;=column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7651465-B4C7-4B75-92FD-EEF90F3E9E07}"/>
              </a:ext>
            </a:extLst>
          </p:cNvPr>
          <p:cNvSpPr txBox="1"/>
          <p:nvPr/>
        </p:nvSpPr>
        <p:spPr>
          <a:xfrm>
            <a:off x="3505962" y="2521660"/>
            <a:ext cx="768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1              2</a:t>
            </a:r>
            <a:endParaRPr lang="zh-TW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70C3C1A-859F-43EA-BC1E-039D1980C1D7}"/>
              </a:ext>
            </a:extLst>
          </p:cNvPr>
          <p:cNvSpPr txBox="1"/>
          <p:nvPr/>
        </p:nvSpPr>
        <p:spPr>
          <a:xfrm>
            <a:off x="6191873" y="2518560"/>
            <a:ext cx="768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1              2</a:t>
            </a:r>
            <a:endParaRPr lang="zh-TW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4044BB01-033D-4ECF-B1F3-6AB1FDB6FFF2}"/>
              </a:ext>
            </a:extLst>
          </p:cNvPr>
          <p:cNvSpPr txBox="1"/>
          <p:nvPr/>
        </p:nvSpPr>
        <p:spPr>
          <a:xfrm>
            <a:off x="8864996" y="2514617"/>
            <a:ext cx="768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1              2</a:t>
            </a:r>
            <a:endParaRPr lang="zh-TW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94166130-0681-41C5-A841-896AD470A4C6}"/>
              </a:ext>
            </a:extLst>
          </p:cNvPr>
          <p:cNvSpPr txBox="1"/>
          <p:nvPr/>
        </p:nvSpPr>
        <p:spPr>
          <a:xfrm>
            <a:off x="803910" y="6400800"/>
            <a:ext cx="9282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FFFF00"/>
                </a:solidFill>
              </a:rPr>
              <a:t> 0                1               2               3                4               5                6               7                8               9              10              11            12              13             14             15             16              17            18              19              0</a:t>
            </a:r>
            <a:endParaRPr lang="zh-TW" altLang="en-US" sz="900" dirty="0">
              <a:solidFill>
                <a:srgbClr val="FFFF00"/>
              </a:solidFill>
            </a:endParaRPr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3B48BA9E-867F-424B-87EF-945425E158EF}"/>
              </a:ext>
            </a:extLst>
          </p:cNvPr>
          <p:cNvCxnSpPr>
            <a:cxnSpLocks/>
          </p:cNvCxnSpPr>
          <p:nvPr/>
        </p:nvCxnSpPr>
        <p:spPr>
          <a:xfrm>
            <a:off x="4282928" y="3636498"/>
            <a:ext cx="1097546" cy="29453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ACFE9AA0-A3CF-418E-91D0-4232F23477E2}"/>
              </a:ext>
            </a:extLst>
          </p:cNvPr>
          <p:cNvCxnSpPr>
            <a:cxnSpLocks/>
          </p:cNvCxnSpPr>
          <p:nvPr/>
        </p:nvCxnSpPr>
        <p:spPr>
          <a:xfrm>
            <a:off x="4748652" y="3642186"/>
            <a:ext cx="1097546" cy="2945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D88359F8-122C-4947-8804-23607ECD8DE9}"/>
              </a:ext>
            </a:extLst>
          </p:cNvPr>
          <p:cNvCxnSpPr>
            <a:cxnSpLocks/>
          </p:cNvCxnSpPr>
          <p:nvPr/>
        </p:nvCxnSpPr>
        <p:spPr>
          <a:xfrm>
            <a:off x="6976433" y="4569186"/>
            <a:ext cx="1097546" cy="2945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24A74F13-A1A5-497D-A917-945E79FB1B05}"/>
              </a:ext>
            </a:extLst>
          </p:cNvPr>
          <p:cNvSpPr txBox="1"/>
          <p:nvPr/>
        </p:nvSpPr>
        <p:spPr>
          <a:xfrm>
            <a:off x="185437" y="5986173"/>
            <a:ext cx="10966405" cy="459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TW" sz="900" dirty="0" err="1">
                <a:solidFill>
                  <a:schemeClr val="bg1"/>
                </a:solidFill>
              </a:rPr>
              <a:t>H_reg</a:t>
            </a:r>
            <a:r>
              <a:rPr lang="en-US" altLang="zh-TW" sz="900" dirty="0">
                <a:solidFill>
                  <a:schemeClr val="bg1"/>
                </a:solidFill>
              </a:rPr>
              <a:t>[0]          -               h1             </a:t>
            </a:r>
            <a:r>
              <a:rPr lang="en-US" altLang="zh-TW" sz="900" dirty="0" err="1">
                <a:solidFill>
                  <a:schemeClr val="bg1"/>
                </a:solidFill>
              </a:rPr>
              <a:t>h1</a:t>
            </a:r>
            <a:r>
              <a:rPr lang="en-US" altLang="zh-TW" sz="900" dirty="0">
                <a:solidFill>
                  <a:schemeClr val="bg1"/>
                </a:solidFill>
              </a:rPr>
              <a:t>             h2             h3             h4             </a:t>
            </a:r>
            <a:r>
              <a:rPr lang="en-US" altLang="zh-TW" sz="900" dirty="0" err="1">
                <a:solidFill>
                  <a:schemeClr val="bg1"/>
                </a:solidFill>
              </a:rPr>
              <a:t>h4</a:t>
            </a:r>
            <a:r>
              <a:rPr lang="en-US" altLang="zh-TW" sz="900" dirty="0">
                <a:solidFill>
                  <a:schemeClr val="bg1"/>
                </a:solidFill>
              </a:rPr>
              <a:t>             </a:t>
            </a:r>
            <a:r>
              <a:rPr lang="en-US" altLang="zh-TW" sz="9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h2             h3             h4             </a:t>
            </a:r>
            <a:r>
              <a:rPr lang="en-US" altLang="zh-TW" sz="9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h4</a:t>
            </a:r>
            <a:r>
              <a:rPr lang="en-US" altLang="zh-TW" sz="9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   </a:t>
            </a:r>
            <a:r>
              <a:rPr lang="en-US" altLang="zh-TW" sz="9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h4</a:t>
            </a:r>
            <a:r>
              <a:rPr lang="en-US" altLang="zh-TW" sz="9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   </a:t>
            </a:r>
            <a:r>
              <a:rPr lang="en-US" altLang="zh-TW" sz="9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h4</a:t>
            </a:r>
            <a:r>
              <a:rPr lang="en-US" altLang="zh-TW" sz="9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   </a:t>
            </a:r>
            <a:r>
              <a:rPr lang="en-US" altLang="zh-TW" sz="900" dirty="0">
                <a:solidFill>
                  <a:srgbClr val="00B050"/>
                </a:solidFill>
              </a:rPr>
              <a:t>h3</a:t>
            </a:r>
            <a:r>
              <a:rPr lang="en-US" altLang="zh-TW" sz="900" dirty="0">
                <a:solidFill>
                  <a:schemeClr val="bg1"/>
                </a:solidFill>
              </a:rPr>
              <a:t>             </a:t>
            </a:r>
            <a:r>
              <a:rPr lang="en-US" altLang="zh-TW" sz="900" dirty="0">
                <a:solidFill>
                  <a:srgbClr val="00B050"/>
                </a:solidFill>
              </a:rPr>
              <a:t>h4            </a:t>
            </a:r>
            <a:r>
              <a:rPr lang="en-US" altLang="zh-TW" sz="900" dirty="0" err="1">
                <a:solidFill>
                  <a:srgbClr val="00B050"/>
                </a:solidFill>
              </a:rPr>
              <a:t>h4</a:t>
            </a:r>
            <a:r>
              <a:rPr lang="en-US" altLang="zh-TW" sz="900" dirty="0">
                <a:solidFill>
                  <a:srgbClr val="00B050"/>
                </a:solidFill>
              </a:rPr>
              <a:t>              </a:t>
            </a:r>
            <a:r>
              <a:rPr lang="en-US" altLang="zh-TW" sz="900" dirty="0" err="1">
                <a:solidFill>
                  <a:srgbClr val="00B050"/>
                </a:solidFill>
              </a:rPr>
              <a:t>h4</a:t>
            </a:r>
            <a:r>
              <a:rPr lang="en-US" altLang="zh-TW" sz="900" dirty="0">
                <a:solidFill>
                  <a:srgbClr val="00B050"/>
                </a:solidFill>
              </a:rPr>
              <a:t>             </a:t>
            </a:r>
            <a:r>
              <a:rPr lang="en-US" altLang="zh-TW" sz="900" dirty="0" err="1">
                <a:solidFill>
                  <a:srgbClr val="00B050"/>
                </a:solidFill>
              </a:rPr>
              <a:t>h4</a:t>
            </a:r>
            <a:r>
              <a:rPr lang="en-US" altLang="zh-TW" sz="900" dirty="0">
                <a:solidFill>
                  <a:srgbClr val="00B050"/>
                </a:solidFill>
              </a:rPr>
              <a:t>             </a:t>
            </a:r>
            <a:r>
              <a:rPr lang="en-US" altLang="zh-TW" sz="900" dirty="0" err="1">
                <a:solidFill>
                  <a:srgbClr val="00B050"/>
                </a:solidFill>
              </a:rPr>
              <a:t>h4</a:t>
            </a:r>
            <a:r>
              <a:rPr lang="en-US" altLang="zh-TW" sz="900" dirty="0">
                <a:solidFill>
                  <a:srgbClr val="00B050"/>
                </a:solidFill>
              </a:rPr>
              <a:t>            </a:t>
            </a:r>
            <a:r>
              <a:rPr lang="en-US" altLang="zh-TW" sz="900" dirty="0" err="1">
                <a:solidFill>
                  <a:srgbClr val="F267F9"/>
                </a:solidFill>
              </a:rPr>
              <a:t>h4</a:t>
            </a:r>
            <a:r>
              <a:rPr lang="en-US" altLang="zh-TW" sz="900" dirty="0">
                <a:solidFill>
                  <a:srgbClr val="F267F9"/>
                </a:solidFill>
              </a:rPr>
              <a:t>               -               </a:t>
            </a:r>
            <a:r>
              <a:rPr lang="en-US" altLang="zh-TW" sz="900" dirty="0">
                <a:solidFill>
                  <a:schemeClr val="bg1"/>
                </a:solidFill>
              </a:rPr>
              <a:t>h1</a:t>
            </a:r>
          </a:p>
          <a:p>
            <a:pPr>
              <a:lnSpc>
                <a:spcPts val="1500"/>
              </a:lnSpc>
            </a:pPr>
            <a:r>
              <a:rPr lang="en-US" altLang="zh-TW" sz="900" dirty="0" err="1">
                <a:solidFill>
                  <a:schemeClr val="bg1"/>
                </a:solidFill>
              </a:rPr>
              <a:t>H_reg</a:t>
            </a:r>
            <a:r>
              <a:rPr lang="en-US" altLang="zh-TW" sz="900" dirty="0">
                <a:solidFill>
                  <a:schemeClr val="bg1"/>
                </a:solidFill>
              </a:rPr>
              <a:t>[1]          -                -               h1             </a:t>
            </a:r>
            <a:r>
              <a:rPr lang="en-US" altLang="zh-TW" sz="900" dirty="0" err="1">
                <a:solidFill>
                  <a:schemeClr val="bg1"/>
                </a:solidFill>
              </a:rPr>
              <a:t>h1</a:t>
            </a:r>
            <a:r>
              <a:rPr lang="en-US" altLang="zh-TW" sz="900" dirty="0">
                <a:solidFill>
                  <a:schemeClr val="bg1"/>
                </a:solidFill>
              </a:rPr>
              <a:t>             h2             h3             h4             </a:t>
            </a:r>
            <a:r>
              <a:rPr lang="en-US" altLang="zh-TW" sz="900" dirty="0" err="1">
                <a:solidFill>
                  <a:schemeClr val="bg1"/>
                </a:solidFill>
              </a:rPr>
              <a:t>h4</a:t>
            </a:r>
            <a:r>
              <a:rPr lang="en-US" altLang="zh-TW" sz="900" dirty="0">
                <a:solidFill>
                  <a:schemeClr val="bg1"/>
                </a:solidFill>
              </a:rPr>
              <a:t>             h2             h3             </a:t>
            </a:r>
            <a:r>
              <a:rPr lang="en-US" altLang="zh-TW" sz="900" dirty="0" err="1">
                <a:solidFill>
                  <a:schemeClr val="bg1"/>
                </a:solidFill>
              </a:rPr>
              <a:t>h3</a:t>
            </a:r>
            <a:r>
              <a:rPr lang="en-US" altLang="zh-TW" sz="900" dirty="0">
                <a:solidFill>
                  <a:schemeClr val="bg1"/>
                </a:solidFill>
              </a:rPr>
              <a:t>             h4              -                 -               h3            h4              </a:t>
            </a:r>
            <a:r>
              <a:rPr lang="en-US" altLang="zh-TW" sz="900" dirty="0" err="1">
                <a:solidFill>
                  <a:schemeClr val="bg1"/>
                </a:solidFill>
              </a:rPr>
              <a:t>h4</a:t>
            </a:r>
            <a:r>
              <a:rPr lang="en-US" altLang="zh-TW" sz="900" dirty="0">
                <a:solidFill>
                  <a:schemeClr val="bg1"/>
                </a:solidFill>
              </a:rPr>
              <a:t>             </a:t>
            </a:r>
            <a:r>
              <a:rPr lang="en-US" altLang="zh-TW" sz="900" dirty="0" err="1">
                <a:solidFill>
                  <a:schemeClr val="bg1"/>
                </a:solidFill>
              </a:rPr>
              <a:t>h4</a:t>
            </a:r>
            <a:r>
              <a:rPr lang="en-US" altLang="zh-TW" sz="900" dirty="0">
                <a:solidFill>
                  <a:schemeClr val="bg1"/>
                </a:solidFill>
              </a:rPr>
              <a:t>             </a:t>
            </a:r>
            <a:r>
              <a:rPr lang="en-US" altLang="zh-TW" sz="900" dirty="0" err="1">
                <a:solidFill>
                  <a:schemeClr val="bg1"/>
                </a:solidFill>
              </a:rPr>
              <a:t>h4</a:t>
            </a:r>
            <a:r>
              <a:rPr lang="en-US" altLang="zh-TW" sz="900" dirty="0">
                <a:solidFill>
                  <a:schemeClr val="bg1"/>
                </a:solidFill>
              </a:rPr>
              <a:t>            </a:t>
            </a:r>
            <a:r>
              <a:rPr lang="en-US" altLang="zh-TW" sz="900" dirty="0" err="1">
                <a:solidFill>
                  <a:schemeClr val="bg1"/>
                </a:solidFill>
              </a:rPr>
              <a:t>h4</a:t>
            </a:r>
            <a:r>
              <a:rPr lang="en-US" altLang="zh-TW" sz="900" dirty="0">
                <a:solidFill>
                  <a:schemeClr val="bg1"/>
                </a:solidFill>
              </a:rPr>
              <a:t>             </a:t>
            </a:r>
            <a:r>
              <a:rPr lang="en-US" altLang="zh-TW" sz="900" dirty="0" err="1">
                <a:solidFill>
                  <a:srgbClr val="F267F9"/>
                </a:solidFill>
              </a:rPr>
              <a:t>h4</a:t>
            </a:r>
            <a:r>
              <a:rPr lang="en-US" altLang="zh-TW" sz="900" dirty="0">
                <a:solidFill>
                  <a:schemeClr val="bg1"/>
                </a:solidFill>
              </a:rPr>
              <a:t>              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5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F00DFC-C12A-424D-AABF-2B857C55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029"/>
            <a:ext cx="12192000" cy="50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5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5119</TotalTime>
  <Words>131</Words>
  <Application>Microsoft Office PowerPoint</Application>
  <PresentationFormat>寬螢幕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37</cp:revision>
  <dcterms:created xsi:type="dcterms:W3CDTF">2023-12-12T05:29:54Z</dcterms:created>
  <dcterms:modified xsi:type="dcterms:W3CDTF">2023-12-18T22:24:51Z</dcterms:modified>
</cp:coreProperties>
</file>