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/>
              <a:t>Klõpsake juhteksemplari alapealkirja laadi redigeerimiseks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alkiri ja pildial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iteallkirjaga ts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itka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sitaadi visiitka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Õige või v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Redigeerige juhteksemplari tekstilaade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Redigeerige juhteksemplari tekstilaade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5737C22D-DF83-4879-894F-D9052304A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Programmerimise/hajusrakenduste </a:t>
            </a:r>
            <a:r>
              <a:rPr lang="et-EE" dirty="0" err="1"/>
              <a:t>project</a:t>
            </a:r>
            <a:endParaRPr lang="et-EE" dirty="0"/>
          </a:p>
        </p:txBody>
      </p:sp>
      <p:sp>
        <p:nvSpPr>
          <p:cNvPr id="3" name="Alapealkiri 2">
            <a:extLst>
              <a:ext uri="{FF2B5EF4-FFF2-40B4-BE49-F238E27FC236}">
                <a16:creationId xmlns:a16="http://schemas.microsoft.com/office/drawing/2014/main" id="{970BE2C3-14AA-4A58-9317-D7A2DB2F4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t-EE" dirty="0"/>
              <a:t>Nimede pakkumise teenus </a:t>
            </a:r>
          </a:p>
          <a:p>
            <a:pPr algn="ctr"/>
            <a:r>
              <a:rPr lang="et-EE" dirty="0"/>
              <a:t>Rühm 1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2286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E84662C4-D071-4341-9D28-48852EE4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для</a:t>
            </a:r>
            <a:r>
              <a:rPr lang="et-EE" dirty="0"/>
              <a:t> </a:t>
            </a:r>
            <a:r>
              <a:rPr lang="ru-RU" dirty="0"/>
              <a:t>первого задания</a:t>
            </a:r>
            <a:endParaRPr lang="et-EE" dirty="0"/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5CDE2D65-A972-429D-A5AB-9E762AA1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Создать услугу предоставляющую поиск имен по родному имени.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Возможность сортировки по полу человека 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Вывод первого имени из </a:t>
            </a:r>
            <a:r>
              <a:rPr lang="et-EE" dirty="0"/>
              <a:t>XML </a:t>
            </a:r>
            <a:r>
              <a:rPr lang="ru-RU" dirty="0"/>
              <a:t>файла. </a:t>
            </a: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76338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F1877C4E-7381-4F2B-8295-16B3DD09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et-EE" dirty="0"/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C325FA4E-6855-4B4F-9B1F-EF73200A2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Создать </a:t>
            </a:r>
            <a:r>
              <a:rPr lang="et-EE" dirty="0"/>
              <a:t>XML </a:t>
            </a:r>
            <a:r>
              <a:rPr lang="ru-RU" dirty="0"/>
              <a:t>файл</a:t>
            </a:r>
            <a:r>
              <a:rPr lang="et-EE" dirty="0"/>
              <a:t>,</a:t>
            </a:r>
            <a:r>
              <a:rPr lang="ru-RU" dirty="0"/>
              <a:t> и заполнить подходящими данными </a:t>
            </a:r>
          </a:p>
          <a:p>
            <a:pPr marL="457200" indent="-457200">
              <a:buFont typeface="+mj-lt"/>
              <a:buAutoNum type="arabicPeriod"/>
            </a:pPr>
            <a:r>
              <a:rPr lang="et-EE" dirty="0"/>
              <a:t>XML </a:t>
            </a:r>
            <a:r>
              <a:rPr lang="ru-RU" dirty="0"/>
              <a:t>файл должен содержать следующие поля </a:t>
            </a:r>
            <a:r>
              <a:rPr lang="et-EE" dirty="0"/>
              <a:t>: </a:t>
            </a:r>
          </a:p>
          <a:p>
            <a:pPr marL="630936" lvl="1" indent="-457200">
              <a:buFont typeface="+mj-lt"/>
              <a:buAutoNum type="arabicPeriod"/>
            </a:pPr>
            <a:r>
              <a:rPr lang="et-EE" dirty="0"/>
              <a:t>Id	</a:t>
            </a:r>
          </a:p>
          <a:p>
            <a:pPr marL="630936" lvl="1" indent="-457200">
              <a:buFont typeface="+mj-lt"/>
              <a:buAutoNum type="arabicPeriod"/>
            </a:pPr>
            <a:r>
              <a:rPr lang="et-EE" dirty="0"/>
              <a:t>Emakeelne nimi</a:t>
            </a:r>
          </a:p>
          <a:p>
            <a:pPr marL="630936" lvl="1" indent="-457200">
              <a:buFont typeface="+mj-lt"/>
              <a:buAutoNum type="arabicPeriod"/>
            </a:pPr>
            <a:r>
              <a:rPr lang="et-EE" dirty="0"/>
              <a:t>Võõrkeelne nimi</a:t>
            </a:r>
            <a:endParaRPr lang="ru-RU" dirty="0"/>
          </a:p>
          <a:p>
            <a:pPr marL="630936" lvl="1" indent="-457200">
              <a:buFont typeface="+mj-lt"/>
              <a:buAutoNum type="arabicPeriod"/>
            </a:pPr>
            <a:r>
              <a:rPr lang="et-EE" dirty="0"/>
              <a:t>Sugu</a:t>
            </a:r>
          </a:p>
          <a:p>
            <a:pPr marL="457200" indent="-457200">
              <a:buFont typeface="+mj-lt"/>
              <a:buAutoNum type="arabicPeriod"/>
            </a:pPr>
            <a:r>
              <a:rPr lang="et-EE" dirty="0"/>
              <a:t>XML </a:t>
            </a:r>
            <a:r>
              <a:rPr lang="ru-RU" dirty="0"/>
              <a:t>файл должен быть из 2 или 3 логических</a:t>
            </a:r>
            <a:r>
              <a:rPr lang="et-EE" dirty="0"/>
              <a:t> </a:t>
            </a:r>
            <a:r>
              <a:rPr lang="ru-RU" dirty="0"/>
              <a:t>уровней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Вывести данные в </a:t>
            </a:r>
            <a:r>
              <a:rPr lang="et-EE" dirty="0"/>
              <a:t>HTML </a:t>
            </a:r>
            <a:r>
              <a:rPr lang="ru-RU" dirty="0"/>
              <a:t>таблицу используя </a:t>
            </a:r>
            <a:r>
              <a:rPr lang="et-EE" dirty="0"/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Придумать минимум 3 своих функции.</a:t>
            </a: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8589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81297F6B-0322-412C-87EB-6D809671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для второго задания </a:t>
            </a:r>
            <a:endParaRPr lang="et-EE" dirty="0"/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DC2ED616-F5F2-4F93-9A53-E0570DC2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Регистрация и авторизация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Поиск и сортировка </a:t>
            </a:r>
            <a:endParaRPr lang="et-EE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Анонимный пользователь</a:t>
            </a:r>
            <a:r>
              <a:rPr lang="et-EE" sz="2000" dirty="0"/>
              <a:t> : </a:t>
            </a:r>
          </a:p>
          <a:p>
            <a:pPr marL="630936" lvl="1" indent="-457200">
              <a:buFont typeface="+mj-lt"/>
              <a:buAutoNum type="arabicPeriod"/>
            </a:pPr>
            <a:r>
              <a:rPr lang="ru-RU" sz="2000" dirty="0"/>
              <a:t>Просмотр таблицы с именами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7066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740299EF-90B8-45BF-9DA8-EECF3666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для второго задания </a:t>
            </a:r>
            <a:endParaRPr lang="et-EE" dirty="0"/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64A9133A-4BA2-4D26-AFE4-410EF2D4B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Пользователь </a:t>
            </a:r>
            <a:r>
              <a:rPr lang="et-EE" sz="2000" dirty="0"/>
              <a:t>: </a:t>
            </a:r>
          </a:p>
          <a:p>
            <a:pPr marL="630936" lvl="1" indent="-457200">
              <a:buFont typeface="+mj-lt"/>
              <a:buAutoNum type="arabicPeriod"/>
            </a:pPr>
            <a:r>
              <a:rPr lang="ru-RU" sz="2000" dirty="0"/>
              <a:t>Таблица</a:t>
            </a:r>
            <a:r>
              <a:rPr lang="et-EE" sz="2000" dirty="0"/>
              <a:t>,</a:t>
            </a:r>
            <a:r>
              <a:rPr lang="ru-RU" sz="2000" dirty="0"/>
              <a:t> которая содержит предложенные пользователям имена</a:t>
            </a:r>
          </a:p>
          <a:p>
            <a:pPr marL="630936" lvl="1" indent="-457200">
              <a:buFont typeface="+mj-lt"/>
              <a:buAutoNum type="arabicPeriod"/>
            </a:pPr>
            <a:r>
              <a:rPr lang="ru-RU" sz="2000" dirty="0"/>
              <a:t>Возможность сортировки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Администратор</a:t>
            </a:r>
            <a:r>
              <a:rPr lang="et-EE" sz="2000" dirty="0"/>
              <a:t>: </a:t>
            </a:r>
          </a:p>
          <a:p>
            <a:pPr marL="630936" lvl="1" indent="-457200">
              <a:buFont typeface="+mj-lt"/>
              <a:buAutoNum type="arabicPeriod"/>
            </a:pPr>
            <a:r>
              <a:rPr lang="ru-RU" sz="2000" dirty="0"/>
              <a:t>Редактирование уже добавленных имён</a:t>
            </a:r>
          </a:p>
          <a:p>
            <a:pPr marL="630936" lvl="1" indent="-457200">
              <a:buFont typeface="+mj-lt"/>
              <a:buAutoNum type="arabicPeriod"/>
            </a:pPr>
            <a:r>
              <a:rPr lang="ru-RU" sz="2000" dirty="0"/>
              <a:t>Удаление уже ранее добавленных имён</a:t>
            </a:r>
            <a:endParaRPr lang="et-EE" sz="2000" dirty="0"/>
          </a:p>
          <a:p>
            <a:pPr marL="630936" lvl="1" indent="-457200">
              <a:buFont typeface="+mj-lt"/>
              <a:buAutoNum type="arabicPeriod"/>
            </a:pPr>
            <a:r>
              <a:rPr lang="ru-RU" sz="2000" dirty="0"/>
              <a:t>Таблица уже со всеми ранее добавленными именами</a:t>
            </a:r>
          </a:p>
          <a:p>
            <a:pPr marL="630936" lvl="1" indent="-457200">
              <a:buFont typeface="+mj-lt"/>
              <a:buAutoNum type="arabicPeriod"/>
            </a:pPr>
            <a:r>
              <a:rPr lang="ru-RU" sz="2000" dirty="0"/>
              <a:t>Добавление новых имен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08381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A246735-B90C-4BF0-8AD9-9B688615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для второго задания</a:t>
            </a:r>
            <a:endParaRPr lang="et-EE" dirty="0"/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4364BCF6-7988-48B4-9DE3-F1D0A799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Создать возможность </a:t>
            </a:r>
            <a:r>
              <a:rPr lang="et-EE" sz="2000" dirty="0"/>
              <a:t>: </a:t>
            </a:r>
            <a:endParaRPr lang="ru-RU" sz="2000" dirty="0"/>
          </a:p>
          <a:p>
            <a:pPr marL="630936" lvl="1" indent="-457200">
              <a:buFont typeface="+mj-lt"/>
              <a:buAutoNum type="arabicPeriod"/>
            </a:pPr>
            <a:r>
              <a:rPr lang="ru-RU" sz="2000" dirty="0"/>
              <a:t>Регистрации и авторизации</a:t>
            </a:r>
            <a:endParaRPr lang="et-EE" sz="2000" dirty="0"/>
          </a:p>
          <a:p>
            <a:pPr marL="630936" lvl="1" indent="-457200">
              <a:buFont typeface="+mj-lt"/>
              <a:buAutoNum type="arabicPeriod"/>
            </a:pPr>
            <a:r>
              <a:rPr lang="ru-RU" sz="2000" dirty="0"/>
              <a:t>Добавлять новые имена в роли администратора</a:t>
            </a:r>
          </a:p>
          <a:p>
            <a:pPr marL="630936" lvl="1" indent="-457200">
              <a:buFont typeface="+mj-lt"/>
              <a:buAutoNum type="arabicPeriod"/>
            </a:pPr>
            <a:r>
              <a:rPr lang="ru-RU" sz="2000" dirty="0"/>
              <a:t>Изменять / удалять имена в роли администратора</a:t>
            </a:r>
          </a:p>
          <a:p>
            <a:pPr marL="630936" lvl="1" indent="-457200">
              <a:buFont typeface="+mj-lt"/>
              <a:buAutoNum type="arabicPeriod"/>
            </a:pPr>
            <a:r>
              <a:rPr lang="ru-RU" sz="2000" dirty="0"/>
              <a:t>Просматривать таблицу с именами в роли обычного пользователя </a:t>
            </a:r>
          </a:p>
          <a:p>
            <a:endParaRPr lang="et-EE" sz="2000" dirty="0"/>
          </a:p>
        </p:txBody>
      </p:sp>
    </p:spTree>
    <p:extLst>
      <p:ext uri="{BB962C8B-B14F-4D97-AF65-F5344CB8AC3E}">
        <p14:creationId xmlns:p14="http://schemas.microsoft.com/office/powerpoint/2010/main" val="3181955653"/>
      </p:ext>
    </p:extLst>
  </p:cSld>
  <p:clrMapOvr>
    <a:masterClrMapping/>
  </p:clrMapOvr>
</p:sld>
</file>

<file path=ppt/theme/theme1.xml><?xml version="1.0" encoding="utf-8"?>
<a:theme xmlns:a="http://schemas.openxmlformats.org/drawingml/2006/main" name="Rohukõrred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135</Words>
  <Application>Microsoft Office PowerPoint</Application>
  <PresentationFormat>Laiekraan</PresentationFormat>
  <Paragraphs>38</Paragraphs>
  <Slides>6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Rohukõrred</vt:lpstr>
      <vt:lpstr>Programmerimise/hajusrakenduste project</vt:lpstr>
      <vt:lpstr>Цели для первого задания</vt:lpstr>
      <vt:lpstr>Задачи</vt:lpstr>
      <vt:lpstr>Цели для второго задания </vt:lpstr>
      <vt:lpstr>Цели для второго задания </vt:lpstr>
      <vt:lpstr>Задачи для второго задания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Programmerimise/hajusrakenduste project</dc:title>
  <dc:creator>Opilane TTHK</dc:creator>
  <cp:lastModifiedBy>Opilane TTHK</cp:lastModifiedBy>
  <cp:revision>2</cp:revision>
  <dcterms:created xsi:type="dcterms:W3CDTF">2019-12-05T08:21:47Z</dcterms:created>
  <dcterms:modified xsi:type="dcterms:W3CDTF">2019-12-05T08:34:25Z</dcterms:modified>
</cp:coreProperties>
</file>