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DE89E-7494-4B09-B3E3-573C0AF0F0DF}" type="datetimeFigureOut">
              <a:rPr lang="zh-TW" altLang="en-US" smtClean="0"/>
              <a:t>2024/9/23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1F5D-B6AF-4743-9E9C-E3C0C6116C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412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6867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err="1" smtClean="0"/>
                        <a:t>pytorch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err="1" smtClean="0"/>
                        <a:t>Onnx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6867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GPU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RTX3080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RTX4090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RTX3080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RTX4090</a:t>
                      </a:r>
                      <a:endParaRPr lang="zh-TW" altLang="en-US" dirty="0"/>
                    </a:p>
                  </a:txBody>
                  <a:tcPr/>
                </a:tc>
              </a:tr>
              <a:tr h="6867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Scale 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2.473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1.284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0.828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0.500</a:t>
                      </a:r>
                      <a:endParaRPr lang="zh-TW" altLang="en-US"/>
                    </a:p>
                  </a:txBody>
                  <a:tcPr/>
                </a:tc>
              </a:tr>
              <a:tr h="686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Scale 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0.791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0.407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0.164</a:t>
                      </a:r>
                      <a:endParaRPr lang="zh-TW" altLang="en-US" dirty="0"/>
                    </a:p>
                  </a:txBody>
                  <a:tcPr/>
                </a:tc>
              </a:tr>
              <a:tr h="686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Scale 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0.254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0.126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0.028</a:t>
                      </a:r>
                      <a:endParaRPr lang="zh-TW" altLang="en-US" dirty="0"/>
                    </a:p>
                  </a:txBody>
                  <a:tcPr/>
                </a:tc>
              </a:tr>
              <a:tr h="68670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linear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0.018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5508104" y="5805264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Unit : </a:t>
            </a:r>
            <a:r>
              <a:rPr lang="en-US" altLang="zh-TW" dirty="0" err="1" smtClean="0"/>
              <a:t>Secnond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Office PowerPoint</Application>
  <PresentationFormat>如螢幕大小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Company>AUO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Customer</dc:creator>
  <cp:lastModifiedBy>Customer</cp:lastModifiedBy>
  <cp:revision>10</cp:revision>
  <dcterms:created xsi:type="dcterms:W3CDTF">2024-09-23T07:57:25Z</dcterms:created>
  <dcterms:modified xsi:type="dcterms:W3CDTF">2024-09-23T08:27:08Z</dcterms:modified>
</cp:coreProperties>
</file>