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74" r:id="rId11"/>
    <p:sldId id="268" r:id="rId12"/>
    <p:sldId id="269" r:id="rId13"/>
    <p:sldId id="265" r:id="rId14"/>
    <p:sldId id="271" r:id="rId15"/>
    <p:sldId id="266" r:id="rId16"/>
    <p:sldId id="272" r:id="rId17"/>
    <p:sldId id="273" r:id="rId18"/>
    <p:sldId id="275" r:id="rId19"/>
    <p:sldId id="276" r:id="rId20"/>
    <p:sldId id="277" r:id="rId21"/>
    <p:sldId id="26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AB7DE3-E701-4309-A799-7DC1E849AB96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DBF3206-0406-4E20-8422-19823BD940C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latitude-and-longitude-for-every-country-and-sta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185408/converting-from-longitude-latitude-to-cartesian-coordina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Algortima</a:t>
            </a:r>
            <a:r>
              <a:rPr lang="en-US" dirty="0" smtClean="0"/>
              <a:t> 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Tantyo</a:t>
            </a:r>
            <a:r>
              <a:rPr lang="en-US" dirty="0" smtClean="0"/>
              <a:t> </a:t>
            </a:r>
            <a:r>
              <a:rPr lang="en-US" dirty="0" err="1" smtClean="0"/>
              <a:t>Nurwahyu</a:t>
            </a:r>
            <a:endParaRPr lang="en-US" dirty="0" smtClean="0"/>
          </a:p>
          <a:p>
            <a:r>
              <a:rPr lang="en-US" dirty="0" smtClean="0"/>
              <a:t>Agatha Marcella</a:t>
            </a:r>
          </a:p>
          <a:p>
            <a:r>
              <a:rPr lang="en-US" dirty="0" err="1" smtClean="0"/>
              <a:t>Novitasari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905000"/>
            <a:ext cx="6255947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D" dirty="0" smtClean="0">
                <a:hlinkClick r:id="rId2"/>
              </a:rPr>
              <a:t>https</a:t>
            </a:r>
            <a:r>
              <a:rPr lang="en-ID" dirty="0">
                <a:hlinkClick r:id="rId2"/>
              </a:rPr>
              <a:t>://www.kaggle.com/paultimothymooney/latitude-and-longitude-for-every-country-and-state</a:t>
            </a:r>
            <a:endParaRPr lang="en-ID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di AS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bola (spherical</a:t>
            </a:r>
            <a:r>
              <a:rPr lang="en-US" dirty="0" smtClean="0"/>
              <a:t>).</a:t>
            </a:r>
          </a:p>
          <a:p>
            <a:pPr marL="82296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ID" dirty="0"/>
          </a:p>
          <a:p>
            <a:pPr marL="82296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0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531" y="990600"/>
            <a:ext cx="6828234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72" y="3048000"/>
            <a:ext cx="7867316" cy="21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, format </a:t>
            </a:r>
            <a:r>
              <a:rPr lang="en-US" dirty="0" err="1" smtClean="0"/>
              <a:t>lokasi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kartesius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 err="1" smtClean="0"/>
              <a:t>Rumus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r>
              <a:rPr lang="en-ID" dirty="0"/>
              <a:t>x = R * </a:t>
            </a:r>
            <a:r>
              <a:rPr lang="en-ID" dirty="0" err="1" smtClean="0"/>
              <a:t>cos</a:t>
            </a:r>
            <a:r>
              <a:rPr lang="en-ID" dirty="0" smtClean="0"/>
              <a:t>(latitude) </a:t>
            </a:r>
            <a:r>
              <a:rPr lang="en-ID" dirty="0"/>
              <a:t>* </a:t>
            </a:r>
            <a:r>
              <a:rPr lang="en-ID" dirty="0" err="1" smtClean="0"/>
              <a:t>cos</a:t>
            </a:r>
            <a:r>
              <a:rPr lang="en-ID" dirty="0" smtClean="0"/>
              <a:t>(longitude)</a:t>
            </a:r>
            <a:endParaRPr lang="en-ID" dirty="0"/>
          </a:p>
          <a:p>
            <a:pPr marL="82296" indent="0">
              <a:buNone/>
            </a:pPr>
            <a:r>
              <a:rPr lang="en-ID" dirty="0"/>
              <a:t>y = R * </a:t>
            </a:r>
            <a:r>
              <a:rPr lang="en-ID" dirty="0" err="1" smtClean="0"/>
              <a:t>cos</a:t>
            </a:r>
            <a:r>
              <a:rPr lang="en-ID" dirty="0" smtClean="0"/>
              <a:t>(latitude) </a:t>
            </a:r>
            <a:r>
              <a:rPr lang="en-ID" dirty="0"/>
              <a:t>* </a:t>
            </a:r>
            <a:r>
              <a:rPr lang="en-ID" dirty="0" smtClean="0"/>
              <a:t>sin(longitude)</a:t>
            </a:r>
          </a:p>
          <a:p>
            <a:pPr marL="82296" indent="0">
              <a:buNone/>
            </a:pPr>
            <a:r>
              <a:rPr lang="en-ID" dirty="0">
                <a:hlinkClick r:id="rId2"/>
              </a:rPr>
              <a:t>https://</a:t>
            </a:r>
            <a:r>
              <a:rPr lang="en-ID" dirty="0" smtClean="0">
                <a:hlinkClick r:id="rId2"/>
              </a:rPr>
              <a:t>stackoverflow.com/questions/1185408/converting-from-longitude-latitude-to-cartesian-coordinates</a:t>
            </a:r>
            <a:endParaRPr lang="en-ID" dirty="0" smtClean="0"/>
          </a:p>
          <a:p>
            <a:pPr marL="82296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12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8" y="2057400"/>
            <a:ext cx="6707111" cy="166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62" y="4322263"/>
            <a:ext cx="7246402" cy="5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</a:t>
            </a:r>
            <a:r>
              <a:rPr lang="en-US" dirty="0" err="1" smtClean="0"/>
              <a:t>Awal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441192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ID" dirty="0" smtClean="0"/>
              <a:t>X: [-</a:t>
            </a:r>
            <a:r>
              <a:rPr lang="en-ID" dirty="0"/>
              <a:t>385.1627083593058, 6233.154735745926, 2385.626821849995, -107.9479696980718, 1614.478189948152, 6311.148445962477] </a:t>
            </a:r>
            <a:endParaRPr lang="en-ID" dirty="0" smtClean="0"/>
          </a:p>
          <a:p>
            <a:pPr marL="82296" indent="0">
              <a:buNone/>
            </a:pPr>
            <a:endParaRPr lang="en-ID" dirty="0" smtClean="0"/>
          </a:p>
          <a:p>
            <a:pPr marL="82296" indent="0">
              <a:buNone/>
            </a:pPr>
            <a:r>
              <a:rPr lang="en-ID" dirty="0" smtClean="0"/>
              <a:t>Y: [-</a:t>
            </a:r>
            <a:r>
              <a:rPr lang="en-ID" dirty="0"/>
              <a:t>3040.768968123699, 1309.541477872889, -3184.472763071011, -122.74896042304543, 934.7804761679977, 828.9224877772805]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118"/>
            <a:ext cx="3637285" cy="27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667000"/>
            <a:ext cx="6130480" cy="19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Pengelompokkan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dicarikan</a:t>
            </a:r>
            <a:r>
              <a:rPr lang="en-US" dirty="0" smtClean="0"/>
              <a:t> centroid </a:t>
            </a:r>
            <a:r>
              <a:rPr lang="en-US" dirty="0" err="1" smtClean="0"/>
              <a:t>terdekatnya</a:t>
            </a:r>
            <a:r>
              <a:rPr lang="en-US" dirty="0" smtClean="0"/>
              <a:t>.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2" y="2895600"/>
            <a:ext cx="7780386" cy="154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02" y="4876800"/>
            <a:ext cx="5520725" cy="5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Relokasi</a:t>
            </a:r>
            <a:r>
              <a:rPr lang="en-US" dirty="0" smtClean="0"/>
              <a:t> Centroid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Centroid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dipindahkan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tengah-tengah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r>
              <a:rPr lang="en-US" dirty="0" smtClean="0"/>
              <a:t>.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53407"/>
            <a:ext cx="5181600" cy="30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centroid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centroid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hentikan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276600"/>
            <a:ext cx="76771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Clustering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engelompokkan</a:t>
            </a:r>
            <a:r>
              <a:rPr lang="en-US" dirty="0" smtClean="0"/>
              <a:t> data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Cluster.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cluster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berbedan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cluster yang lain. 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Siklus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828800"/>
            <a:ext cx="66446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17638"/>
            <a:ext cx="4050792" cy="42672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ID" dirty="0" smtClean="0"/>
              <a:t>X: [-</a:t>
            </a:r>
            <a:r>
              <a:rPr lang="en-ID" dirty="0"/>
              <a:t>2996.7248074949384, 1671.906846277521, 2305.342885338143, -4617.731888649644, -106.77927683006695, 4812.084496932352] </a:t>
            </a:r>
            <a:endParaRPr lang="en-ID" dirty="0" smtClean="0"/>
          </a:p>
          <a:p>
            <a:pPr marL="82296" indent="0">
              <a:buNone/>
            </a:pPr>
            <a:endParaRPr lang="en-ID" dirty="0" smtClean="0"/>
          </a:p>
          <a:p>
            <a:pPr marL="82296" indent="0">
              <a:buNone/>
            </a:pPr>
            <a:r>
              <a:rPr lang="en-ID" dirty="0" smtClean="0"/>
              <a:t>Y: [-3533.0591667007566</a:t>
            </a:r>
            <a:r>
              <a:rPr lang="en-ID" dirty="0"/>
              <a:t>, 4964.961581708106, -4347.062363479751, 1898.0932489108975, 407.21141207842527, 401.7097533873958]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01556"/>
            <a:ext cx="3332485" cy="24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98080" cy="114300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/>
              <a:t>っ ͡</a:t>
            </a:r>
            <a:r>
              <a:rPr lang="en-US" altLang="ja-JP" dirty="0"/>
              <a:t>O ω ͡o)</a:t>
            </a:r>
            <a:r>
              <a:rPr lang="ja-JP" altLang="en-US" dirty="0"/>
              <a:t>っ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3962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(C# </a:t>
            </a:r>
            <a:r>
              <a:rPr lang="en-US" dirty="0" err="1" smtClean="0"/>
              <a:t>dan</a:t>
            </a:r>
            <a:r>
              <a:rPr lang="en-US" dirty="0" smtClean="0"/>
              <a:t> Python)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Ada di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TNBruh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Tsailenn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Versi</a:t>
            </a:r>
            <a:r>
              <a:rPr lang="en-US" dirty="0" smtClean="0"/>
              <a:t> C# </a:t>
            </a:r>
            <a:r>
              <a:rPr lang="en-US" dirty="0" err="1" smtClean="0"/>
              <a:t>kompatibel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Unity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prefab-</a:t>
            </a:r>
            <a:r>
              <a:rPr lang="en-US" dirty="0" err="1" smtClean="0"/>
              <a:t>nya</a:t>
            </a:r>
            <a:r>
              <a:rPr lang="en-US" dirty="0" smtClean="0"/>
              <a:t>.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di </a:t>
            </a:r>
            <a:r>
              <a:rPr lang="en-US" dirty="0" err="1" smtClean="0"/>
              <a:t>sana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Versi</a:t>
            </a:r>
            <a:r>
              <a:rPr lang="en-US" dirty="0" smtClean="0"/>
              <a:t> Python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. </a:t>
            </a:r>
            <a:endParaRPr lang="en-ID" dirty="0" smtClean="0"/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</a:t>
            </a:r>
            <a:r>
              <a:rPr lang="en-US" dirty="0" err="1" smtClean="0"/>
              <a:t>menggunakan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7498080" cy="28194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3600" dirty="0" smtClean="0"/>
              <a:t>K-means clustering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salah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clustering non-</a:t>
            </a:r>
            <a:r>
              <a:rPr lang="en-US" sz="3600" dirty="0" err="1" smtClean="0"/>
              <a:t>hirarki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mengelompokkan</a:t>
            </a:r>
            <a:r>
              <a:rPr lang="en-US" sz="3600" dirty="0" smtClean="0"/>
              <a:t> data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satau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cluster/</a:t>
            </a:r>
            <a:r>
              <a:rPr lang="en-US" sz="3600" dirty="0" err="1" smtClean="0"/>
              <a:t>kelompok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893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</a:t>
            </a:r>
            <a:r>
              <a:rPr lang="en-US" dirty="0" err="1"/>
              <a:t>menggunakan</a:t>
            </a:r>
            <a:r>
              <a:rPr lang="en-US" dirty="0"/>
              <a:t>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800" dirty="0" err="1" smtClean="0"/>
              <a:t>Langkah-langkah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K-means Clustering:</a:t>
            </a:r>
          </a:p>
          <a:p>
            <a:pPr marL="82296" indent="0"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cluster</a:t>
            </a:r>
          </a:p>
          <a:p>
            <a:pPr marL="82296" indent="0"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centroid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</a:t>
            </a:r>
            <a:r>
              <a:rPr lang="en-US" sz="2800" dirty="0" err="1" smtClean="0"/>
              <a:t>iterasi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acak</a:t>
            </a:r>
            <a:r>
              <a:rPr lang="en-US" sz="2800" dirty="0" smtClean="0"/>
              <a:t>.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centroid yang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iterasi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rumus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0" t="53057" r="40313" b="34159"/>
          <a:stretch/>
        </p:blipFill>
        <p:spPr>
          <a:xfrm>
            <a:off x="4038600" y="4876800"/>
            <a:ext cx="293204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</a:t>
            </a:r>
            <a:r>
              <a:rPr lang="en-US" dirty="0" err="1"/>
              <a:t>menggunakan</a:t>
            </a:r>
            <a:r>
              <a:rPr lang="en-US" dirty="0"/>
              <a:t>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centroid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Pengelompokkan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cluster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minimum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centroid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cluster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cluster lain.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8" t="29434" r="35156" b="60839"/>
          <a:stretch/>
        </p:blipFill>
        <p:spPr>
          <a:xfrm>
            <a:off x="3200401" y="2432394"/>
            <a:ext cx="3200399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K-means clustering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549028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cluster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jikaa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banyak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cluster </a:t>
            </a:r>
            <a:r>
              <a:rPr lang="en-US" dirty="0" err="1" smtClean="0"/>
              <a:t>sebanyak</a:t>
            </a:r>
            <a:r>
              <a:rPr lang="en-US" dirty="0" smtClean="0"/>
              <a:t> 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smtClean="0"/>
              <a:t>Data nominal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diinisialisasi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data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kemunculannya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1, </a:t>
            </a:r>
            <a:r>
              <a:rPr lang="en-US" dirty="0" err="1" smtClean="0"/>
              <a:t>kemudian</a:t>
            </a:r>
            <a:r>
              <a:rPr lang="en-US" dirty="0" smtClean="0"/>
              <a:t> data </a:t>
            </a:r>
            <a:r>
              <a:rPr lang="en-US" dirty="0" err="1" smtClean="0"/>
              <a:t>selanjutnya</a:t>
            </a:r>
            <a:r>
              <a:rPr lang="en-US" dirty="0" smtClean="0"/>
              <a:t> 2, 3, </a:t>
            </a:r>
            <a:r>
              <a:rPr lang="en-US" dirty="0" err="1" smtClean="0"/>
              <a:t>dst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bagian</a:t>
            </a:r>
            <a:r>
              <a:rPr lang="en-US" dirty="0" smtClean="0"/>
              <a:t>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)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Algoritma</a:t>
            </a:r>
            <a:r>
              <a:rPr lang="en-US" dirty="0" smtClean="0"/>
              <a:t> python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)</a:t>
            </a:r>
            <a:endParaRPr lang="en-ID" dirty="0" smtClean="0"/>
          </a:p>
          <a:p>
            <a:pPr marL="82296" indent="0">
              <a:buNone/>
            </a:pP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optimal </a:t>
            </a:r>
            <a:r>
              <a:rPr lang="en-US" dirty="0" err="1" smtClean="0"/>
              <a:t>kecepatannya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 err="1" smtClean="0"/>
              <a:t>Tahap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tahap</a:t>
            </a:r>
            <a:r>
              <a:rPr lang="en-US" dirty="0" smtClean="0"/>
              <a:t> yang </a:t>
            </a:r>
            <a:r>
              <a:rPr lang="en-US" dirty="0" err="1" smtClean="0"/>
              <a:t>tertulis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2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57" y="2895600"/>
            <a:ext cx="5847982" cy="14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498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Gill Sans MT</vt:lpstr>
      <vt:lpstr>HGｺﾞｼｯｸE</vt:lpstr>
      <vt:lpstr>Verdana</vt:lpstr>
      <vt:lpstr>Wingdings 2</vt:lpstr>
      <vt:lpstr>Solstice</vt:lpstr>
      <vt:lpstr>Algortima K-means Clustering</vt:lpstr>
      <vt:lpstr>Clustering</vt:lpstr>
      <vt:lpstr>Clustering menggunakan K-means</vt:lpstr>
      <vt:lpstr>Clustering menggunakan K-means</vt:lpstr>
      <vt:lpstr>Clustering menggunakan K-means</vt:lpstr>
      <vt:lpstr>Flowchart K-means clustering</vt:lpstr>
      <vt:lpstr>Kelemahan K-means</vt:lpstr>
      <vt:lpstr>Penerapan</vt:lpstr>
      <vt:lpstr>Library</vt:lpstr>
      <vt:lpstr>Variabel</vt:lpstr>
      <vt:lpstr>Data</vt:lpstr>
      <vt:lpstr>PowerPoint Presentation</vt:lpstr>
      <vt:lpstr>Konversi</vt:lpstr>
      <vt:lpstr>PowerPoint Presentation</vt:lpstr>
      <vt:lpstr>Centroid Awal</vt:lpstr>
      <vt:lpstr>PowerPoint Presentation</vt:lpstr>
      <vt:lpstr>Pengelompokkan</vt:lpstr>
      <vt:lpstr>Relokasi Centroid</vt:lpstr>
      <vt:lpstr>Cek perubahan centroid</vt:lpstr>
      <vt:lpstr>Siklus</vt:lpstr>
      <vt:lpstr>Hasil Akhir</vt:lpstr>
      <vt:lpstr>Terima Kasih (っ ͡O ω ͡o)っ</vt:lpstr>
      <vt:lpstr>Source Code (C# dan Python)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Algortima K-means</dc:title>
  <dc:creator>novita PC</dc:creator>
  <cp:lastModifiedBy>Windows User</cp:lastModifiedBy>
  <cp:revision>30</cp:revision>
  <dcterms:created xsi:type="dcterms:W3CDTF">2020-11-30T15:24:28Z</dcterms:created>
  <dcterms:modified xsi:type="dcterms:W3CDTF">2020-12-15T12:41:23Z</dcterms:modified>
</cp:coreProperties>
</file>