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52E6-C12C-471C-9842-49996EAB21F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34A5-DC7A-4C74-8F60-603E2B5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9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52E6-C12C-471C-9842-49996EAB21F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34A5-DC7A-4C74-8F60-603E2B5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0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52E6-C12C-471C-9842-49996EAB21F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34A5-DC7A-4C74-8F60-603E2B5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6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52E6-C12C-471C-9842-49996EAB21F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34A5-DC7A-4C74-8F60-603E2B5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2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52E6-C12C-471C-9842-49996EAB21F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34A5-DC7A-4C74-8F60-603E2B5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8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52E6-C12C-471C-9842-49996EAB21F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34A5-DC7A-4C74-8F60-603E2B5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7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52E6-C12C-471C-9842-49996EAB21F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34A5-DC7A-4C74-8F60-603E2B5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7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52E6-C12C-471C-9842-49996EAB21F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34A5-DC7A-4C74-8F60-603E2B5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0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52E6-C12C-471C-9842-49996EAB21F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34A5-DC7A-4C74-8F60-603E2B5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6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52E6-C12C-471C-9842-49996EAB21F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34A5-DC7A-4C74-8F60-603E2B5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2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52E6-C12C-471C-9842-49996EAB21F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34A5-DC7A-4C74-8F60-603E2B5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0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552E6-C12C-471C-9842-49996EAB21F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034A5-DC7A-4C74-8F60-603E2B5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ffersoncapital.info/wp-content/uploads/2018/07/The-Blockchain-Trilemma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Scalability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Sajan </a:t>
            </a:r>
            <a:r>
              <a:rPr lang="en-US" dirty="0" err="1" smtClean="0"/>
              <a:t>Maharjan</a:t>
            </a:r>
            <a:endParaRPr lang="en-US" dirty="0" smtClean="0"/>
          </a:p>
          <a:p>
            <a:r>
              <a:rPr lang="en-US" dirty="0" smtClean="0"/>
              <a:t>CSED601 Dependable Computing</a:t>
            </a:r>
          </a:p>
          <a:p>
            <a:r>
              <a:rPr lang="en-US" dirty="0" smtClean="0"/>
              <a:t>20182095</a:t>
            </a:r>
          </a:p>
          <a:p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Nov.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95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Processing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VISA &amp; MasterCard Payment System – 24000 TPS</a:t>
            </a:r>
          </a:p>
          <a:p>
            <a:r>
              <a:rPr lang="en-US" dirty="0" smtClean="0"/>
              <a:t>Bitcoin </a:t>
            </a:r>
            <a:r>
              <a:rPr lang="en-US" dirty="0" err="1" smtClean="0"/>
              <a:t>Blockchain</a:t>
            </a:r>
            <a:r>
              <a:rPr lang="en-US" dirty="0" smtClean="0"/>
              <a:t> – 3.3 to 7 TPS</a:t>
            </a:r>
          </a:p>
          <a:p>
            <a:r>
              <a:rPr lang="en-US" dirty="0" err="1" smtClean="0"/>
              <a:t>Ethereum</a:t>
            </a:r>
            <a:r>
              <a:rPr lang="en-US" dirty="0" smtClean="0"/>
              <a:t> </a:t>
            </a:r>
            <a:r>
              <a:rPr lang="en-US" dirty="0" err="1" smtClean="0"/>
              <a:t>Blockchain</a:t>
            </a:r>
            <a:r>
              <a:rPr lang="en-US" dirty="0" smtClean="0"/>
              <a:t> – 15 to 20 TPS</a:t>
            </a:r>
          </a:p>
          <a:p>
            <a:pPr lvl="0"/>
            <a:r>
              <a:rPr lang="en-US" i="1" dirty="0">
                <a:solidFill>
                  <a:prstClr val="black"/>
                </a:solidFill>
              </a:rPr>
              <a:t>If you want to pay for a cup of coffee in Bitcoin/Ethers, are you willing to wait for an hour/few minutes for confirmation of transactions</a:t>
            </a:r>
            <a:r>
              <a:rPr lang="en-US" i="1" dirty="0" smtClean="0">
                <a:solidFill>
                  <a:prstClr val="black"/>
                </a:solidFill>
              </a:rPr>
              <a:t>?</a:t>
            </a:r>
          </a:p>
          <a:p>
            <a:pPr lvl="0"/>
            <a:r>
              <a:rPr lang="en-US" i="1" dirty="0" smtClean="0">
                <a:solidFill>
                  <a:prstClr val="black"/>
                </a:solidFill>
              </a:rPr>
              <a:t>This situation can be considered as an availability (readiness for service) issue of </a:t>
            </a:r>
            <a:r>
              <a:rPr lang="en-US" i="1" dirty="0" err="1" smtClean="0">
                <a:solidFill>
                  <a:prstClr val="black"/>
                </a:solidFill>
              </a:rPr>
              <a:t>blockchain</a:t>
            </a:r>
            <a:r>
              <a:rPr lang="en-US" i="1" dirty="0" smtClean="0">
                <a:solidFill>
                  <a:prstClr val="black"/>
                </a:solidFill>
              </a:rPr>
              <a:t> networks. [Also concerns with security]</a:t>
            </a:r>
            <a:endParaRPr lang="en-US" i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994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Trilemma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coined by </a:t>
            </a:r>
            <a:r>
              <a:rPr lang="en-US" dirty="0" err="1" smtClean="0"/>
              <a:t>Vitalik</a:t>
            </a:r>
            <a:r>
              <a:rPr lang="en-US" dirty="0" smtClean="0"/>
              <a:t> </a:t>
            </a:r>
            <a:r>
              <a:rPr lang="en-US" dirty="0" err="1" smtClean="0"/>
              <a:t>Buterin</a:t>
            </a:r>
            <a:endParaRPr lang="en-US" dirty="0"/>
          </a:p>
          <a:p>
            <a:r>
              <a:rPr lang="en-US" dirty="0" smtClean="0"/>
              <a:t>Concerns the issue of development of a scalable, decentralized and secure </a:t>
            </a:r>
            <a:r>
              <a:rPr lang="en-US" dirty="0" err="1" smtClean="0"/>
              <a:t>blockchain</a:t>
            </a:r>
            <a:r>
              <a:rPr lang="en-US" dirty="0" smtClean="0"/>
              <a:t> without compromising any of these properties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697" y="3464801"/>
            <a:ext cx="2895152" cy="20658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6352" y="5665569"/>
            <a:ext cx="546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Source- </a:t>
            </a:r>
            <a:r>
              <a:rPr lang="en-US" dirty="0" smtClean="0">
                <a:hlinkClick r:id="rId3"/>
              </a:rPr>
              <a:t>https://www.jeffersoncapital.info/wp-content/uploads/2018/07/The-Blockchain-Trilemma.png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Scalability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design of </a:t>
            </a:r>
            <a:r>
              <a:rPr lang="en-US" dirty="0" err="1" smtClean="0"/>
              <a:t>blockchain</a:t>
            </a:r>
            <a:r>
              <a:rPr lang="en-US" dirty="0" smtClean="0"/>
              <a:t> did not consider the widespread use</a:t>
            </a:r>
          </a:p>
          <a:p>
            <a:r>
              <a:rPr lang="en-US" smtClean="0"/>
              <a:t>Although </a:t>
            </a:r>
            <a:r>
              <a:rPr lang="en-US" dirty="0" smtClean="0"/>
              <a:t>cannot handle large number of </a:t>
            </a:r>
          </a:p>
        </p:txBody>
      </p:sp>
    </p:spTree>
    <p:extLst>
      <p:ext uri="{BB962C8B-B14F-4D97-AF65-F5344CB8AC3E}">
        <p14:creationId xmlns:p14="http://schemas.microsoft.com/office/powerpoint/2010/main" val="3203047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140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Blockchain Scalability Problem</vt:lpstr>
      <vt:lpstr>Transaction Processing Speed</vt:lpstr>
      <vt:lpstr>Scalability Trilemma</vt:lpstr>
      <vt:lpstr>The Scalability Problem?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Scalability Problem</dc:title>
  <dc:creator>sajan</dc:creator>
  <cp:lastModifiedBy>sajan</cp:lastModifiedBy>
  <cp:revision>5</cp:revision>
  <dcterms:created xsi:type="dcterms:W3CDTF">2018-11-24T07:07:40Z</dcterms:created>
  <dcterms:modified xsi:type="dcterms:W3CDTF">2018-11-24T08:34:27Z</dcterms:modified>
</cp:coreProperties>
</file>