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3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3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9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8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C056E-3350-485A-AE5D-D46551D329A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lPMYyGVkRk" TargetMode="External"/><Relationship Id="rId2" Type="http://schemas.openxmlformats.org/officeDocument/2006/relationships/hyperlink" Target="https://docs.zilliqa.com/whitepap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livery.acm.org/10.1145/2980000/2978389/p17-luu.pdf?ip=141.223.124.8&amp;id=2978389&amp;acc=ACTIVE%20SERVICE&amp;key=0EC22F8658578FE1.25E83D88E716D18F.4D4702B0C3E38B35.4D4702B0C3E38B35&amp;__acm__=1544631713_e0a9cf3b64b146e76b8dd6a126a46c0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Maharjan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20182095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CSED 601 Dependable Computing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Dec. 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Identity Establishment and Committee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lvl="1"/>
            <a:r>
              <a:rPr lang="en-US" dirty="0" smtClean="0"/>
              <a:t>Completion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dirty="0" smtClean="0"/>
              <a:t> DS Committee elections -&gt; Regular Nodes/Miner nodes elected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715387"/>
            <a:ext cx="5781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2: Shard Assignment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that solve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 are assigned to different shards numbers-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nonce values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 and assign them to shard number on increasing order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2S different shards, use last S bits of H to assign to different shard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is random -&gt; last s-bits of H is random -&gt; assignment of a node to a particular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random -&gt; 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have no more than 1/3 of malicious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nodes in each shard is assigned leader (Compare nonce values?)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4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Shard Logic Publishing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Nodes publish information on public channel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Identities and connection information of DS Nodes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selected nodes in each shard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for Transaction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shard will store a specific transaction?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transaction from A to B, and assuming there 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shards, use the rightmost s-bits of the sender address to determine which shard stores the transaction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spending can be prevented by checking nonce value of transaction against nonce value in the account states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0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4: Transaction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Building Micro-Block Consensus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explained earlier, which shard stores which transaction is determined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are collected by nodes in a shard and sent to shard leader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are grouped into a block called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leader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for validity of each transaction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requires 2/3 of signatures of nodes in the block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success,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headers (containing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hash) and Bitmap (signifies multi-signatures) sent to few DS Nodes by leader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8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Block Proposal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Nodes collect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headers and sends to DS Committee leader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validates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combines them to generate Final Block header and proceeds to consensus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requires 2/3 of signatures approval from DS nodes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builds Bitmap and Final Block header and sends nodes in each shard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21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Block Confirmation and Epoch Generation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in each shard confirm the signature in Bitmap against DS Nodes in the public channel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Block header containing transaction hash compared against Micro-block header transaction hash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match -&gt; transaction data is appended to the final block in the local shard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States and Global States are updated when matched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each epoch some random value is generated to prevent malicious nodes from pre-computing hash values</a:t>
            </a:r>
          </a:p>
        </p:txBody>
      </p:sp>
    </p:spTree>
    <p:extLst>
      <p:ext uri="{BB962C8B-B14F-4D97-AF65-F5344CB8AC3E}">
        <p14:creationId xmlns:p14="http://schemas.microsoft.com/office/powerpoint/2010/main" val="191160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Achievement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data is not transmitted, only micro block header and final block header containing transaction hash is transmitted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EC-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Schnorr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 algorithm achieves speed and requires less size for multi-signatures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Elastico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that the throughput scales up linearly in the computation capacity of the 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37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Ziliqa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Whitepaper,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https://docs.zilliqa.com/whitepaper.pdf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Secure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For Open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www.youtube.com/watch?v=AlPMYyGVkRk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For Open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http://delivery.acm.org/10.1145/2980000/2978389/p17-luu.pdf?ip=141.223.124.8&amp;id=2978389&amp;acc=ACTIVE%20SERVICE&amp;key=0EC22F8658578FE1%2E25E83D88E716D18F%2E4D4702B0C3E38B35%2E4D4702B0C3E38B35&amp;__acm__=1544631713_e0a9cf3b64b146e76b8dd6a126a46c01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6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of dependability issues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Presentation-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integrity issues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LedgerGuard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Presentation-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issues, transaction processing capability, scalability trilemma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solutions-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solutions, consensus protocols,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Presentation-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on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partitioning of network into smaller committees, each of which processes a disjoint set of transactions (or “shards”)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Makes use of Proof of Work and Byzantine consensus algorithms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ELASTICO – first secure candidate for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to open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tolerate byzantine adversaries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linear transaction throughput with increase in the computational power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23260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n miners in the network, can tolerate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/4 byzantine adversaries.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Honest nodes are reliable during protocol runs and failed or disconnected nodes are counted as byzantine nodes.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Entire network of size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divided into smaller shards or committee each of size at least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dirty="0" smtClean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shard outputs a separate set of transactions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synchronous network- any broadcasted message will reach a node within a bounded delay of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seconds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Parallelization is achieved by dividing total computational power into smaller shards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Service committee,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processing a disjoint set of transactions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 committee or shard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size c, runs byzantine consensus protocol to agree on a set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DS committee or shard has its own leader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 committee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blocks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from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in epochs or rounds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19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epoch involves the following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Establishment and Committee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 Assignments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Logic Publishing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Building Micro-Block Consensus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Block Proposal and Consensus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Confirmation and Epoch Randomness Generation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13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Identity Establishment and Committee Formation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Pseudonymous identity using public key and IP address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group of nodes/miners- DS nodes and regular nodes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Miners find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 corresponding to their identity to join mining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epochRandomness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 IP || PK || nonce) &lt;= 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length of hash output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is the no. of leading zeros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prevents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randomness prevents byzantine adversary from precomputing the hash value output before a specified time or epoch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0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Identity Establishment and Committee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of directory service nodes takes place first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Committee has a fixed number of nodes and the first NO nodes to solve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selected into DS Committee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leader is elected from one of the members of DS Committee and new leader/committee members are added in each epoch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epoch randomness value is used for valid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60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Identity Establishment and Committee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420" y="2373689"/>
            <a:ext cx="5463159" cy="406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8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</TotalTime>
  <Words>1030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Improving Blockchain Scalability: Sharding</vt:lpstr>
      <vt:lpstr>Recap</vt:lpstr>
      <vt:lpstr>Introduction</vt:lpstr>
      <vt:lpstr>Assumptions</vt:lpstr>
      <vt:lpstr>Design</vt:lpstr>
      <vt:lpstr>Design (contd…)</vt:lpstr>
      <vt:lpstr>Design (contd…)</vt:lpstr>
      <vt:lpstr>Design (contd…)</vt:lpstr>
      <vt:lpstr>Design (contd…)</vt:lpstr>
      <vt:lpstr>Design (contd…)</vt:lpstr>
      <vt:lpstr>Design (contd…)</vt:lpstr>
      <vt:lpstr>Design (contd…)</vt:lpstr>
      <vt:lpstr>Design (contd…)</vt:lpstr>
      <vt:lpstr>Design (contd…)</vt:lpstr>
      <vt:lpstr>Design (contd…)</vt:lpstr>
      <vt:lpstr>Scalability Achievement</vt:lpstr>
      <vt:lpstr>References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Blockchain Scalability: Sharding</dc:title>
  <dc:creator>sajan</dc:creator>
  <cp:lastModifiedBy>sajan</cp:lastModifiedBy>
  <cp:revision>35</cp:revision>
  <dcterms:created xsi:type="dcterms:W3CDTF">2018-12-12T01:41:02Z</dcterms:created>
  <dcterms:modified xsi:type="dcterms:W3CDTF">2018-12-17T12:22:56Z</dcterms:modified>
</cp:coreProperties>
</file>