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23D7A-7BBA-4B7F-8EE0-1CCAEDA9E409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9C2DB-A093-40DB-917B-21985C431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36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86D4-6F11-4818-AE26-7421D3D2D909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8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FCFF-81CA-4E5A-8731-08F8B6217349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2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09EF-D0BA-44B6-8CAB-BAFF1B2E81BF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0714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8F44-F198-4604-96F2-1B8E177D9E41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85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969E-B56D-4A62-9D65-D0EF50A45C03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4819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AB0F-0A68-4F31-8250-F9C7C2F244E7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87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E788-391E-4A5F-8938-4AE58C10344F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42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5716-7E25-407E-AFA4-D662715F5F24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3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F943-D7B1-40DB-997D-759AD7AA2298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E01E-D455-459E-9772-1213548A4168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80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4406-1FFC-4E7F-AA94-8DDB6367C1A0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0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2643-A80B-4B2F-B15F-39C1597ACDAC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1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6897-840D-4D2C-ADE2-873E7839CD19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4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53EC-4BDD-44CF-AC45-ECA995656285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0943-61F0-4964-AAE9-E9DB8A1CBCE9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5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99E1-BDC7-4C51-9B59-430FC1A7373B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3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34008-7D90-436F-A39E-2787F67FA213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hesajan@postech.ac.k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CSED490U </a:t>
            </a:r>
            <a:br>
              <a:rPr lang="en-GB" dirty="0" smtClean="0"/>
            </a:br>
            <a:r>
              <a:rPr lang="en-GB" dirty="0" err="1" smtClean="0"/>
              <a:t>Blockchain</a:t>
            </a:r>
            <a:r>
              <a:rPr lang="en-GB" dirty="0" smtClean="0"/>
              <a:t> &amp;Cryptocurrency</a:t>
            </a:r>
            <a:br>
              <a:rPr lang="en-GB" dirty="0" smtClean="0"/>
            </a:br>
            <a:r>
              <a:rPr lang="en-GB" dirty="0" smtClean="0"/>
              <a:t>Assignment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Sajan Maharjan</a:t>
            </a:r>
          </a:p>
          <a:p>
            <a:r>
              <a:rPr lang="en-GB" dirty="0" smtClean="0">
                <a:hlinkClick r:id="rId2"/>
              </a:rPr>
              <a:t>thesajan@postech.ac.kr</a:t>
            </a:r>
            <a:endParaRPr lang="en-GB" dirty="0" smtClean="0"/>
          </a:p>
          <a:p>
            <a:r>
              <a:rPr lang="en-GB" dirty="0" smtClean="0"/>
              <a:t>2018.09.15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57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Management Using </a:t>
            </a:r>
            <a:r>
              <a:rPr lang="en-GB" dirty="0" err="1" smtClean="0"/>
              <a:t>Blockchain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292" y="1872658"/>
            <a:ext cx="2436952" cy="2436952"/>
          </a:xfrm>
        </p:spPr>
      </p:pic>
      <p:sp>
        <p:nvSpPr>
          <p:cNvPr id="3" name="TextBox 2"/>
          <p:cNvSpPr txBox="1"/>
          <p:nvPr/>
        </p:nvSpPr>
        <p:spPr>
          <a:xfrm>
            <a:off x="2703189" y="5233851"/>
            <a:ext cx="672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Make use of the decentralized distributed record features of </a:t>
            </a:r>
            <a:r>
              <a:rPr lang="en-GB" dirty="0" err="1" smtClean="0"/>
              <a:t>Blockchain</a:t>
            </a:r>
            <a:r>
              <a:rPr lang="en-GB" dirty="0" smtClean="0"/>
              <a:t> technology to keep track of logs.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155" y="2326549"/>
            <a:ext cx="1529171" cy="152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Keep track of every events and actions in the system</a:t>
            </a:r>
          </a:p>
          <a:p>
            <a:endParaRPr lang="en-GB" dirty="0" smtClean="0"/>
          </a:p>
          <a:p>
            <a:r>
              <a:rPr lang="en-GB" dirty="0" smtClean="0"/>
              <a:t>Maintains decentralized logs</a:t>
            </a:r>
          </a:p>
          <a:p>
            <a:endParaRPr lang="en-GB" dirty="0"/>
          </a:p>
          <a:p>
            <a:r>
              <a:rPr lang="en-GB" dirty="0" smtClean="0"/>
              <a:t>Integrity and Tamper-Proof</a:t>
            </a:r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4705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&amp;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node in the system will maintain copy of logs</a:t>
            </a:r>
          </a:p>
          <a:p>
            <a:endParaRPr lang="en-GB" dirty="0"/>
          </a:p>
          <a:p>
            <a:r>
              <a:rPr lang="en-GB" dirty="0" smtClean="0"/>
              <a:t>Consensus algorithm will be used to establish a uniform copy of </a:t>
            </a:r>
            <a:r>
              <a:rPr lang="en-GB" dirty="0" smtClean="0"/>
              <a:t>logs</a:t>
            </a:r>
          </a:p>
          <a:p>
            <a:endParaRPr lang="en-GB" dirty="0"/>
          </a:p>
          <a:p>
            <a:r>
              <a:rPr lang="en-GB" dirty="0" smtClean="0"/>
              <a:t>Build on top on </a:t>
            </a:r>
            <a:r>
              <a:rPr lang="en-GB" dirty="0" err="1" smtClean="0"/>
              <a:t>Ethereum</a:t>
            </a:r>
            <a:r>
              <a:rPr lang="en-GB" dirty="0" smtClean="0"/>
              <a:t> technology and use </a:t>
            </a:r>
            <a:r>
              <a:rPr lang="en-GB" dirty="0" err="1" smtClean="0"/>
              <a:t>PoS</a:t>
            </a:r>
            <a:r>
              <a:rPr lang="en-GB" dirty="0" smtClean="0"/>
              <a:t> consensus algorithm</a:t>
            </a:r>
          </a:p>
          <a:p>
            <a:endParaRPr lang="en-GB" dirty="0"/>
          </a:p>
          <a:p>
            <a:r>
              <a:rPr lang="en-GB" dirty="0" smtClean="0"/>
              <a:t>Owned by a single company, hence Private </a:t>
            </a:r>
            <a:r>
              <a:rPr lang="en-GB" dirty="0" err="1" smtClean="0"/>
              <a:t>Blockchain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86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 Estimate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No. of project </a:t>
            </a:r>
            <a:r>
              <a:rPr lang="en-GB" dirty="0"/>
              <a:t>m</a:t>
            </a:r>
            <a:r>
              <a:rPr lang="en-GB" dirty="0" smtClean="0"/>
              <a:t>embers required- 3</a:t>
            </a:r>
            <a:endParaRPr lang="en-GB" dirty="0"/>
          </a:p>
          <a:p>
            <a:r>
              <a:rPr lang="en-GB" dirty="0" smtClean="0"/>
              <a:t>Task Division-</a:t>
            </a:r>
          </a:p>
          <a:p>
            <a:pPr lvl="1"/>
            <a:r>
              <a:rPr lang="en-GB" dirty="0" smtClean="0"/>
              <a:t>Interface development (Perhaps web based)</a:t>
            </a:r>
          </a:p>
          <a:p>
            <a:pPr lvl="1"/>
            <a:r>
              <a:rPr lang="en-GB" dirty="0" smtClean="0"/>
              <a:t>Backend development (Perhaps using </a:t>
            </a:r>
            <a:r>
              <a:rPr lang="en-GB" dirty="0" err="1" smtClean="0"/>
              <a:t>Ethereum</a:t>
            </a:r>
            <a:r>
              <a:rPr lang="en-GB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47330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405</TotalTime>
  <Words>113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Wisp</vt:lpstr>
      <vt:lpstr>CSED490U  Blockchain &amp;Cryptocurrency Assignment 2</vt:lpstr>
      <vt:lpstr>Log Management Using Blockchain</vt:lpstr>
      <vt:lpstr>Features</vt:lpstr>
      <vt:lpstr>Design &amp; Architecture</vt:lpstr>
      <vt:lpstr>Resource Estimate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CSED490U  Blockchain &amp;Cryptocurrency Assignment 2</dc:title>
  <dc:creator>Maharjan Sajan</dc:creator>
  <cp:lastModifiedBy>Maharjan Sajan</cp:lastModifiedBy>
  <cp:revision>14</cp:revision>
  <dcterms:created xsi:type="dcterms:W3CDTF">2018-09-15T10:55:29Z</dcterms:created>
  <dcterms:modified xsi:type="dcterms:W3CDTF">2018-09-16T11:38:30Z</dcterms:modified>
</cp:coreProperties>
</file>