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55E2-F026-41A5-8F88-532454386AE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99CB-D9CD-4FBC-B2B1-2282C8E3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FAA1-FCAF-4781-AA0B-A1ABD754423C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BB2-486F-49DC-A29A-745FCE5CAFFA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9336-CB85-4998-8EF4-8CFA41EC6D7B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5B4D-2C7B-46F6-8CD7-A269EA7813E5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1729-38BB-481E-9BD5-B7E08EB8C4F0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4228-E960-40F6-8457-8605E5D5AEFD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916-DB28-4B19-B296-48B1EF5E5482}" type="datetime1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2F54-5D3A-4EA2-B586-114CF2919AD8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F31A-5E0E-44B2-8D98-2797EBCC3BC8}" type="datetime1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B9C-FDFE-4067-B5B6-568031FF1FB8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0D7-0422-48BC-B89E-B672F392B708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34E8-A152-44CE-8640-5277550E4148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arprotocol/unsolved-problems-in-blockchain-sharding-2327d6517f4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PMYyGVkRk" TargetMode="External"/><Relationship Id="rId2" Type="http://schemas.openxmlformats.org/officeDocument/2006/relationships/hyperlink" Target="https://docs.zilliqa.com/white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earprotocol/the-authoritative-guide-to-blockchain-sharding-part-1-1b53ed31e060" TargetMode="External"/><Relationship Id="rId5" Type="http://schemas.openxmlformats.org/officeDocument/2006/relationships/hyperlink" Target="https://medium.com/nearprotocol/unsolved-problems-in-blockchain-sharding-2327d6517f43" TargetMode="External"/><Relationship Id="rId4" Type="http://schemas.openxmlformats.org/officeDocument/2006/relationships/hyperlink" Target="http://delivery.acm.org/10.1145/2980000/2978389/p17-luu.pdf?ip=141.223.124.8&amp;id=2978389&amp;acc=ACTIVE%20SERVICE&amp;key=0EC22F8658578FE1.25E83D88E716D18F.4D4702B0C3E38B35.4D4702B0C3E38B35&amp;__acm__=1544631713_e0a9cf3b64b146e76b8dd6a126a46c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20182095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CSED 601 Dependable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Dec.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DS Committee elections -&gt; Regular Nodes/Miner nodes elected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15387"/>
            <a:ext cx="5781675" cy="3219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00352" y="6007686"/>
            <a:ext cx="378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2. Algorithm for shard member election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Shard Assignment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are assigned to different shards numbers-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nonce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and assign them to shard number on increasing order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shards, use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s-bits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assign to different shard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is random -&gt; last s-bits of H is random -&gt; assignment of a node to a particular shard is also random -&gt; each shard will have no more than 1/3 of malicious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nodes in each shard is assigned leader (Compare nonce values?)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Shard Logic Publishing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publish information on public channel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connection information of DS Nodes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selected nodes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shard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for Transaction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shard will store a specific transaction?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transaction from A to B, and assuming there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shards, use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s-bits of the sender address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which shard stores the transaction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spending can be prevented by checking nonce value of transaction against nonce value in the account states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Transaction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explained earlier, which shard stores which transaction is determined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collected by nodes in a shard and sent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grouped into a block called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for validity of each transaction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requires 2/3 of signatures of nodes in the block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hash)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(signifies multi-signatures) sent to few DS Nodes by leader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Final Block Proposal and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collect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and sends to DS Committee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validates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combines them to generate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and proceeds to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requires 2/3 of signatures approval from DS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builds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and sends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to 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Block Confirmation and Epoch Generation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each shard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the signature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Bitmap against DS Nodes in the public channel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header containing transaction hash compared against Micro-block header transaction hash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match -&gt; transaction data is appended to the final block in the local shard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States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States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epoch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random value is generated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prevent malicious nodes from pre-computing hash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Byzantine leader can intentionally drop or delay messages from honest nodes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change leader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shard and DS committee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each shard is changed after every micro block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the DS Committee is changed after every 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size of DS consensus group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epoch lasts for generation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blocks with leader change after every final block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final block consists of 1 micro-block from each shard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communicate with another shard if both sender and receiver in same 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 (address in Shard #1) wants to send tokens to Bob (address in Shard #2)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updating state in both Shard #1 and Shard #2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information related to both addresses produced at the same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“Credit” shard executed after “Debit” shard has completed execution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transactions questionable in the case of forks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assumption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1/3 malicious nodes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shard to prevent forking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(by a negligible probability), malicious nodes collude on a shard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97" y="3387661"/>
            <a:ext cx="409575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813" y="5745408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that shares the cross-shard transaction history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#2 invalidates block B from Shard #1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46" y="2405285"/>
            <a:ext cx="5054346" cy="2255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1314" y="4381446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dependability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LedgerGuard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issues, transaction processing capability, scalability trilemma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consensus protocols,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(very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negligible probability) two or more shards are colluded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block B is obfuscated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68" y="2390203"/>
            <a:ext cx="6477000" cy="2333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341" y="4723828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Cross-Shard Transactions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Fisherman Approach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validators issues a challenge that a certain block is invalid, for a given period of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is secure even with just one honest node in the shard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Proof of Computation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32" y="3177921"/>
            <a:ext cx="3834246" cy="2372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978" y="4989004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 is not transmitted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micro block header and final block header containing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hash is transmitted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algorithm achieves speed and requires less size for multi-signatures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that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scales up linearly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computation capacity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believes achieving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 a network size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Whitepaper,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https://docs.zilliqa.com/whitepaper.pdf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CCS 2016 - A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https://www.youtube.com/watch?v=AlPMYyGVkRk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http://delivery.acm.org/10.1145/2980000/2978389/p17-luu.pdf?ip=141.223.124.8&amp;id=2978389&amp;acc=ACTIVE%20SERVICE&amp;key=0EC22F8658578FE1%2E25E83D88E716D18F%2E4D4702B0C3E38B35%2E4D4702B0C3E38B35&amp;__acm__=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1544631713_e0a9cf3b64b146e76b8dd6a126a46c01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Unsolved Problems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medium.com/nearprotocol/unsolved-problems-in-blockchain-sharding-2327d6517f43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Authoritative Guide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Part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medium.com/nearprotocol/the-authoritative-guide-to-blockchain-sharding-part-1-1b53ed31e060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Sharding-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network into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committees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processes a disjoint set of transactions (or “shards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 – first secure candidate for a sharding protocol to open blockchain that tolerate byzantine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adversaries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make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Byzantine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consensus algorithms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linear transaction throughput with increase in the computational power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miners in the network, can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tolerate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 byzantine adversaries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nodes are reliable during protocol runs and failed or disconnected nodes are counted as byzantine nodes.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smaller shards or committee each of size at least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shard outputs a separate set of transactions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Partially synchronous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any broadcasted message will reach a node within a bounded delay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seconds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is achieved by dividing total computational power into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shards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 committee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a disjoint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or 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runs byzantine consensus protocol to agree on a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DS committee or shard has its own leader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from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in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rounds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epoch involves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Establishment and Committee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Assignments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Publishing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Consensus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Confirmation and Epoch Randomness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Pseudonymous identity using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and IP address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 of nodes/miners-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nodes and regular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find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corresponding to their identity to join mining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epochRandomness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IP || PK || nonce) &lt;= 2</a:t>
            </a:r>
            <a:r>
              <a:rPr lang="el-GR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γ-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hash output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no. of leading zeros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randomness prevents byzantine adversary from precomputing the hash value output before a specified time or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of directory service nodes takes place first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has a fixed number of nodes and the first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to solve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into DS Committee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leader is elected from one of the members of DS Committee and new leader/committee members are added in each epoch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epoch randomness value is used for valid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20" y="2373689"/>
            <a:ext cx="5463159" cy="40662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421" y="6439916"/>
            <a:ext cx="3791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1. Algorithm for DS committee election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8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1411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Improving Blockchain Scalability: Sharding</vt:lpstr>
      <vt:lpstr>Recap</vt:lpstr>
      <vt:lpstr>Introduction</vt:lpstr>
      <vt:lpstr>Assumptions</vt:lpstr>
      <vt:lpstr>Design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Leader Change</vt:lpstr>
      <vt:lpstr>Cross-Shard Transactions</vt:lpstr>
      <vt:lpstr>Cross-Shard Transactions (contd…)</vt:lpstr>
      <vt:lpstr>Cross-Shard Transactions (contd…)</vt:lpstr>
      <vt:lpstr>Cross-Shard Transactions (contd…)</vt:lpstr>
      <vt:lpstr>Cross-Shard Transactions (contd…)</vt:lpstr>
      <vt:lpstr>Scalability Achievement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Blockchain Scalability: Sharding</dc:title>
  <dc:creator>sajan</dc:creator>
  <cp:lastModifiedBy>sajan</cp:lastModifiedBy>
  <cp:revision>57</cp:revision>
  <dcterms:created xsi:type="dcterms:W3CDTF">2018-12-12T01:41:02Z</dcterms:created>
  <dcterms:modified xsi:type="dcterms:W3CDTF">2018-12-19T04:51:54Z</dcterms:modified>
</cp:coreProperties>
</file>