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76" r:id="rId18"/>
    <p:sldId id="277" r:id="rId19"/>
    <p:sldId id="278" r:id="rId20"/>
    <p:sldId id="280" r:id="rId21"/>
    <p:sldId id="28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056E-3350-485A-AE5D-D46551D329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lPMYyGVkRk" TargetMode="External"/><Relationship Id="rId2" Type="http://schemas.openxmlformats.org/officeDocument/2006/relationships/hyperlink" Target="https://docs.zilliqa.com/white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earprotocol/the-authoritative-guide-to-blockchain-sharding-part-1-1b53ed31e060" TargetMode="External"/><Relationship Id="rId5" Type="http://schemas.openxmlformats.org/officeDocument/2006/relationships/hyperlink" Target="https://medium.com/nearprotocol/unsolved-problems-in-blockchain-sharding-2327d6517f43" TargetMode="External"/><Relationship Id="rId4" Type="http://schemas.openxmlformats.org/officeDocument/2006/relationships/hyperlink" Target="http://delivery.acm.org/10.1145/2980000/2978389/p17-luu.pdf?ip=141.223.124.8&amp;id=2978389&amp;acc=ACTIVE%20SERVICE&amp;key=0EC22F8658578FE1%2E25E83D88E716D18F%2E4D4702B0C3E38B35%2E4D4702B0C3E38B35&amp;__acm__=1544631713_e0a9cf3b64b146e76b8dd6a126a46c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20182095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CSED 601 Dependable Computing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Dec. 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 Committee elections -&gt; Regular Nodes/Miner nodes elected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715387"/>
            <a:ext cx="5781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Shard Assignment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solve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are assigned to different shards numbers-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nonce values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and assign them to shard number on increasing order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shards, use last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s-bits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 to assign to different shard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is random -&gt; last s-bits of H is random -&gt; assignment of a node to a particular shard is also random -&gt; each shard will have no more than 1/3 of malicious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nodes in each shard is assigned leader (Compare nonce values?)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4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Shard Logic Publishing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Nodes publish information on public channel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Identities and connection information of DS Nodes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selected nodes in each shard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for Transaction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shard will store a specific transaction?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transaction from A to B, and assuming there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shards, use the rightmost s-bits of the sender address to determine which shard stores the transaction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spending can be prevented by checking nonce value of transaction against nonce value in the account states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Transaction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explained earlier, which shard stores which transaction is determined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collected by nodes in a shard and sent to shard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grouped into a block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for validity of each transaction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requires 2/3 of signatures of nodes in the block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success,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headers (containing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hash) and Bitmap (signifies multi-signatures) sent to few DS Nodes by leader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Final Block Proposal and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Nodes collect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headers and sends to DS Committee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validates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combines them to generate Final Block header and proceeds to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requires 2/3 of signatures approval from DS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builds Bitmap and Final Block header and sends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to nodes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shard</a:t>
            </a:r>
          </a:p>
        </p:txBody>
      </p:sp>
    </p:spTree>
    <p:extLst>
      <p:ext uri="{BB962C8B-B14F-4D97-AF65-F5344CB8AC3E}">
        <p14:creationId xmlns:p14="http://schemas.microsoft.com/office/powerpoint/2010/main" val="265021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Block Confirmation and Epoch Generation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in each shard confirm the signature in Bitmap against DS Nodes in the public channel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header containing transaction hash compared against Micro-block header transaction hash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match -&gt; transaction data is appended to the final block in the local shard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States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States are updated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epoch some random value is generated to prevent malicious nodes from pre-computing hash values</a:t>
            </a:r>
          </a:p>
        </p:txBody>
      </p:sp>
    </p:spTree>
    <p:extLst>
      <p:ext uri="{BB962C8B-B14F-4D97-AF65-F5344CB8AC3E}">
        <p14:creationId xmlns:p14="http://schemas.microsoft.com/office/powerpoint/2010/main" val="191160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Change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Byzantine leader can intentionally drop or delay messages from honest nodes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change leader of each shard and DS committee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of each shard is changed after every micro block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of the DS Committee is changed after every final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size of DS consensus group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epoch lasts for generation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 blocks with leader change after every final block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final block consists of 1 micro-block from each shard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communicate with another shard if both sender and receiver in same shard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 (address in Shard #1) wants to send tokens to Bob (address in Shard #2)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updating state in both Shard #1 and Shard #2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information related to both addresses produced at the same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“Credit” shard executed after “Debit” shard has completed execution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transactions questionable in the case of forks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the assumption of less than 1/3 malicious nodes in each shard to prevent forking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 (by a negligible probability), malicious nodes collude on a shard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97" y="3387661"/>
            <a:ext cx="409575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4813" y="5745408"/>
            <a:ext cx="254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 </a:t>
            </a:r>
            <a:r>
              <a:rPr lang="en-US" dirty="0" smtClean="0">
                <a:hlinkClick r:id="rId3"/>
              </a:rPr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3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 can be used that shares the cross-shard transaction history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#2 invalidates block B from Shard #1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46" y="2405285"/>
            <a:ext cx="5054346" cy="2255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1274" y="4291752"/>
            <a:ext cx="254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 </a:t>
            </a:r>
            <a:r>
              <a:rPr lang="en-US" dirty="0" smtClean="0">
                <a:hlinkClick r:id="rId3"/>
              </a:rPr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dependability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integrity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LedgerGuard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issues, transaction processing capability, scalability trilemma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solutions, consensus protocols,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 (very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negligible probability) two or more shards are colluded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block B is obfuscated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68" y="2390203"/>
            <a:ext cx="6477000" cy="2333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341" y="4723828"/>
            <a:ext cx="254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 </a:t>
            </a:r>
            <a:r>
              <a:rPr lang="en-US" dirty="0" smtClean="0">
                <a:hlinkClick r:id="rId3"/>
              </a:rPr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9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Fisherman Approach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 validators issues a challenge that a certain block is invalid, for a given period of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is secure even with just one honest node in the shard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Proof of Computation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32" y="3177921"/>
            <a:ext cx="3834246" cy="2372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978" y="4989004"/>
            <a:ext cx="254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 </a:t>
            </a:r>
            <a:r>
              <a:rPr lang="en-US" dirty="0" smtClean="0">
                <a:hlinkClick r:id="rId3"/>
              </a:rPr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 is not transmitted, only micro block header and final block header containing transaction hash is transmitted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EC-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algorithm achieves speed and requires less size for multi-signatures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that the throughput scales up linearly in the computation capacity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Ziliqa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believes achieving 1000X scalability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 a network size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3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Ziliqa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Whitepaper,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https://docs.zilliqa.com/whitepaper.pdf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CCS 2016 - A 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https://www.youtube.com/watch?v=AlPMYyGVkRk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http://delivery.acm.org/10.1145/2980000/2978389/p17-luu.pdf?ip=141.223.124.8&amp;id=2978389&amp;acc=ACTIVE%20SERVICE&amp;key=0EC22F8658578FE1%2E25E83D88E716D18F%2E4D4702B0C3E38B35%2E4D4702B0C3E38B35&amp;__acm__=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1544631713_e0a9cf3b64b146e76b8dd6a126a46c01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Unsolved Problems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medium.com/nearprotocol/unsolved-problems-in-blockchain-sharding-2327d6517f43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Authoritative Guide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Part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medium.com/nearprotocol/the-authoritative-guide-to-blockchain-sharding-part-1-1b53ed31e060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6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partitioning of network into smaller committees, each of which processes a disjoint set of transactions (or “shards”)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use of Proof of Work and Byzantine consensus algorithms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ELASTICO – first secure candidate for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to open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tolerate byzantine adversaries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linear transaction throughput with increase in the computational power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3260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miners in the network, can tolerate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 byzantine adversaries.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 nodes are reliable during protocol runs and failed or disconnected nodes are counted as byzantine nodes.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network of size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smaller shards or committee each of size at least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shard outputs a separate set of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synchronous network- any broadcasted message will reach a node within a bounded delay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seconds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is achieved by dividing total computational power into smaller shards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Service committee,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processing a disjoint set of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or shard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runs byzantine consensus protocol to agree on a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DS committee or shard has its own leader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blocks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from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epochs or rounds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epoch involves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Establishment and Committee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Assignments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Publishing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Proposal and Consensus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Confirmation and Epoch Randomness Generation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1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Pseudonymous identity using public key and IP address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group of nodes/miners- DS nodes and regular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 find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corresponding to their identity to join mining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epochRandomness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IP || PK || nonce) &lt;= 2</a:t>
            </a:r>
            <a:r>
              <a:rPr lang="el-G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γ-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hash output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no. of leading zeros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randomness prevents byzantine adversary from precomputing the hash value output before a specified time or epoch</a:t>
            </a:r>
          </a:p>
        </p:txBody>
      </p:sp>
    </p:spTree>
    <p:extLst>
      <p:ext uri="{BB962C8B-B14F-4D97-AF65-F5344CB8AC3E}">
        <p14:creationId xmlns:p14="http://schemas.microsoft.com/office/powerpoint/2010/main" val="30610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of directory service nodes takes place first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has a fixed number of nodes and the first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to solve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 into DS Committee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leader is elected from one of the members of DS Committee and new leader/committee members are added in each epoch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epoch randomness value is used for valid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0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420" y="2373689"/>
            <a:ext cx="5463159" cy="40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1373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Improving Blockchain Scalability: Sharding</vt:lpstr>
      <vt:lpstr>Recap</vt:lpstr>
      <vt:lpstr>Introduction</vt:lpstr>
      <vt:lpstr>Assumptions</vt:lpstr>
      <vt:lpstr>Design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Leader Change</vt:lpstr>
      <vt:lpstr>Cross-Shard Transactions</vt:lpstr>
      <vt:lpstr>Cross-Shard Transactions (contd…)</vt:lpstr>
      <vt:lpstr>Cross-Shard Transactions (contd…)</vt:lpstr>
      <vt:lpstr>Cross-Shard Transactions (contd…)</vt:lpstr>
      <vt:lpstr>Cross-Shard Transactions (contd…)</vt:lpstr>
      <vt:lpstr>Scalability Achievement</vt:lpstr>
      <vt:lpstr>References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Blockchain Scalability: Sharding</dc:title>
  <dc:creator>sajan</dc:creator>
  <cp:lastModifiedBy>sajan</cp:lastModifiedBy>
  <cp:revision>48</cp:revision>
  <dcterms:created xsi:type="dcterms:W3CDTF">2018-12-12T01:41:02Z</dcterms:created>
  <dcterms:modified xsi:type="dcterms:W3CDTF">2018-12-18T05:30:57Z</dcterms:modified>
</cp:coreProperties>
</file>