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8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5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5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7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A2BD-79E5-4F6D-9117-654EEE4FD30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8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The Tornado and Tweety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FARID KHAN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6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 -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4" name="Cloud Callout 3"/>
          <p:cNvSpPr/>
          <p:nvPr/>
        </p:nvSpPr>
        <p:spPr>
          <a:xfrm>
            <a:off x="1330036" y="1862051"/>
            <a:ext cx="2477193" cy="141316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Natural Disaster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59731" y="1986742"/>
            <a:ext cx="1620982" cy="1130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Tweet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09949" y="4621876"/>
            <a:ext cx="2202873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SERVER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71658" y="4231178"/>
            <a:ext cx="1978429" cy="158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NGO, RED CROSS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24102" y="2327564"/>
            <a:ext cx="2435629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732415" y="2884516"/>
            <a:ext cx="2543694" cy="173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912822" y="5228705"/>
            <a:ext cx="3158836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424844" y="2975956"/>
            <a:ext cx="4646814" cy="164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30777" y="4139738"/>
            <a:ext cx="1496291" cy="187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1.Storage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2.Classification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3. Response 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0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smtClean="0"/>
              <a:t>Tweet storage and pre processing</a:t>
            </a:r>
          </a:p>
          <a:p>
            <a:pPr marL="342900" indent="-342900">
              <a:buAutoNum type="arabicPeriod"/>
            </a:pPr>
            <a:r>
              <a:rPr lang="en-US" sz="1800" smtClean="0"/>
              <a:t>Tweet Classification</a:t>
            </a:r>
          </a:p>
          <a:p>
            <a:pPr marL="342900" indent="-342900">
              <a:buAutoNum type="arabicPeriod"/>
            </a:pPr>
            <a:r>
              <a:rPr lang="en-US" sz="1800" smtClean="0"/>
              <a:t>Event and response protocol</a:t>
            </a:r>
          </a:p>
          <a:p>
            <a:pPr marL="342900" indent="-342900">
              <a:buAutoNum type="arabicPeriod"/>
            </a:pPr>
            <a:r>
              <a:rPr lang="en-US" sz="1800" smtClean="0"/>
              <a:t>Metrics and evaluation</a:t>
            </a:r>
          </a:p>
          <a:p>
            <a:pPr marL="0" indent="0">
              <a:buNone/>
            </a:pPr>
            <a:r>
              <a:rPr lang="en-US" sz="1800" smtClean="0"/>
              <a:t>--------What is our contribution??</a:t>
            </a:r>
          </a:p>
          <a:p>
            <a:r>
              <a:rPr lang="en-US" sz="1800" smtClean="0"/>
              <a:t>To </a:t>
            </a:r>
            <a:r>
              <a:rPr lang="en-US" sz="1800" smtClean="0"/>
              <a:t>create a great paper we should implement the model as Atlanta recovery paradigm</a:t>
            </a:r>
            <a:r>
              <a:rPr lang="en-US" sz="1800" smtClean="0"/>
              <a:t>.</a:t>
            </a:r>
          </a:p>
          <a:p>
            <a:r>
              <a:rPr lang="en-US" sz="1800" b="1" smtClean="0"/>
              <a:t>Detection ------</a:t>
            </a:r>
            <a:r>
              <a:rPr lang="en-US" sz="1800" b="1" smtClean="0">
                <a:sym typeface="Wingdings" panose="05000000000000000000" pitchFamily="2" charset="2"/>
              </a:rPr>
              <a:t> Processing/ Alert---------- Evaluation/Metrics/ Results</a:t>
            </a:r>
            <a:endParaRPr lang="en-US" sz="1800" b="1" smtClean="0"/>
          </a:p>
        </p:txBody>
      </p:sp>
    </p:spTree>
    <p:extLst>
      <p:ext uri="{BB962C8B-B14F-4D97-AF65-F5344CB8AC3E}">
        <p14:creationId xmlns:p14="http://schemas.microsoft.com/office/powerpoint/2010/main" val="296659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smtClean="0"/>
              <a:t>Social data driven SDN network operation using northbound interface</a:t>
            </a:r>
          </a:p>
          <a:p>
            <a:pPr marL="342900" indent="-342900">
              <a:buAutoNum type="arabicPeriod"/>
            </a:pPr>
            <a:r>
              <a:rPr lang="en-US" sz="1600" smtClean="0"/>
              <a:t>Twitter as a lifeline: human- annotated Twitter Corpora for NLP of crisis- related messages</a:t>
            </a:r>
          </a:p>
          <a:p>
            <a:pPr marL="342900" indent="-342900">
              <a:buAutoNum type="arabicPeriod"/>
            </a:pPr>
            <a:r>
              <a:rPr lang="en-US" sz="1600"/>
              <a:t>TEXT MINING ON REAL TIME </a:t>
            </a:r>
            <a:r>
              <a:rPr lang="en-US" sz="1600" smtClean="0"/>
              <a:t>TWITTER DATA </a:t>
            </a:r>
            <a:r>
              <a:rPr lang="en-US" sz="1600"/>
              <a:t>FOR DISASTER RESPONSE</a:t>
            </a:r>
          </a:p>
          <a:p>
            <a:pPr marL="342900" indent="-342900">
              <a:buAutoNum type="arabicPeriod"/>
            </a:pPr>
            <a:r>
              <a:rPr lang="en-US" sz="1600"/>
              <a:t>Big Data in Natural Disaster Management: A Review</a:t>
            </a:r>
          </a:p>
        </p:txBody>
      </p:sp>
    </p:spTree>
    <p:extLst>
      <p:ext uri="{BB962C8B-B14F-4D97-AF65-F5344CB8AC3E}">
        <p14:creationId xmlns:p14="http://schemas.microsoft.com/office/powerpoint/2010/main" val="40679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 The Tornado and Tweety</vt:lpstr>
      <vt:lpstr>HIGH - LEVEL</vt:lpstr>
      <vt:lpstr>Parts</vt:lpstr>
      <vt:lpstr>References</vt:lpstr>
    </vt:vector>
  </TitlesOfParts>
  <Company>Kennesaw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Tornado and Tweety</dc:title>
  <dc:creator>Windows User</dc:creator>
  <cp:lastModifiedBy>Windows User</cp:lastModifiedBy>
  <cp:revision>8</cp:revision>
  <dcterms:created xsi:type="dcterms:W3CDTF">2019-02-12T17:42:28Z</dcterms:created>
  <dcterms:modified xsi:type="dcterms:W3CDTF">2019-02-13T15:49:05Z</dcterms:modified>
</cp:coreProperties>
</file>