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D66BAA-1684-452F-B5FA-38BC345B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8DA5DB8-6274-4453-AE7F-83423B124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7E2A34C-0B66-4EB4-AB70-11F26624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A463195-E9FD-4832-8C44-CB90D9C1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1FCD63A-1F4A-44E2-ADBA-BB0D936B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406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E8255D-88FA-4902-8F47-9C662D13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A61A121-422A-4CE3-B1DE-FB49D979E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4C48108-41A5-4DF5-AFBB-B36C6A81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745B30C-60A9-440D-A855-11AEA8BE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707DAC1-857C-4563-BAC2-702AF642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442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DD9B8C5-5032-456E-A791-0E0A55754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F75D01F-D1E1-40FB-B656-E91902072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690383F-FEED-464A-8829-324DFCE1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DCC2A06-166B-460F-A496-599F1D93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738E379-4109-454E-B248-6116E467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014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681A4F-FBE0-46FA-9FA9-3D422EA6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6F302D-B780-4A0A-B533-FC5D7D49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4DE76BB-4160-4A9E-8BD6-9448DDD9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EB1F22E-B076-48B7-A55D-1B1E9B8B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4C9975-41B4-44A0-B880-E9E2D491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579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986DF3-5505-4C5B-AF8A-39A7D728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715A1FE-BF37-45B8-853A-20DAE319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52DE59E-AC76-4546-A982-A76151D1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7FC2AE6-CF31-4B45-992A-B78D1FEC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AD9BAB9-F4D3-4E3D-8E3A-854DFAFC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817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C9D234-7C85-4F7D-AEDF-B1079E21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93575F3-CF4D-443C-BE60-99809AA57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9FC3B7D-8AE6-44B9-B76C-9A9A431D6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61945C2-E3AB-4975-B1B2-E5439C2D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D693A84-AEAA-4651-A715-78F24C13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6F2743A-7D18-447C-B0BB-CEBAC878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893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F10043-A614-47DC-BE95-F250EEE9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F792F4-AFC5-48A9-AEFA-7681A98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419E0D4-5399-4F30-9936-71021EB74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D711AF16-2088-44A1-9D0E-E97603984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02250E4-92E2-46BE-9BB3-AAB0575D3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6220EF6-54C6-49F6-8968-07FA32A9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472E8997-8F26-4A0E-9FAB-9E50CB87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73FA5D5-F32C-46E1-9560-374C1C70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5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4F5AAE-3E5F-4B0B-BC77-7DF8FC73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2A08D40-E151-4902-8818-57D68C60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41A470A-0483-4B74-B1B2-B3D58EB5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D043B6C-6644-43A3-8E14-16FB2E81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44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D7D5D30C-EB07-4F3C-BF0F-F3C4F6AE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7C0A6AF-239A-4F0D-8621-74A42E2A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BB462B1-D2B0-4135-B285-672BD235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401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BC42B7-BC72-41BB-89AB-A3CE8499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013FB40-E09A-4481-B3AB-020F58C70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C025267-C2CF-4090-9D20-F3BBBC26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53CCA9F-44FB-4A2B-B5EC-124C9743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7D249D2-4197-4C5A-9CA1-3E267ECE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1F4EF66-024A-44A2-8247-37FD1DC6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667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09D204-E013-4DBA-B42C-B2EF64AB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D4618CAA-6637-46FB-BD2A-8BA3CDA51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C4AE47B-B719-45FB-B782-6093B555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0784D5F-47C2-4ECB-AA41-CE370111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150783D-E665-477B-90D3-0BC3E4E4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0E4FD68-7E83-49C8-9513-64F78C0B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758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EBD83686-BE32-4D5E-8C4E-71D2F023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403B5F4-9B2A-40A4-970C-41CAD0B6C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CB3AF3C-4298-469E-9446-DEB40ADF2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CF0D-F8FA-44C3-A712-975EF4A40D73}" type="datetimeFigureOut">
              <a:rPr lang="el-GR" smtClean="0"/>
              <a:t>9/12/2020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F574C15-5D99-4C03-98F8-A72AF834F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EDD4331-9080-4732-85A4-93984E521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C365-3285-48CC-B3F0-60960EE21E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311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38E501-33B4-424A-84F5-4CF67DBF61A4}"/>
              </a:ext>
            </a:extLst>
          </p:cNvPr>
          <p:cNvSpPr txBox="1"/>
          <p:nvPr/>
        </p:nvSpPr>
        <p:spPr>
          <a:xfrm>
            <a:off x="0" y="14663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Welcome to the biggest PC Build Family</a:t>
            </a:r>
            <a:endParaRPr lang="el-GR" sz="3600" b="1" spc="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483DD2B1-D325-4169-B3B6-58693887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39" y="2220409"/>
            <a:ext cx="4001364" cy="3105353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13A56D75-42FC-4272-90C7-4DA442C5F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974" y="3267134"/>
            <a:ext cx="6858594" cy="816935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929C90F1-5A25-4347-9AF4-F7C9B022B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974" y="4032041"/>
            <a:ext cx="6858594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0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id="{4708A789-150E-46D6-927F-4BB2967EA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63" y="565727"/>
            <a:ext cx="4531275" cy="2537514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77D969C4-1BEA-4C70-822E-E7296FF9C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3361859"/>
            <a:ext cx="3842751" cy="2537789"/>
          </a:xfrm>
          <a:prstGeom prst="rect">
            <a:avLst/>
          </a:prstGeom>
        </p:spPr>
      </p:pic>
      <p:pic>
        <p:nvPicPr>
          <p:cNvPr id="1026" name="Picture 2" descr="How Intel can get back on top - NotebookCheck.net Reviews">
            <a:extLst>
              <a:ext uri="{FF2B5EF4-FFF2-40B4-BE49-F238E27FC236}">
                <a16:creationId xmlns:a16="http://schemas.microsoft.com/office/drawing/2014/main" id="{240E2C71-9F8E-4DC0-863D-1AC1CBAA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21" y="3241964"/>
            <a:ext cx="3249758" cy="324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A9CD438C-0671-4601-A3AE-B47DF6756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38" y="445766"/>
            <a:ext cx="3733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5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3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5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3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" decel="100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5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3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35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</Words>
  <Application>Microsoft Office PowerPoint</Application>
  <PresentationFormat>Ευρεία οθόνη</PresentationFormat>
  <Paragraphs>1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Θέμα του Office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Anastasios Tsalmas</dc:creator>
  <cp:lastModifiedBy>Anastasios Tsalmas</cp:lastModifiedBy>
  <cp:revision>1</cp:revision>
  <dcterms:created xsi:type="dcterms:W3CDTF">2020-12-09T12:02:07Z</dcterms:created>
  <dcterms:modified xsi:type="dcterms:W3CDTF">2020-12-09T13:03:11Z</dcterms:modified>
</cp:coreProperties>
</file>