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os Tsalmas" userId="2e42e02da6642706" providerId="LiveId" clId="{2C616F17-83F1-4A66-B6A2-F25101141310}"/>
    <pc:docChg chg="custSel addSld delSld modSld">
      <pc:chgData name="Anastasios Tsalmas" userId="2e42e02da6642706" providerId="LiveId" clId="{2C616F17-83F1-4A66-B6A2-F25101141310}" dt="2021-06-07T13:37:57.092" v="84"/>
      <pc:docMkLst>
        <pc:docMk/>
      </pc:docMkLst>
      <pc:sldChg chg="addSp delSp modSp mod">
        <pc:chgData name="Anastasios Tsalmas" userId="2e42e02da6642706" providerId="LiveId" clId="{2C616F17-83F1-4A66-B6A2-F25101141310}" dt="2021-06-07T13:37:57.092" v="84"/>
        <pc:sldMkLst>
          <pc:docMk/>
          <pc:sldMk cId="1474637495" sldId="256"/>
        </pc:sldMkLst>
        <pc:spChg chg="add mod">
          <ac:chgData name="Anastasios Tsalmas" userId="2e42e02da6642706" providerId="LiveId" clId="{2C616F17-83F1-4A66-B6A2-F25101141310}" dt="2021-06-07T13:28:28.783" v="33" actId="1076"/>
          <ac:spMkLst>
            <pc:docMk/>
            <pc:sldMk cId="1474637495" sldId="256"/>
            <ac:spMk id="2" creationId="{9E3D8F47-CCDB-404E-9997-4108AA369B02}"/>
          </ac:spMkLst>
        </pc:spChg>
        <pc:grpChg chg="add del">
          <ac:chgData name="Anastasios Tsalmas" userId="2e42e02da6642706" providerId="LiveId" clId="{2C616F17-83F1-4A66-B6A2-F25101141310}" dt="2021-06-07T13:37:54.748" v="83" actId="21"/>
          <ac:grpSpMkLst>
            <pc:docMk/>
            <pc:sldMk cId="1474637495" sldId="256"/>
            <ac:grpSpMk id="24" creationId="{4F63DCE1-D69E-4400-9C22-415A0244E637}"/>
          </ac:grpSpMkLst>
        </pc:grpChg>
        <pc:picChg chg="add del mod modCrop">
          <ac:chgData name="Anastasios Tsalmas" userId="2e42e02da6642706" providerId="LiveId" clId="{2C616F17-83F1-4A66-B6A2-F25101141310}" dt="2021-06-07T13:31:02.594" v="46" actId="21"/>
          <ac:picMkLst>
            <pc:docMk/>
            <pc:sldMk cId="1474637495" sldId="256"/>
            <ac:picMk id="3" creationId="{645E6ADA-C7E9-487E-A34E-6E19EF88943B}"/>
          </ac:picMkLst>
        </pc:picChg>
        <pc:picChg chg="add del mod modCrop">
          <ac:chgData name="Anastasios Tsalmas" userId="2e42e02da6642706" providerId="LiveId" clId="{2C616F17-83F1-4A66-B6A2-F25101141310}" dt="2021-06-07T13:30:49.363" v="43" actId="21"/>
          <ac:picMkLst>
            <pc:docMk/>
            <pc:sldMk cId="1474637495" sldId="256"/>
            <ac:picMk id="4" creationId="{BD9DF1D1-34BB-46CC-85FE-A9A195C2AFB5}"/>
          </ac:picMkLst>
        </pc:picChg>
        <pc:picChg chg="add del">
          <ac:chgData name="Anastasios Tsalmas" userId="2e42e02da6642706" providerId="LiveId" clId="{2C616F17-83F1-4A66-B6A2-F25101141310}" dt="2021-06-07T13:31:20.217" v="48" actId="478"/>
          <ac:picMkLst>
            <pc:docMk/>
            <pc:sldMk cId="1474637495" sldId="256"/>
            <ac:picMk id="5" creationId="{5A5E222B-C153-4A91-A0D5-C586D9233F04}"/>
          </ac:picMkLst>
        </pc:picChg>
        <pc:picChg chg="del mod">
          <ac:chgData name="Anastasios Tsalmas" userId="2e42e02da6642706" providerId="LiveId" clId="{2C616F17-83F1-4A66-B6A2-F25101141310}" dt="2021-06-07T13:30:02.848" v="36" actId="21"/>
          <ac:picMkLst>
            <pc:docMk/>
            <pc:sldMk cId="1474637495" sldId="256"/>
            <ac:picMk id="7" creationId="{14A394A9-C0B1-493A-BBB6-13D6C4D36789}"/>
          </ac:picMkLst>
        </pc:picChg>
        <pc:picChg chg="add del">
          <ac:chgData name="Anastasios Tsalmas" userId="2e42e02da6642706" providerId="LiveId" clId="{2C616F17-83F1-4A66-B6A2-F25101141310}" dt="2021-06-07T13:31:25.969" v="50" actId="478"/>
          <ac:picMkLst>
            <pc:docMk/>
            <pc:sldMk cId="1474637495" sldId="256"/>
            <ac:picMk id="8" creationId="{A8E1D6DD-DAA7-4C90-99D2-C772D1AA549E}"/>
          </ac:picMkLst>
        </pc:picChg>
        <pc:picChg chg="add del mod">
          <ac:chgData name="Anastasios Tsalmas" userId="2e42e02da6642706" providerId="LiveId" clId="{2C616F17-83F1-4A66-B6A2-F25101141310}" dt="2021-06-07T13:36:06.395" v="61" actId="478"/>
          <ac:picMkLst>
            <pc:docMk/>
            <pc:sldMk cId="1474637495" sldId="256"/>
            <ac:picMk id="10" creationId="{C442C44A-ACB1-4E53-B98B-1E1FE97192A8}"/>
          </ac:picMkLst>
        </pc:picChg>
        <pc:picChg chg="add del mod">
          <ac:chgData name="Anastasios Tsalmas" userId="2e42e02da6642706" providerId="LiveId" clId="{2C616F17-83F1-4A66-B6A2-F25101141310}" dt="2021-06-07T13:36:06.395" v="61" actId="478"/>
          <ac:picMkLst>
            <pc:docMk/>
            <pc:sldMk cId="1474637495" sldId="256"/>
            <ac:picMk id="12" creationId="{BA282207-AE9C-4F63-8759-80F3A3D38C7A}"/>
          </ac:picMkLst>
        </pc:picChg>
        <pc:picChg chg="add del mod modCrop">
          <ac:chgData name="Anastasios Tsalmas" userId="2e42e02da6642706" providerId="LiveId" clId="{2C616F17-83F1-4A66-B6A2-F25101141310}" dt="2021-06-07T13:32:16.330" v="58" actId="21"/>
          <ac:picMkLst>
            <pc:docMk/>
            <pc:sldMk cId="1474637495" sldId="256"/>
            <ac:picMk id="13" creationId="{002CB872-0F04-4063-886F-2784DE04EA80}"/>
          </ac:picMkLst>
        </pc:picChg>
        <pc:picChg chg="add del mod">
          <ac:chgData name="Anastasios Tsalmas" userId="2e42e02da6642706" providerId="LiveId" clId="{2C616F17-83F1-4A66-B6A2-F25101141310}" dt="2021-06-07T13:36:06.395" v="61" actId="478"/>
          <ac:picMkLst>
            <pc:docMk/>
            <pc:sldMk cId="1474637495" sldId="256"/>
            <ac:picMk id="14" creationId="{FD0A76A5-BC79-4DC7-BF7E-B20E4A1504C2}"/>
          </ac:picMkLst>
        </pc:picChg>
        <pc:picChg chg="add mod">
          <ac:chgData name="Anastasios Tsalmas" userId="2e42e02da6642706" providerId="LiveId" clId="{2C616F17-83F1-4A66-B6A2-F25101141310}" dt="2021-06-07T13:36:28.205" v="70" actId="1076"/>
          <ac:picMkLst>
            <pc:docMk/>
            <pc:sldMk cId="1474637495" sldId="256"/>
            <ac:picMk id="16" creationId="{68A45F53-2D67-4813-9E7D-527CC0C0E6B8}"/>
          </ac:picMkLst>
        </pc:picChg>
        <pc:picChg chg="add mod">
          <ac:chgData name="Anastasios Tsalmas" userId="2e42e02da6642706" providerId="LiveId" clId="{2C616F17-83F1-4A66-B6A2-F25101141310}" dt="2021-06-07T13:36:45.286" v="75" actId="1076"/>
          <ac:picMkLst>
            <pc:docMk/>
            <pc:sldMk cId="1474637495" sldId="256"/>
            <ac:picMk id="18" creationId="{B003638E-1C79-49D5-8A6E-90D1440DCFA0}"/>
          </ac:picMkLst>
        </pc:picChg>
        <pc:picChg chg="add mod">
          <ac:chgData name="Anastasios Tsalmas" userId="2e42e02da6642706" providerId="LiveId" clId="{2C616F17-83F1-4A66-B6A2-F25101141310}" dt="2021-06-07T13:36:32.340" v="71" actId="1076"/>
          <ac:picMkLst>
            <pc:docMk/>
            <pc:sldMk cId="1474637495" sldId="256"/>
            <ac:picMk id="20" creationId="{A8496D19-4FAC-40A8-8E89-9F2E692B5D4E}"/>
          </ac:picMkLst>
        </pc:picChg>
        <pc:picChg chg="add mod">
          <ac:chgData name="Anastasios Tsalmas" userId="2e42e02da6642706" providerId="LiveId" clId="{2C616F17-83F1-4A66-B6A2-F25101141310}" dt="2021-06-07T13:36:59.625" v="81" actId="1076"/>
          <ac:picMkLst>
            <pc:docMk/>
            <pc:sldMk cId="1474637495" sldId="256"/>
            <ac:picMk id="22" creationId="{E7F32DAE-8E2D-4587-B031-622ADA3BCE9A}"/>
          </ac:picMkLst>
        </pc:picChg>
        <pc:picChg chg="add mod">
          <ac:chgData name="Anastasios Tsalmas" userId="2e42e02da6642706" providerId="LiveId" clId="{2C616F17-83F1-4A66-B6A2-F25101141310}" dt="2021-06-07T13:36:55.239" v="80" actId="1076"/>
          <ac:picMkLst>
            <pc:docMk/>
            <pc:sldMk cId="1474637495" sldId="256"/>
            <ac:picMk id="23" creationId="{A320FDC7-3AD6-47FE-9128-EA86C63CB6E5}"/>
          </ac:picMkLst>
        </pc:picChg>
        <pc:picChg chg="add">
          <ac:chgData name="Anastasios Tsalmas" userId="2e42e02da6642706" providerId="LiveId" clId="{2C616F17-83F1-4A66-B6A2-F25101141310}" dt="2021-06-07T13:37:57.092" v="84"/>
          <ac:picMkLst>
            <pc:docMk/>
            <pc:sldMk cId="1474637495" sldId="256"/>
            <ac:picMk id="25" creationId="{AD683D91-ED28-49DB-AF67-012E92DA43BA}"/>
          </ac:picMkLst>
        </pc:picChg>
      </pc:sldChg>
      <pc:sldChg chg="modSp add del">
        <pc:chgData name="Anastasios Tsalmas" userId="2e42e02da6642706" providerId="LiveId" clId="{2C616F17-83F1-4A66-B6A2-F25101141310}" dt="2021-06-07T13:28:21.010" v="31" actId="2696"/>
        <pc:sldMkLst>
          <pc:docMk/>
          <pc:sldMk cId="2004713656" sldId="257"/>
        </pc:sldMkLst>
        <pc:spChg chg="mod">
          <ac:chgData name="Anastasios Tsalmas" userId="2e42e02da6642706" providerId="LiveId" clId="{2C616F17-83F1-4A66-B6A2-F25101141310}" dt="2021-06-07T13:28:17.520" v="30"/>
          <ac:spMkLst>
            <pc:docMk/>
            <pc:sldMk cId="2004713656" sldId="257"/>
            <ac:spMk id="2" creationId="{E8531453-D0BF-4BCC-8657-7805B8E71B4D}"/>
          </ac:spMkLst>
        </pc:spChg>
      </pc:sldChg>
      <pc:sldChg chg="addSp delSp modSp new del mod">
        <pc:chgData name="Anastasios Tsalmas" userId="2e42e02da6642706" providerId="LiveId" clId="{2C616F17-83F1-4A66-B6A2-F25101141310}" dt="2021-06-07T13:36:08.924" v="62" actId="2696"/>
        <pc:sldMkLst>
          <pc:docMk/>
          <pc:sldMk cId="2403425245" sldId="257"/>
        </pc:sldMkLst>
        <pc:spChg chg="del">
          <ac:chgData name="Anastasios Tsalmas" userId="2e42e02da6642706" providerId="LiveId" clId="{2C616F17-83F1-4A66-B6A2-F25101141310}" dt="2021-06-07T13:30:07.406" v="38" actId="478"/>
          <ac:spMkLst>
            <pc:docMk/>
            <pc:sldMk cId="2403425245" sldId="257"/>
            <ac:spMk id="2" creationId="{15795A43-FF63-4E78-93BD-B143D7432B02}"/>
          </ac:spMkLst>
        </pc:spChg>
        <pc:spChg chg="del">
          <ac:chgData name="Anastasios Tsalmas" userId="2e42e02da6642706" providerId="LiveId" clId="{2C616F17-83F1-4A66-B6A2-F25101141310}" dt="2021-06-07T13:30:07.406" v="38" actId="478"/>
          <ac:spMkLst>
            <pc:docMk/>
            <pc:sldMk cId="2403425245" sldId="257"/>
            <ac:spMk id="3" creationId="{165A71ED-FCAC-4B4B-AD31-9F2697D7AEE2}"/>
          </ac:spMkLst>
        </pc:spChg>
        <pc:picChg chg="add mod">
          <ac:chgData name="Anastasios Tsalmas" userId="2e42e02da6642706" providerId="LiveId" clId="{2C616F17-83F1-4A66-B6A2-F25101141310}" dt="2021-06-07T13:30:09.630" v="40" actId="1076"/>
          <ac:picMkLst>
            <pc:docMk/>
            <pc:sldMk cId="2403425245" sldId="257"/>
            <ac:picMk id="4" creationId="{AAA5A014-8888-4402-992A-CA8AAF1771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636526-4F48-4954-8C7D-F850A521F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AB9815D-9914-4029-BFEB-8BD8304C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4CF2135-247F-4724-8423-AF8E0683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2F15157-3892-4990-B7D7-6141B38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943BF75-E4D0-4560-A71E-526D262C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12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41882A5-17FD-4C31-A0AD-4FAEB9AC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A6273B5-4242-4CD7-9D7B-F86CBCA0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776ACD7-6634-4C1C-A217-B2DDB862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5833AFA-40D4-414F-B3B5-C9EB6243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5321616-3F6C-4C22-A1D8-725D1494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766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C7C7E43C-E49D-4323-8290-16E537BFC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3832925-DEE6-4633-9D4A-17D0188EB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103A293-C6E3-4076-9457-58D450F9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A172885-52CA-4FC3-9884-C7A67923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5B884E9-EFEC-46DD-BB1B-E08FA794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260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81E56F-FCDE-4267-A229-9A67DE89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AE2DA2-DF89-4135-9400-D3C7D07F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EF8E23D-EEC8-46A0-B68A-DCAEAB87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117F93E-C861-4C98-AD1F-BAC3A94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19F202A-7801-4D92-9421-4DE37A9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079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5479FD-9E03-4724-8AB9-8D680E81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ED2EED8-5C53-4975-ABC7-9CF0BD45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EB95DEE-F5AD-4C5D-92FC-A0AD6510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7505019-21CF-4DE1-A3F1-C3FDC6AF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A787826-4749-403F-9490-98792B6F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758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537559-B909-42D6-9AC3-DF24709B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CF51A4-F4B8-4754-B964-716A309F7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D0281C3-3540-47FB-A5E2-0DB40766D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7BE5BD6-DBD8-4873-B1D8-61721538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673E132-7A73-4EEA-9BFA-371859BA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601C498-D0E1-4951-AFF7-D43EEF4B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400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4F10D2-6D60-4CC5-937A-65808F62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F9C96C7-71E3-429C-9F7E-200F18B1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3854246-CE8F-4125-9733-C98A9843E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D44760E-4E6F-473D-A490-011E7ED43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589259E-1326-4905-AD7C-7A394AC28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FDB963D-5435-4DDB-9823-8E7D1BFD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FE658B5-C930-4E9F-9A6F-525D7FDC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56FD8826-1819-4C53-ACBA-9E0900F5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060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B3D186-5BAB-48A4-97FA-2D53F9B1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C0159DA-2641-4BE0-8EBA-CA1024D7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1031D6B-41E6-4EE4-9EBA-DCEEE69C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91C6019-492D-41E0-98C4-507E0703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372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98BF44C-2485-489B-AA60-C1ABFAAA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306E612-068D-4AF6-9D60-E9E44974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4B7F9E-34DA-4566-BB73-26FBCF33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02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6CB7BE-D593-412A-8D47-D28D7412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E3F7304-03C0-4F8B-8406-EDD774E4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E383348-36D9-4F14-9D9B-6041C78D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41F7C07-EDC0-4A43-9BAB-684F24ED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039F113-2832-4B32-9FA2-8F7AFF41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D9FA547-8B57-4AA3-AC82-841F95E2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815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D5C76D-7614-4DC0-8BA0-68A7318B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ECC68F9-A60F-4CDC-A633-674EF0A17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0BF7813-0B13-460A-A0A3-6A3512F0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C724B4C-CE82-450D-9731-93A7D7D1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05B0BFB-B141-44C9-8A13-1067DE4F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6BA7292-6A3D-4459-878C-3772855A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13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D7B27D8-F90D-4CCE-881B-1F26A029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09BB92A-4983-47FF-A3D5-4B45A7A7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9DB6FDC-2177-47A5-AE49-3F3ADDCAB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7B29-9824-4723-9C11-6D043B32EB07}" type="datetimeFigureOut">
              <a:rPr lang="el-GR" smtClean="0"/>
              <a:t>7/6/2021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019E689-9AE5-4D43-9B2A-926719360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3CA805D-F137-47AA-83CC-693E8E6C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F24C-BA15-402A-96D3-B5CC940C77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82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3D8F47-CCDB-404E-9997-4108AA369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319"/>
            <a:ext cx="9144000" cy="949643"/>
          </a:xfrm>
        </p:spPr>
        <p:txBody>
          <a:bodyPr/>
          <a:lstStyle/>
          <a:p>
            <a:r>
              <a:rPr lang="el-GR" dirty="0"/>
              <a:t>0</a:t>
            </a:r>
            <a:r>
              <a:rPr lang="en-US" dirty="0"/>
              <a:t>01-header-picture.png</a:t>
            </a:r>
            <a:endParaRPr lang="el-GR" dirty="0"/>
          </a:p>
        </p:txBody>
      </p:sp>
      <p:pic>
        <p:nvPicPr>
          <p:cNvPr id="25" name="Εικόνα 24">
            <a:extLst>
              <a:ext uri="{FF2B5EF4-FFF2-40B4-BE49-F238E27FC236}">
                <a16:creationId xmlns:a16="http://schemas.microsoft.com/office/drawing/2014/main" id="{AD683D91-ED28-49DB-AF67-012E92DA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912"/>
            <a:ext cx="12192000" cy="29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3749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Ευρεία οθόνη</PresentationFormat>
  <Paragraphs>1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001-header-picture.png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Anastasios Tsalmas</dc:creator>
  <cp:lastModifiedBy>Anastasios Tsalmas</cp:lastModifiedBy>
  <cp:revision>2</cp:revision>
  <dcterms:created xsi:type="dcterms:W3CDTF">2021-06-07T13:16:07Z</dcterms:created>
  <dcterms:modified xsi:type="dcterms:W3CDTF">2021-06-07T13:39:11Z</dcterms:modified>
</cp:coreProperties>
</file>