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Fira Code"/>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FiraCode-bold.fntdata"/><Relationship Id="rId27" Type="http://schemas.openxmlformats.org/officeDocument/2006/relationships/font" Target="fonts/FiraCod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e7b5133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e7b5133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9f161a06e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9f161a06e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9f161a06e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9f161a06e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9f161a06e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9f161a06e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9f161a06e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9f161a06e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9741fe8dd3_0_1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29741fe8dd3_0_1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9f161a06e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29f161a06e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9f161a06e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9f161a06e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a1c5e3d6c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a1c5e3d6c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a1c5e3d6c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2a1c5e3d6c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2a1c5e3d6c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2a1c5e3d6c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9741fe8d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g29741fe8dd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9f161a06e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9f161a06e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a1c5e3d6c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2a1c5e3d6c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97519bc9e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5" name="Google Shape;795;g297519bc9e1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8e3b4d36a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g28e3b4d36a8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9741fe8dd3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9741fe8dd3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9f161a06e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9f161a06e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9f161a06e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9f161a06e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9f161a06e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9f161a06e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9f161a06e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9f161a06e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9f161a06e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9f161a06e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800">
                <a:solidFill>
                  <a:schemeClr val="accent3"/>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69" name="Google Shape;169;p1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83"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4"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88" name="Google Shape;188;p13"/>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89" name="Google Shape;189;p13"/>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0" name="Google Shape;190;p13"/>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1" name="Google Shape;191;p13"/>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2" name="Google Shape;192;p13"/>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3" name="Google Shape;193;p13"/>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4" name="Google Shape;194;p13"/>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5" name="Google Shape;195;p13"/>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5" name="Google Shape;215;p14"/>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0"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4" name="Google Shape;234;p15"/>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5" name="Google Shape;235;p15"/>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6" name="Google Shape;236;p15"/>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7" name="Google Shape;237;p15"/>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8" name="Google Shape;238;p15"/>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9" name="Google Shape;23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4"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8" name="Google Shape;258;p16"/>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9" name="Google Shape;259;p16"/>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0" name="Google Shape;260;p16"/>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1" name="Google Shape;261;p16"/>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2" name="Google Shape;262;p16"/>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3" name="Google Shape;263;p16"/>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4" name="Google Shape;264;p16"/>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5" name="Google Shape;265;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4" name="Google Shape;284;p17"/>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5" name="Google Shape;285;p17"/>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6" name="Google Shape;286;p17"/>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7" name="Google Shape;287;p17"/>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8" name="Google Shape;288;p17"/>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9" name="Google Shape;289;p17"/>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0" name="Google Shape;290;p17"/>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1" name="Google Shape;291;p17"/>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2" name="Google Shape;292;p17"/>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3" name="Google Shape;293;p17"/>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4" name="Google Shape;294;p17"/>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5" name="Google Shape;295;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10"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18"/>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15" name="Google Shape;315;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0" name="Google Shape;330;p18"/>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31" name="Google Shape;331;p18"/>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2" name="Google Shape;332;p18"/>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33"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37" name="Google Shape;337;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2" name="Google Shape;352;p19"/>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3" name="Google Shape;353;p19"/>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54" name="Google Shape;354;p19"/>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5" name="Google Shape;355;p19"/>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356"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60" name="Google Shape;360;p20"/>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4" name="Google Shape;34;p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375"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393" name="Google Shape;393;p21"/>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394" name="Google Shape;394;p2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395"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9" name="Google Shape;399;p22"/>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0" name="Google Shape;400;p22"/>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1" name="Google Shape;401;p2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b="1" lang="en"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n" sz="1200">
                <a:solidFill>
                  <a:schemeClr val="accent3"/>
                </a:solidFill>
                <a:latin typeface="Fira Code"/>
                <a:ea typeface="Fira Code"/>
                <a:cs typeface="Fira Code"/>
                <a:sym typeface="Fira Code"/>
              </a:rPr>
              <a:t>, including icons by </a:t>
            </a:r>
            <a:r>
              <a:rPr b="1" lang="en"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n" sz="1200">
                <a:solidFill>
                  <a:schemeClr val="accent3"/>
                </a:solidFill>
                <a:latin typeface="Fira Code"/>
                <a:ea typeface="Fira Code"/>
                <a:cs typeface="Fira Code"/>
                <a:sym typeface="Fira Code"/>
              </a:rPr>
              <a:t>, and infographics &amp; images by </a:t>
            </a:r>
            <a:r>
              <a:rPr b="1" lang="en"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16"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33"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0">
    <p:spTree>
      <p:nvGrpSpPr>
        <p:cNvPr id="450" name="Shape 450"/>
        <p:cNvGrpSpPr/>
        <p:nvPr/>
      </p:nvGrpSpPr>
      <p:grpSpPr>
        <a:xfrm>
          <a:off x="0" y="0"/>
          <a:ext cx="0" cy="0"/>
          <a:chOff x="0" y="0"/>
          <a:chExt cx="0" cy="0"/>
        </a:xfrm>
      </p:grpSpPr>
      <p:sp>
        <p:nvSpPr>
          <p:cNvPr id="451" name="Google Shape;451;p2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5"/>
          <p:cNvSpPr txBox="1"/>
          <p:nvPr>
            <p:ph type="title"/>
          </p:nvPr>
        </p:nvSpPr>
        <p:spPr>
          <a:xfrm flipH="1">
            <a:off x="1460450" y="1436713"/>
            <a:ext cx="872100" cy="3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a:lvl1pPr>
            <a:lvl2pPr lvl="1" rtl="0" algn="r">
              <a:lnSpc>
                <a:spcPct val="100000"/>
              </a:lnSpc>
              <a:spcBef>
                <a:spcPts val="0"/>
              </a:spcBef>
              <a:spcAft>
                <a:spcPts val="0"/>
              </a:spcAft>
              <a:buSzPts val="2500"/>
              <a:buNone/>
              <a:defRPr sz="2500"/>
            </a:lvl2pPr>
            <a:lvl3pPr lvl="2" rtl="0" algn="r">
              <a:lnSpc>
                <a:spcPct val="100000"/>
              </a:lnSpc>
              <a:spcBef>
                <a:spcPts val="0"/>
              </a:spcBef>
              <a:spcAft>
                <a:spcPts val="0"/>
              </a:spcAft>
              <a:buSzPts val="2500"/>
              <a:buNone/>
              <a:defRPr sz="2500"/>
            </a:lvl3pPr>
            <a:lvl4pPr lvl="3" rtl="0" algn="r">
              <a:lnSpc>
                <a:spcPct val="100000"/>
              </a:lnSpc>
              <a:spcBef>
                <a:spcPts val="0"/>
              </a:spcBef>
              <a:spcAft>
                <a:spcPts val="0"/>
              </a:spcAft>
              <a:buSzPts val="2500"/>
              <a:buNone/>
              <a:defRPr sz="2500"/>
            </a:lvl4pPr>
            <a:lvl5pPr lvl="4" rtl="0" algn="r">
              <a:lnSpc>
                <a:spcPct val="100000"/>
              </a:lnSpc>
              <a:spcBef>
                <a:spcPts val="0"/>
              </a:spcBef>
              <a:spcAft>
                <a:spcPts val="0"/>
              </a:spcAft>
              <a:buSzPts val="2500"/>
              <a:buNone/>
              <a:defRPr sz="2500"/>
            </a:lvl5pPr>
            <a:lvl6pPr lvl="5" rtl="0" algn="r">
              <a:lnSpc>
                <a:spcPct val="100000"/>
              </a:lnSpc>
              <a:spcBef>
                <a:spcPts val="0"/>
              </a:spcBef>
              <a:spcAft>
                <a:spcPts val="0"/>
              </a:spcAft>
              <a:buSzPts val="2500"/>
              <a:buNone/>
              <a:defRPr sz="2500"/>
            </a:lvl6pPr>
            <a:lvl7pPr lvl="6" rtl="0" algn="r">
              <a:lnSpc>
                <a:spcPct val="100000"/>
              </a:lnSpc>
              <a:spcBef>
                <a:spcPts val="0"/>
              </a:spcBef>
              <a:spcAft>
                <a:spcPts val="0"/>
              </a:spcAft>
              <a:buSzPts val="2500"/>
              <a:buNone/>
              <a:defRPr sz="2500"/>
            </a:lvl7pPr>
            <a:lvl8pPr lvl="7" rtl="0" algn="r">
              <a:lnSpc>
                <a:spcPct val="100000"/>
              </a:lnSpc>
              <a:spcBef>
                <a:spcPts val="0"/>
              </a:spcBef>
              <a:spcAft>
                <a:spcPts val="0"/>
              </a:spcAft>
              <a:buSzPts val="2500"/>
              <a:buNone/>
              <a:defRPr sz="2500"/>
            </a:lvl8pPr>
            <a:lvl9pPr lvl="8" rtl="0" algn="r">
              <a:lnSpc>
                <a:spcPct val="100000"/>
              </a:lnSpc>
              <a:spcBef>
                <a:spcPts val="0"/>
              </a:spcBef>
              <a:spcAft>
                <a:spcPts val="0"/>
              </a:spcAft>
              <a:buSzPts val="2500"/>
              <a:buNone/>
              <a:defRPr sz="2500"/>
            </a:lvl9pPr>
          </a:lstStyle>
          <a:p/>
        </p:txBody>
      </p:sp>
      <p:sp>
        <p:nvSpPr>
          <p:cNvPr id="454" name="Google Shape;454;p25"/>
          <p:cNvSpPr txBox="1"/>
          <p:nvPr>
            <p:ph idx="1" type="subTitle"/>
          </p:nvPr>
        </p:nvSpPr>
        <p:spPr>
          <a:xfrm>
            <a:off x="2332550" y="1775113"/>
            <a:ext cx="3129000" cy="488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400"/>
              <a:buNone/>
              <a:defRPr>
                <a:solidFill>
                  <a:schemeClr val="accent3"/>
                </a:solidFill>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455" name="Google Shape;455;p25"/>
          <p:cNvSpPr txBox="1"/>
          <p:nvPr>
            <p:ph idx="2" type="subTitle"/>
          </p:nvPr>
        </p:nvSpPr>
        <p:spPr>
          <a:xfrm>
            <a:off x="2332550" y="1436725"/>
            <a:ext cx="3129000" cy="338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None/>
              <a:defRPr sz="1800">
                <a:solidFill>
                  <a:schemeClr val="accent1"/>
                </a:solidFill>
              </a:defRPr>
            </a:lvl1pPr>
            <a:lvl2pPr lvl="1" rtl="0" algn="r">
              <a:lnSpc>
                <a:spcPct val="100000"/>
              </a:lnSpc>
              <a:spcBef>
                <a:spcPts val="0"/>
              </a:spcBef>
              <a:spcAft>
                <a:spcPts val="0"/>
              </a:spcAft>
              <a:buClr>
                <a:schemeClr val="dk1"/>
              </a:buClr>
              <a:buSzPts val="2000"/>
              <a:buNone/>
              <a:defRPr sz="2000">
                <a:solidFill>
                  <a:schemeClr val="dk1"/>
                </a:solidFill>
              </a:defRPr>
            </a:lvl2pPr>
            <a:lvl3pPr lvl="2" rtl="0" algn="r">
              <a:lnSpc>
                <a:spcPct val="100000"/>
              </a:lnSpc>
              <a:spcBef>
                <a:spcPts val="0"/>
              </a:spcBef>
              <a:spcAft>
                <a:spcPts val="0"/>
              </a:spcAft>
              <a:buClr>
                <a:schemeClr val="dk1"/>
              </a:buClr>
              <a:buSzPts val="2000"/>
              <a:buNone/>
              <a:defRPr sz="2000">
                <a:solidFill>
                  <a:schemeClr val="dk1"/>
                </a:solidFill>
              </a:defRPr>
            </a:lvl3pPr>
            <a:lvl4pPr lvl="3" rtl="0" algn="r">
              <a:lnSpc>
                <a:spcPct val="100000"/>
              </a:lnSpc>
              <a:spcBef>
                <a:spcPts val="0"/>
              </a:spcBef>
              <a:spcAft>
                <a:spcPts val="0"/>
              </a:spcAft>
              <a:buClr>
                <a:schemeClr val="dk1"/>
              </a:buClr>
              <a:buSzPts val="2000"/>
              <a:buNone/>
              <a:defRPr sz="2000">
                <a:solidFill>
                  <a:schemeClr val="dk1"/>
                </a:solidFill>
              </a:defRPr>
            </a:lvl4pPr>
            <a:lvl5pPr lvl="4" rtl="0" algn="r">
              <a:lnSpc>
                <a:spcPct val="100000"/>
              </a:lnSpc>
              <a:spcBef>
                <a:spcPts val="0"/>
              </a:spcBef>
              <a:spcAft>
                <a:spcPts val="0"/>
              </a:spcAft>
              <a:buClr>
                <a:schemeClr val="dk1"/>
              </a:buClr>
              <a:buSzPts val="2000"/>
              <a:buNone/>
              <a:defRPr sz="2000">
                <a:solidFill>
                  <a:schemeClr val="dk1"/>
                </a:solidFill>
              </a:defRPr>
            </a:lvl5pPr>
            <a:lvl6pPr lvl="5" rtl="0" algn="r">
              <a:lnSpc>
                <a:spcPct val="100000"/>
              </a:lnSpc>
              <a:spcBef>
                <a:spcPts val="0"/>
              </a:spcBef>
              <a:spcAft>
                <a:spcPts val="0"/>
              </a:spcAft>
              <a:buClr>
                <a:schemeClr val="dk1"/>
              </a:buClr>
              <a:buSzPts val="2000"/>
              <a:buNone/>
              <a:defRPr sz="2000">
                <a:solidFill>
                  <a:schemeClr val="dk1"/>
                </a:solidFill>
              </a:defRPr>
            </a:lvl6pPr>
            <a:lvl7pPr lvl="6" rtl="0" algn="r">
              <a:lnSpc>
                <a:spcPct val="100000"/>
              </a:lnSpc>
              <a:spcBef>
                <a:spcPts val="0"/>
              </a:spcBef>
              <a:spcAft>
                <a:spcPts val="0"/>
              </a:spcAft>
              <a:buClr>
                <a:schemeClr val="dk1"/>
              </a:buClr>
              <a:buSzPts val="2000"/>
              <a:buNone/>
              <a:defRPr sz="2000">
                <a:solidFill>
                  <a:schemeClr val="dk1"/>
                </a:solidFill>
              </a:defRPr>
            </a:lvl7pPr>
            <a:lvl8pPr lvl="7" rtl="0" algn="r">
              <a:lnSpc>
                <a:spcPct val="100000"/>
              </a:lnSpc>
              <a:spcBef>
                <a:spcPts val="0"/>
              </a:spcBef>
              <a:spcAft>
                <a:spcPts val="0"/>
              </a:spcAft>
              <a:buClr>
                <a:schemeClr val="dk1"/>
              </a:buClr>
              <a:buSzPts val="2000"/>
              <a:buNone/>
              <a:defRPr sz="2000">
                <a:solidFill>
                  <a:schemeClr val="dk1"/>
                </a:solidFill>
              </a:defRPr>
            </a:lvl8pPr>
            <a:lvl9pPr lvl="8" rtl="0" algn="r">
              <a:lnSpc>
                <a:spcPct val="100000"/>
              </a:lnSpc>
              <a:spcBef>
                <a:spcPts val="0"/>
              </a:spcBef>
              <a:spcAft>
                <a:spcPts val="0"/>
              </a:spcAft>
              <a:buClr>
                <a:schemeClr val="dk1"/>
              </a:buClr>
              <a:buSzPts val="2000"/>
              <a:buNone/>
              <a:defRPr sz="2000">
                <a:solidFill>
                  <a:schemeClr val="dk1"/>
                </a:solidFill>
              </a:defRPr>
            </a:lvl9pPr>
          </a:lstStyle>
          <a:p/>
        </p:txBody>
      </p:sp>
      <p:sp>
        <p:nvSpPr>
          <p:cNvPr id="456" name="Google Shape;456;p25"/>
          <p:cNvSpPr txBox="1"/>
          <p:nvPr>
            <p:ph idx="3" type="title"/>
          </p:nvPr>
        </p:nvSpPr>
        <p:spPr>
          <a:xfrm flipH="1">
            <a:off x="2850125" y="2419862"/>
            <a:ext cx="872100" cy="3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a:lvl1pPr>
            <a:lvl2pPr lvl="1" rtl="0" algn="r">
              <a:lnSpc>
                <a:spcPct val="100000"/>
              </a:lnSpc>
              <a:spcBef>
                <a:spcPts val="0"/>
              </a:spcBef>
              <a:spcAft>
                <a:spcPts val="0"/>
              </a:spcAft>
              <a:buSzPts val="2500"/>
              <a:buNone/>
              <a:defRPr sz="2500"/>
            </a:lvl2pPr>
            <a:lvl3pPr lvl="2" rtl="0" algn="r">
              <a:lnSpc>
                <a:spcPct val="100000"/>
              </a:lnSpc>
              <a:spcBef>
                <a:spcPts val="0"/>
              </a:spcBef>
              <a:spcAft>
                <a:spcPts val="0"/>
              </a:spcAft>
              <a:buSzPts val="2500"/>
              <a:buNone/>
              <a:defRPr sz="2500"/>
            </a:lvl3pPr>
            <a:lvl4pPr lvl="3" rtl="0" algn="r">
              <a:lnSpc>
                <a:spcPct val="100000"/>
              </a:lnSpc>
              <a:spcBef>
                <a:spcPts val="0"/>
              </a:spcBef>
              <a:spcAft>
                <a:spcPts val="0"/>
              </a:spcAft>
              <a:buSzPts val="2500"/>
              <a:buNone/>
              <a:defRPr sz="2500"/>
            </a:lvl4pPr>
            <a:lvl5pPr lvl="4" rtl="0" algn="r">
              <a:lnSpc>
                <a:spcPct val="100000"/>
              </a:lnSpc>
              <a:spcBef>
                <a:spcPts val="0"/>
              </a:spcBef>
              <a:spcAft>
                <a:spcPts val="0"/>
              </a:spcAft>
              <a:buSzPts val="2500"/>
              <a:buNone/>
              <a:defRPr sz="2500"/>
            </a:lvl5pPr>
            <a:lvl6pPr lvl="5" rtl="0" algn="r">
              <a:lnSpc>
                <a:spcPct val="100000"/>
              </a:lnSpc>
              <a:spcBef>
                <a:spcPts val="0"/>
              </a:spcBef>
              <a:spcAft>
                <a:spcPts val="0"/>
              </a:spcAft>
              <a:buSzPts val="2500"/>
              <a:buNone/>
              <a:defRPr sz="2500"/>
            </a:lvl6pPr>
            <a:lvl7pPr lvl="6" rtl="0" algn="r">
              <a:lnSpc>
                <a:spcPct val="100000"/>
              </a:lnSpc>
              <a:spcBef>
                <a:spcPts val="0"/>
              </a:spcBef>
              <a:spcAft>
                <a:spcPts val="0"/>
              </a:spcAft>
              <a:buSzPts val="2500"/>
              <a:buNone/>
              <a:defRPr sz="2500"/>
            </a:lvl7pPr>
            <a:lvl8pPr lvl="7" rtl="0" algn="r">
              <a:lnSpc>
                <a:spcPct val="100000"/>
              </a:lnSpc>
              <a:spcBef>
                <a:spcPts val="0"/>
              </a:spcBef>
              <a:spcAft>
                <a:spcPts val="0"/>
              </a:spcAft>
              <a:buSzPts val="2500"/>
              <a:buNone/>
              <a:defRPr sz="2500"/>
            </a:lvl8pPr>
            <a:lvl9pPr lvl="8" rtl="0" algn="r">
              <a:lnSpc>
                <a:spcPct val="100000"/>
              </a:lnSpc>
              <a:spcBef>
                <a:spcPts val="0"/>
              </a:spcBef>
              <a:spcAft>
                <a:spcPts val="0"/>
              </a:spcAft>
              <a:buSzPts val="2500"/>
              <a:buNone/>
              <a:defRPr sz="2500"/>
            </a:lvl9pPr>
          </a:lstStyle>
          <a:p/>
        </p:txBody>
      </p:sp>
      <p:sp>
        <p:nvSpPr>
          <p:cNvPr id="457" name="Google Shape;457;p25"/>
          <p:cNvSpPr txBox="1"/>
          <p:nvPr>
            <p:ph idx="4" type="subTitle"/>
          </p:nvPr>
        </p:nvSpPr>
        <p:spPr>
          <a:xfrm>
            <a:off x="3722225" y="2755463"/>
            <a:ext cx="3129000" cy="488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400"/>
              <a:buNone/>
              <a:defRPr>
                <a:solidFill>
                  <a:schemeClr val="accent3"/>
                </a:solidFill>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458" name="Google Shape;458;p25"/>
          <p:cNvSpPr txBox="1"/>
          <p:nvPr>
            <p:ph idx="5" type="subTitle"/>
          </p:nvPr>
        </p:nvSpPr>
        <p:spPr>
          <a:xfrm>
            <a:off x="3722225" y="2419850"/>
            <a:ext cx="3129000" cy="338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None/>
              <a:defRPr sz="1800">
                <a:solidFill>
                  <a:schemeClr val="lt2"/>
                </a:solidFill>
              </a:defRPr>
            </a:lvl1pPr>
            <a:lvl2pPr lvl="1" rtl="0" algn="r">
              <a:lnSpc>
                <a:spcPct val="100000"/>
              </a:lnSpc>
              <a:spcBef>
                <a:spcPts val="0"/>
              </a:spcBef>
              <a:spcAft>
                <a:spcPts val="0"/>
              </a:spcAft>
              <a:buClr>
                <a:schemeClr val="dk1"/>
              </a:buClr>
              <a:buSzPts val="2000"/>
              <a:buNone/>
              <a:defRPr sz="2000">
                <a:solidFill>
                  <a:schemeClr val="dk1"/>
                </a:solidFill>
              </a:defRPr>
            </a:lvl2pPr>
            <a:lvl3pPr lvl="2" rtl="0" algn="r">
              <a:lnSpc>
                <a:spcPct val="100000"/>
              </a:lnSpc>
              <a:spcBef>
                <a:spcPts val="0"/>
              </a:spcBef>
              <a:spcAft>
                <a:spcPts val="0"/>
              </a:spcAft>
              <a:buClr>
                <a:schemeClr val="dk1"/>
              </a:buClr>
              <a:buSzPts val="2000"/>
              <a:buNone/>
              <a:defRPr sz="2000">
                <a:solidFill>
                  <a:schemeClr val="dk1"/>
                </a:solidFill>
              </a:defRPr>
            </a:lvl3pPr>
            <a:lvl4pPr lvl="3" rtl="0" algn="r">
              <a:lnSpc>
                <a:spcPct val="100000"/>
              </a:lnSpc>
              <a:spcBef>
                <a:spcPts val="0"/>
              </a:spcBef>
              <a:spcAft>
                <a:spcPts val="0"/>
              </a:spcAft>
              <a:buClr>
                <a:schemeClr val="dk1"/>
              </a:buClr>
              <a:buSzPts val="2000"/>
              <a:buNone/>
              <a:defRPr sz="2000">
                <a:solidFill>
                  <a:schemeClr val="dk1"/>
                </a:solidFill>
              </a:defRPr>
            </a:lvl4pPr>
            <a:lvl5pPr lvl="4" rtl="0" algn="r">
              <a:lnSpc>
                <a:spcPct val="100000"/>
              </a:lnSpc>
              <a:spcBef>
                <a:spcPts val="0"/>
              </a:spcBef>
              <a:spcAft>
                <a:spcPts val="0"/>
              </a:spcAft>
              <a:buClr>
                <a:schemeClr val="dk1"/>
              </a:buClr>
              <a:buSzPts val="2000"/>
              <a:buNone/>
              <a:defRPr sz="2000">
                <a:solidFill>
                  <a:schemeClr val="dk1"/>
                </a:solidFill>
              </a:defRPr>
            </a:lvl5pPr>
            <a:lvl6pPr lvl="5" rtl="0" algn="r">
              <a:lnSpc>
                <a:spcPct val="100000"/>
              </a:lnSpc>
              <a:spcBef>
                <a:spcPts val="0"/>
              </a:spcBef>
              <a:spcAft>
                <a:spcPts val="0"/>
              </a:spcAft>
              <a:buClr>
                <a:schemeClr val="dk1"/>
              </a:buClr>
              <a:buSzPts val="2000"/>
              <a:buNone/>
              <a:defRPr sz="2000">
                <a:solidFill>
                  <a:schemeClr val="dk1"/>
                </a:solidFill>
              </a:defRPr>
            </a:lvl6pPr>
            <a:lvl7pPr lvl="6" rtl="0" algn="r">
              <a:lnSpc>
                <a:spcPct val="100000"/>
              </a:lnSpc>
              <a:spcBef>
                <a:spcPts val="0"/>
              </a:spcBef>
              <a:spcAft>
                <a:spcPts val="0"/>
              </a:spcAft>
              <a:buClr>
                <a:schemeClr val="dk1"/>
              </a:buClr>
              <a:buSzPts val="2000"/>
              <a:buNone/>
              <a:defRPr sz="2000">
                <a:solidFill>
                  <a:schemeClr val="dk1"/>
                </a:solidFill>
              </a:defRPr>
            </a:lvl7pPr>
            <a:lvl8pPr lvl="7" rtl="0" algn="r">
              <a:lnSpc>
                <a:spcPct val="100000"/>
              </a:lnSpc>
              <a:spcBef>
                <a:spcPts val="0"/>
              </a:spcBef>
              <a:spcAft>
                <a:spcPts val="0"/>
              </a:spcAft>
              <a:buClr>
                <a:schemeClr val="dk1"/>
              </a:buClr>
              <a:buSzPts val="2000"/>
              <a:buNone/>
              <a:defRPr sz="2000">
                <a:solidFill>
                  <a:schemeClr val="dk1"/>
                </a:solidFill>
              </a:defRPr>
            </a:lvl8pPr>
            <a:lvl9pPr lvl="8" rtl="0" algn="r">
              <a:lnSpc>
                <a:spcPct val="100000"/>
              </a:lnSpc>
              <a:spcBef>
                <a:spcPts val="0"/>
              </a:spcBef>
              <a:spcAft>
                <a:spcPts val="0"/>
              </a:spcAft>
              <a:buClr>
                <a:schemeClr val="dk1"/>
              </a:buClr>
              <a:buSzPts val="2000"/>
              <a:buNone/>
              <a:defRPr sz="2000">
                <a:solidFill>
                  <a:schemeClr val="dk1"/>
                </a:solidFill>
              </a:defRPr>
            </a:lvl9pPr>
          </a:lstStyle>
          <a:p/>
        </p:txBody>
      </p:sp>
      <p:sp>
        <p:nvSpPr>
          <p:cNvPr id="459" name="Google Shape;459;p25"/>
          <p:cNvSpPr txBox="1"/>
          <p:nvPr>
            <p:ph idx="6" type="title"/>
          </p:nvPr>
        </p:nvSpPr>
        <p:spPr>
          <a:xfrm flipH="1">
            <a:off x="4242875" y="3400212"/>
            <a:ext cx="872100" cy="3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a:lvl1pPr>
            <a:lvl2pPr lvl="1" rtl="0" algn="r">
              <a:lnSpc>
                <a:spcPct val="100000"/>
              </a:lnSpc>
              <a:spcBef>
                <a:spcPts val="0"/>
              </a:spcBef>
              <a:spcAft>
                <a:spcPts val="0"/>
              </a:spcAft>
              <a:buSzPts val="2500"/>
              <a:buNone/>
              <a:defRPr sz="2500"/>
            </a:lvl2pPr>
            <a:lvl3pPr lvl="2" rtl="0" algn="r">
              <a:lnSpc>
                <a:spcPct val="100000"/>
              </a:lnSpc>
              <a:spcBef>
                <a:spcPts val="0"/>
              </a:spcBef>
              <a:spcAft>
                <a:spcPts val="0"/>
              </a:spcAft>
              <a:buSzPts val="2500"/>
              <a:buNone/>
              <a:defRPr sz="2500"/>
            </a:lvl3pPr>
            <a:lvl4pPr lvl="3" rtl="0" algn="r">
              <a:lnSpc>
                <a:spcPct val="100000"/>
              </a:lnSpc>
              <a:spcBef>
                <a:spcPts val="0"/>
              </a:spcBef>
              <a:spcAft>
                <a:spcPts val="0"/>
              </a:spcAft>
              <a:buSzPts val="2500"/>
              <a:buNone/>
              <a:defRPr sz="2500"/>
            </a:lvl4pPr>
            <a:lvl5pPr lvl="4" rtl="0" algn="r">
              <a:lnSpc>
                <a:spcPct val="100000"/>
              </a:lnSpc>
              <a:spcBef>
                <a:spcPts val="0"/>
              </a:spcBef>
              <a:spcAft>
                <a:spcPts val="0"/>
              </a:spcAft>
              <a:buSzPts val="2500"/>
              <a:buNone/>
              <a:defRPr sz="2500"/>
            </a:lvl5pPr>
            <a:lvl6pPr lvl="5" rtl="0" algn="r">
              <a:lnSpc>
                <a:spcPct val="100000"/>
              </a:lnSpc>
              <a:spcBef>
                <a:spcPts val="0"/>
              </a:spcBef>
              <a:spcAft>
                <a:spcPts val="0"/>
              </a:spcAft>
              <a:buSzPts val="2500"/>
              <a:buNone/>
              <a:defRPr sz="2500"/>
            </a:lvl6pPr>
            <a:lvl7pPr lvl="6" rtl="0" algn="r">
              <a:lnSpc>
                <a:spcPct val="100000"/>
              </a:lnSpc>
              <a:spcBef>
                <a:spcPts val="0"/>
              </a:spcBef>
              <a:spcAft>
                <a:spcPts val="0"/>
              </a:spcAft>
              <a:buSzPts val="2500"/>
              <a:buNone/>
              <a:defRPr sz="2500"/>
            </a:lvl7pPr>
            <a:lvl8pPr lvl="7" rtl="0" algn="r">
              <a:lnSpc>
                <a:spcPct val="100000"/>
              </a:lnSpc>
              <a:spcBef>
                <a:spcPts val="0"/>
              </a:spcBef>
              <a:spcAft>
                <a:spcPts val="0"/>
              </a:spcAft>
              <a:buSzPts val="2500"/>
              <a:buNone/>
              <a:defRPr sz="2500"/>
            </a:lvl8pPr>
            <a:lvl9pPr lvl="8" rtl="0" algn="r">
              <a:lnSpc>
                <a:spcPct val="100000"/>
              </a:lnSpc>
              <a:spcBef>
                <a:spcPts val="0"/>
              </a:spcBef>
              <a:spcAft>
                <a:spcPts val="0"/>
              </a:spcAft>
              <a:buSzPts val="2500"/>
              <a:buNone/>
              <a:defRPr sz="2500"/>
            </a:lvl9pPr>
          </a:lstStyle>
          <a:p/>
        </p:txBody>
      </p:sp>
      <p:sp>
        <p:nvSpPr>
          <p:cNvPr id="460" name="Google Shape;460;p25"/>
          <p:cNvSpPr txBox="1"/>
          <p:nvPr>
            <p:ph idx="7" type="subTitle"/>
          </p:nvPr>
        </p:nvSpPr>
        <p:spPr>
          <a:xfrm>
            <a:off x="5114975" y="3738593"/>
            <a:ext cx="3129000" cy="488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400"/>
              <a:buNone/>
              <a:defRPr>
                <a:solidFill>
                  <a:schemeClr val="accent3"/>
                </a:solidFill>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461" name="Google Shape;461;p25"/>
          <p:cNvSpPr txBox="1"/>
          <p:nvPr>
            <p:ph idx="8" type="subTitle"/>
          </p:nvPr>
        </p:nvSpPr>
        <p:spPr>
          <a:xfrm>
            <a:off x="5114975" y="3400200"/>
            <a:ext cx="3129000" cy="338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None/>
              <a:defRPr sz="1800"/>
            </a:lvl1pPr>
            <a:lvl2pPr lvl="1" rtl="0" algn="r">
              <a:lnSpc>
                <a:spcPct val="100000"/>
              </a:lnSpc>
              <a:spcBef>
                <a:spcPts val="0"/>
              </a:spcBef>
              <a:spcAft>
                <a:spcPts val="0"/>
              </a:spcAft>
              <a:buClr>
                <a:schemeClr val="dk1"/>
              </a:buClr>
              <a:buSzPts val="2000"/>
              <a:buNone/>
              <a:defRPr sz="2000">
                <a:solidFill>
                  <a:schemeClr val="dk1"/>
                </a:solidFill>
              </a:defRPr>
            </a:lvl2pPr>
            <a:lvl3pPr lvl="2" rtl="0" algn="r">
              <a:lnSpc>
                <a:spcPct val="100000"/>
              </a:lnSpc>
              <a:spcBef>
                <a:spcPts val="0"/>
              </a:spcBef>
              <a:spcAft>
                <a:spcPts val="0"/>
              </a:spcAft>
              <a:buClr>
                <a:schemeClr val="dk1"/>
              </a:buClr>
              <a:buSzPts val="2000"/>
              <a:buNone/>
              <a:defRPr sz="2000">
                <a:solidFill>
                  <a:schemeClr val="dk1"/>
                </a:solidFill>
              </a:defRPr>
            </a:lvl3pPr>
            <a:lvl4pPr lvl="3" rtl="0" algn="r">
              <a:lnSpc>
                <a:spcPct val="100000"/>
              </a:lnSpc>
              <a:spcBef>
                <a:spcPts val="0"/>
              </a:spcBef>
              <a:spcAft>
                <a:spcPts val="0"/>
              </a:spcAft>
              <a:buClr>
                <a:schemeClr val="dk1"/>
              </a:buClr>
              <a:buSzPts val="2000"/>
              <a:buNone/>
              <a:defRPr sz="2000">
                <a:solidFill>
                  <a:schemeClr val="dk1"/>
                </a:solidFill>
              </a:defRPr>
            </a:lvl4pPr>
            <a:lvl5pPr lvl="4" rtl="0" algn="r">
              <a:lnSpc>
                <a:spcPct val="100000"/>
              </a:lnSpc>
              <a:spcBef>
                <a:spcPts val="0"/>
              </a:spcBef>
              <a:spcAft>
                <a:spcPts val="0"/>
              </a:spcAft>
              <a:buClr>
                <a:schemeClr val="dk1"/>
              </a:buClr>
              <a:buSzPts val="2000"/>
              <a:buNone/>
              <a:defRPr sz="2000">
                <a:solidFill>
                  <a:schemeClr val="dk1"/>
                </a:solidFill>
              </a:defRPr>
            </a:lvl5pPr>
            <a:lvl6pPr lvl="5" rtl="0" algn="r">
              <a:lnSpc>
                <a:spcPct val="100000"/>
              </a:lnSpc>
              <a:spcBef>
                <a:spcPts val="0"/>
              </a:spcBef>
              <a:spcAft>
                <a:spcPts val="0"/>
              </a:spcAft>
              <a:buClr>
                <a:schemeClr val="dk1"/>
              </a:buClr>
              <a:buSzPts val="2000"/>
              <a:buNone/>
              <a:defRPr sz="2000">
                <a:solidFill>
                  <a:schemeClr val="dk1"/>
                </a:solidFill>
              </a:defRPr>
            </a:lvl6pPr>
            <a:lvl7pPr lvl="6" rtl="0" algn="r">
              <a:lnSpc>
                <a:spcPct val="100000"/>
              </a:lnSpc>
              <a:spcBef>
                <a:spcPts val="0"/>
              </a:spcBef>
              <a:spcAft>
                <a:spcPts val="0"/>
              </a:spcAft>
              <a:buClr>
                <a:schemeClr val="dk1"/>
              </a:buClr>
              <a:buSzPts val="2000"/>
              <a:buNone/>
              <a:defRPr sz="2000">
                <a:solidFill>
                  <a:schemeClr val="dk1"/>
                </a:solidFill>
              </a:defRPr>
            </a:lvl7pPr>
            <a:lvl8pPr lvl="7" rtl="0" algn="r">
              <a:lnSpc>
                <a:spcPct val="100000"/>
              </a:lnSpc>
              <a:spcBef>
                <a:spcPts val="0"/>
              </a:spcBef>
              <a:spcAft>
                <a:spcPts val="0"/>
              </a:spcAft>
              <a:buClr>
                <a:schemeClr val="dk1"/>
              </a:buClr>
              <a:buSzPts val="2000"/>
              <a:buNone/>
              <a:defRPr sz="2000">
                <a:solidFill>
                  <a:schemeClr val="dk1"/>
                </a:solidFill>
              </a:defRPr>
            </a:lvl8pPr>
            <a:lvl9pPr lvl="8" rtl="0" algn="r">
              <a:lnSpc>
                <a:spcPct val="100000"/>
              </a:lnSpc>
              <a:spcBef>
                <a:spcPts val="0"/>
              </a:spcBef>
              <a:spcAft>
                <a:spcPts val="0"/>
              </a:spcAft>
              <a:buClr>
                <a:schemeClr val="dk1"/>
              </a:buClr>
              <a:buSzPts val="2000"/>
              <a:buNone/>
              <a:defRPr sz="2000">
                <a:solidFill>
                  <a:schemeClr val="dk1"/>
                </a:solidFill>
              </a:defRPr>
            </a:lvl9pPr>
          </a:lstStyle>
          <a:p/>
        </p:txBody>
      </p:sp>
      <p:sp>
        <p:nvSpPr>
          <p:cNvPr id="462" name="Google Shape;462;p2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a:t>
            </a:r>
            <a:endParaRPr b="0" i="0" sz="1400" u="none" cap="none" strike="noStrike">
              <a:solidFill>
                <a:srgbClr val="707070"/>
              </a:solidFill>
              <a:latin typeface="Fira Code"/>
              <a:ea typeface="Fira Code"/>
              <a:cs typeface="Fira Code"/>
              <a:sym typeface="Fira Code"/>
            </a:endParaRPr>
          </a:p>
        </p:txBody>
      </p:sp>
      <p:sp>
        <p:nvSpPr>
          <p:cNvPr id="463" name="Google Shape;463;p2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2</a:t>
            </a:r>
            <a:endParaRPr b="0" i="0" sz="1400" u="none" cap="none" strike="noStrike">
              <a:solidFill>
                <a:srgbClr val="707070"/>
              </a:solidFill>
              <a:latin typeface="Fira Code"/>
              <a:ea typeface="Fira Code"/>
              <a:cs typeface="Fira Code"/>
              <a:sym typeface="Fira Code"/>
            </a:endParaRPr>
          </a:p>
        </p:txBody>
      </p:sp>
      <p:sp>
        <p:nvSpPr>
          <p:cNvPr id="464" name="Google Shape;464;p2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3</a:t>
            </a:r>
            <a:endParaRPr b="0" i="0" sz="1400" u="none" cap="none" strike="noStrike">
              <a:solidFill>
                <a:srgbClr val="707070"/>
              </a:solidFill>
              <a:latin typeface="Fira Code"/>
              <a:ea typeface="Fira Code"/>
              <a:cs typeface="Fira Code"/>
              <a:sym typeface="Fira Code"/>
            </a:endParaRPr>
          </a:p>
        </p:txBody>
      </p:sp>
      <p:sp>
        <p:nvSpPr>
          <p:cNvPr id="465" name="Google Shape;465;p2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4</a:t>
            </a:r>
            <a:endParaRPr b="0" i="0" sz="1400" u="none" cap="none" strike="noStrike">
              <a:solidFill>
                <a:srgbClr val="707070"/>
              </a:solidFill>
              <a:latin typeface="Fira Code"/>
              <a:ea typeface="Fira Code"/>
              <a:cs typeface="Fira Code"/>
              <a:sym typeface="Fira Code"/>
            </a:endParaRPr>
          </a:p>
        </p:txBody>
      </p:sp>
      <p:sp>
        <p:nvSpPr>
          <p:cNvPr id="466" name="Google Shape;466;p2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5</a:t>
            </a:r>
            <a:endParaRPr b="0" i="0" sz="1400" u="none" cap="none" strike="noStrike">
              <a:solidFill>
                <a:srgbClr val="707070"/>
              </a:solidFill>
              <a:latin typeface="Fira Code"/>
              <a:ea typeface="Fira Code"/>
              <a:cs typeface="Fira Code"/>
              <a:sym typeface="Fira Code"/>
            </a:endParaRPr>
          </a:p>
        </p:txBody>
      </p:sp>
      <p:sp>
        <p:nvSpPr>
          <p:cNvPr id="467" name="Google Shape;467;p2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6</a:t>
            </a:r>
            <a:endParaRPr b="0" i="0" sz="1400" u="none" cap="none" strike="noStrike">
              <a:solidFill>
                <a:srgbClr val="707070"/>
              </a:solidFill>
              <a:latin typeface="Fira Code"/>
              <a:ea typeface="Fira Code"/>
              <a:cs typeface="Fira Code"/>
              <a:sym typeface="Fira Code"/>
            </a:endParaRPr>
          </a:p>
        </p:txBody>
      </p:sp>
      <p:sp>
        <p:nvSpPr>
          <p:cNvPr id="468" name="Google Shape;468;p2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7</a:t>
            </a:r>
            <a:endParaRPr b="0" i="0" sz="1400" u="none" cap="none" strike="noStrike">
              <a:solidFill>
                <a:srgbClr val="707070"/>
              </a:solidFill>
              <a:latin typeface="Fira Code"/>
              <a:ea typeface="Fira Code"/>
              <a:cs typeface="Fira Code"/>
              <a:sym typeface="Fira Code"/>
            </a:endParaRPr>
          </a:p>
        </p:txBody>
      </p:sp>
      <p:sp>
        <p:nvSpPr>
          <p:cNvPr id="469" name="Google Shape;469;p2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8</a:t>
            </a:r>
            <a:endParaRPr b="0" i="0" sz="1400" u="none" cap="none" strike="noStrike">
              <a:solidFill>
                <a:srgbClr val="707070"/>
              </a:solidFill>
              <a:latin typeface="Fira Code"/>
              <a:ea typeface="Fira Code"/>
              <a:cs typeface="Fira Code"/>
              <a:sym typeface="Fira Code"/>
            </a:endParaRPr>
          </a:p>
        </p:txBody>
      </p:sp>
      <p:sp>
        <p:nvSpPr>
          <p:cNvPr id="470" name="Google Shape;470;p2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9</a:t>
            </a:r>
            <a:endParaRPr b="0" i="0" sz="1400" u="none" cap="none" strike="noStrike">
              <a:solidFill>
                <a:srgbClr val="707070"/>
              </a:solidFill>
              <a:latin typeface="Fira Code"/>
              <a:ea typeface="Fira Code"/>
              <a:cs typeface="Fira Code"/>
              <a:sym typeface="Fira Code"/>
            </a:endParaRPr>
          </a:p>
        </p:txBody>
      </p:sp>
      <p:sp>
        <p:nvSpPr>
          <p:cNvPr id="471" name="Google Shape;471;p2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10</a:t>
            </a:r>
            <a:endParaRPr b="0" i="0" sz="1400" u="none" cap="none" strike="noStrike">
              <a:solidFill>
                <a:srgbClr val="707070"/>
              </a:solidFill>
              <a:latin typeface="Fira Code"/>
              <a:ea typeface="Fira Code"/>
              <a:cs typeface="Fira Code"/>
              <a:sym typeface="Fira Code"/>
            </a:endParaRPr>
          </a:p>
        </p:txBody>
      </p:sp>
      <p:sp>
        <p:nvSpPr>
          <p:cNvPr id="472" name="Google Shape;472;p2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11</a:t>
            </a:r>
            <a:endParaRPr b="0" i="0" sz="1400" u="none" cap="none" strike="noStrike">
              <a:solidFill>
                <a:srgbClr val="707070"/>
              </a:solidFill>
              <a:latin typeface="Fira Code"/>
              <a:ea typeface="Fira Code"/>
              <a:cs typeface="Fira Code"/>
              <a:sym typeface="Fira Code"/>
            </a:endParaRPr>
          </a:p>
        </p:txBody>
      </p:sp>
      <p:sp>
        <p:nvSpPr>
          <p:cNvPr id="473" name="Google Shape;473;p2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12</a:t>
            </a:r>
            <a:endParaRPr b="0" i="0" sz="1400" u="none" cap="none" strike="noStrike">
              <a:solidFill>
                <a:srgbClr val="707070"/>
              </a:solidFill>
              <a:latin typeface="Fira Code"/>
              <a:ea typeface="Fira Code"/>
              <a:cs typeface="Fira Code"/>
              <a:sym typeface="Fira Code"/>
            </a:endParaRPr>
          </a:p>
        </p:txBody>
      </p:sp>
      <p:sp>
        <p:nvSpPr>
          <p:cNvPr id="474" name="Google Shape;474;p2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13</a:t>
            </a:r>
            <a:endParaRPr b="0" i="0" sz="1400" u="none" cap="none" strike="noStrike">
              <a:solidFill>
                <a:srgbClr val="707070"/>
              </a:solidFill>
              <a:latin typeface="Fira Code"/>
              <a:ea typeface="Fira Code"/>
              <a:cs typeface="Fira Code"/>
              <a:sym typeface="Fira Code"/>
            </a:endParaRPr>
          </a:p>
        </p:txBody>
      </p:sp>
      <p:sp>
        <p:nvSpPr>
          <p:cNvPr id="475" name="Google Shape;475;p2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14</a:t>
            </a:r>
            <a:endParaRPr b="0" i="0" sz="1400" u="none" cap="none" strike="noStrike">
              <a:solidFill>
                <a:srgbClr val="707070"/>
              </a:solidFill>
              <a:latin typeface="Fira Code"/>
              <a:ea typeface="Fira Code"/>
              <a:cs typeface="Fira Code"/>
              <a:sym typeface="Fira Code"/>
            </a:endParaRPr>
          </a:p>
        </p:txBody>
      </p:sp>
      <p:sp>
        <p:nvSpPr>
          <p:cNvPr id="476" name="Google Shape;476;p25"/>
          <p:cNvSpPr txBox="1"/>
          <p:nvPr>
            <p:ph idx="9" type="title"/>
          </p:nvPr>
        </p:nvSpPr>
        <p:spPr>
          <a:xfrm>
            <a:off x="1143250" y="582700"/>
            <a:ext cx="7290600" cy="541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477" name="Shape 477"/>
        <p:cNvGrpSpPr/>
        <p:nvPr/>
      </p:nvGrpSpPr>
      <p:grpSpPr>
        <a:xfrm>
          <a:off x="0" y="0"/>
          <a:ext cx="0" cy="0"/>
          <a:chOff x="0" y="0"/>
          <a:chExt cx="0" cy="0"/>
        </a:xfrm>
      </p:grpSpPr>
      <p:sp>
        <p:nvSpPr>
          <p:cNvPr id="478" name="Google Shape;478;p2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6"/>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6"/>
          <p:cNvSpPr txBox="1"/>
          <p:nvPr>
            <p:ph type="title"/>
          </p:nvPr>
        </p:nvSpPr>
        <p:spPr>
          <a:xfrm flipH="1">
            <a:off x="2054663" y="586975"/>
            <a:ext cx="1842300" cy="1104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10000"/>
            </a:lvl1pPr>
            <a:lvl2pPr lvl="1" rtl="0" algn="r">
              <a:lnSpc>
                <a:spcPct val="100000"/>
              </a:lnSpc>
              <a:spcBef>
                <a:spcPts val="0"/>
              </a:spcBef>
              <a:spcAft>
                <a:spcPts val="0"/>
              </a:spcAft>
              <a:buClr>
                <a:schemeClr val="dk1"/>
              </a:buClr>
              <a:buSzPts val="2500"/>
              <a:buNone/>
              <a:defRPr sz="2500">
                <a:solidFill>
                  <a:schemeClr val="dk1"/>
                </a:solidFill>
              </a:defRPr>
            </a:lvl2pPr>
            <a:lvl3pPr lvl="2" rtl="0" algn="r">
              <a:lnSpc>
                <a:spcPct val="100000"/>
              </a:lnSpc>
              <a:spcBef>
                <a:spcPts val="0"/>
              </a:spcBef>
              <a:spcAft>
                <a:spcPts val="0"/>
              </a:spcAft>
              <a:buClr>
                <a:schemeClr val="dk1"/>
              </a:buClr>
              <a:buSzPts val="2500"/>
              <a:buNone/>
              <a:defRPr sz="2500">
                <a:solidFill>
                  <a:schemeClr val="dk1"/>
                </a:solidFill>
              </a:defRPr>
            </a:lvl3pPr>
            <a:lvl4pPr lvl="3" rtl="0" algn="r">
              <a:lnSpc>
                <a:spcPct val="100000"/>
              </a:lnSpc>
              <a:spcBef>
                <a:spcPts val="0"/>
              </a:spcBef>
              <a:spcAft>
                <a:spcPts val="0"/>
              </a:spcAft>
              <a:buClr>
                <a:schemeClr val="dk1"/>
              </a:buClr>
              <a:buSzPts val="2500"/>
              <a:buNone/>
              <a:defRPr sz="2500">
                <a:solidFill>
                  <a:schemeClr val="dk1"/>
                </a:solidFill>
              </a:defRPr>
            </a:lvl4pPr>
            <a:lvl5pPr lvl="4" rtl="0" algn="r">
              <a:lnSpc>
                <a:spcPct val="100000"/>
              </a:lnSpc>
              <a:spcBef>
                <a:spcPts val="0"/>
              </a:spcBef>
              <a:spcAft>
                <a:spcPts val="0"/>
              </a:spcAft>
              <a:buClr>
                <a:schemeClr val="dk1"/>
              </a:buClr>
              <a:buSzPts val="2500"/>
              <a:buNone/>
              <a:defRPr sz="2500">
                <a:solidFill>
                  <a:schemeClr val="dk1"/>
                </a:solidFill>
              </a:defRPr>
            </a:lvl5pPr>
            <a:lvl6pPr lvl="5" rtl="0" algn="r">
              <a:lnSpc>
                <a:spcPct val="100000"/>
              </a:lnSpc>
              <a:spcBef>
                <a:spcPts val="0"/>
              </a:spcBef>
              <a:spcAft>
                <a:spcPts val="0"/>
              </a:spcAft>
              <a:buClr>
                <a:schemeClr val="dk1"/>
              </a:buClr>
              <a:buSzPts val="2500"/>
              <a:buNone/>
              <a:defRPr sz="2500">
                <a:solidFill>
                  <a:schemeClr val="dk1"/>
                </a:solidFill>
              </a:defRPr>
            </a:lvl6pPr>
            <a:lvl7pPr lvl="6" rtl="0" algn="r">
              <a:lnSpc>
                <a:spcPct val="100000"/>
              </a:lnSpc>
              <a:spcBef>
                <a:spcPts val="0"/>
              </a:spcBef>
              <a:spcAft>
                <a:spcPts val="0"/>
              </a:spcAft>
              <a:buClr>
                <a:schemeClr val="dk1"/>
              </a:buClr>
              <a:buSzPts val="2500"/>
              <a:buNone/>
              <a:defRPr sz="2500">
                <a:solidFill>
                  <a:schemeClr val="dk1"/>
                </a:solidFill>
              </a:defRPr>
            </a:lvl7pPr>
            <a:lvl8pPr lvl="7" rtl="0" algn="r">
              <a:lnSpc>
                <a:spcPct val="100000"/>
              </a:lnSpc>
              <a:spcBef>
                <a:spcPts val="0"/>
              </a:spcBef>
              <a:spcAft>
                <a:spcPts val="0"/>
              </a:spcAft>
              <a:buClr>
                <a:schemeClr val="dk1"/>
              </a:buClr>
              <a:buSzPts val="2500"/>
              <a:buNone/>
              <a:defRPr sz="2500">
                <a:solidFill>
                  <a:schemeClr val="dk1"/>
                </a:solidFill>
              </a:defRPr>
            </a:lvl8pPr>
            <a:lvl9pPr lvl="8" rtl="0" algn="r">
              <a:lnSpc>
                <a:spcPct val="100000"/>
              </a:lnSpc>
              <a:spcBef>
                <a:spcPts val="0"/>
              </a:spcBef>
              <a:spcAft>
                <a:spcPts val="0"/>
              </a:spcAft>
              <a:buClr>
                <a:schemeClr val="dk1"/>
              </a:buClr>
              <a:buSzPts val="2500"/>
              <a:buNone/>
              <a:defRPr sz="2500">
                <a:solidFill>
                  <a:schemeClr val="dk1"/>
                </a:solidFill>
              </a:defRPr>
            </a:lvl9pPr>
          </a:lstStyle>
          <a:p/>
        </p:txBody>
      </p:sp>
      <p:sp>
        <p:nvSpPr>
          <p:cNvPr id="481" name="Google Shape;481;p26"/>
          <p:cNvSpPr txBox="1"/>
          <p:nvPr>
            <p:ph idx="2" type="title"/>
          </p:nvPr>
        </p:nvSpPr>
        <p:spPr>
          <a:xfrm>
            <a:off x="2605788" y="1846623"/>
            <a:ext cx="5377200" cy="5355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600"/>
              <a:buNone/>
              <a:defRPr sz="3000">
                <a:solidFill>
                  <a:schemeClr val="dk2"/>
                </a:solidFill>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482" name="Google Shape;482;p26"/>
          <p:cNvSpPr txBox="1"/>
          <p:nvPr>
            <p:ph idx="1" type="subTitle"/>
          </p:nvPr>
        </p:nvSpPr>
        <p:spPr>
          <a:xfrm>
            <a:off x="3038363" y="2448125"/>
            <a:ext cx="3960900" cy="783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800">
                <a:solidFill>
                  <a:schemeClr val="accent3"/>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483" name="Google Shape;483;p2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a:t>
            </a:r>
            <a:endParaRPr b="0" i="0" sz="1400" u="none" cap="none" strike="noStrike">
              <a:solidFill>
                <a:srgbClr val="707070"/>
              </a:solidFill>
              <a:latin typeface="Fira Code"/>
              <a:ea typeface="Fira Code"/>
              <a:cs typeface="Fira Code"/>
              <a:sym typeface="Fira Code"/>
            </a:endParaRPr>
          </a:p>
        </p:txBody>
      </p:sp>
      <p:sp>
        <p:nvSpPr>
          <p:cNvPr id="484" name="Google Shape;484;p2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2</a:t>
            </a:r>
            <a:endParaRPr b="0" i="0" sz="1400" u="none" cap="none" strike="noStrike">
              <a:solidFill>
                <a:srgbClr val="707070"/>
              </a:solidFill>
              <a:latin typeface="Fira Code"/>
              <a:ea typeface="Fira Code"/>
              <a:cs typeface="Fira Code"/>
              <a:sym typeface="Fira Code"/>
            </a:endParaRPr>
          </a:p>
        </p:txBody>
      </p:sp>
      <p:sp>
        <p:nvSpPr>
          <p:cNvPr id="485" name="Google Shape;485;p2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3</a:t>
            </a:r>
            <a:endParaRPr b="0" i="0" sz="1400" u="none" cap="none" strike="noStrike">
              <a:solidFill>
                <a:srgbClr val="707070"/>
              </a:solidFill>
              <a:latin typeface="Fira Code"/>
              <a:ea typeface="Fira Code"/>
              <a:cs typeface="Fira Code"/>
              <a:sym typeface="Fira Code"/>
            </a:endParaRPr>
          </a:p>
        </p:txBody>
      </p:sp>
      <p:sp>
        <p:nvSpPr>
          <p:cNvPr id="486" name="Google Shape;486;p2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4</a:t>
            </a:r>
            <a:endParaRPr b="0" i="0" sz="1400" u="none" cap="none" strike="noStrike">
              <a:solidFill>
                <a:srgbClr val="707070"/>
              </a:solidFill>
              <a:latin typeface="Fira Code"/>
              <a:ea typeface="Fira Code"/>
              <a:cs typeface="Fira Code"/>
              <a:sym typeface="Fira Code"/>
            </a:endParaRPr>
          </a:p>
        </p:txBody>
      </p:sp>
      <p:sp>
        <p:nvSpPr>
          <p:cNvPr id="487" name="Google Shape;487;p2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5</a:t>
            </a:r>
            <a:endParaRPr b="0" i="0" sz="1400" u="none" cap="none" strike="noStrike">
              <a:solidFill>
                <a:srgbClr val="707070"/>
              </a:solidFill>
              <a:latin typeface="Fira Code"/>
              <a:ea typeface="Fira Code"/>
              <a:cs typeface="Fira Code"/>
              <a:sym typeface="Fira Code"/>
            </a:endParaRPr>
          </a:p>
        </p:txBody>
      </p:sp>
      <p:sp>
        <p:nvSpPr>
          <p:cNvPr id="488" name="Google Shape;488;p2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6</a:t>
            </a:r>
            <a:endParaRPr b="0" i="0" sz="1400" u="none" cap="none" strike="noStrike">
              <a:solidFill>
                <a:srgbClr val="707070"/>
              </a:solidFill>
              <a:latin typeface="Fira Code"/>
              <a:ea typeface="Fira Code"/>
              <a:cs typeface="Fira Code"/>
              <a:sym typeface="Fira Code"/>
            </a:endParaRPr>
          </a:p>
        </p:txBody>
      </p:sp>
      <p:sp>
        <p:nvSpPr>
          <p:cNvPr id="489" name="Google Shape;489;p2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7</a:t>
            </a:r>
            <a:endParaRPr b="0" i="0" sz="1400" u="none" cap="none" strike="noStrike">
              <a:solidFill>
                <a:srgbClr val="707070"/>
              </a:solidFill>
              <a:latin typeface="Fira Code"/>
              <a:ea typeface="Fira Code"/>
              <a:cs typeface="Fira Code"/>
              <a:sym typeface="Fira Code"/>
            </a:endParaRPr>
          </a:p>
        </p:txBody>
      </p:sp>
      <p:sp>
        <p:nvSpPr>
          <p:cNvPr id="490" name="Google Shape;490;p2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8</a:t>
            </a:r>
            <a:endParaRPr b="0" i="0" sz="1400" u="none" cap="none" strike="noStrike">
              <a:solidFill>
                <a:srgbClr val="707070"/>
              </a:solidFill>
              <a:latin typeface="Fira Code"/>
              <a:ea typeface="Fira Code"/>
              <a:cs typeface="Fira Code"/>
              <a:sym typeface="Fira Code"/>
            </a:endParaRPr>
          </a:p>
        </p:txBody>
      </p:sp>
      <p:sp>
        <p:nvSpPr>
          <p:cNvPr id="491" name="Google Shape;491;p2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9</a:t>
            </a:r>
            <a:endParaRPr b="0" i="0" sz="1400" u="none" cap="none" strike="noStrike">
              <a:solidFill>
                <a:srgbClr val="707070"/>
              </a:solidFill>
              <a:latin typeface="Fira Code"/>
              <a:ea typeface="Fira Code"/>
              <a:cs typeface="Fira Code"/>
              <a:sym typeface="Fira Code"/>
            </a:endParaRPr>
          </a:p>
        </p:txBody>
      </p:sp>
      <p:sp>
        <p:nvSpPr>
          <p:cNvPr id="492" name="Google Shape;492;p2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10</a:t>
            </a:r>
            <a:endParaRPr b="0" i="0" sz="1400" u="none" cap="none" strike="noStrike">
              <a:solidFill>
                <a:srgbClr val="707070"/>
              </a:solidFill>
              <a:latin typeface="Fira Code"/>
              <a:ea typeface="Fira Code"/>
              <a:cs typeface="Fira Code"/>
              <a:sym typeface="Fira Code"/>
            </a:endParaRPr>
          </a:p>
        </p:txBody>
      </p:sp>
      <p:sp>
        <p:nvSpPr>
          <p:cNvPr id="493" name="Google Shape;493;p2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11</a:t>
            </a:r>
            <a:endParaRPr b="0" i="0" sz="1400" u="none" cap="none" strike="noStrike">
              <a:solidFill>
                <a:srgbClr val="707070"/>
              </a:solidFill>
              <a:latin typeface="Fira Code"/>
              <a:ea typeface="Fira Code"/>
              <a:cs typeface="Fira Code"/>
              <a:sym typeface="Fira Code"/>
            </a:endParaRPr>
          </a:p>
        </p:txBody>
      </p:sp>
      <p:sp>
        <p:nvSpPr>
          <p:cNvPr id="494" name="Google Shape;494;p2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12</a:t>
            </a:r>
            <a:endParaRPr b="0" i="0" sz="1400" u="none" cap="none" strike="noStrike">
              <a:solidFill>
                <a:srgbClr val="707070"/>
              </a:solidFill>
              <a:latin typeface="Fira Code"/>
              <a:ea typeface="Fira Code"/>
              <a:cs typeface="Fira Code"/>
              <a:sym typeface="Fira Code"/>
            </a:endParaRPr>
          </a:p>
        </p:txBody>
      </p:sp>
      <p:sp>
        <p:nvSpPr>
          <p:cNvPr id="495" name="Google Shape;495;p2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13</a:t>
            </a:r>
            <a:endParaRPr b="0" i="0" sz="1400" u="none" cap="none" strike="noStrike">
              <a:solidFill>
                <a:srgbClr val="707070"/>
              </a:solidFill>
              <a:latin typeface="Fira Code"/>
              <a:ea typeface="Fira Code"/>
              <a:cs typeface="Fira Code"/>
              <a:sym typeface="Fira Code"/>
            </a:endParaRPr>
          </a:p>
        </p:txBody>
      </p:sp>
      <p:sp>
        <p:nvSpPr>
          <p:cNvPr id="496" name="Google Shape;496;p2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14</a:t>
            </a:r>
            <a:endParaRPr b="0" i="0" sz="1400" u="none" cap="none" strike="noStrike">
              <a:solidFill>
                <a:srgbClr val="707070"/>
              </a:solidFill>
              <a:latin typeface="Fira Code"/>
              <a:ea typeface="Fira Code"/>
              <a:cs typeface="Fira Code"/>
              <a:sym typeface="Fira Code"/>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2">
    <p:spTree>
      <p:nvGrpSpPr>
        <p:cNvPr id="497" name="Shape 497"/>
        <p:cNvGrpSpPr/>
        <p:nvPr/>
      </p:nvGrpSpPr>
      <p:grpSpPr>
        <a:xfrm>
          <a:off x="0" y="0"/>
          <a:ext cx="0" cy="0"/>
          <a:chOff x="0" y="0"/>
          <a:chExt cx="0" cy="0"/>
        </a:xfrm>
      </p:grpSpPr>
      <p:sp>
        <p:nvSpPr>
          <p:cNvPr id="498" name="Google Shape;498;p2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7"/>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7"/>
          <p:cNvSpPr txBox="1"/>
          <p:nvPr>
            <p:ph type="title"/>
          </p:nvPr>
        </p:nvSpPr>
        <p:spPr>
          <a:xfrm flipH="1">
            <a:off x="2054663" y="586975"/>
            <a:ext cx="1842300" cy="1104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10000"/>
            </a:lvl1pPr>
            <a:lvl2pPr lvl="1" rtl="0" algn="r">
              <a:lnSpc>
                <a:spcPct val="100000"/>
              </a:lnSpc>
              <a:spcBef>
                <a:spcPts val="0"/>
              </a:spcBef>
              <a:spcAft>
                <a:spcPts val="0"/>
              </a:spcAft>
              <a:buClr>
                <a:schemeClr val="dk1"/>
              </a:buClr>
              <a:buSzPts val="2500"/>
              <a:buNone/>
              <a:defRPr sz="2500">
                <a:solidFill>
                  <a:schemeClr val="dk1"/>
                </a:solidFill>
              </a:defRPr>
            </a:lvl2pPr>
            <a:lvl3pPr lvl="2" rtl="0" algn="r">
              <a:lnSpc>
                <a:spcPct val="100000"/>
              </a:lnSpc>
              <a:spcBef>
                <a:spcPts val="0"/>
              </a:spcBef>
              <a:spcAft>
                <a:spcPts val="0"/>
              </a:spcAft>
              <a:buClr>
                <a:schemeClr val="dk1"/>
              </a:buClr>
              <a:buSzPts val="2500"/>
              <a:buNone/>
              <a:defRPr sz="2500">
                <a:solidFill>
                  <a:schemeClr val="dk1"/>
                </a:solidFill>
              </a:defRPr>
            </a:lvl3pPr>
            <a:lvl4pPr lvl="3" rtl="0" algn="r">
              <a:lnSpc>
                <a:spcPct val="100000"/>
              </a:lnSpc>
              <a:spcBef>
                <a:spcPts val="0"/>
              </a:spcBef>
              <a:spcAft>
                <a:spcPts val="0"/>
              </a:spcAft>
              <a:buClr>
                <a:schemeClr val="dk1"/>
              </a:buClr>
              <a:buSzPts val="2500"/>
              <a:buNone/>
              <a:defRPr sz="2500">
                <a:solidFill>
                  <a:schemeClr val="dk1"/>
                </a:solidFill>
              </a:defRPr>
            </a:lvl4pPr>
            <a:lvl5pPr lvl="4" rtl="0" algn="r">
              <a:lnSpc>
                <a:spcPct val="100000"/>
              </a:lnSpc>
              <a:spcBef>
                <a:spcPts val="0"/>
              </a:spcBef>
              <a:spcAft>
                <a:spcPts val="0"/>
              </a:spcAft>
              <a:buClr>
                <a:schemeClr val="dk1"/>
              </a:buClr>
              <a:buSzPts val="2500"/>
              <a:buNone/>
              <a:defRPr sz="2500">
                <a:solidFill>
                  <a:schemeClr val="dk1"/>
                </a:solidFill>
              </a:defRPr>
            </a:lvl5pPr>
            <a:lvl6pPr lvl="5" rtl="0" algn="r">
              <a:lnSpc>
                <a:spcPct val="100000"/>
              </a:lnSpc>
              <a:spcBef>
                <a:spcPts val="0"/>
              </a:spcBef>
              <a:spcAft>
                <a:spcPts val="0"/>
              </a:spcAft>
              <a:buClr>
                <a:schemeClr val="dk1"/>
              </a:buClr>
              <a:buSzPts val="2500"/>
              <a:buNone/>
              <a:defRPr sz="2500">
                <a:solidFill>
                  <a:schemeClr val="dk1"/>
                </a:solidFill>
              </a:defRPr>
            </a:lvl6pPr>
            <a:lvl7pPr lvl="6" rtl="0" algn="r">
              <a:lnSpc>
                <a:spcPct val="100000"/>
              </a:lnSpc>
              <a:spcBef>
                <a:spcPts val="0"/>
              </a:spcBef>
              <a:spcAft>
                <a:spcPts val="0"/>
              </a:spcAft>
              <a:buClr>
                <a:schemeClr val="dk1"/>
              </a:buClr>
              <a:buSzPts val="2500"/>
              <a:buNone/>
              <a:defRPr sz="2500">
                <a:solidFill>
                  <a:schemeClr val="dk1"/>
                </a:solidFill>
              </a:defRPr>
            </a:lvl7pPr>
            <a:lvl8pPr lvl="7" rtl="0" algn="r">
              <a:lnSpc>
                <a:spcPct val="100000"/>
              </a:lnSpc>
              <a:spcBef>
                <a:spcPts val="0"/>
              </a:spcBef>
              <a:spcAft>
                <a:spcPts val="0"/>
              </a:spcAft>
              <a:buClr>
                <a:schemeClr val="dk1"/>
              </a:buClr>
              <a:buSzPts val="2500"/>
              <a:buNone/>
              <a:defRPr sz="2500">
                <a:solidFill>
                  <a:schemeClr val="dk1"/>
                </a:solidFill>
              </a:defRPr>
            </a:lvl8pPr>
            <a:lvl9pPr lvl="8" rtl="0" algn="r">
              <a:lnSpc>
                <a:spcPct val="100000"/>
              </a:lnSpc>
              <a:spcBef>
                <a:spcPts val="0"/>
              </a:spcBef>
              <a:spcAft>
                <a:spcPts val="0"/>
              </a:spcAft>
              <a:buClr>
                <a:schemeClr val="dk1"/>
              </a:buClr>
              <a:buSzPts val="2500"/>
              <a:buNone/>
              <a:defRPr sz="2500">
                <a:solidFill>
                  <a:schemeClr val="dk1"/>
                </a:solidFill>
              </a:defRPr>
            </a:lvl9pPr>
          </a:lstStyle>
          <a:p/>
        </p:txBody>
      </p:sp>
      <p:sp>
        <p:nvSpPr>
          <p:cNvPr id="501" name="Google Shape;501;p27"/>
          <p:cNvSpPr txBox="1"/>
          <p:nvPr>
            <p:ph idx="2" type="title"/>
          </p:nvPr>
        </p:nvSpPr>
        <p:spPr>
          <a:xfrm>
            <a:off x="2605788" y="1846623"/>
            <a:ext cx="5377200" cy="5355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600"/>
              <a:buNone/>
              <a:defRPr sz="3000">
                <a:solidFill>
                  <a:schemeClr val="dk2"/>
                </a:solidFill>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02" name="Google Shape;502;p27"/>
          <p:cNvSpPr txBox="1"/>
          <p:nvPr>
            <p:ph idx="1" type="subTitle"/>
          </p:nvPr>
        </p:nvSpPr>
        <p:spPr>
          <a:xfrm>
            <a:off x="3038363" y="2448125"/>
            <a:ext cx="3960900" cy="783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800">
                <a:solidFill>
                  <a:schemeClr val="accent3"/>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03" name="Google Shape;503;p2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a:t>
            </a:r>
            <a:endParaRPr b="0" i="0" sz="1400" u="none" cap="none" strike="noStrike">
              <a:solidFill>
                <a:srgbClr val="707070"/>
              </a:solidFill>
              <a:latin typeface="Fira Code"/>
              <a:ea typeface="Fira Code"/>
              <a:cs typeface="Fira Code"/>
              <a:sym typeface="Fira Code"/>
            </a:endParaRPr>
          </a:p>
        </p:txBody>
      </p:sp>
      <p:sp>
        <p:nvSpPr>
          <p:cNvPr id="504" name="Google Shape;504;p2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2</a:t>
            </a:r>
            <a:endParaRPr b="0" i="0" sz="1400" u="none" cap="none" strike="noStrike">
              <a:solidFill>
                <a:srgbClr val="707070"/>
              </a:solidFill>
              <a:latin typeface="Fira Code"/>
              <a:ea typeface="Fira Code"/>
              <a:cs typeface="Fira Code"/>
              <a:sym typeface="Fira Code"/>
            </a:endParaRPr>
          </a:p>
        </p:txBody>
      </p:sp>
      <p:sp>
        <p:nvSpPr>
          <p:cNvPr id="505" name="Google Shape;505;p2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3</a:t>
            </a:r>
            <a:endParaRPr b="0" i="0" sz="1400" u="none" cap="none" strike="noStrike">
              <a:solidFill>
                <a:srgbClr val="707070"/>
              </a:solidFill>
              <a:latin typeface="Fira Code"/>
              <a:ea typeface="Fira Code"/>
              <a:cs typeface="Fira Code"/>
              <a:sym typeface="Fira Code"/>
            </a:endParaRPr>
          </a:p>
        </p:txBody>
      </p:sp>
      <p:sp>
        <p:nvSpPr>
          <p:cNvPr id="506" name="Google Shape;506;p2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4</a:t>
            </a:r>
            <a:endParaRPr b="0" i="0" sz="1400" u="none" cap="none" strike="noStrike">
              <a:solidFill>
                <a:srgbClr val="707070"/>
              </a:solidFill>
              <a:latin typeface="Fira Code"/>
              <a:ea typeface="Fira Code"/>
              <a:cs typeface="Fira Code"/>
              <a:sym typeface="Fira Code"/>
            </a:endParaRPr>
          </a:p>
        </p:txBody>
      </p:sp>
      <p:sp>
        <p:nvSpPr>
          <p:cNvPr id="507" name="Google Shape;507;p2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5</a:t>
            </a:r>
            <a:endParaRPr b="0" i="0" sz="1400" u="none" cap="none" strike="noStrike">
              <a:solidFill>
                <a:srgbClr val="707070"/>
              </a:solidFill>
              <a:latin typeface="Fira Code"/>
              <a:ea typeface="Fira Code"/>
              <a:cs typeface="Fira Code"/>
              <a:sym typeface="Fira Code"/>
            </a:endParaRPr>
          </a:p>
        </p:txBody>
      </p:sp>
      <p:sp>
        <p:nvSpPr>
          <p:cNvPr id="508" name="Google Shape;508;p2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6</a:t>
            </a:r>
            <a:endParaRPr b="0" i="0" sz="1400" u="none" cap="none" strike="noStrike">
              <a:solidFill>
                <a:srgbClr val="707070"/>
              </a:solidFill>
              <a:latin typeface="Fira Code"/>
              <a:ea typeface="Fira Code"/>
              <a:cs typeface="Fira Code"/>
              <a:sym typeface="Fira Code"/>
            </a:endParaRPr>
          </a:p>
        </p:txBody>
      </p:sp>
      <p:sp>
        <p:nvSpPr>
          <p:cNvPr id="509" name="Google Shape;509;p2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7</a:t>
            </a:r>
            <a:endParaRPr b="0" i="0" sz="1400" u="none" cap="none" strike="noStrike">
              <a:solidFill>
                <a:srgbClr val="707070"/>
              </a:solidFill>
              <a:latin typeface="Fira Code"/>
              <a:ea typeface="Fira Code"/>
              <a:cs typeface="Fira Code"/>
              <a:sym typeface="Fira Code"/>
            </a:endParaRPr>
          </a:p>
        </p:txBody>
      </p:sp>
      <p:sp>
        <p:nvSpPr>
          <p:cNvPr id="510" name="Google Shape;510;p2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8</a:t>
            </a:r>
            <a:endParaRPr b="0" i="0" sz="1400" u="none" cap="none" strike="noStrike">
              <a:solidFill>
                <a:srgbClr val="707070"/>
              </a:solidFill>
              <a:latin typeface="Fira Code"/>
              <a:ea typeface="Fira Code"/>
              <a:cs typeface="Fira Code"/>
              <a:sym typeface="Fira Code"/>
            </a:endParaRPr>
          </a:p>
        </p:txBody>
      </p:sp>
      <p:sp>
        <p:nvSpPr>
          <p:cNvPr id="511" name="Google Shape;511;p2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9</a:t>
            </a:r>
            <a:endParaRPr b="0" i="0" sz="1400" u="none" cap="none" strike="noStrike">
              <a:solidFill>
                <a:srgbClr val="707070"/>
              </a:solidFill>
              <a:latin typeface="Fira Code"/>
              <a:ea typeface="Fira Code"/>
              <a:cs typeface="Fira Code"/>
              <a:sym typeface="Fira Code"/>
            </a:endParaRPr>
          </a:p>
        </p:txBody>
      </p:sp>
      <p:sp>
        <p:nvSpPr>
          <p:cNvPr id="512" name="Google Shape;512;p2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10</a:t>
            </a:r>
            <a:endParaRPr b="0" i="0" sz="1400" u="none" cap="none" strike="noStrike">
              <a:solidFill>
                <a:srgbClr val="707070"/>
              </a:solidFill>
              <a:latin typeface="Fira Code"/>
              <a:ea typeface="Fira Code"/>
              <a:cs typeface="Fira Code"/>
              <a:sym typeface="Fira Code"/>
            </a:endParaRPr>
          </a:p>
        </p:txBody>
      </p:sp>
      <p:sp>
        <p:nvSpPr>
          <p:cNvPr id="513" name="Google Shape;513;p2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11</a:t>
            </a:r>
            <a:endParaRPr b="0" i="0" sz="1400" u="none" cap="none" strike="noStrike">
              <a:solidFill>
                <a:srgbClr val="707070"/>
              </a:solidFill>
              <a:latin typeface="Fira Code"/>
              <a:ea typeface="Fira Code"/>
              <a:cs typeface="Fira Code"/>
              <a:sym typeface="Fira Code"/>
            </a:endParaRPr>
          </a:p>
        </p:txBody>
      </p:sp>
      <p:sp>
        <p:nvSpPr>
          <p:cNvPr id="514" name="Google Shape;514;p2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12</a:t>
            </a:r>
            <a:endParaRPr b="0" i="0" sz="1400" u="none" cap="none" strike="noStrike">
              <a:solidFill>
                <a:srgbClr val="707070"/>
              </a:solidFill>
              <a:latin typeface="Fira Code"/>
              <a:ea typeface="Fira Code"/>
              <a:cs typeface="Fira Code"/>
              <a:sym typeface="Fira Code"/>
            </a:endParaRPr>
          </a:p>
        </p:txBody>
      </p:sp>
      <p:sp>
        <p:nvSpPr>
          <p:cNvPr id="515" name="Google Shape;515;p2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13</a:t>
            </a:r>
            <a:endParaRPr b="0" i="0" sz="1400" u="none" cap="none" strike="noStrike">
              <a:solidFill>
                <a:srgbClr val="707070"/>
              </a:solidFill>
              <a:latin typeface="Fira Code"/>
              <a:ea typeface="Fira Code"/>
              <a:cs typeface="Fira Code"/>
              <a:sym typeface="Fira Code"/>
            </a:endParaRPr>
          </a:p>
        </p:txBody>
      </p:sp>
      <p:sp>
        <p:nvSpPr>
          <p:cNvPr id="516" name="Google Shape;516;p2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14</a:t>
            </a:r>
            <a:endParaRPr b="0" i="0" sz="1400" u="none" cap="none" strike="noStrike">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4"/>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0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3" name="Google Shape;53;p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1" name="Google Shape;71;p5"/>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 name="Google Shape;72;p5"/>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 name="Google Shape;73;p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0" name="Google Shape;110;p7"/>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9" name="Google Shape;129;p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47" name="Google Shape;147;p9"/>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8" name="Google Shape;148;p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8"/>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a:t>
            </a:r>
            <a:r>
              <a:rPr lang="en">
                <a:solidFill>
                  <a:schemeClr val="accent2"/>
                </a:solidFill>
              </a:rPr>
              <a:t>‘Προγραμματισμού</a:t>
            </a:r>
            <a:r>
              <a:rPr lang="en">
                <a:solidFill>
                  <a:schemeClr val="accent2"/>
                </a:solidFill>
              </a:rPr>
              <a:t>’: </a:t>
            </a:r>
            <a:r>
              <a:rPr lang="en">
                <a:solidFill>
                  <a:schemeClr val="accent3"/>
                </a:solidFill>
              </a:rPr>
              <a:t>{</a:t>
            </a:r>
            <a:endParaRPr>
              <a:solidFill>
                <a:schemeClr val="accent3"/>
              </a:solidFill>
            </a:endParaRPr>
          </a:p>
        </p:txBody>
      </p:sp>
      <p:sp>
        <p:nvSpPr>
          <p:cNvPr id="522" name="Google Shape;522;p28"/>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Εισηγητής: Νίκος Κούκος</a:t>
            </a:r>
            <a:r>
              <a:rPr lang="en"/>
              <a:t> &gt;</a:t>
            </a:r>
            <a:endParaRPr/>
          </a:p>
        </p:txBody>
      </p:sp>
      <p:sp>
        <p:nvSpPr>
          <p:cNvPr id="523" name="Google Shape;523;p28"/>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ΕΚΠΑΙΔΕΥΤΙΚΟΣ ΟΜΙΛΟΣ ΕΥΔΟΚΙΜΟΣ</a:t>
            </a:r>
            <a:endParaRPr sz="1400">
              <a:solidFill>
                <a:schemeClr val="accent3"/>
              </a:solidFill>
            </a:endParaRPr>
          </a:p>
        </p:txBody>
      </p:sp>
      <p:sp>
        <p:nvSpPr>
          <p:cNvPr id="524" name="Google Shape;524;p28"/>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accent1"/>
                </a:solidFill>
              </a:rPr>
              <a:t>Python</a:t>
            </a:r>
            <a:r>
              <a:rPr lang="en">
                <a:solidFill>
                  <a:schemeClr val="accent6"/>
                </a:solidFill>
              </a:rPr>
              <a:t>] </a:t>
            </a:r>
            <a:endParaRPr>
              <a:solidFill>
                <a:schemeClr val="accent6"/>
              </a:solidFill>
            </a:endParaRPr>
          </a:p>
        </p:txBody>
      </p:sp>
      <p:grpSp>
        <p:nvGrpSpPr>
          <p:cNvPr id="525" name="Google Shape;525;p28"/>
          <p:cNvGrpSpPr/>
          <p:nvPr/>
        </p:nvGrpSpPr>
        <p:grpSpPr>
          <a:xfrm>
            <a:off x="1413525" y="1759900"/>
            <a:ext cx="506100" cy="2444350"/>
            <a:chOff x="1413525" y="1759900"/>
            <a:chExt cx="506100" cy="2444350"/>
          </a:xfrm>
        </p:grpSpPr>
        <p:cxnSp>
          <p:nvCxnSpPr>
            <p:cNvPr id="526" name="Google Shape;526;p28"/>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527" name="Google Shape;527;p28"/>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528" name="Google Shape;528;p28"/>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529" name="Google Shape;529;p28"/>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530" name="Google Shape;530;p28"/>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31" name="Google Shape;531;p28"/>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grpSp>
        <p:nvGrpSpPr>
          <p:cNvPr id="532" name="Google Shape;532;p28"/>
          <p:cNvGrpSpPr/>
          <p:nvPr/>
        </p:nvGrpSpPr>
        <p:grpSpPr>
          <a:xfrm>
            <a:off x="7351658" y="687818"/>
            <a:ext cx="365770" cy="365752"/>
            <a:chOff x="2806813" y="5231175"/>
            <a:chExt cx="295500" cy="292625"/>
          </a:xfrm>
        </p:grpSpPr>
        <p:sp>
          <p:nvSpPr>
            <p:cNvPr id="533" name="Google Shape;533;p28"/>
            <p:cNvSpPr/>
            <p:nvPr/>
          </p:nvSpPr>
          <p:spPr>
            <a:xfrm>
              <a:off x="3034838" y="5258150"/>
              <a:ext cx="46000" cy="229925"/>
            </a:xfrm>
            <a:custGeom>
              <a:rect b="b" l="l" r="r" t="t"/>
              <a:pathLst>
                <a:path extrusionOk="0" h="9197" w="1840">
                  <a:moveTo>
                    <a:pt x="0" y="0"/>
                  </a:moveTo>
                  <a:lnTo>
                    <a:pt x="0" y="9197"/>
                  </a:lnTo>
                  <a:lnTo>
                    <a:pt x="1839" y="9197"/>
                  </a:lnTo>
                  <a:lnTo>
                    <a:pt x="1839"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2954238" y="5326875"/>
              <a:ext cx="46000" cy="161200"/>
            </a:xfrm>
            <a:custGeom>
              <a:rect b="b" l="l" r="r" t="t"/>
              <a:pathLst>
                <a:path extrusionOk="0" h="6448" w="1840">
                  <a:moveTo>
                    <a:pt x="1" y="1"/>
                  </a:moveTo>
                  <a:lnTo>
                    <a:pt x="1" y="6448"/>
                  </a:lnTo>
                  <a:lnTo>
                    <a:pt x="1840" y="6448"/>
                  </a:lnTo>
                  <a:lnTo>
                    <a:pt x="1840"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2873663" y="5396100"/>
              <a:ext cx="46000" cy="91975"/>
            </a:xfrm>
            <a:custGeom>
              <a:rect b="b" l="l" r="r" t="t"/>
              <a:pathLst>
                <a:path extrusionOk="0" h="3679" w="1840">
                  <a:moveTo>
                    <a:pt x="0" y="0"/>
                  </a:moveTo>
                  <a:lnTo>
                    <a:pt x="0" y="3679"/>
                  </a:lnTo>
                  <a:lnTo>
                    <a:pt x="1839" y="3679"/>
                  </a:lnTo>
                  <a:lnTo>
                    <a:pt x="1839"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3051888" y="5302000"/>
              <a:ext cx="12425" cy="11725"/>
            </a:xfrm>
            <a:custGeom>
              <a:rect b="b" l="l" r="r" t="t"/>
              <a:pathLst>
                <a:path extrusionOk="0" h="469" w="497">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2806813" y="5231175"/>
              <a:ext cx="295500" cy="292625"/>
            </a:xfrm>
            <a:custGeom>
              <a:rect b="b" l="l" r="r" t="t"/>
              <a:pathLst>
                <a:path extrusionOk="0" h="11705" w="1182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3051888" y="5326000"/>
              <a:ext cx="11875" cy="44925"/>
            </a:xfrm>
            <a:custGeom>
              <a:rect b="b" l="l" r="r" t="t"/>
              <a:pathLst>
                <a:path extrusionOk="0" h="1797" w="475">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28"/>
          <p:cNvSpPr txBox="1"/>
          <p:nvPr/>
        </p:nvSpPr>
        <p:spPr>
          <a:xfrm>
            <a:off x="7754825" y="640300"/>
            <a:ext cx="1266600" cy="46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Fira Code"/>
                <a:ea typeface="Fira Code"/>
                <a:cs typeface="Fira Code"/>
                <a:sym typeface="Fira Code"/>
              </a:rPr>
              <a:t>[</a:t>
            </a:r>
            <a:r>
              <a:rPr lang="en" sz="1000">
                <a:solidFill>
                  <a:srgbClr val="DBA0DB"/>
                </a:solidFill>
                <a:latin typeface="Fira Code"/>
                <a:ea typeface="Fira Code"/>
                <a:cs typeface="Fira Code"/>
                <a:sym typeface="Fira Code"/>
              </a:rPr>
              <a:t>35</a:t>
            </a:r>
            <a:r>
              <a:rPr lang="en" sz="1000">
                <a:solidFill>
                  <a:srgbClr val="DBA0DB"/>
                </a:solidFill>
                <a:latin typeface="Fira Code"/>
                <a:ea typeface="Fira Code"/>
                <a:cs typeface="Fira Code"/>
                <a:sym typeface="Fira Code"/>
              </a:rPr>
              <a:t>η Εβδομάδα</a:t>
            </a:r>
            <a:r>
              <a:rPr lang="en" sz="1000">
                <a:solidFill>
                  <a:srgbClr val="FFFFFF"/>
                </a:solidFill>
                <a:latin typeface="Fira Code"/>
                <a:ea typeface="Fira Code"/>
                <a:cs typeface="Fira Code"/>
                <a:sym typeface="Fira Code"/>
              </a:rPr>
              <a:t>] </a:t>
            </a:r>
            <a:endParaRPr sz="1000">
              <a:solidFill>
                <a:srgbClr val="FFFFFF"/>
              </a:solidFill>
              <a:latin typeface="Fira Code"/>
              <a:ea typeface="Fira Code"/>
              <a:cs typeface="Fira Code"/>
              <a:sym typeface="Fira Cod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37"/>
          <p:cNvSpPr txBox="1"/>
          <p:nvPr>
            <p:ph idx="2" type="title"/>
          </p:nvPr>
        </p:nvSpPr>
        <p:spPr>
          <a:xfrm>
            <a:off x="2683200" y="615950"/>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Μεταβλητές </a:t>
            </a:r>
            <a:r>
              <a:rPr lang="en" sz="2700">
                <a:solidFill>
                  <a:schemeClr val="accent3"/>
                </a:solidFill>
              </a:rPr>
              <a:t>και ολοκλήρωση</a:t>
            </a:r>
            <a:r>
              <a:rPr lang="en" sz="2700">
                <a:solidFill>
                  <a:schemeClr val="accent2"/>
                </a:solidFill>
              </a:rPr>
              <a:t> </a:t>
            </a:r>
            <a:r>
              <a:rPr lang="en" sz="2700">
                <a:solidFill>
                  <a:schemeClr val="lt2"/>
                </a:solidFill>
              </a:rPr>
              <a:t>του προγράμματος</a:t>
            </a:r>
            <a:r>
              <a:rPr lang="en" sz="2700">
                <a:solidFill>
                  <a:schemeClr val="accent6"/>
                </a:solidFill>
              </a:rPr>
              <a:t>]</a:t>
            </a:r>
            <a:r>
              <a:rPr lang="en" sz="2700">
                <a:solidFill>
                  <a:schemeClr val="accent1"/>
                </a:solidFill>
              </a:rPr>
              <a:t> </a:t>
            </a:r>
            <a:endParaRPr sz="2700">
              <a:solidFill>
                <a:schemeClr val="accent3"/>
              </a:solidFill>
            </a:endParaRPr>
          </a:p>
        </p:txBody>
      </p:sp>
      <p:sp>
        <p:nvSpPr>
          <p:cNvPr id="648" name="Google Shape;648;p37"/>
          <p:cNvSpPr txBox="1"/>
          <p:nvPr/>
        </p:nvSpPr>
        <p:spPr>
          <a:xfrm>
            <a:off x="156600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49" name="Google Shape;649;p37"/>
          <p:cNvCxnSpPr>
            <a:endCxn id="648" idx="0"/>
          </p:cNvCxnSpPr>
          <p:nvPr/>
        </p:nvCxnSpPr>
        <p:spPr>
          <a:xfrm flipH="1">
            <a:off x="1819050" y="17772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50" name="Google Shape;650;p3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51" name="Google Shape;651;p37"/>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52" name="Google Shape;652;p37"/>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53" name="Google Shape;653;p37"/>
          <p:cNvSpPr txBox="1"/>
          <p:nvPr>
            <p:ph type="title"/>
          </p:nvPr>
        </p:nvSpPr>
        <p:spPr>
          <a:xfrm flipH="1">
            <a:off x="954900" y="67267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35.1.6</a:t>
            </a:r>
            <a:r>
              <a:rPr lang="en" sz="5000">
                <a:solidFill>
                  <a:schemeClr val="accent6"/>
                </a:solidFill>
              </a:rPr>
              <a:t>{</a:t>
            </a:r>
            <a:endParaRPr sz="5000">
              <a:solidFill>
                <a:schemeClr val="accent6"/>
              </a:solidFill>
            </a:endParaRPr>
          </a:p>
        </p:txBody>
      </p:sp>
      <p:sp>
        <p:nvSpPr>
          <p:cNvPr id="654" name="Google Shape;654;p37"/>
          <p:cNvSpPr txBox="1"/>
          <p:nvPr>
            <p:ph idx="4294967295" type="subTitle"/>
          </p:nvPr>
        </p:nvSpPr>
        <p:spPr>
          <a:xfrm>
            <a:off x="2683200" y="2820450"/>
            <a:ext cx="59460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accent3"/>
                </a:solidFill>
              </a:rPr>
              <a:t>Χρειαζόμαστε κάποιες μεταβλητές οι οποίες θα αποθηκεύουν τον χρόνο που θα μας δίνει ο χρήστης. Αυτές πρέπει να είναι τύπου StringVar(), καθότι μ’ αυτό τον τύπο λειτουργούν και τα modules datetime και date, παραπάνω.</a:t>
            </a:r>
            <a:endParaRPr sz="1300">
              <a:solidFill>
                <a:schemeClr val="accent3"/>
              </a:solidFill>
            </a:endParaRPr>
          </a:p>
          <a:p>
            <a:pPr indent="0" lvl="0" marL="0" rtl="0" algn="l">
              <a:lnSpc>
                <a:spcPct val="115000"/>
              </a:lnSpc>
              <a:spcBef>
                <a:spcPts val="1200"/>
              </a:spcBef>
              <a:spcAft>
                <a:spcPts val="0"/>
              </a:spcAft>
              <a:buNone/>
            </a:pPr>
            <a:r>
              <a:t/>
            </a:r>
            <a:endParaRPr sz="1300">
              <a:solidFill>
                <a:schemeClr val="accent3"/>
              </a:solidFill>
            </a:endParaRPr>
          </a:p>
          <a:p>
            <a:pPr indent="0" lvl="0" marL="0" rtl="0" algn="l">
              <a:lnSpc>
                <a:spcPct val="115000"/>
              </a:lnSpc>
              <a:spcBef>
                <a:spcPts val="1200"/>
              </a:spcBef>
              <a:spcAft>
                <a:spcPts val="0"/>
              </a:spcAft>
              <a:buNone/>
            </a:pPr>
            <a:r>
              <a:rPr lang="en" sz="1300">
                <a:solidFill>
                  <a:schemeClr val="lt1"/>
                </a:solidFill>
              </a:rPr>
              <a:t># Οι μεταβλητές που χρειαζόμαστε για το ξυνητήρι (αρχικοποίηση):</a:t>
            </a:r>
            <a:endParaRPr sz="1300">
              <a:solidFill>
                <a:schemeClr val="lt1"/>
              </a:solidFill>
            </a:endParaRPr>
          </a:p>
          <a:p>
            <a:pPr indent="0" lvl="0" marL="0" rtl="0" algn="l">
              <a:lnSpc>
                <a:spcPct val="115000"/>
              </a:lnSpc>
              <a:spcBef>
                <a:spcPts val="1200"/>
              </a:spcBef>
              <a:spcAft>
                <a:spcPts val="0"/>
              </a:spcAft>
              <a:buNone/>
            </a:pPr>
            <a:r>
              <a:rPr lang="en" sz="1300">
                <a:solidFill>
                  <a:schemeClr val="lt2"/>
                </a:solidFill>
              </a:rPr>
              <a:t>hour = StringVar()</a:t>
            </a:r>
            <a:endParaRPr sz="1300">
              <a:solidFill>
                <a:schemeClr val="lt2"/>
              </a:solidFill>
            </a:endParaRPr>
          </a:p>
          <a:p>
            <a:pPr indent="0" lvl="0" marL="0" rtl="0" algn="l">
              <a:lnSpc>
                <a:spcPct val="115000"/>
              </a:lnSpc>
              <a:spcBef>
                <a:spcPts val="1200"/>
              </a:spcBef>
              <a:spcAft>
                <a:spcPts val="0"/>
              </a:spcAft>
              <a:buNone/>
            </a:pPr>
            <a:r>
              <a:rPr lang="en" sz="1300">
                <a:solidFill>
                  <a:schemeClr val="lt2"/>
                </a:solidFill>
              </a:rPr>
              <a:t>min = StringVar()</a:t>
            </a:r>
            <a:endParaRPr sz="1300">
              <a:solidFill>
                <a:schemeClr val="lt2"/>
              </a:solidFill>
            </a:endParaRPr>
          </a:p>
          <a:p>
            <a:pPr indent="0" lvl="0" marL="0" rtl="0" algn="l">
              <a:lnSpc>
                <a:spcPct val="115000"/>
              </a:lnSpc>
              <a:spcBef>
                <a:spcPts val="1200"/>
              </a:spcBef>
              <a:spcAft>
                <a:spcPts val="1200"/>
              </a:spcAft>
              <a:buNone/>
            </a:pPr>
            <a:r>
              <a:rPr lang="en" sz="1300">
                <a:solidFill>
                  <a:schemeClr val="lt2"/>
                </a:solidFill>
              </a:rPr>
              <a:t>sec = StringVar()</a:t>
            </a:r>
            <a:endParaRPr sz="1300">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8"/>
          <p:cNvSpPr txBox="1"/>
          <p:nvPr>
            <p:ph idx="2" type="title"/>
          </p:nvPr>
        </p:nvSpPr>
        <p:spPr>
          <a:xfrm>
            <a:off x="2683200" y="615950"/>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Τι μάθαμε</a:t>
            </a:r>
            <a:r>
              <a:rPr lang="en" sz="2700">
                <a:solidFill>
                  <a:schemeClr val="accent6"/>
                </a:solidFill>
              </a:rPr>
              <a:t>]</a:t>
            </a:r>
            <a:r>
              <a:rPr lang="en" sz="2700">
                <a:solidFill>
                  <a:schemeClr val="accent1"/>
                </a:solidFill>
              </a:rPr>
              <a:t> </a:t>
            </a:r>
            <a:endParaRPr sz="2700">
              <a:solidFill>
                <a:schemeClr val="accent3"/>
              </a:solidFill>
            </a:endParaRPr>
          </a:p>
        </p:txBody>
      </p:sp>
      <p:sp>
        <p:nvSpPr>
          <p:cNvPr id="660" name="Google Shape;660;p38"/>
          <p:cNvSpPr txBox="1"/>
          <p:nvPr/>
        </p:nvSpPr>
        <p:spPr>
          <a:xfrm>
            <a:off x="156600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61" name="Google Shape;661;p38"/>
          <p:cNvCxnSpPr>
            <a:endCxn id="660" idx="0"/>
          </p:cNvCxnSpPr>
          <p:nvPr/>
        </p:nvCxnSpPr>
        <p:spPr>
          <a:xfrm flipH="1">
            <a:off x="1819050" y="17772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62" name="Google Shape;662;p3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63" name="Google Shape;663;p38"/>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64" name="Google Shape;664;p38"/>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65" name="Google Shape;665;p38"/>
          <p:cNvSpPr txBox="1"/>
          <p:nvPr>
            <p:ph type="title"/>
          </p:nvPr>
        </p:nvSpPr>
        <p:spPr>
          <a:xfrm flipH="1">
            <a:off x="954900" y="67267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35.1.7</a:t>
            </a:r>
            <a:r>
              <a:rPr lang="en" sz="5000">
                <a:solidFill>
                  <a:schemeClr val="accent6"/>
                </a:solidFill>
              </a:rPr>
              <a:t>{</a:t>
            </a:r>
            <a:endParaRPr sz="5000">
              <a:solidFill>
                <a:schemeClr val="accent6"/>
              </a:solidFill>
            </a:endParaRPr>
          </a:p>
        </p:txBody>
      </p:sp>
      <p:sp>
        <p:nvSpPr>
          <p:cNvPr id="666" name="Google Shape;666;p38"/>
          <p:cNvSpPr txBox="1"/>
          <p:nvPr>
            <p:ph idx="4294967295" type="subTitle"/>
          </p:nvPr>
        </p:nvSpPr>
        <p:spPr>
          <a:xfrm>
            <a:off x="2124000" y="2501625"/>
            <a:ext cx="68121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600">
                <a:solidFill>
                  <a:schemeClr val="accent3"/>
                </a:solidFill>
              </a:rPr>
              <a:t>•	Μάθαμε πως να χρησιμοποιούμε την ώρα του συστήματος στα προγράμματά μας.</a:t>
            </a:r>
            <a:endParaRPr sz="1600">
              <a:solidFill>
                <a:schemeClr val="accent3"/>
              </a:solidFill>
            </a:endParaRPr>
          </a:p>
          <a:p>
            <a:pPr indent="0" lvl="0" marL="0" rtl="0" algn="l">
              <a:lnSpc>
                <a:spcPct val="115000"/>
              </a:lnSpc>
              <a:spcBef>
                <a:spcPts val="1200"/>
              </a:spcBef>
              <a:spcAft>
                <a:spcPts val="0"/>
              </a:spcAft>
              <a:buNone/>
            </a:pPr>
            <a:r>
              <a:rPr lang="en" sz="1600">
                <a:solidFill>
                  <a:schemeClr val="accent3"/>
                </a:solidFill>
              </a:rPr>
              <a:t>•	Μάθαμε πώς να αναζητούμε και να βάζουμε δικούς μας ήχου και εικονίδια στο πρόγραμμα μας.</a:t>
            </a:r>
            <a:endParaRPr sz="1600">
              <a:solidFill>
                <a:schemeClr val="accent3"/>
              </a:solidFill>
            </a:endParaRPr>
          </a:p>
          <a:p>
            <a:pPr indent="0" lvl="0" marL="0" rtl="0" algn="l">
              <a:lnSpc>
                <a:spcPct val="115000"/>
              </a:lnSpc>
              <a:spcBef>
                <a:spcPts val="1200"/>
              </a:spcBef>
              <a:spcAft>
                <a:spcPts val="1200"/>
              </a:spcAft>
              <a:buNone/>
            </a:pPr>
            <a:r>
              <a:rPr lang="en" sz="1600">
                <a:solidFill>
                  <a:schemeClr val="accent3"/>
                </a:solidFill>
              </a:rPr>
              <a:t>•	Τέλος, μάθαμε πώς να δομούμε ένα πρόγραμμα. Αυτό φυσικά αποκτάται όλο και καλύτερα με την εμπειρία.</a:t>
            </a:r>
            <a:endParaRPr sz="1600">
              <a:solidFill>
                <a:schemeClr val="accent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9"/>
          <p:cNvSpPr txBox="1"/>
          <p:nvPr>
            <p:ph idx="2" type="title"/>
          </p:nvPr>
        </p:nvSpPr>
        <p:spPr>
          <a:xfrm>
            <a:off x="2666338" y="673225"/>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Μετατροπή </a:t>
            </a:r>
            <a:r>
              <a:rPr lang="en" sz="2700">
                <a:solidFill>
                  <a:schemeClr val="accent3"/>
                </a:solidFill>
              </a:rPr>
              <a:t>αρχείων </a:t>
            </a:r>
            <a:r>
              <a:rPr lang="en" sz="2700">
                <a:solidFill>
                  <a:schemeClr val="lt2"/>
                </a:solidFill>
              </a:rPr>
              <a:t>py-to-exe</a:t>
            </a:r>
            <a:r>
              <a:rPr lang="en" sz="2700">
                <a:solidFill>
                  <a:schemeClr val="accent6"/>
                </a:solidFill>
              </a:rPr>
              <a:t>]</a:t>
            </a:r>
            <a:r>
              <a:rPr lang="en" sz="2700">
                <a:solidFill>
                  <a:schemeClr val="accent1"/>
                </a:solidFill>
              </a:rPr>
              <a:t> </a:t>
            </a:r>
            <a:endParaRPr sz="2700">
              <a:solidFill>
                <a:schemeClr val="accent3"/>
              </a:solidFill>
            </a:endParaRPr>
          </a:p>
        </p:txBody>
      </p:sp>
      <p:sp>
        <p:nvSpPr>
          <p:cNvPr id="672" name="Google Shape;672;p39"/>
          <p:cNvSpPr txBox="1"/>
          <p:nvPr/>
        </p:nvSpPr>
        <p:spPr>
          <a:xfrm>
            <a:off x="1549138" y="3495050"/>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73" name="Google Shape;673;p39"/>
          <p:cNvCxnSpPr>
            <a:endCxn id="672" idx="0"/>
          </p:cNvCxnSpPr>
          <p:nvPr/>
        </p:nvCxnSpPr>
        <p:spPr>
          <a:xfrm flipH="1">
            <a:off x="1802188" y="1685750"/>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74" name="Google Shape;674;p39"/>
          <p:cNvSpPr txBox="1"/>
          <p:nvPr>
            <p:ph idx="4294967295" type="subTitle"/>
          </p:nvPr>
        </p:nvSpPr>
        <p:spPr>
          <a:xfrm>
            <a:off x="693263" y="4603200"/>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75" name="Google Shape;675;p39"/>
          <p:cNvSpPr txBox="1"/>
          <p:nvPr>
            <p:ph idx="4294967295" type="subTitle"/>
          </p:nvPr>
        </p:nvSpPr>
        <p:spPr>
          <a:xfrm>
            <a:off x="86388" y="0"/>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76" name="Google Shape;676;p39"/>
          <p:cNvSpPr txBox="1"/>
          <p:nvPr>
            <p:ph idx="4294967295" type="subTitle"/>
          </p:nvPr>
        </p:nvSpPr>
        <p:spPr>
          <a:xfrm>
            <a:off x="4485613" y="7550"/>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77" name="Google Shape;677;p39"/>
          <p:cNvSpPr txBox="1"/>
          <p:nvPr>
            <p:ph type="title"/>
          </p:nvPr>
        </p:nvSpPr>
        <p:spPr>
          <a:xfrm flipH="1">
            <a:off x="938038" y="5811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35.2.0</a:t>
            </a:r>
            <a:r>
              <a:rPr lang="en" sz="5000">
                <a:solidFill>
                  <a:schemeClr val="accent6"/>
                </a:solidFill>
              </a:rPr>
              <a:t>{</a:t>
            </a:r>
            <a:endParaRPr sz="5000">
              <a:solidFill>
                <a:schemeClr val="accent6"/>
              </a:solidFill>
            </a:endParaRPr>
          </a:p>
        </p:txBody>
      </p:sp>
      <p:sp>
        <p:nvSpPr>
          <p:cNvPr id="678" name="Google Shape;678;p39"/>
          <p:cNvSpPr txBox="1"/>
          <p:nvPr>
            <p:ph idx="4294967295" type="subTitle"/>
          </p:nvPr>
        </p:nvSpPr>
        <p:spPr>
          <a:xfrm>
            <a:off x="2193584" y="2728925"/>
            <a:ext cx="67257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1600">
                <a:solidFill>
                  <a:schemeClr val="accent3"/>
                </a:solidFill>
              </a:rPr>
              <a:t>Είναι επόμενο πως σαν χρήστες Windows, θα μας εξυπηρετούσε κάποιες φορές να έχουμε διαθέσιμα αρχεία executables, δηλαδή με κατάληξη .exe, που όπως γνωρίζετε είναι η κατάληξη των εκτελέσιμων αρχείων των Windows.</a:t>
            </a:r>
            <a:endParaRPr sz="1700">
              <a:solidFill>
                <a:schemeClr val="accent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0"/>
          <p:cNvSpPr txBox="1"/>
          <p:nvPr>
            <p:ph idx="2" type="title"/>
          </p:nvPr>
        </p:nvSpPr>
        <p:spPr>
          <a:xfrm>
            <a:off x="2666338" y="524425"/>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Εγκατάσταση </a:t>
            </a:r>
            <a:r>
              <a:rPr lang="en" sz="2700">
                <a:solidFill>
                  <a:schemeClr val="accent3"/>
                </a:solidFill>
              </a:rPr>
              <a:t>του πακέτου</a:t>
            </a:r>
            <a:r>
              <a:rPr lang="en" sz="2700">
                <a:solidFill>
                  <a:schemeClr val="accent2"/>
                </a:solidFill>
              </a:rPr>
              <a:t> </a:t>
            </a:r>
            <a:r>
              <a:rPr lang="en" sz="2700">
                <a:solidFill>
                  <a:schemeClr val="lt2"/>
                </a:solidFill>
              </a:rPr>
              <a:t>PyInstaller</a:t>
            </a:r>
            <a:r>
              <a:rPr lang="en" sz="2700">
                <a:solidFill>
                  <a:schemeClr val="accent6"/>
                </a:solidFill>
              </a:rPr>
              <a:t>]</a:t>
            </a:r>
            <a:r>
              <a:rPr lang="en" sz="2700">
                <a:solidFill>
                  <a:schemeClr val="accent1"/>
                </a:solidFill>
              </a:rPr>
              <a:t> </a:t>
            </a:r>
            <a:endParaRPr sz="2700">
              <a:solidFill>
                <a:schemeClr val="accent3"/>
              </a:solidFill>
            </a:endParaRPr>
          </a:p>
        </p:txBody>
      </p:sp>
      <p:sp>
        <p:nvSpPr>
          <p:cNvPr id="684" name="Google Shape;684;p40"/>
          <p:cNvSpPr txBox="1"/>
          <p:nvPr/>
        </p:nvSpPr>
        <p:spPr>
          <a:xfrm>
            <a:off x="1549138" y="3495050"/>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85" name="Google Shape;685;p40"/>
          <p:cNvCxnSpPr>
            <a:endCxn id="684" idx="0"/>
          </p:cNvCxnSpPr>
          <p:nvPr/>
        </p:nvCxnSpPr>
        <p:spPr>
          <a:xfrm flipH="1">
            <a:off x="1802188" y="1685750"/>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86" name="Google Shape;686;p40"/>
          <p:cNvSpPr txBox="1"/>
          <p:nvPr>
            <p:ph idx="4294967295" type="subTitle"/>
          </p:nvPr>
        </p:nvSpPr>
        <p:spPr>
          <a:xfrm>
            <a:off x="693263" y="4603200"/>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87" name="Google Shape;687;p40"/>
          <p:cNvSpPr txBox="1"/>
          <p:nvPr>
            <p:ph idx="4294967295" type="subTitle"/>
          </p:nvPr>
        </p:nvSpPr>
        <p:spPr>
          <a:xfrm>
            <a:off x="86388" y="0"/>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88" name="Google Shape;688;p40"/>
          <p:cNvSpPr txBox="1"/>
          <p:nvPr>
            <p:ph idx="4294967295" type="subTitle"/>
          </p:nvPr>
        </p:nvSpPr>
        <p:spPr>
          <a:xfrm>
            <a:off x="4485613" y="7550"/>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89" name="Google Shape;689;p40"/>
          <p:cNvSpPr txBox="1"/>
          <p:nvPr>
            <p:ph type="title"/>
          </p:nvPr>
        </p:nvSpPr>
        <p:spPr>
          <a:xfrm flipH="1">
            <a:off x="938001" y="581150"/>
            <a:ext cx="181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35.2.1</a:t>
            </a:r>
            <a:r>
              <a:rPr lang="en" sz="5000">
                <a:solidFill>
                  <a:schemeClr val="accent6"/>
                </a:solidFill>
              </a:rPr>
              <a:t>{</a:t>
            </a:r>
            <a:endParaRPr sz="5000">
              <a:solidFill>
                <a:schemeClr val="accent6"/>
              </a:solidFill>
            </a:endParaRPr>
          </a:p>
        </p:txBody>
      </p:sp>
      <p:sp>
        <p:nvSpPr>
          <p:cNvPr id="690" name="Google Shape;690;p40"/>
          <p:cNvSpPr txBox="1"/>
          <p:nvPr/>
        </p:nvSpPr>
        <p:spPr>
          <a:xfrm>
            <a:off x="2666350" y="1445275"/>
            <a:ext cx="6101100" cy="26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Ανοίγουμε το command prompt και πληκτρολογούμε:</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n">
                <a:solidFill>
                  <a:schemeClr val="accent3"/>
                </a:solidFill>
                <a:latin typeface="Fira Code"/>
                <a:ea typeface="Fira Code"/>
                <a:cs typeface="Fira Code"/>
                <a:sym typeface="Fira Code"/>
              </a:rPr>
              <a:t>pip install pyinstaller</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n">
                <a:solidFill>
                  <a:schemeClr val="accent3"/>
                </a:solidFill>
                <a:latin typeface="Fira Code"/>
                <a:ea typeface="Fira Code"/>
                <a:cs typeface="Fira Code"/>
                <a:sym typeface="Fira Code"/>
              </a:rPr>
              <a:t>Πάμε τώρα να δημιουργήσουμε το εκτελέσιμο αρχείο:</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n">
                <a:solidFill>
                  <a:schemeClr val="accent3"/>
                </a:solidFill>
                <a:latin typeface="Fira Code"/>
                <a:ea typeface="Fira Code"/>
                <a:cs typeface="Fira Code"/>
                <a:sym typeface="Fira Code"/>
              </a:rPr>
              <a:t>Πλοηγούμαστε στον φάκελο όπου βρίσκεται το αρχείο .py, το οποίο θέλουμε να μετατρέψουμε επίσης σε .exe. Αυτό το κάνουμε στο command prompt των Windows, πληκτρολογώντας cd και το path, δηλαδή:</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n">
                <a:solidFill>
                  <a:schemeClr val="accent3"/>
                </a:solidFill>
                <a:latin typeface="Fira Code"/>
                <a:ea typeface="Fira Code"/>
                <a:cs typeface="Fira Code"/>
                <a:sym typeface="Fira Code"/>
              </a:rPr>
              <a:t>cd C:\Users\User\AppData\Local\Programs\Python\Python311</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n">
                <a:solidFill>
                  <a:schemeClr val="accent3"/>
                </a:solidFill>
                <a:latin typeface="Fira Code"/>
                <a:ea typeface="Fira Code"/>
                <a:cs typeface="Fira Code"/>
                <a:sym typeface="Fira Code"/>
              </a:rPr>
              <a:t>Τώρα, δίνουμε την εντολή:</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n">
                <a:solidFill>
                  <a:schemeClr val="accent3"/>
                </a:solidFill>
                <a:latin typeface="Fira Code"/>
                <a:ea typeface="Fira Code"/>
                <a:cs typeface="Fira Code"/>
                <a:sym typeface="Fira Code"/>
              </a:rPr>
              <a:t>pyinstaller   –onefile onomaarxeiou.py</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n">
                <a:solidFill>
                  <a:schemeClr val="accent3"/>
                </a:solidFill>
                <a:latin typeface="Fira Code"/>
                <a:ea typeface="Fira Code"/>
                <a:cs typeface="Fira Code"/>
                <a:sym typeface="Fira Code"/>
              </a:rPr>
              <a:t>και πατάμε το Enter.</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n">
                <a:solidFill>
                  <a:schemeClr val="accent3"/>
                </a:solidFill>
                <a:latin typeface="Fira Code"/>
                <a:ea typeface="Fira Code"/>
                <a:cs typeface="Fira Code"/>
                <a:sym typeface="Fira Code"/>
              </a:rPr>
              <a:t>Αφού η διαδικασία ολοκληρωθεί, θα βρούμε το εκτελέσιμό μας στον φάκελο dist με το όνομα onomaarxeiou.exe.</a:t>
            </a:r>
            <a:endParaRPr>
              <a:solidFill>
                <a:schemeClr val="accent3"/>
              </a:solidFill>
              <a:latin typeface="Fira Code"/>
              <a:ea typeface="Fira Code"/>
              <a:cs typeface="Fira Code"/>
              <a:sym typeface="Fira Cod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41"/>
          <p:cNvSpPr txBox="1"/>
          <p:nvPr>
            <p:ph idx="2" type="title"/>
          </p:nvPr>
        </p:nvSpPr>
        <p:spPr>
          <a:xfrm>
            <a:off x="2869300" y="807425"/>
            <a:ext cx="5903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1"/>
                </a:solidFill>
              </a:rPr>
              <a:t>Εγκατάσταση </a:t>
            </a:r>
            <a:r>
              <a:rPr lang="en" sz="2700">
                <a:solidFill>
                  <a:schemeClr val="accent3"/>
                </a:solidFill>
              </a:rPr>
              <a:t>του </a:t>
            </a:r>
            <a:r>
              <a:rPr lang="en" sz="2700">
                <a:solidFill>
                  <a:schemeClr val="lt2"/>
                </a:solidFill>
              </a:rPr>
              <a:t>auto-py-to-exe</a:t>
            </a:r>
            <a:r>
              <a:rPr lang="en" sz="2700">
                <a:solidFill>
                  <a:schemeClr val="accent6"/>
                </a:solidFill>
              </a:rPr>
              <a:t>]</a:t>
            </a:r>
            <a:r>
              <a:rPr lang="en" sz="2700">
                <a:solidFill>
                  <a:schemeClr val="accent1"/>
                </a:solidFill>
              </a:rPr>
              <a:t> </a:t>
            </a:r>
            <a:endParaRPr sz="2700">
              <a:solidFill>
                <a:schemeClr val="accent3"/>
              </a:solidFill>
            </a:endParaRPr>
          </a:p>
        </p:txBody>
      </p:sp>
      <p:sp>
        <p:nvSpPr>
          <p:cNvPr id="696" name="Google Shape;696;p41"/>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97" name="Google Shape;697;p41"/>
          <p:cNvCxnSpPr>
            <a:endCxn id="696"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98" name="Google Shape;698;p4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99" name="Google Shape;699;p4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700" name="Google Shape;700;p4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701" name="Google Shape;701;p41"/>
          <p:cNvSpPr txBox="1"/>
          <p:nvPr>
            <p:ph type="title"/>
          </p:nvPr>
        </p:nvSpPr>
        <p:spPr>
          <a:xfrm flipH="1">
            <a:off x="980800" y="8074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35.2</a:t>
            </a:r>
            <a:r>
              <a:rPr lang="en" sz="3000"/>
              <a:t>.2</a:t>
            </a:r>
            <a:r>
              <a:rPr lang="en" sz="5000">
                <a:solidFill>
                  <a:schemeClr val="accent6"/>
                </a:solidFill>
              </a:rPr>
              <a:t>{</a:t>
            </a:r>
            <a:endParaRPr sz="5000">
              <a:solidFill>
                <a:schemeClr val="accent6"/>
              </a:solidFill>
            </a:endParaRPr>
          </a:p>
        </p:txBody>
      </p:sp>
      <p:sp>
        <p:nvSpPr>
          <p:cNvPr id="702" name="Google Shape;702;p41"/>
          <p:cNvSpPr txBox="1"/>
          <p:nvPr>
            <p:ph idx="4294967295" type="subTitle"/>
          </p:nvPr>
        </p:nvSpPr>
        <p:spPr>
          <a:xfrm>
            <a:off x="2562750" y="2493600"/>
            <a:ext cx="59034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500">
                <a:solidFill>
                  <a:schemeClr val="accent3"/>
                </a:solidFill>
              </a:rPr>
              <a:t>Το παραπάνω πρόβλημα μπορούμε να ξεπεράσουμε αν εγκαταστήσουμε το auto-py-to-exe, το οποίο διαθέτει γραφικό περιβάλλον και μπορεί επίσης να ξεπεράσει αυτό το θέμα, ολοκληρώνοντας με παρόμοιο τρόπο τη δημιουργία του exe μας.</a:t>
            </a:r>
            <a:endParaRPr sz="1500">
              <a:solidFill>
                <a:schemeClr val="accent3"/>
              </a:solidFill>
            </a:endParaRPr>
          </a:p>
          <a:p>
            <a:pPr indent="0" lvl="0" marL="0" rtl="0" algn="l">
              <a:lnSpc>
                <a:spcPct val="115000"/>
              </a:lnSpc>
              <a:spcBef>
                <a:spcPts val="1200"/>
              </a:spcBef>
              <a:spcAft>
                <a:spcPts val="0"/>
              </a:spcAft>
              <a:buNone/>
            </a:pPr>
            <a:r>
              <a:t/>
            </a:r>
            <a:endParaRPr sz="1500">
              <a:solidFill>
                <a:schemeClr val="accent3"/>
              </a:solidFill>
            </a:endParaRPr>
          </a:p>
          <a:p>
            <a:pPr indent="0" lvl="0" marL="0" rtl="0" algn="l">
              <a:lnSpc>
                <a:spcPct val="115000"/>
              </a:lnSpc>
              <a:spcBef>
                <a:spcPts val="1200"/>
              </a:spcBef>
              <a:spcAft>
                <a:spcPts val="1200"/>
              </a:spcAft>
              <a:buNone/>
            </a:pPr>
            <a:r>
              <a:rPr lang="en" sz="1500">
                <a:solidFill>
                  <a:schemeClr val="lt2"/>
                </a:solidFill>
              </a:rPr>
              <a:t>pip install auto-py-to-exe</a:t>
            </a:r>
            <a:endParaRPr sz="1500">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42"/>
          <p:cNvSpPr txBox="1"/>
          <p:nvPr>
            <p:ph idx="2" type="title"/>
          </p:nvPr>
        </p:nvSpPr>
        <p:spPr>
          <a:xfrm>
            <a:off x="2869300" y="807425"/>
            <a:ext cx="5903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Η βιβλιοθήκη</a:t>
            </a:r>
            <a:r>
              <a:rPr lang="en" sz="2700">
                <a:solidFill>
                  <a:schemeClr val="accent1"/>
                </a:solidFill>
              </a:rPr>
              <a:t> </a:t>
            </a:r>
            <a:r>
              <a:rPr lang="en" sz="2700">
                <a:solidFill>
                  <a:schemeClr val="lt2"/>
                </a:solidFill>
              </a:rPr>
              <a:t>Turtle</a:t>
            </a:r>
            <a:r>
              <a:rPr lang="en" sz="2700">
                <a:solidFill>
                  <a:schemeClr val="accent6"/>
                </a:solidFill>
              </a:rPr>
              <a:t>]</a:t>
            </a:r>
            <a:r>
              <a:rPr lang="en" sz="2700">
                <a:solidFill>
                  <a:schemeClr val="accent1"/>
                </a:solidFill>
              </a:rPr>
              <a:t> </a:t>
            </a:r>
            <a:endParaRPr sz="2700">
              <a:solidFill>
                <a:schemeClr val="accent3"/>
              </a:solidFill>
            </a:endParaRPr>
          </a:p>
        </p:txBody>
      </p:sp>
      <p:sp>
        <p:nvSpPr>
          <p:cNvPr id="708" name="Google Shape;708;p42"/>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09" name="Google Shape;709;p42"/>
          <p:cNvCxnSpPr>
            <a:endCxn id="708"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710" name="Google Shape;710;p4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711" name="Google Shape;711;p4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712" name="Google Shape;712;p4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713" name="Google Shape;713;p42"/>
          <p:cNvSpPr txBox="1"/>
          <p:nvPr>
            <p:ph type="title"/>
          </p:nvPr>
        </p:nvSpPr>
        <p:spPr>
          <a:xfrm flipH="1">
            <a:off x="980800" y="8074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35.3.1</a:t>
            </a:r>
            <a:r>
              <a:rPr lang="en" sz="5000">
                <a:solidFill>
                  <a:schemeClr val="accent6"/>
                </a:solidFill>
              </a:rPr>
              <a:t>{</a:t>
            </a:r>
            <a:endParaRPr sz="5000">
              <a:solidFill>
                <a:schemeClr val="accent6"/>
              </a:solidFill>
            </a:endParaRPr>
          </a:p>
        </p:txBody>
      </p:sp>
      <p:sp>
        <p:nvSpPr>
          <p:cNvPr id="714" name="Google Shape;714;p42"/>
          <p:cNvSpPr txBox="1"/>
          <p:nvPr>
            <p:ph idx="4294967295" type="subTitle"/>
          </p:nvPr>
        </p:nvSpPr>
        <p:spPr>
          <a:xfrm>
            <a:off x="2488175" y="2506225"/>
            <a:ext cx="59709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500">
                <a:solidFill>
                  <a:schemeClr val="accent3"/>
                </a:solidFill>
              </a:rPr>
              <a:t>Μπορούμε να χρησιμοποιήσουμε την Python για να φτιάξουμε εντυπωσιακά γραφικά, σχέδια, κινούμενα σχέδια και παιχνίδια. Η δημιουργία γραφικών χρησιμοποιώντας μια γλώσσα προγραμματισμού είναι πολύ ενδιαφέρουσα, αλλά το πιο ωραίο είναι η αυτόματη δημιουργία αυτών των γραφικών μπροστά στα μάτια μας, απλά γράφοντας μερικές γραμμές κώδικα.</a:t>
            </a:r>
            <a:endParaRPr sz="1500">
              <a:solidFill>
                <a:schemeClr val="accent3"/>
              </a:solidFill>
            </a:endParaRPr>
          </a:p>
          <a:p>
            <a:pPr indent="0" lvl="0" marL="0" rtl="0" algn="l">
              <a:lnSpc>
                <a:spcPct val="115000"/>
              </a:lnSpc>
              <a:spcBef>
                <a:spcPts val="1200"/>
              </a:spcBef>
              <a:spcAft>
                <a:spcPts val="1200"/>
              </a:spcAft>
              <a:buNone/>
            </a:pPr>
            <a:r>
              <a:rPr lang="en" sz="1500">
                <a:solidFill>
                  <a:schemeClr val="accent3"/>
                </a:solidFill>
              </a:rPr>
              <a:t>Σήμερα θα θυμηθούμε την Python Turtle.</a:t>
            </a:r>
            <a:endParaRPr sz="1500">
              <a:solidFill>
                <a:schemeClr val="accent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3"/>
          <p:cNvSpPr txBox="1"/>
          <p:nvPr>
            <p:ph idx="2" type="title"/>
          </p:nvPr>
        </p:nvSpPr>
        <p:spPr>
          <a:xfrm>
            <a:off x="2869300" y="701175"/>
            <a:ext cx="5903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Σχεδίαση</a:t>
            </a:r>
            <a:r>
              <a:rPr lang="en" sz="2700">
                <a:solidFill>
                  <a:schemeClr val="accent1"/>
                </a:solidFill>
              </a:rPr>
              <a:t> </a:t>
            </a:r>
            <a:r>
              <a:rPr lang="en" sz="2700">
                <a:solidFill>
                  <a:schemeClr val="lt2"/>
                </a:solidFill>
              </a:rPr>
              <a:t>τετραγώνου</a:t>
            </a:r>
            <a:r>
              <a:rPr lang="en" sz="2700">
                <a:solidFill>
                  <a:schemeClr val="accent6"/>
                </a:solidFill>
              </a:rPr>
              <a:t>]</a:t>
            </a:r>
            <a:r>
              <a:rPr lang="en" sz="2700">
                <a:solidFill>
                  <a:schemeClr val="accent1"/>
                </a:solidFill>
              </a:rPr>
              <a:t> </a:t>
            </a:r>
            <a:endParaRPr sz="2700">
              <a:solidFill>
                <a:schemeClr val="accent3"/>
              </a:solidFill>
            </a:endParaRPr>
          </a:p>
        </p:txBody>
      </p:sp>
      <p:sp>
        <p:nvSpPr>
          <p:cNvPr id="720" name="Google Shape;720;p43"/>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21" name="Google Shape;721;p43"/>
          <p:cNvCxnSpPr>
            <a:endCxn id="720"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722" name="Google Shape;722;p4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723" name="Google Shape;723;p4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724" name="Google Shape;724;p4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725" name="Google Shape;725;p43"/>
          <p:cNvSpPr txBox="1"/>
          <p:nvPr>
            <p:ph type="title"/>
          </p:nvPr>
        </p:nvSpPr>
        <p:spPr>
          <a:xfrm flipH="1">
            <a:off x="980800" y="8074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35.3.2</a:t>
            </a:r>
            <a:r>
              <a:rPr lang="en" sz="5000">
                <a:solidFill>
                  <a:schemeClr val="accent6"/>
                </a:solidFill>
              </a:rPr>
              <a:t>{</a:t>
            </a:r>
            <a:endParaRPr sz="5000">
              <a:solidFill>
                <a:schemeClr val="accent6"/>
              </a:solidFill>
            </a:endParaRPr>
          </a:p>
        </p:txBody>
      </p:sp>
      <p:sp>
        <p:nvSpPr>
          <p:cNvPr id="726" name="Google Shape;726;p43"/>
          <p:cNvSpPr txBox="1"/>
          <p:nvPr>
            <p:ph idx="4294967295" type="subTitle"/>
          </p:nvPr>
        </p:nvSpPr>
        <p:spPr>
          <a:xfrm>
            <a:off x="3689050" y="2835675"/>
            <a:ext cx="26766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accent3"/>
                </a:solidFill>
              </a:rPr>
              <a:t>import turtle</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 = turtle.Turtle()</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tp.fd(100)</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tp.rt(90)</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tp.fd(100)</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tp.rt(90)</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tp.fd(100)</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tp.rt(90)</a:t>
            </a:r>
            <a:endParaRPr sz="1300">
              <a:solidFill>
                <a:schemeClr val="accent3"/>
              </a:solidFill>
            </a:endParaRPr>
          </a:p>
          <a:p>
            <a:pPr indent="0" lvl="0" marL="0" rtl="0" algn="l">
              <a:lnSpc>
                <a:spcPct val="115000"/>
              </a:lnSpc>
              <a:spcBef>
                <a:spcPts val="1200"/>
              </a:spcBef>
              <a:spcAft>
                <a:spcPts val="1200"/>
              </a:spcAft>
              <a:buNone/>
            </a:pPr>
            <a:r>
              <a:rPr lang="en" sz="1300">
                <a:solidFill>
                  <a:schemeClr val="accent3"/>
                </a:solidFill>
              </a:rPr>
              <a:t>tp.fd(100)</a:t>
            </a:r>
            <a:endParaRPr sz="1300">
              <a:solidFill>
                <a:schemeClr val="accent3"/>
              </a:solidFill>
            </a:endParaRPr>
          </a:p>
        </p:txBody>
      </p:sp>
      <p:pic>
        <p:nvPicPr>
          <p:cNvPr id="727" name="Google Shape;727;p43"/>
          <p:cNvPicPr preferRelativeResize="0"/>
          <p:nvPr/>
        </p:nvPicPr>
        <p:blipFill>
          <a:blip r:embed="rId3">
            <a:alphaModFix/>
          </a:blip>
          <a:stretch>
            <a:fillRect/>
          </a:stretch>
        </p:blipFill>
        <p:spPr>
          <a:xfrm>
            <a:off x="6135475" y="1867300"/>
            <a:ext cx="2473550" cy="21940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44"/>
          <p:cNvSpPr txBox="1"/>
          <p:nvPr>
            <p:ph idx="2" type="title"/>
          </p:nvPr>
        </p:nvSpPr>
        <p:spPr>
          <a:xfrm>
            <a:off x="2869300" y="701175"/>
            <a:ext cx="5903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Σχεδίαση</a:t>
            </a:r>
            <a:r>
              <a:rPr lang="en" sz="2700">
                <a:solidFill>
                  <a:schemeClr val="accent1"/>
                </a:solidFill>
              </a:rPr>
              <a:t> </a:t>
            </a:r>
            <a:r>
              <a:rPr lang="en" sz="2700">
                <a:solidFill>
                  <a:schemeClr val="lt2"/>
                </a:solidFill>
              </a:rPr>
              <a:t>ορθογωνίου</a:t>
            </a:r>
            <a:r>
              <a:rPr lang="en" sz="2700">
                <a:solidFill>
                  <a:schemeClr val="accent6"/>
                </a:solidFill>
              </a:rPr>
              <a:t>]</a:t>
            </a:r>
            <a:r>
              <a:rPr lang="en" sz="2700">
                <a:solidFill>
                  <a:schemeClr val="accent1"/>
                </a:solidFill>
              </a:rPr>
              <a:t> </a:t>
            </a:r>
            <a:endParaRPr sz="2700">
              <a:solidFill>
                <a:schemeClr val="accent3"/>
              </a:solidFill>
            </a:endParaRPr>
          </a:p>
        </p:txBody>
      </p:sp>
      <p:sp>
        <p:nvSpPr>
          <p:cNvPr id="733" name="Google Shape;733;p44"/>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34" name="Google Shape;734;p44"/>
          <p:cNvCxnSpPr>
            <a:endCxn id="733"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735" name="Google Shape;735;p4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736" name="Google Shape;736;p44"/>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737" name="Google Shape;737;p44"/>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738" name="Google Shape;738;p44"/>
          <p:cNvSpPr txBox="1"/>
          <p:nvPr>
            <p:ph type="title"/>
          </p:nvPr>
        </p:nvSpPr>
        <p:spPr>
          <a:xfrm flipH="1">
            <a:off x="980800" y="8074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35.3.3</a:t>
            </a:r>
            <a:r>
              <a:rPr lang="en" sz="5000">
                <a:solidFill>
                  <a:schemeClr val="accent6"/>
                </a:solidFill>
              </a:rPr>
              <a:t>{</a:t>
            </a:r>
            <a:endParaRPr sz="5000">
              <a:solidFill>
                <a:schemeClr val="accent6"/>
              </a:solidFill>
            </a:endParaRPr>
          </a:p>
        </p:txBody>
      </p:sp>
      <p:sp>
        <p:nvSpPr>
          <p:cNvPr id="739" name="Google Shape;739;p44"/>
          <p:cNvSpPr txBox="1"/>
          <p:nvPr>
            <p:ph idx="4294967295" type="subTitle"/>
          </p:nvPr>
        </p:nvSpPr>
        <p:spPr>
          <a:xfrm>
            <a:off x="3689050" y="2835675"/>
            <a:ext cx="26766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accent3"/>
                </a:solidFill>
              </a:rPr>
              <a:t>import turtle</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 = turtle.Turtle()</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tp.fd(300)</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tp.rt(90)</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tp.fd(150)</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tp.rt(90)</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tp.fd(300)</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tp.rt(90)</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tp.fd(150)</a:t>
            </a:r>
            <a:endParaRPr sz="1300">
              <a:solidFill>
                <a:schemeClr val="accent3"/>
              </a:solidFill>
            </a:endParaRPr>
          </a:p>
          <a:p>
            <a:pPr indent="0" lvl="0" marL="0" rtl="0" algn="l">
              <a:lnSpc>
                <a:spcPct val="115000"/>
              </a:lnSpc>
              <a:spcBef>
                <a:spcPts val="1200"/>
              </a:spcBef>
              <a:spcAft>
                <a:spcPts val="1200"/>
              </a:spcAft>
              <a:buNone/>
            </a:pPr>
            <a:r>
              <a:rPr lang="en" sz="1300">
                <a:solidFill>
                  <a:schemeClr val="accent3"/>
                </a:solidFill>
              </a:rPr>
              <a:t>tp.rt(90)</a:t>
            </a:r>
            <a:endParaRPr sz="1300">
              <a:solidFill>
                <a:schemeClr val="accent3"/>
              </a:solidFill>
            </a:endParaRPr>
          </a:p>
        </p:txBody>
      </p:sp>
      <p:pic>
        <p:nvPicPr>
          <p:cNvPr id="740" name="Google Shape;740;p44"/>
          <p:cNvPicPr preferRelativeResize="0"/>
          <p:nvPr/>
        </p:nvPicPr>
        <p:blipFill>
          <a:blip r:embed="rId3">
            <a:alphaModFix/>
          </a:blip>
          <a:stretch>
            <a:fillRect/>
          </a:stretch>
        </p:blipFill>
        <p:spPr>
          <a:xfrm>
            <a:off x="5806050" y="2151925"/>
            <a:ext cx="2473550" cy="21982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5"/>
          <p:cNvSpPr txBox="1"/>
          <p:nvPr>
            <p:ph idx="2" type="title"/>
          </p:nvPr>
        </p:nvSpPr>
        <p:spPr>
          <a:xfrm>
            <a:off x="2869300" y="701175"/>
            <a:ext cx="5903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Σχεδίαση</a:t>
            </a:r>
            <a:r>
              <a:rPr lang="en" sz="2700">
                <a:solidFill>
                  <a:schemeClr val="accent1"/>
                </a:solidFill>
              </a:rPr>
              <a:t> </a:t>
            </a:r>
            <a:r>
              <a:rPr lang="en" sz="2700">
                <a:solidFill>
                  <a:schemeClr val="lt2"/>
                </a:solidFill>
              </a:rPr>
              <a:t>τριγώνου</a:t>
            </a:r>
            <a:r>
              <a:rPr lang="en" sz="2700">
                <a:solidFill>
                  <a:schemeClr val="accent6"/>
                </a:solidFill>
              </a:rPr>
              <a:t>]</a:t>
            </a:r>
            <a:r>
              <a:rPr lang="en" sz="2700">
                <a:solidFill>
                  <a:schemeClr val="accent1"/>
                </a:solidFill>
              </a:rPr>
              <a:t> </a:t>
            </a:r>
            <a:endParaRPr sz="2700">
              <a:solidFill>
                <a:schemeClr val="accent3"/>
              </a:solidFill>
            </a:endParaRPr>
          </a:p>
        </p:txBody>
      </p:sp>
      <p:sp>
        <p:nvSpPr>
          <p:cNvPr id="746" name="Google Shape;746;p45"/>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47" name="Google Shape;747;p45"/>
          <p:cNvCxnSpPr>
            <a:endCxn id="746"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748" name="Google Shape;748;p4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749" name="Google Shape;749;p45"/>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750" name="Google Shape;750;p45"/>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751" name="Google Shape;751;p45"/>
          <p:cNvSpPr txBox="1"/>
          <p:nvPr>
            <p:ph type="title"/>
          </p:nvPr>
        </p:nvSpPr>
        <p:spPr>
          <a:xfrm flipH="1">
            <a:off x="980800" y="8074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35.3.4</a:t>
            </a:r>
            <a:r>
              <a:rPr lang="en" sz="5000">
                <a:solidFill>
                  <a:schemeClr val="accent6"/>
                </a:solidFill>
              </a:rPr>
              <a:t>{</a:t>
            </a:r>
            <a:endParaRPr sz="5000">
              <a:solidFill>
                <a:schemeClr val="accent6"/>
              </a:solidFill>
            </a:endParaRPr>
          </a:p>
        </p:txBody>
      </p:sp>
      <p:sp>
        <p:nvSpPr>
          <p:cNvPr id="752" name="Google Shape;752;p45"/>
          <p:cNvSpPr txBox="1"/>
          <p:nvPr>
            <p:ph idx="4294967295" type="subTitle"/>
          </p:nvPr>
        </p:nvSpPr>
        <p:spPr>
          <a:xfrm>
            <a:off x="3593425" y="2569975"/>
            <a:ext cx="26766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accent3"/>
                </a:solidFill>
              </a:rPr>
              <a:t>import turtle</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 = turtle.Turtle()</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tp.fd(100)</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tp.lt(120)</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tp.fd(100)</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tp.lt(120)</a:t>
            </a:r>
            <a:endParaRPr sz="1300">
              <a:solidFill>
                <a:schemeClr val="accent3"/>
              </a:solidFill>
            </a:endParaRPr>
          </a:p>
          <a:p>
            <a:pPr indent="0" lvl="0" marL="0" rtl="0" algn="l">
              <a:lnSpc>
                <a:spcPct val="115000"/>
              </a:lnSpc>
              <a:spcBef>
                <a:spcPts val="1200"/>
              </a:spcBef>
              <a:spcAft>
                <a:spcPts val="1200"/>
              </a:spcAft>
              <a:buNone/>
            </a:pPr>
            <a:r>
              <a:rPr lang="en" sz="1300">
                <a:solidFill>
                  <a:schemeClr val="accent3"/>
                </a:solidFill>
              </a:rPr>
              <a:t>tp.fd(100)</a:t>
            </a:r>
            <a:endParaRPr sz="1300">
              <a:solidFill>
                <a:schemeClr val="accent3"/>
              </a:solidFill>
            </a:endParaRPr>
          </a:p>
        </p:txBody>
      </p:sp>
      <p:pic>
        <p:nvPicPr>
          <p:cNvPr id="753" name="Google Shape;753;p45"/>
          <p:cNvPicPr preferRelativeResize="0"/>
          <p:nvPr/>
        </p:nvPicPr>
        <p:blipFill>
          <a:blip r:embed="rId3">
            <a:alphaModFix/>
          </a:blip>
          <a:stretch>
            <a:fillRect/>
          </a:stretch>
        </p:blipFill>
        <p:spPr>
          <a:xfrm>
            <a:off x="6018600" y="1912025"/>
            <a:ext cx="2569175" cy="22769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6"/>
          <p:cNvSpPr txBox="1"/>
          <p:nvPr>
            <p:ph idx="2" type="title"/>
          </p:nvPr>
        </p:nvSpPr>
        <p:spPr>
          <a:xfrm>
            <a:off x="2869300" y="701175"/>
            <a:ext cx="5903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Σχεδίαση</a:t>
            </a:r>
            <a:r>
              <a:rPr lang="en" sz="2700">
                <a:solidFill>
                  <a:schemeClr val="accent1"/>
                </a:solidFill>
              </a:rPr>
              <a:t> </a:t>
            </a:r>
            <a:r>
              <a:rPr lang="en" sz="2700">
                <a:solidFill>
                  <a:schemeClr val="lt2"/>
                </a:solidFill>
              </a:rPr>
              <a:t>κύκλου</a:t>
            </a:r>
            <a:r>
              <a:rPr lang="en" sz="2700">
                <a:solidFill>
                  <a:schemeClr val="accent6"/>
                </a:solidFill>
              </a:rPr>
              <a:t>]</a:t>
            </a:r>
            <a:r>
              <a:rPr lang="en" sz="2700">
                <a:solidFill>
                  <a:schemeClr val="accent1"/>
                </a:solidFill>
              </a:rPr>
              <a:t> </a:t>
            </a:r>
            <a:endParaRPr sz="2700">
              <a:solidFill>
                <a:schemeClr val="accent3"/>
              </a:solidFill>
            </a:endParaRPr>
          </a:p>
        </p:txBody>
      </p:sp>
      <p:sp>
        <p:nvSpPr>
          <p:cNvPr id="759" name="Google Shape;759;p46"/>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60" name="Google Shape;760;p46"/>
          <p:cNvCxnSpPr>
            <a:endCxn id="759"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761" name="Google Shape;761;p4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762" name="Google Shape;762;p46"/>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763" name="Google Shape;763;p46"/>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764" name="Google Shape;764;p46"/>
          <p:cNvSpPr txBox="1"/>
          <p:nvPr>
            <p:ph type="title"/>
          </p:nvPr>
        </p:nvSpPr>
        <p:spPr>
          <a:xfrm flipH="1">
            <a:off x="980800" y="8074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35.3.5</a:t>
            </a:r>
            <a:r>
              <a:rPr lang="en" sz="5000">
                <a:solidFill>
                  <a:schemeClr val="accent6"/>
                </a:solidFill>
              </a:rPr>
              <a:t>{</a:t>
            </a:r>
            <a:endParaRPr sz="5000">
              <a:solidFill>
                <a:schemeClr val="accent6"/>
              </a:solidFill>
            </a:endParaRPr>
          </a:p>
        </p:txBody>
      </p:sp>
      <p:sp>
        <p:nvSpPr>
          <p:cNvPr id="765" name="Google Shape;765;p46"/>
          <p:cNvSpPr txBox="1"/>
          <p:nvPr>
            <p:ph idx="4294967295" type="subTitle"/>
          </p:nvPr>
        </p:nvSpPr>
        <p:spPr>
          <a:xfrm>
            <a:off x="3593425" y="2569975"/>
            <a:ext cx="26766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accent3"/>
                </a:solidFill>
              </a:rPr>
              <a:t>import turtle</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 = turtle.Turtle()</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tp.circle(50)</a:t>
            </a:r>
            <a:endParaRPr sz="1300">
              <a:solidFill>
                <a:schemeClr val="accent3"/>
              </a:solidFill>
            </a:endParaRPr>
          </a:p>
          <a:p>
            <a:pPr indent="0" lvl="0" marL="0" rtl="0" algn="l">
              <a:lnSpc>
                <a:spcPct val="115000"/>
              </a:lnSpc>
              <a:spcBef>
                <a:spcPts val="1200"/>
              </a:spcBef>
              <a:spcAft>
                <a:spcPts val="0"/>
              </a:spcAft>
              <a:buNone/>
            </a:pPr>
            <a:r>
              <a:t/>
            </a:r>
            <a:endParaRPr sz="1300">
              <a:solidFill>
                <a:schemeClr val="accent3"/>
              </a:solidFill>
            </a:endParaRPr>
          </a:p>
          <a:p>
            <a:pPr indent="0" lvl="0" marL="0" rtl="0" algn="l">
              <a:lnSpc>
                <a:spcPct val="115000"/>
              </a:lnSpc>
              <a:spcBef>
                <a:spcPts val="1200"/>
              </a:spcBef>
              <a:spcAft>
                <a:spcPts val="1200"/>
              </a:spcAft>
              <a:buNone/>
            </a:pPr>
            <a:r>
              <a:t/>
            </a:r>
            <a:endParaRPr sz="1300">
              <a:solidFill>
                <a:schemeClr val="accent3"/>
              </a:solidFill>
            </a:endParaRPr>
          </a:p>
        </p:txBody>
      </p:sp>
      <p:pic>
        <p:nvPicPr>
          <p:cNvPr id="766" name="Google Shape;766;p46"/>
          <p:cNvPicPr preferRelativeResize="0"/>
          <p:nvPr/>
        </p:nvPicPr>
        <p:blipFill>
          <a:blip r:embed="rId3">
            <a:alphaModFix/>
          </a:blip>
          <a:stretch>
            <a:fillRect/>
          </a:stretch>
        </p:blipFill>
        <p:spPr>
          <a:xfrm>
            <a:off x="5816675" y="1856675"/>
            <a:ext cx="2569175" cy="22795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9"/>
          <p:cNvSpPr txBox="1"/>
          <p:nvPr>
            <p:ph idx="1"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Γλώσσα Προγραμματισμού Python</a:t>
            </a:r>
            <a:endParaRPr/>
          </a:p>
        </p:txBody>
      </p:sp>
      <p:sp>
        <p:nvSpPr>
          <p:cNvPr id="545" name="Google Shape;545;p29"/>
          <p:cNvSpPr txBox="1"/>
          <p:nvPr>
            <p:ph idx="1"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46" name="Google Shape;546;p29"/>
          <p:cNvSpPr txBox="1"/>
          <p:nvPr>
            <p:ph idx="1"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547" name="Google Shape;547;p29"/>
          <p:cNvSpPr txBox="1"/>
          <p:nvPr/>
        </p:nvSpPr>
        <p:spPr>
          <a:xfrm>
            <a:off x="1598050" y="3884576"/>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548" name="Google Shape;548;p29"/>
          <p:cNvCxnSpPr/>
          <p:nvPr/>
        </p:nvCxnSpPr>
        <p:spPr>
          <a:xfrm flipH="1">
            <a:off x="1909363" y="1857338"/>
            <a:ext cx="20700" cy="2000100"/>
          </a:xfrm>
          <a:prstGeom prst="straightConnector1">
            <a:avLst/>
          </a:prstGeom>
          <a:noFill/>
          <a:ln cap="flat" cmpd="sng" w="9525">
            <a:solidFill>
              <a:schemeClr val="accent4"/>
            </a:solidFill>
            <a:prstDash val="solid"/>
            <a:round/>
            <a:headEnd len="sm" w="sm" type="none"/>
            <a:tailEnd len="sm" w="sm" type="none"/>
          </a:ln>
        </p:spPr>
      </p:cxnSp>
      <p:sp>
        <p:nvSpPr>
          <p:cNvPr id="549" name="Google Shape;549;p29"/>
          <p:cNvSpPr txBox="1"/>
          <p:nvPr>
            <p:ph idx="8" type="subTitle"/>
          </p:nvPr>
        </p:nvSpPr>
        <p:spPr>
          <a:xfrm>
            <a:off x="1973525" y="2394050"/>
            <a:ext cx="3315600" cy="11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3"/>
                </a:solidFill>
              </a:rPr>
              <a:t>Γράψτε ένα πρόγραμμα το οποίο να έχει ένα παράθυρο με ένα πεδίο, το οποίο δέχεται κείμενο από τον χρήστη. Το πρόγραμμα πρέπει, με το πάτημα ενός κουμπιού, να αντιστρέφει και να παρουσιάζει το αντεστραμμένο κείμενο.</a:t>
            </a:r>
            <a:endParaRPr sz="1200">
              <a:solidFill>
                <a:schemeClr val="accent3"/>
              </a:solidFill>
            </a:endParaRPr>
          </a:p>
        </p:txBody>
      </p:sp>
      <p:sp>
        <p:nvSpPr>
          <p:cNvPr id="550" name="Google Shape;550;p29"/>
          <p:cNvSpPr txBox="1"/>
          <p:nvPr>
            <p:ph idx="6"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35.0.1</a:t>
            </a:r>
            <a:r>
              <a:rPr lang="en" sz="5000">
                <a:solidFill>
                  <a:schemeClr val="accent6"/>
                </a:solidFill>
              </a:rPr>
              <a:t>{</a:t>
            </a:r>
            <a:endParaRPr sz="5000">
              <a:solidFill>
                <a:schemeClr val="accent6"/>
              </a:solidFill>
            </a:endParaRPr>
          </a:p>
        </p:txBody>
      </p:sp>
      <p:sp>
        <p:nvSpPr>
          <p:cNvPr id="551" name="Google Shape;551;p29"/>
          <p:cNvSpPr txBox="1"/>
          <p:nvPr>
            <p:ph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2"/>
                </a:solidFill>
              </a:rPr>
              <a:t>Λύσεις </a:t>
            </a:r>
            <a:r>
              <a:rPr lang="en" sz="2500">
                <a:solidFill>
                  <a:schemeClr val="lt2"/>
                </a:solidFill>
              </a:rPr>
              <a:t>Προηγούμενων </a:t>
            </a:r>
            <a:r>
              <a:rPr lang="en" sz="2500">
                <a:solidFill>
                  <a:schemeClr val="accent2"/>
                </a:solidFill>
              </a:rPr>
              <a:t>Ασκήσεων</a:t>
            </a:r>
            <a:endParaRPr sz="2500">
              <a:solidFill>
                <a:schemeClr val="lt2"/>
              </a:solidFill>
            </a:endParaRPr>
          </a:p>
        </p:txBody>
      </p:sp>
      <p:sp>
        <p:nvSpPr>
          <p:cNvPr id="552" name="Google Shape;552;p29"/>
          <p:cNvSpPr txBox="1"/>
          <p:nvPr/>
        </p:nvSpPr>
        <p:spPr>
          <a:xfrm>
            <a:off x="5332575" y="1905450"/>
            <a:ext cx="3315600" cy="17874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latin typeface="Fira Code"/>
                <a:ea typeface="Fira Code"/>
                <a:cs typeface="Fira Code"/>
                <a:sym typeface="Fira Code"/>
              </a:rPr>
              <a:t>from tkinter import ttk</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 </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root = Tk()</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root.geometry('400x150')</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 </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def action():</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    word = entryWord.get()</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    # Αρχικοποίηση της λέξης</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    reversed_word = ""</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    for x in word:</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        reversed_word = x + reversed_word</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    lblResult['text'] = reversed_word</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 </a:t>
            </a:r>
            <a:r>
              <a:rPr lang="en" sz="1100">
                <a:solidFill>
                  <a:schemeClr val="dk2"/>
                </a:solidFill>
                <a:latin typeface="Fira Code"/>
                <a:ea typeface="Fira Code"/>
                <a:cs typeface="Fira Code"/>
                <a:sym typeface="Fira Code"/>
              </a:rPr>
              <a:t>Δείτε τον υπόλοιπο κώδικα στις σημειώσεις…</a:t>
            </a:r>
            <a:endParaRPr sz="1100">
              <a:solidFill>
                <a:schemeClr val="dk2"/>
              </a:solidFill>
              <a:latin typeface="Fira Code"/>
              <a:ea typeface="Fira Code"/>
              <a:cs typeface="Fira Code"/>
              <a:sym typeface="Fira Code"/>
            </a:endParaRPr>
          </a:p>
        </p:txBody>
      </p:sp>
      <p:sp>
        <p:nvSpPr>
          <p:cNvPr id="553" name="Google Shape;553;p29"/>
          <p:cNvSpPr txBox="1"/>
          <p:nvPr/>
        </p:nvSpPr>
        <p:spPr>
          <a:xfrm>
            <a:off x="5240400" y="1537875"/>
            <a:ext cx="26493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ΛΥΣΗ</a:t>
            </a:r>
            <a:endParaRPr>
              <a:solidFill>
                <a:schemeClr val="lt1"/>
              </a:solidFill>
              <a:latin typeface="Fira Code"/>
              <a:ea typeface="Fira Code"/>
              <a:cs typeface="Fira Code"/>
              <a:sym typeface="Fira Code"/>
            </a:endParaRPr>
          </a:p>
        </p:txBody>
      </p:sp>
      <p:sp>
        <p:nvSpPr>
          <p:cNvPr id="554" name="Google Shape;554;p29"/>
          <p:cNvSpPr txBox="1"/>
          <p:nvPr/>
        </p:nvSpPr>
        <p:spPr>
          <a:xfrm>
            <a:off x="2203425" y="1402175"/>
            <a:ext cx="24717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Fira Code"/>
                <a:ea typeface="Fira Code"/>
                <a:cs typeface="Fira Code"/>
                <a:sym typeface="Fira Code"/>
              </a:rPr>
              <a:t>Άσκηση 1</a:t>
            </a:r>
            <a:endParaRPr>
              <a:solidFill>
                <a:schemeClr val="lt1"/>
              </a:solidFill>
              <a:latin typeface="Fira Code"/>
              <a:ea typeface="Fira Code"/>
              <a:cs typeface="Fira Code"/>
              <a:sym typeface="Fira Cod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47"/>
          <p:cNvSpPr txBox="1"/>
          <p:nvPr>
            <p:ph idx="2" type="title"/>
          </p:nvPr>
        </p:nvSpPr>
        <p:spPr>
          <a:xfrm>
            <a:off x="2869300" y="807425"/>
            <a:ext cx="5903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1"/>
                </a:solidFill>
              </a:rPr>
              <a:t>Κατασκευή </a:t>
            </a:r>
            <a:r>
              <a:rPr lang="en" sz="2700">
                <a:solidFill>
                  <a:schemeClr val="accent3"/>
                </a:solidFill>
              </a:rPr>
              <a:t>συμμετρικού </a:t>
            </a:r>
            <a:r>
              <a:rPr lang="en" sz="2700">
                <a:solidFill>
                  <a:schemeClr val="lt2"/>
                </a:solidFill>
              </a:rPr>
              <a:t>σχεδίου</a:t>
            </a:r>
            <a:r>
              <a:rPr lang="en" sz="2700">
                <a:solidFill>
                  <a:schemeClr val="accent6"/>
                </a:solidFill>
              </a:rPr>
              <a:t>]</a:t>
            </a:r>
            <a:r>
              <a:rPr lang="en" sz="2700">
                <a:solidFill>
                  <a:schemeClr val="accent1"/>
                </a:solidFill>
              </a:rPr>
              <a:t> </a:t>
            </a:r>
            <a:endParaRPr sz="2700">
              <a:solidFill>
                <a:schemeClr val="accent3"/>
              </a:solidFill>
            </a:endParaRPr>
          </a:p>
        </p:txBody>
      </p:sp>
      <p:sp>
        <p:nvSpPr>
          <p:cNvPr id="772" name="Google Shape;772;p47"/>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73" name="Google Shape;773;p47"/>
          <p:cNvCxnSpPr>
            <a:endCxn id="772"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774" name="Google Shape;774;p4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775" name="Google Shape;775;p47"/>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776" name="Google Shape;776;p47"/>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777" name="Google Shape;777;p47"/>
          <p:cNvSpPr txBox="1"/>
          <p:nvPr>
            <p:ph type="title"/>
          </p:nvPr>
        </p:nvSpPr>
        <p:spPr>
          <a:xfrm flipH="1">
            <a:off x="980800" y="8074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35.3.6</a:t>
            </a:r>
            <a:r>
              <a:rPr lang="en" sz="5000">
                <a:solidFill>
                  <a:schemeClr val="accent6"/>
                </a:solidFill>
              </a:rPr>
              <a:t>{</a:t>
            </a:r>
            <a:endParaRPr sz="5000">
              <a:solidFill>
                <a:schemeClr val="accent6"/>
              </a:solidFill>
            </a:endParaRPr>
          </a:p>
        </p:txBody>
      </p:sp>
      <p:sp>
        <p:nvSpPr>
          <p:cNvPr id="778" name="Google Shape;778;p47"/>
          <p:cNvSpPr txBox="1"/>
          <p:nvPr>
            <p:ph idx="4294967295" type="subTitle"/>
          </p:nvPr>
        </p:nvSpPr>
        <p:spPr>
          <a:xfrm>
            <a:off x="2541325" y="1693975"/>
            <a:ext cx="5903400" cy="28863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accent3"/>
                </a:solidFill>
              </a:rPr>
              <a:t>import turtle as tl</a:t>
            </a:r>
            <a:endParaRPr sz="1300">
              <a:solidFill>
                <a:schemeClr val="accent3"/>
              </a:solidFill>
            </a:endParaRPr>
          </a:p>
          <a:p>
            <a:pPr indent="0" lvl="0" marL="0" rtl="0" algn="l">
              <a:lnSpc>
                <a:spcPct val="115000"/>
              </a:lnSpc>
              <a:spcBef>
                <a:spcPts val="1200"/>
              </a:spcBef>
              <a:spcAft>
                <a:spcPts val="0"/>
              </a:spcAft>
              <a:buNone/>
            </a:pPr>
            <a:r>
              <a:rPr lang="en" sz="1300">
                <a:solidFill>
                  <a:schemeClr val="lt1"/>
                </a:solidFill>
              </a:rPr>
              <a:t># Η χελώνα είναι η μεταβλητή pen</a:t>
            </a:r>
            <a:endParaRPr sz="1300">
              <a:solidFill>
                <a:schemeClr val="lt1"/>
              </a:solidFill>
            </a:endParaRPr>
          </a:p>
          <a:p>
            <a:pPr indent="0" lvl="0" marL="0" rtl="0" algn="l">
              <a:lnSpc>
                <a:spcPct val="115000"/>
              </a:lnSpc>
              <a:spcBef>
                <a:spcPts val="1200"/>
              </a:spcBef>
              <a:spcAft>
                <a:spcPts val="0"/>
              </a:spcAft>
              <a:buNone/>
            </a:pPr>
            <a:r>
              <a:rPr lang="en" sz="1300">
                <a:solidFill>
                  <a:schemeClr val="accent3"/>
                </a:solidFill>
              </a:rPr>
              <a:t>pen = tl.Turtle()</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pen.color("blue")</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pen.speed(6)</a:t>
            </a:r>
            <a:endParaRPr sz="1300">
              <a:solidFill>
                <a:schemeClr val="accent3"/>
              </a:solidFill>
            </a:endParaRPr>
          </a:p>
          <a:p>
            <a:pPr indent="0" lvl="0" marL="0" rtl="0" algn="l">
              <a:lnSpc>
                <a:spcPct val="115000"/>
              </a:lnSpc>
              <a:spcBef>
                <a:spcPts val="1200"/>
              </a:spcBef>
              <a:spcAft>
                <a:spcPts val="0"/>
              </a:spcAft>
              <a:buNone/>
            </a:pPr>
            <a:r>
              <a:rPr lang="en" sz="1300">
                <a:solidFill>
                  <a:schemeClr val="lt1"/>
                </a:solidFill>
              </a:rPr>
              <a:t># Ζωγραφική ενός μεγάλου τετραγώνου με 4 τετράγωνα στο εσωτερικό του</a:t>
            </a:r>
            <a:endParaRPr sz="1300">
              <a:solidFill>
                <a:schemeClr val="lt1"/>
              </a:solidFill>
            </a:endParaRPr>
          </a:p>
          <a:p>
            <a:pPr indent="0" lvl="0" marL="0" rtl="0" algn="l">
              <a:lnSpc>
                <a:spcPct val="115000"/>
              </a:lnSpc>
              <a:spcBef>
                <a:spcPts val="1200"/>
              </a:spcBef>
              <a:spcAft>
                <a:spcPts val="1200"/>
              </a:spcAft>
              <a:buNone/>
            </a:pPr>
            <a:r>
              <a:rPr lang="en" sz="1300"/>
              <a:t>Δείτε τον υπόλοιπο κώδικα στις σημειώσεις…</a:t>
            </a:r>
            <a:endParaRPr sz="1300"/>
          </a:p>
        </p:txBody>
      </p:sp>
      <p:pic>
        <p:nvPicPr>
          <p:cNvPr id="779" name="Google Shape;779;p47"/>
          <p:cNvPicPr preferRelativeResize="0"/>
          <p:nvPr/>
        </p:nvPicPr>
        <p:blipFill>
          <a:blip r:embed="rId3">
            <a:alphaModFix/>
          </a:blip>
          <a:stretch>
            <a:fillRect/>
          </a:stretch>
        </p:blipFill>
        <p:spPr>
          <a:xfrm>
            <a:off x="6818643" y="1342935"/>
            <a:ext cx="1888500" cy="180056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48"/>
          <p:cNvSpPr txBox="1"/>
          <p:nvPr>
            <p:ph idx="2" type="title"/>
          </p:nvPr>
        </p:nvSpPr>
        <p:spPr>
          <a:xfrm>
            <a:off x="2869300" y="807425"/>
            <a:ext cx="5903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1"/>
                </a:solidFill>
              </a:rPr>
              <a:t>Κατασκευή </a:t>
            </a:r>
            <a:r>
              <a:rPr lang="en" sz="2700">
                <a:solidFill>
                  <a:schemeClr val="accent3"/>
                </a:solidFill>
              </a:rPr>
              <a:t>επαναλαμβανόμενων </a:t>
            </a:r>
            <a:r>
              <a:rPr lang="en" sz="2700">
                <a:solidFill>
                  <a:schemeClr val="lt2"/>
                </a:solidFill>
              </a:rPr>
              <a:t>σχημάτων</a:t>
            </a:r>
            <a:r>
              <a:rPr lang="en" sz="2700">
                <a:solidFill>
                  <a:schemeClr val="accent6"/>
                </a:solidFill>
              </a:rPr>
              <a:t>]</a:t>
            </a:r>
            <a:r>
              <a:rPr lang="en" sz="2700">
                <a:solidFill>
                  <a:schemeClr val="accent1"/>
                </a:solidFill>
              </a:rPr>
              <a:t> </a:t>
            </a:r>
            <a:endParaRPr sz="2700">
              <a:solidFill>
                <a:schemeClr val="accent3"/>
              </a:solidFill>
            </a:endParaRPr>
          </a:p>
        </p:txBody>
      </p:sp>
      <p:sp>
        <p:nvSpPr>
          <p:cNvPr id="785" name="Google Shape;785;p48"/>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86" name="Google Shape;786;p48"/>
          <p:cNvCxnSpPr>
            <a:endCxn id="785"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787" name="Google Shape;787;p4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788" name="Google Shape;788;p48"/>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789" name="Google Shape;789;p48"/>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790" name="Google Shape;790;p48"/>
          <p:cNvSpPr txBox="1"/>
          <p:nvPr>
            <p:ph type="title"/>
          </p:nvPr>
        </p:nvSpPr>
        <p:spPr>
          <a:xfrm flipH="1">
            <a:off x="980800" y="807425"/>
            <a:ext cx="1888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35.3.7</a:t>
            </a:r>
            <a:r>
              <a:rPr lang="en" sz="5000">
                <a:solidFill>
                  <a:schemeClr val="accent6"/>
                </a:solidFill>
              </a:rPr>
              <a:t>{</a:t>
            </a:r>
            <a:endParaRPr sz="5000">
              <a:solidFill>
                <a:schemeClr val="accent6"/>
              </a:solidFill>
            </a:endParaRPr>
          </a:p>
        </p:txBody>
      </p:sp>
      <p:sp>
        <p:nvSpPr>
          <p:cNvPr id="791" name="Google Shape;791;p48"/>
          <p:cNvSpPr txBox="1"/>
          <p:nvPr>
            <p:ph idx="4294967295" type="subTitle"/>
          </p:nvPr>
        </p:nvSpPr>
        <p:spPr>
          <a:xfrm>
            <a:off x="2541325" y="1693975"/>
            <a:ext cx="5903400" cy="28863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accent3"/>
                </a:solidFill>
              </a:rPr>
              <a:t>import time</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Python_rules=turtle.Screen()</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turtle.screensize(1200,1200)</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turtle.bgcolor('black')</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turtle.shape('turtle')</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t2=turtle.Turtle()</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t3=turtle.Turtle()</a:t>
            </a:r>
            <a:endParaRPr sz="1300">
              <a:solidFill>
                <a:schemeClr val="accent3"/>
              </a:solidFill>
            </a:endParaRPr>
          </a:p>
          <a:p>
            <a:pPr indent="0" lvl="0" marL="0" rtl="0" algn="l">
              <a:lnSpc>
                <a:spcPct val="115000"/>
              </a:lnSpc>
              <a:spcBef>
                <a:spcPts val="1200"/>
              </a:spcBef>
              <a:spcAft>
                <a:spcPts val="1200"/>
              </a:spcAft>
              <a:buNone/>
            </a:pPr>
            <a:r>
              <a:rPr lang="en" sz="1300"/>
              <a:t>Δείτε τον υπόλοιπο κώδικα στις σημειώσεις…</a:t>
            </a:r>
            <a:endParaRPr sz="1300"/>
          </a:p>
        </p:txBody>
      </p:sp>
      <p:pic>
        <p:nvPicPr>
          <p:cNvPr id="792" name="Google Shape;792;p48"/>
          <p:cNvPicPr preferRelativeResize="0"/>
          <p:nvPr/>
        </p:nvPicPr>
        <p:blipFill>
          <a:blip r:embed="rId3">
            <a:alphaModFix/>
          </a:blip>
          <a:stretch>
            <a:fillRect/>
          </a:stretch>
        </p:blipFill>
        <p:spPr>
          <a:xfrm>
            <a:off x="5387925" y="2278667"/>
            <a:ext cx="3568799" cy="2008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49"/>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35.4.0</a:t>
            </a:r>
            <a:r>
              <a:rPr lang="en" sz="5000">
                <a:solidFill>
                  <a:schemeClr val="accent6"/>
                </a:solidFill>
              </a:rPr>
              <a:t>{</a:t>
            </a:r>
            <a:endParaRPr sz="5000">
              <a:solidFill>
                <a:schemeClr val="accent6"/>
              </a:solidFill>
            </a:endParaRPr>
          </a:p>
        </p:txBody>
      </p:sp>
      <p:sp>
        <p:nvSpPr>
          <p:cNvPr id="798" name="Google Shape;798;p49"/>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1"/>
                </a:solidFill>
              </a:rPr>
              <a:t>Ασκήσεις</a:t>
            </a:r>
            <a:endParaRPr sz="2400">
              <a:solidFill>
                <a:schemeClr val="lt2"/>
              </a:solidFill>
            </a:endParaRPr>
          </a:p>
        </p:txBody>
      </p:sp>
      <p:sp>
        <p:nvSpPr>
          <p:cNvPr id="799" name="Google Shape;799;p49"/>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800" name="Google Shape;800;p49"/>
          <p:cNvCxnSpPr>
            <a:endCxn id="799"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801" name="Google Shape;801;p49"/>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802" name="Google Shape;802;p49"/>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803" name="Google Shape;803;p49"/>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804" name="Google Shape;804;p49"/>
          <p:cNvSpPr txBox="1"/>
          <p:nvPr>
            <p:ph idx="1" type="subTitle"/>
          </p:nvPr>
        </p:nvSpPr>
        <p:spPr>
          <a:xfrm>
            <a:off x="2287875" y="1869775"/>
            <a:ext cx="6128700" cy="7830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400"/>
              </a:spcAft>
              <a:buNone/>
            </a:pPr>
            <a:r>
              <a:rPr lang="en" sz="1200">
                <a:solidFill>
                  <a:schemeClr val="accent6"/>
                </a:solidFill>
              </a:rPr>
              <a:t>Γράψτε ένα πρόγραμμα twosquares.py που χρησιμοποιεί τη μονάδα Turtle για να σχεδιάσει δύο τετράγωνα μεγέθους 100. Σχεδιάστε τα με τέτοιο τρόπο ώστε να απέχουν 100 βήματα το ένα από το άλλο. Βεβαιωθείτε ότι το σχέδιο δεν περιέχει άλλες γραμμές. Ως τελευταίο βήμα ανάπτυξης, βεβαιωθείτε ότι το σχέδιο βρίσκεται στο κέντρο του παραθύρου.</a:t>
            </a:r>
            <a:endParaRPr sz="1200">
              <a:solidFill>
                <a:schemeClr val="accent6"/>
              </a:solidFill>
            </a:endParaRPr>
          </a:p>
        </p:txBody>
      </p:sp>
      <p:sp>
        <p:nvSpPr>
          <p:cNvPr id="805" name="Google Shape;805;p49"/>
          <p:cNvSpPr txBox="1"/>
          <p:nvPr/>
        </p:nvSpPr>
        <p:spPr>
          <a:xfrm>
            <a:off x="2287875" y="1277700"/>
            <a:ext cx="22317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Fira Code"/>
                <a:ea typeface="Fira Code"/>
                <a:cs typeface="Fira Code"/>
                <a:sym typeface="Fira Code"/>
              </a:rPr>
              <a:t>Άσκηση 1</a:t>
            </a:r>
            <a:endParaRPr sz="1500">
              <a:solidFill>
                <a:schemeClr val="lt1"/>
              </a:solidFill>
              <a:latin typeface="Fira Code"/>
              <a:ea typeface="Fira Code"/>
              <a:cs typeface="Fira Code"/>
              <a:sym typeface="Fira Code"/>
            </a:endParaRPr>
          </a:p>
        </p:txBody>
      </p:sp>
      <p:sp>
        <p:nvSpPr>
          <p:cNvPr id="806" name="Google Shape;806;p49"/>
          <p:cNvSpPr txBox="1"/>
          <p:nvPr>
            <p:ph idx="1" type="subTitle"/>
          </p:nvPr>
        </p:nvSpPr>
        <p:spPr>
          <a:xfrm>
            <a:off x="2287875" y="3552912"/>
            <a:ext cx="5845500" cy="4929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400"/>
              </a:spcAft>
              <a:buNone/>
            </a:pPr>
            <a:r>
              <a:rPr lang="en" sz="1200">
                <a:solidFill>
                  <a:schemeClr val="accent6"/>
                </a:solidFill>
              </a:rPr>
              <a:t>Γράψτε ένα πρόγραμμα triangle.py που χρησιμοποιεί τη μονάδα Turtle για να σχεδιάσει ένα τρίγωνο που έχει μια πλευρά μήκους 200, την άλλη πλευρά μήκους 100 και η γωνία μεταξύ αυτών των δύο πλευρών είναι 75 μοίρες. Βεβαιωθείτε ότι το σχέδιο βρίσκεται (περίπου) στο κέντρο του παραθύρου Python Turtle Graphics.</a:t>
            </a:r>
            <a:endParaRPr sz="1200">
              <a:solidFill>
                <a:schemeClr val="dk2"/>
              </a:solidFill>
            </a:endParaRPr>
          </a:p>
        </p:txBody>
      </p:sp>
      <p:sp>
        <p:nvSpPr>
          <p:cNvPr id="807" name="Google Shape;807;p49"/>
          <p:cNvSpPr txBox="1"/>
          <p:nvPr/>
        </p:nvSpPr>
        <p:spPr>
          <a:xfrm>
            <a:off x="2337300" y="2824138"/>
            <a:ext cx="22317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Fira Code"/>
                <a:ea typeface="Fira Code"/>
                <a:cs typeface="Fira Code"/>
                <a:sym typeface="Fira Code"/>
              </a:rPr>
              <a:t>Άσκηση 2</a:t>
            </a:r>
            <a:endParaRPr sz="1500">
              <a:solidFill>
                <a:schemeClr val="lt1"/>
              </a:solidFill>
              <a:latin typeface="Fira Code"/>
              <a:ea typeface="Fira Code"/>
              <a:cs typeface="Fira Code"/>
              <a:sym typeface="Fira Cod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0"/>
          <p:cNvSpPr txBox="1"/>
          <p:nvPr>
            <p:ph idx="1"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Γλώσσα Προγραμματισμού Python</a:t>
            </a:r>
            <a:endParaRPr/>
          </a:p>
        </p:txBody>
      </p:sp>
      <p:sp>
        <p:nvSpPr>
          <p:cNvPr id="560" name="Google Shape;560;p30"/>
          <p:cNvSpPr txBox="1"/>
          <p:nvPr>
            <p:ph idx="1"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61" name="Google Shape;561;p30"/>
          <p:cNvSpPr txBox="1"/>
          <p:nvPr>
            <p:ph idx="1"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562" name="Google Shape;562;p30"/>
          <p:cNvSpPr txBox="1"/>
          <p:nvPr/>
        </p:nvSpPr>
        <p:spPr>
          <a:xfrm>
            <a:off x="1598050" y="3884576"/>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563" name="Google Shape;563;p30"/>
          <p:cNvCxnSpPr/>
          <p:nvPr/>
        </p:nvCxnSpPr>
        <p:spPr>
          <a:xfrm flipH="1">
            <a:off x="1909363" y="1857338"/>
            <a:ext cx="20700" cy="2000100"/>
          </a:xfrm>
          <a:prstGeom prst="straightConnector1">
            <a:avLst/>
          </a:prstGeom>
          <a:noFill/>
          <a:ln cap="flat" cmpd="sng" w="9525">
            <a:solidFill>
              <a:schemeClr val="accent4"/>
            </a:solidFill>
            <a:prstDash val="solid"/>
            <a:round/>
            <a:headEnd len="sm" w="sm" type="none"/>
            <a:tailEnd len="sm" w="sm" type="none"/>
          </a:ln>
        </p:spPr>
      </p:cxnSp>
      <p:sp>
        <p:nvSpPr>
          <p:cNvPr id="564" name="Google Shape;564;p30"/>
          <p:cNvSpPr txBox="1"/>
          <p:nvPr>
            <p:ph idx="8" type="subTitle"/>
          </p:nvPr>
        </p:nvSpPr>
        <p:spPr>
          <a:xfrm>
            <a:off x="2104150" y="2394050"/>
            <a:ext cx="3315600" cy="11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accent3"/>
                </a:solidFill>
              </a:rPr>
              <a:t>Γράψτε ένα πρόγραμμα με γραφικό περιβάλλον, το οποίο να υπολογίζει τον Μέγιστο Κοινό Διαιρέτη (ΜΚΔ), καθώς και το Ελάχιστο Κοινό Πολλαπλάσιο (ΕΚΠ).</a:t>
            </a:r>
            <a:endParaRPr sz="1300">
              <a:solidFill>
                <a:schemeClr val="accent3"/>
              </a:solidFill>
            </a:endParaRPr>
          </a:p>
          <a:p>
            <a:pPr indent="0" lvl="0" marL="0" rtl="0" algn="l">
              <a:spcBef>
                <a:spcPts val="0"/>
              </a:spcBef>
              <a:spcAft>
                <a:spcPts val="0"/>
              </a:spcAft>
              <a:buNone/>
            </a:pPr>
            <a:r>
              <a:rPr lang="en" sz="1300">
                <a:solidFill>
                  <a:schemeClr val="accent3"/>
                </a:solidFill>
              </a:rPr>
              <a:t>Θα πρέπει να δημιουργήσετε 2 πεδία που να δέχονται από έναν ακέραιο από τον χρήστη κι ένα combobox ώστε ο χρήστης να επιλέγει τη λειτουργία που χρειάζεται.</a:t>
            </a:r>
            <a:endParaRPr sz="1300">
              <a:solidFill>
                <a:schemeClr val="accent3"/>
              </a:solidFill>
            </a:endParaRPr>
          </a:p>
        </p:txBody>
      </p:sp>
      <p:sp>
        <p:nvSpPr>
          <p:cNvPr id="565" name="Google Shape;565;p30"/>
          <p:cNvSpPr txBox="1"/>
          <p:nvPr>
            <p:ph idx="6"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a:t>
            </a:r>
            <a:r>
              <a:rPr lang="en" sz="3000"/>
              <a:t>.</a:t>
            </a:r>
            <a:r>
              <a:rPr lang="en" sz="3000"/>
              <a:t>0.2</a:t>
            </a:r>
            <a:r>
              <a:rPr lang="en" sz="5000">
                <a:solidFill>
                  <a:schemeClr val="accent6"/>
                </a:solidFill>
              </a:rPr>
              <a:t>{</a:t>
            </a:r>
            <a:endParaRPr sz="5000">
              <a:solidFill>
                <a:schemeClr val="accent6"/>
              </a:solidFill>
            </a:endParaRPr>
          </a:p>
        </p:txBody>
      </p:sp>
      <p:sp>
        <p:nvSpPr>
          <p:cNvPr id="566" name="Google Shape;566;p30"/>
          <p:cNvSpPr txBox="1"/>
          <p:nvPr>
            <p:ph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2"/>
                </a:solidFill>
              </a:rPr>
              <a:t>Λύσεις Προηγούμενων </a:t>
            </a:r>
            <a:r>
              <a:rPr lang="en" sz="2500">
                <a:solidFill>
                  <a:schemeClr val="accent2"/>
                </a:solidFill>
              </a:rPr>
              <a:t>Ασκήσεων</a:t>
            </a:r>
            <a:endParaRPr sz="2500">
              <a:solidFill>
                <a:schemeClr val="lt2"/>
              </a:solidFill>
            </a:endParaRPr>
          </a:p>
        </p:txBody>
      </p:sp>
      <p:sp>
        <p:nvSpPr>
          <p:cNvPr id="567" name="Google Shape;567;p30"/>
          <p:cNvSpPr txBox="1"/>
          <p:nvPr/>
        </p:nvSpPr>
        <p:spPr>
          <a:xfrm>
            <a:off x="5419750" y="1899950"/>
            <a:ext cx="3198300" cy="17874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latin typeface="Fira Code"/>
                <a:ea typeface="Fira Code"/>
                <a:cs typeface="Fira Code"/>
                <a:sym typeface="Fira Code"/>
              </a:rPr>
              <a:t>from tkinter import *</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from tkinter.ttk import *</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 </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root = Tk()</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root.geometry('400x150')</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def action (event):</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    # Παίρνουμε την επιλογή από τη λίστα combobox</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    select = comboList.get ()</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    </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    # Παίρνουμε την τιμή του αριθμού m από το πεδίο εισαγωγής</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lt2"/>
                </a:solidFill>
                <a:latin typeface="Fira Code"/>
                <a:ea typeface="Fira Code"/>
                <a:cs typeface="Fira Code"/>
                <a:sym typeface="Fira Code"/>
              </a:rPr>
              <a:t>  </a:t>
            </a:r>
            <a:endParaRPr sz="1100">
              <a:solidFill>
                <a:schemeClr val="lt2"/>
              </a:solidFill>
              <a:latin typeface="Fira Code"/>
              <a:ea typeface="Fira Code"/>
              <a:cs typeface="Fira Code"/>
              <a:sym typeface="Fira Code"/>
            </a:endParaRPr>
          </a:p>
          <a:p>
            <a:pPr indent="0" lvl="0" marL="0" rtl="0" algn="l">
              <a:spcBef>
                <a:spcPts val="0"/>
              </a:spcBef>
              <a:spcAft>
                <a:spcPts val="0"/>
              </a:spcAft>
              <a:buNone/>
            </a:pPr>
            <a:r>
              <a:rPr lang="en" sz="1100">
                <a:solidFill>
                  <a:schemeClr val="dk2"/>
                </a:solidFill>
                <a:latin typeface="Fira Code"/>
                <a:ea typeface="Fira Code"/>
                <a:cs typeface="Fira Code"/>
                <a:sym typeface="Fira Code"/>
              </a:rPr>
              <a:t>Δείτε τον υπόλοιπο κώδικα στις σημειώσεις…</a:t>
            </a:r>
            <a:endParaRPr sz="1100">
              <a:solidFill>
                <a:schemeClr val="dk2"/>
              </a:solidFill>
              <a:latin typeface="Fira Code"/>
              <a:ea typeface="Fira Code"/>
              <a:cs typeface="Fira Code"/>
              <a:sym typeface="Fira Code"/>
            </a:endParaRPr>
          </a:p>
        </p:txBody>
      </p:sp>
      <p:sp>
        <p:nvSpPr>
          <p:cNvPr id="568" name="Google Shape;568;p30"/>
          <p:cNvSpPr txBox="1"/>
          <p:nvPr/>
        </p:nvSpPr>
        <p:spPr>
          <a:xfrm>
            <a:off x="5240400" y="1537875"/>
            <a:ext cx="26493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ΛΥΣΗ</a:t>
            </a:r>
            <a:endParaRPr>
              <a:solidFill>
                <a:schemeClr val="lt1"/>
              </a:solidFill>
              <a:latin typeface="Fira Code"/>
              <a:ea typeface="Fira Code"/>
              <a:cs typeface="Fira Code"/>
              <a:sym typeface="Fira Code"/>
            </a:endParaRPr>
          </a:p>
        </p:txBody>
      </p:sp>
      <p:sp>
        <p:nvSpPr>
          <p:cNvPr id="569" name="Google Shape;569;p30"/>
          <p:cNvSpPr txBox="1"/>
          <p:nvPr/>
        </p:nvSpPr>
        <p:spPr>
          <a:xfrm>
            <a:off x="2203425" y="1402175"/>
            <a:ext cx="24717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Fira Code"/>
                <a:ea typeface="Fira Code"/>
                <a:cs typeface="Fira Code"/>
                <a:sym typeface="Fira Code"/>
              </a:rPr>
              <a:t>Άσκηση 2</a:t>
            </a:r>
            <a:endParaRPr>
              <a:solidFill>
                <a:schemeClr val="lt1"/>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1"/>
          <p:cNvSpPr txBox="1"/>
          <p:nvPr>
            <p:ph idx="2" type="title"/>
          </p:nvPr>
        </p:nvSpPr>
        <p:spPr>
          <a:xfrm>
            <a:off x="2683200" y="626125"/>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Python</a:t>
            </a:r>
            <a:r>
              <a:rPr lang="en" sz="2700">
                <a:solidFill>
                  <a:schemeClr val="accent1"/>
                </a:solidFill>
              </a:rPr>
              <a:t> </a:t>
            </a:r>
            <a:r>
              <a:rPr lang="en" sz="2700">
                <a:solidFill>
                  <a:schemeClr val="accent3"/>
                </a:solidFill>
              </a:rPr>
              <a:t>Alarm </a:t>
            </a:r>
            <a:r>
              <a:rPr lang="en" sz="2700">
                <a:solidFill>
                  <a:schemeClr val="lt2"/>
                </a:solidFill>
              </a:rPr>
              <a:t>Clock</a:t>
            </a:r>
            <a:r>
              <a:rPr lang="en" sz="2700">
                <a:solidFill>
                  <a:schemeClr val="accent6"/>
                </a:solidFill>
              </a:rPr>
              <a:t>]</a:t>
            </a:r>
            <a:r>
              <a:rPr lang="en" sz="2700">
                <a:solidFill>
                  <a:schemeClr val="accent1"/>
                </a:solidFill>
              </a:rPr>
              <a:t> </a:t>
            </a:r>
            <a:endParaRPr sz="2700">
              <a:solidFill>
                <a:schemeClr val="accent3"/>
              </a:solidFill>
            </a:endParaRPr>
          </a:p>
        </p:txBody>
      </p:sp>
      <p:sp>
        <p:nvSpPr>
          <p:cNvPr id="575" name="Google Shape;575;p31"/>
          <p:cNvSpPr txBox="1"/>
          <p:nvPr/>
        </p:nvSpPr>
        <p:spPr>
          <a:xfrm>
            <a:off x="156600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76" name="Google Shape;576;p31"/>
          <p:cNvCxnSpPr>
            <a:endCxn id="575" idx="0"/>
          </p:cNvCxnSpPr>
          <p:nvPr/>
        </p:nvCxnSpPr>
        <p:spPr>
          <a:xfrm flipH="1">
            <a:off x="1819050" y="17772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577" name="Google Shape;577;p3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578" name="Google Shape;578;p3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579" name="Google Shape;579;p3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580" name="Google Shape;580;p31"/>
          <p:cNvSpPr txBox="1"/>
          <p:nvPr>
            <p:ph type="title"/>
          </p:nvPr>
        </p:nvSpPr>
        <p:spPr>
          <a:xfrm flipH="1">
            <a:off x="954900" y="67267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a:t>
            </a:r>
            <a:r>
              <a:rPr lang="en" sz="3000"/>
              <a:t>.1.0</a:t>
            </a:r>
            <a:r>
              <a:rPr lang="en" sz="5000">
                <a:solidFill>
                  <a:schemeClr val="accent6"/>
                </a:solidFill>
              </a:rPr>
              <a:t>{</a:t>
            </a:r>
            <a:endParaRPr sz="5000">
              <a:solidFill>
                <a:schemeClr val="accent6"/>
              </a:solidFill>
            </a:endParaRPr>
          </a:p>
        </p:txBody>
      </p:sp>
      <p:sp>
        <p:nvSpPr>
          <p:cNvPr id="581" name="Google Shape;581;p31"/>
          <p:cNvSpPr txBox="1"/>
          <p:nvPr>
            <p:ph idx="4294967295" type="subTitle"/>
          </p:nvPr>
        </p:nvSpPr>
        <p:spPr>
          <a:xfrm>
            <a:off x="2348400" y="2684125"/>
            <a:ext cx="34860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accent3"/>
                </a:solidFill>
              </a:rPr>
              <a:t>Σαν νέοι προγραμματιστές,  είναι σημαντικό να εργαζόμαστε με έναν τρόπο πρακτικό κι ευχάριστο, εμπλουτίζοντας έτσι πιο γρήγορα, πιο πρακτικά και πιο ευχάριστα τις γνώσεις μας. </a:t>
            </a:r>
            <a:endParaRPr>
              <a:solidFill>
                <a:schemeClr val="accent3"/>
              </a:solidFill>
            </a:endParaRPr>
          </a:p>
          <a:p>
            <a:pPr indent="0" lvl="0" marL="0" rtl="0" algn="l">
              <a:lnSpc>
                <a:spcPct val="115000"/>
              </a:lnSpc>
              <a:spcBef>
                <a:spcPts val="1200"/>
              </a:spcBef>
              <a:spcAft>
                <a:spcPts val="1200"/>
              </a:spcAft>
              <a:buNone/>
            </a:pPr>
            <a:r>
              <a:t/>
            </a:r>
            <a:endParaRPr>
              <a:solidFill>
                <a:schemeClr val="accent3"/>
              </a:solidFill>
            </a:endParaRPr>
          </a:p>
        </p:txBody>
      </p:sp>
      <p:pic>
        <p:nvPicPr>
          <p:cNvPr id="582" name="Google Shape;582;p31"/>
          <p:cNvPicPr preferRelativeResize="0"/>
          <p:nvPr/>
        </p:nvPicPr>
        <p:blipFill>
          <a:blip r:embed="rId3">
            <a:alphaModFix/>
          </a:blip>
          <a:stretch>
            <a:fillRect/>
          </a:stretch>
        </p:blipFill>
        <p:spPr>
          <a:xfrm>
            <a:off x="6110200" y="2120900"/>
            <a:ext cx="2576519" cy="180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2"/>
          <p:cNvSpPr txBox="1"/>
          <p:nvPr>
            <p:ph idx="2" type="title"/>
          </p:nvPr>
        </p:nvSpPr>
        <p:spPr>
          <a:xfrm>
            <a:off x="2683200" y="562825"/>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Στόχος</a:t>
            </a:r>
            <a:r>
              <a:rPr lang="en" sz="2700">
                <a:solidFill>
                  <a:schemeClr val="accent1"/>
                </a:solidFill>
              </a:rPr>
              <a:t> </a:t>
            </a:r>
            <a:r>
              <a:rPr lang="en" sz="2700">
                <a:solidFill>
                  <a:schemeClr val="accent3"/>
                </a:solidFill>
              </a:rPr>
              <a:t>&amp; </a:t>
            </a:r>
            <a:r>
              <a:rPr lang="en" sz="2700">
                <a:solidFill>
                  <a:schemeClr val="lt2"/>
                </a:solidFill>
              </a:rPr>
              <a:t>Προαπαιτούμενα</a:t>
            </a:r>
            <a:r>
              <a:rPr lang="en" sz="2700">
                <a:solidFill>
                  <a:schemeClr val="accent6"/>
                </a:solidFill>
              </a:rPr>
              <a:t>]</a:t>
            </a:r>
            <a:r>
              <a:rPr lang="en" sz="2700">
                <a:solidFill>
                  <a:schemeClr val="accent1"/>
                </a:solidFill>
              </a:rPr>
              <a:t> </a:t>
            </a:r>
            <a:endParaRPr sz="2700">
              <a:solidFill>
                <a:schemeClr val="accent3"/>
              </a:solidFill>
            </a:endParaRPr>
          </a:p>
        </p:txBody>
      </p:sp>
      <p:sp>
        <p:nvSpPr>
          <p:cNvPr id="588" name="Google Shape;588;p32"/>
          <p:cNvSpPr txBox="1"/>
          <p:nvPr/>
        </p:nvSpPr>
        <p:spPr>
          <a:xfrm>
            <a:off x="156600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89" name="Google Shape;589;p32"/>
          <p:cNvCxnSpPr>
            <a:endCxn id="588" idx="0"/>
          </p:cNvCxnSpPr>
          <p:nvPr/>
        </p:nvCxnSpPr>
        <p:spPr>
          <a:xfrm flipH="1">
            <a:off x="1819050" y="17772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590" name="Google Shape;590;p3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591" name="Google Shape;591;p3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592" name="Google Shape;592;p3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593" name="Google Shape;593;p32"/>
          <p:cNvSpPr txBox="1"/>
          <p:nvPr>
            <p:ph type="title"/>
          </p:nvPr>
        </p:nvSpPr>
        <p:spPr>
          <a:xfrm flipH="1">
            <a:off x="954900" y="67267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35.1.1</a:t>
            </a:r>
            <a:r>
              <a:rPr lang="en" sz="5000">
                <a:solidFill>
                  <a:schemeClr val="accent6"/>
                </a:solidFill>
              </a:rPr>
              <a:t>{</a:t>
            </a:r>
            <a:endParaRPr sz="5000">
              <a:solidFill>
                <a:schemeClr val="accent6"/>
              </a:solidFill>
            </a:endParaRPr>
          </a:p>
        </p:txBody>
      </p:sp>
      <p:sp>
        <p:nvSpPr>
          <p:cNvPr id="594" name="Google Shape;594;p32"/>
          <p:cNvSpPr txBox="1"/>
          <p:nvPr>
            <p:ph idx="4294967295" type="subTitle"/>
          </p:nvPr>
        </p:nvSpPr>
        <p:spPr>
          <a:xfrm>
            <a:off x="2231675" y="2704825"/>
            <a:ext cx="6360300" cy="4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Στόχος μας είναι να φτιάξουμε ένα ξυπνητήρι σαν το παραπάνω. Βέβαια, όταν ξεκινάμε κάτι, δεν έχουμε την απεικόνιση του τελικού αποτελέσματος, παρά μόνο στο νου μας. Ήδη υπάρχει δηλαδή ένα νοητικό κατασκεύασμα, το οποίο πρέπει να υλοποιήσουμε γράφοντας τον αντίστοιχο κώδικα και δίνοντάς του την αντίστοιχη μορφή.</a:t>
            </a:r>
            <a:endParaRPr>
              <a:solidFill>
                <a:schemeClr val="accent3"/>
              </a:solidFill>
            </a:endParaRPr>
          </a:p>
          <a:p>
            <a:pPr indent="0" lvl="0" marL="0" rtl="0" algn="l">
              <a:spcBef>
                <a:spcPts val="1200"/>
              </a:spcBef>
              <a:spcAft>
                <a:spcPts val="0"/>
              </a:spcAft>
              <a:buNone/>
            </a:pPr>
            <a:r>
              <a:rPr lang="en">
                <a:solidFill>
                  <a:schemeClr val="accent3"/>
                </a:solidFill>
              </a:rPr>
              <a:t>Αυτό το έργο απαιτεί καλή γνώση της Python καθώς και της δημιουργίας GUI (Graphic User Interface). Η Python όταν συνδυάζεται με το Tkinter και ακόμα καλύτερα με το ttkbootstrap, παρέχει έναν γρήγορο και εύκολο τρόπο δημιουργίας εφαρμογών GUI. </a:t>
            </a:r>
            <a:endParaRPr>
              <a:solidFill>
                <a:schemeClr val="accent3"/>
              </a:solidFill>
            </a:endParaRPr>
          </a:p>
          <a:p>
            <a:pPr indent="0" lvl="0" marL="0" rtl="0" algn="l">
              <a:spcBef>
                <a:spcPts val="1200"/>
              </a:spcBef>
              <a:spcAft>
                <a:spcPts val="1200"/>
              </a:spcAft>
              <a:buNone/>
            </a:pPr>
            <a:r>
              <a:t/>
            </a:r>
            <a:endParaRPr>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3"/>
          <p:cNvSpPr txBox="1"/>
          <p:nvPr>
            <p:ph idx="2" type="title"/>
          </p:nvPr>
        </p:nvSpPr>
        <p:spPr>
          <a:xfrm>
            <a:off x="2683200" y="562800"/>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Δομή</a:t>
            </a:r>
            <a:r>
              <a:rPr lang="en" sz="2700">
                <a:solidFill>
                  <a:schemeClr val="accent1"/>
                </a:solidFill>
              </a:rPr>
              <a:t> του </a:t>
            </a:r>
            <a:r>
              <a:rPr lang="en" sz="2700">
                <a:solidFill>
                  <a:schemeClr val="lt2"/>
                </a:solidFill>
              </a:rPr>
              <a:t>έργου</a:t>
            </a:r>
            <a:r>
              <a:rPr lang="en" sz="2700">
                <a:solidFill>
                  <a:schemeClr val="accent6"/>
                </a:solidFill>
              </a:rPr>
              <a:t>]</a:t>
            </a:r>
            <a:r>
              <a:rPr lang="en" sz="2700">
                <a:solidFill>
                  <a:schemeClr val="accent1"/>
                </a:solidFill>
              </a:rPr>
              <a:t> </a:t>
            </a:r>
            <a:endParaRPr sz="2700">
              <a:solidFill>
                <a:schemeClr val="accent3"/>
              </a:solidFill>
            </a:endParaRPr>
          </a:p>
        </p:txBody>
      </p:sp>
      <p:sp>
        <p:nvSpPr>
          <p:cNvPr id="600" name="Google Shape;600;p33"/>
          <p:cNvSpPr txBox="1"/>
          <p:nvPr/>
        </p:nvSpPr>
        <p:spPr>
          <a:xfrm>
            <a:off x="156600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01" name="Google Shape;601;p33"/>
          <p:cNvCxnSpPr>
            <a:endCxn id="600" idx="0"/>
          </p:cNvCxnSpPr>
          <p:nvPr/>
        </p:nvCxnSpPr>
        <p:spPr>
          <a:xfrm flipH="1">
            <a:off x="1819050" y="17772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02" name="Google Shape;602;p3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03" name="Google Shape;603;p3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04" name="Google Shape;604;p3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05" name="Google Shape;605;p33"/>
          <p:cNvSpPr txBox="1"/>
          <p:nvPr>
            <p:ph type="title"/>
          </p:nvPr>
        </p:nvSpPr>
        <p:spPr>
          <a:xfrm flipH="1">
            <a:off x="954900" y="67267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35.1.2</a:t>
            </a:r>
            <a:r>
              <a:rPr lang="en" sz="5000">
                <a:solidFill>
                  <a:schemeClr val="accent6"/>
                </a:solidFill>
              </a:rPr>
              <a:t>{</a:t>
            </a:r>
            <a:endParaRPr sz="5000">
              <a:solidFill>
                <a:schemeClr val="accent6"/>
              </a:solidFill>
            </a:endParaRPr>
          </a:p>
        </p:txBody>
      </p:sp>
      <p:sp>
        <p:nvSpPr>
          <p:cNvPr id="606" name="Google Shape;606;p33"/>
          <p:cNvSpPr txBox="1"/>
          <p:nvPr>
            <p:ph idx="4294967295" type="subTitle"/>
          </p:nvPr>
        </p:nvSpPr>
        <p:spPr>
          <a:xfrm>
            <a:off x="2589975" y="2437875"/>
            <a:ext cx="56142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600">
                <a:solidFill>
                  <a:schemeClr val="accent3"/>
                </a:solidFill>
              </a:rPr>
              <a:t>•	Εισαγωγή όλων των βιβλιοθηκών και ενοτήτων που απαιτούνται</a:t>
            </a:r>
            <a:endParaRPr sz="1600">
              <a:solidFill>
                <a:schemeClr val="accent3"/>
              </a:solidFill>
            </a:endParaRPr>
          </a:p>
          <a:p>
            <a:pPr indent="0" lvl="0" marL="0" rtl="0" algn="l">
              <a:lnSpc>
                <a:spcPct val="115000"/>
              </a:lnSpc>
              <a:spcBef>
                <a:spcPts val="1200"/>
              </a:spcBef>
              <a:spcAft>
                <a:spcPts val="0"/>
              </a:spcAft>
              <a:buNone/>
            </a:pPr>
            <a:r>
              <a:rPr lang="en" sz="1600">
                <a:solidFill>
                  <a:schemeClr val="accent3"/>
                </a:solidFill>
              </a:rPr>
              <a:t>•	Ένας βρόχος while που παίρνει το όρισμα της ώρας, στην οποία ο χρήστης θέλει να βάλει το ξυπνητήρι να χτυπήσει και διακόπτεται αυτόματα όταν αυτή η ώρα φτάσει, με ήχο</a:t>
            </a:r>
            <a:endParaRPr sz="1600">
              <a:solidFill>
                <a:schemeClr val="accent3"/>
              </a:solidFill>
            </a:endParaRPr>
          </a:p>
          <a:p>
            <a:pPr indent="0" lvl="0" marL="0" rtl="0" algn="l">
              <a:lnSpc>
                <a:spcPct val="115000"/>
              </a:lnSpc>
              <a:spcBef>
                <a:spcPts val="1200"/>
              </a:spcBef>
              <a:spcAft>
                <a:spcPts val="1200"/>
              </a:spcAft>
              <a:buNone/>
            </a:pPr>
            <a:r>
              <a:rPr lang="en" sz="1600">
                <a:solidFill>
                  <a:schemeClr val="accent3"/>
                </a:solidFill>
              </a:rPr>
              <a:t>•	Γραφικό περιβάλλον με το tk.</a:t>
            </a:r>
            <a:endParaRPr sz="160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4"/>
          <p:cNvSpPr txBox="1"/>
          <p:nvPr>
            <p:ph idx="2" type="title"/>
          </p:nvPr>
        </p:nvSpPr>
        <p:spPr>
          <a:xfrm>
            <a:off x="2683200" y="764725"/>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Κατασκευή </a:t>
            </a:r>
            <a:r>
              <a:rPr lang="en" sz="2700">
                <a:solidFill>
                  <a:schemeClr val="accent3"/>
                </a:solidFill>
              </a:rPr>
              <a:t>– Περιγραφή </a:t>
            </a:r>
            <a:r>
              <a:rPr lang="en" sz="2700">
                <a:solidFill>
                  <a:schemeClr val="lt2"/>
                </a:solidFill>
              </a:rPr>
              <a:t>– Σχόλια</a:t>
            </a:r>
            <a:r>
              <a:rPr lang="en" sz="2700">
                <a:solidFill>
                  <a:schemeClr val="accent6"/>
                </a:solidFill>
              </a:rPr>
              <a:t>]</a:t>
            </a:r>
            <a:r>
              <a:rPr lang="en" sz="2700">
                <a:solidFill>
                  <a:schemeClr val="accent1"/>
                </a:solidFill>
              </a:rPr>
              <a:t> </a:t>
            </a:r>
            <a:endParaRPr sz="2700">
              <a:solidFill>
                <a:schemeClr val="accent3"/>
              </a:solidFill>
            </a:endParaRPr>
          </a:p>
        </p:txBody>
      </p:sp>
      <p:sp>
        <p:nvSpPr>
          <p:cNvPr id="612" name="Google Shape;612;p34"/>
          <p:cNvSpPr txBox="1"/>
          <p:nvPr/>
        </p:nvSpPr>
        <p:spPr>
          <a:xfrm>
            <a:off x="156600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13" name="Google Shape;613;p34"/>
          <p:cNvCxnSpPr>
            <a:endCxn id="612" idx="0"/>
          </p:cNvCxnSpPr>
          <p:nvPr/>
        </p:nvCxnSpPr>
        <p:spPr>
          <a:xfrm flipH="1">
            <a:off x="1819050" y="17772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14" name="Google Shape;614;p3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15" name="Google Shape;615;p34"/>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16" name="Google Shape;616;p34"/>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17" name="Google Shape;617;p34"/>
          <p:cNvSpPr txBox="1"/>
          <p:nvPr>
            <p:ph type="title"/>
          </p:nvPr>
        </p:nvSpPr>
        <p:spPr>
          <a:xfrm flipH="1">
            <a:off x="954900" y="67267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35.1.3</a:t>
            </a:r>
            <a:r>
              <a:rPr lang="en" sz="5000">
                <a:solidFill>
                  <a:schemeClr val="accent6"/>
                </a:solidFill>
              </a:rPr>
              <a:t>{</a:t>
            </a:r>
            <a:endParaRPr sz="5000">
              <a:solidFill>
                <a:schemeClr val="accent6"/>
              </a:solidFill>
            </a:endParaRPr>
          </a:p>
        </p:txBody>
      </p:sp>
      <p:sp>
        <p:nvSpPr>
          <p:cNvPr id="618" name="Google Shape;618;p34"/>
          <p:cNvSpPr txBox="1"/>
          <p:nvPr>
            <p:ph idx="4294967295" type="subTitle"/>
          </p:nvPr>
        </p:nvSpPr>
        <p:spPr>
          <a:xfrm>
            <a:off x="3004425" y="2703550"/>
            <a:ext cx="48651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sz="1500">
              <a:solidFill>
                <a:schemeClr val="accent3"/>
              </a:solidFill>
            </a:endParaRPr>
          </a:p>
          <a:p>
            <a:pPr indent="0" lvl="0" marL="0" rtl="0" algn="l">
              <a:lnSpc>
                <a:spcPct val="115000"/>
              </a:lnSpc>
              <a:spcBef>
                <a:spcPts val="1200"/>
              </a:spcBef>
              <a:spcAft>
                <a:spcPts val="0"/>
              </a:spcAft>
              <a:buNone/>
            </a:pPr>
            <a:r>
              <a:rPr lang="en" sz="1500">
                <a:solidFill>
                  <a:schemeClr val="accent3"/>
                </a:solidFill>
              </a:rPr>
              <a:t>Ξεκινάμε την κατασκευή του προγράμματός μας με την εισαγωγή των απαραίτητων βιβλιοθηκών:</a:t>
            </a:r>
            <a:endParaRPr sz="1500">
              <a:solidFill>
                <a:schemeClr val="accent3"/>
              </a:solidFill>
            </a:endParaRPr>
          </a:p>
          <a:p>
            <a:pPr indent="0" lvl="0" marL="0" rtl="0" algn="l">
              <a:lnSpc>
                <a:spcPct val="115000"/>
              </a:lnSpc>
              <a:spcBef>
                <a:spcPts val="1200"/>
              </a:spcBef>
              <a:spcAft>
                <a:spcPts val="0"/>
              </a:spcAft>
              <a:buNone/>
            </a:pPr>
            <a:r>
              <a:rPr lang="en" sz="1500">
                <a:solidFill>
                  <a:schemeClr val="lt2"/>
                </a:solidFill>
              </a:rPr>
              <a:t>from tkinter import *</a:t>
            </a:r>
            <a:endParaRPr sz="1500">
              <a:solidFill>
                <a:schemeClr val="lt2"/>
              </a:solidFill>
            </a:endParaRPr>
          </a:p>
          <a:p>
            <a:pPr indent="0" lvl="0" marL="0" rtl="0" algn="l">
              <a:lnSpc>
                <a:spcPct val="115000"/>
              </a:lnSpc>
              <a:spcBef>
                <a:spcPts val="1200"/>
              </a:spcBef>
              <a:spcAft>
                <a:spcPts val="0"/>
              </a:spcAft>
              <a:buNone/>
            </a:pPr>
            <a:r>
              <a:rPr lang="en" sz="1500">
                <a:solidFill>
                  <a:schemeClr val="lt2"/>
                </a:solidFill>
              </a:rPr>
              <a:t>import datetime</a:t>
            </a:r>
            <a:endParaRPr sz="1500">
              <a:solidFill>
                <a:schemeClr val="lt2"/>
              </a:solidFill>
            </a:endParaRPr>
          </a:p>
          <a:p>
            <a:pPr indent="0" lvl="0" marL="0" rtl="0" algn="l">
              <a:lnSpc>
                <a:spcPct val="115000"/>
              </a:lnSpc>
              <a:spcBef>
                <a:spcPts val="1200"/>
              </a:spcBef>
              <a:spcAft>
                <a:spcPts val="0"/>
              </a:spcAft>
              <a:buNone/>
            </a:pPr>
            <a:r>
              <a:rPr lang="en" sz="1500">
                <a:solidFill>
                  <a:schemeClr val="lt2"/>
                </a:solidFill>
              </a:rPr>
              <a:t>import time</a:t>
            </a:r>
            <a:endParaRPr sz="1500">
              <a:solidFill>
                <a:schemeClr val="lt2"/>
              </a:solidFill>
            </a:endParaRPr>
          </a:p>
          <a:p>
            <a:pPr indent="0" lvl="0" marL="0" rtl="0" algn="l">
              <a:lnSpc>
                <a:spcPct val="115000"/>
              </a:lnSpc>
              <a:spcBef>
                <a:spcPts val="1200"/>
              </a:spcBef>
              <a:spcAft>
                <a:spcPts val="0"/>
              </a:spcAft>
              <a:buNone/>
            </a:pPr>
            <a:r>
              <a:rPr lang="en" sz="1500">
                <a:solidFill>
                  <a:schemeClr val="lt2"/>
                </a:solidFill>
              </a:rPr>
              <a:t>import winsound</a:t>
            </a:r>
            <a:endParaRPr sz="1500">
              <a:solidFill>
                <a:schemeClr val="lt2"/>
              </a:solidFill>
            </a:endParaRPr>
          </a:p>
          <a:p>
            <a:pPr indent="0" lvl="0" marL="0" rtl="0" algn="l">
              <a:lnSpc>
                <a:spcPct val="115000"/>
              </a:lnSpc>
              <a:spcBef>
                <a:spcPts val="1200"/>
              </a:spcBef>
              <a:spcAft>
                <a:spcPts val="1200"/>
              </a:spcAft>
              <a:buNone/>
            </a:pPr>
            <a:r>
              <a:t/>
            </a:r>
            <a:endParaRPr sz="1500">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5"/>
          <p:cNvSpPr txBox="1"/>
          <p:nvPr>
            <p:ph idx="2" type="title"/>
          </p:nvPr>
        </p:nvSpPr>
        <p:spPr>
          <a:xfrm>
            <a:off x="2683200" y="764725"/>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Βρόχος while – </a:t>
            </a:r>
            <a:r>
              <a:rPr lang="en" sz="2700">
                <a:solidFill>
                  <a:schemeClr val="accent3"/>
                </a:solidFill>
              </a:rPr>
              <a:t>Η «μηχανή»</a:t>
            </a:r>
            <a:r>
              <a:rPr lang="en" sz="2700">
                <a:solidFill>
                  <a:schemeClr val="accent2"/>
                </a:solidFill>
              </a:rPr>
              <a:t> </a:t>
            </a:r>
            <a:r>
              <a:rPr lang="en" sz="2700">
                <a:solidFill>
                  <a:schemeClr val="lt2"/>
                </a:solidFill>
              </a:rPr>
              <a:t>του ξυπνητηριού</a:t>
            </a:r>
            <a:r>
              <a:rPr lang="en" sz="2700">
                <a:solidFill>
                  <a:schemeClr val="accent6"/>
                </a:solidFill>
              </a:rPr>
              <a:t>]</a:t>
            </a:r>
            <a:r>
              <a:rPr lang="en" sz="2700">
                <a:solidFill>
                  <a:schemeClr val="accent1"/>
                </a:solidFill>
              </a:rPr>
              <a:t> </a:t>
            </a:r>
            <a:endParaRPr sz="2700">
              <a:solidFill>
                <a:schemeClr val="accent3"/>
              </a:solidFill>
            </a:endParaRPr>
          </a:p>
        </p:txBody>
      </p:sp>
      <p:sp>
        <p:nvSpPr>
          <p:cNvPr id="624" name="Google Shape;624;p35"/>
          <p:cNvSpPr txBox="1"/>
          <p:nvPr/>
        </p:nvSpPr>
        <p:spPr>
          <a:xfrm>
            <a:off x="156600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25" name="Google Shape;625;p35"/>
          <p:cNvCxnSpPr>
            <a:endCxn id="624" idx="0"/>
          </p:cNvCxnSpPr>
          <p:nvPr/>
        </p:nvCxnSpPr>
        <p:spPr>
          <a:xfrm flipH="1">
            <a:off x="1819050" y="17772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26" name="Google Shape;626;p3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27" name="Google Shape;627;p35"/>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28" name="Google Shape;628;p35"/>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29" name="Google Shape;629;p35"/>
          <p:cNvSpPr txBox="1"/>
          <p:nvPr>
            <p:ph type="title"/>
          </p:nvPr>
        </p:nvSpPr>
        <p:spPr>
          <a:xfrm flipH="1">
            <a:off x="954900" y="67267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35.1.4</a:t>
            </a:r>
            <a:r>
              <a:rPr lang="en" sz="5000">
                <a:solidFill>
                  <a:schemeClr val="accent6"/>
                </a:solidFill>
              </a:rPr>
              <a:t>{</a:t>
            </a:r>
            <a:endParaRPr sz="5000">
              <a:solidFill>
                <a:schemeClr val="accent6"/>
              </a:solidFill>
            </a:endParaRPr>
          </a:p>
        </p:txBody>
      </p:sp>
      <p:sp>
        <p:nvSpPr>
          <p:cNvPr id="630" name="Google Shape;630;p35"/>
          <p:cNvSpPr txBox="1"/>
          <p:nvPr>
            <p:ph idx="4294967295" type="subTitle"/>
          </p:nvPr>
        </p:nvSpPr>
        <p:spPr>
          <a:xfrm>
            <a:off x="2683200" y="2799200"/>
            <a:ext cx="58929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accent3"/>
                </a:solidFill>
              </a:rPr>
              <a:t>def alarm(set_alarm_timer): </a:t>
            </a:r>
            <a:r>
              <a:rPr lang="en" sz="1300">
                <a:solidFill>
                  <a:schemeClr val="lt1"/>
                </a:solidFill>
              </a:rPr>
              <a:t># Η παράμετρος εισάγεται από την actual_time()</a:t>
            </a:r>
            <a:endParaRPr sz="1300">
              <a:solidFill>
                <a:schemeClr val="lt1"/>
              </a:solidFill>
            </a:endParaRPr>
          </a:p>
          <a:p>
            <a:pPr indent="0" lvl="0" marL="0" rtl="0" algn="l">
              <a:lnSpc>
                <a:spcPct val="115000"/>
              </a:lnSpc>
              <a:spcBef>
                <a:spcPts val="1200"/>
              </a:spcBef>
              <a:spcAft>
                <a:spcPts val="0"/>
              </a:spcAft>
              <a:buNone/>
            </a:pPr>
            <a:r>
              <a:rPr lang="en" sz="1300">
                <a:solidFill>
                  <a:schemeClr val="accent3"/>
                </a:solidFill>
              </a:rPr>
              <a:t>    while True:</a:t>
            </a:r>
            <a:r>
              <a:rPr lang="en" sz="1300">
                <a:solidFill>
                  <a:schemeClr val="lt1"/>
                </a:solidFill>
              </a:rPr>
              <a:t> # Όσο δεν συμβαίνει τίποτα, τύπωνε στην κονσόλα την ημ/νία και την ώρα</a:t>
            </a:r>
            <a:endParaRPr sz="1300">
              <a:solidFill>
                <a:schemeClr val="lt1"/>
              </a:solidFill>
            </a:endParaRPr>
          </a:p>
          <a:p>
            <a:pPr indent="0" lvl="0" marL="0" rtl="0" algn="l">
              <a:lnSpc>
                <a:spcPct val="115000"/>
              </a:lnSpc>
              <a:spcBef>
                <a:spcPts val="1200"/>
              </a:spcBef>
              <a:spcAft>
                <a:spcPts val="0"/>
              </a:spcAft>
              <a:buNone/>
            </a:pPr>
            <a:r>
              <a:rPr lang="en" sz="1300">
                <a:solidFill>
                  <a:schemeClr val="accent3"/>
                </a:solidFill>
              </a:rPr>
              <a:t>        time.sleep(1) </a:t>
            </a:r>
            <a:r>
              <a:rPr lang="en" sz="1300">
                <a:solidFill>
                  <a:schemeClr val="lt1"/>
                </a:solidFill>
              </a:rPr>
              <a:t># Ο χρόνος θα μετράει με καθυστέρηση ενός δευτ/του</a:t>
            </a:r>
            <a:endParaRPr sz="1300">
              <a:solidFill>
                <a:schemeClr val="lt1"/>
              </a:solidFill>
            </a:endParaRPr>
          </a:p>
          <a:p>
            <a:pPr indent="0" lvl="0" marL="0" rtl="0" algn="l">
              <a:lnSpc>
                <a:spcPct val="115000"/>
              </a:lnSpc>
              <a:spcBef>
                <a:spcPts val="1200"/>
              </a:spcBef>
              <a:spcAft>
                <a:spcPts val="0"/>
              </a:spcAft>
              <a:buNone/>
            </a:pPr>
            <a:r>
              <a:rPr lang="en" sz="1300">
                <a:solidFill>
                  <a:schemeClr val="accent3"/>
                </a:solidFill>
              </a:rPr>
              <a:t>        current_time = datetime.datetime.now()</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        now = current_time.strftime("%H:%M:%S")</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        date = current_time.strftime("%d/%m/%Y")</a:t>
            </a:r>
            <a:endParaRPr sz="1300">
              <a:solidFill>
                <a:schemeClr val="accent3"/>
              </a:solidFill>
            </a:endParaRPr>
          </a:p>
          <a:p>
            <a:pPr indent="0" lvl="0" marL="0" rtl="0" algn="l">
              <a:lnSpc>
                <a:spcPct val="115000"/>
              </a:lnSpc>
              <a:spcBef>
                <a:spcPts val="1200"/>
              </a:spcBef>
              <a:spcAft>
                <a:spcPts val="1200"/>
              </a:spcAft>
              <a:buNone/>
            </a:pPr>
            <a:r>
              <a:rPr lang="en" sz="1300"/>
              <a:t>Δείτε τον υπόλοιπο κώδικα στις σημειώσεις…</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6"/>
          <p:cNvSpPr txBox="1"/>
          <p:nvPr>
            <p:ph idx="2" type="title"/>
          </p:nvPr>
        </p:nvSpPr>
        <p:spPr>
          <a:xfrm>
            <a:off x="2683200" y="605325"/>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2"/>
                </a:solidFill>
              </a:rPr>
              <a:t>Δημιουργία </a:t>
            </a:r>
            <a:r>
              <a:rPr lang="en" sz="2700">
                <a:solidFill>
                  <a:schemeClr val="accent3"/>
                </a:solidFill>
              </a:rPr>
              <a:t>γραφικού </a:t>
            </a:r>
            <a:r>
              <a:rPr lang="en" sz="2700">
                <a:solidFill>
                  <a:schemeClr val="lt2"/>
                </a:solidFill>
              </a:rPr>
              <a:t>περιβάλλοντος</a:t>
            </a:r>
            <a:r>
              <a:rPr lang="en" sz="2700">
                <a:solidFill>
                  <a:schemeClr val="accent6"/>
                </a:solidFill>
              </a:rPr>
              <a:t>]</a:t>
            </a:r>
            <a:r>
              <a:rPr lang="en" sz="2700">
                <a:solidFill>
                  <a:schemeClr val="accent1"/>
                </a:solidFill>
              </a:rPr>
              <a:t> </a:t>
            </a:r>
            <a:endParaRPr sz="2700">
              <a:solidFill>
                <a:schemeClr val="accent3"/>
              </a:solidFill>
            </a:endParaRPr>
          </a:p>
        </p:txBody>
      </p:sp>
      <p:sp>
        <p:nvSpPr>
          <p:cNvPr id="636" name="Google Shape;636;p36"/>
          <p:cNvSpPr txBox="1"/>
          <p:nvPr/>
        </p:nvSpPr>
        <p:spPr>
          <a:xfrm>
            <a:off x="156600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37" name="Google Shape;637;p36"/>
          <p:cNvCxnSpPr>
            <a:endCxn id="636" idx="0"/>
          </p:cNvCxnSpPr>
          <p:nvPr/>
        </p:nvCxnSpPr>
        <p:spPr>
          <a:xfrm flipH="1">
            <a:off x="1819050" y="17772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38" name="Google Shape;638;p3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39" name="Google Shape;639;p36"/>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40" name="Google Shape;640;p36"/>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41" name="Google Shape;641;p36"/>
          <p:cNvSpPr txBox="1"/>
          <p:nvPr>
            <p:ph type="title"/>
          </p:nvPr>
        </p:nvSpPr>
        <p:spPr>
          <a:xfrm flipH="1">
            <a:off x="954900" y="67267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35.1.5</a:t>
            </a:r>
            <a:r>
              <a:rPr lang="en" sz="5000">
                <a:solidFill>
                  <a:schemeClr val="accent6"/>
                </a:solidFill>
              </a:rPr>
              <a:t>{</a:t>
            </a:r>
            <a:endParaRPr sz="5000">
              <a:solidFill>
                <a:schemeClr val="accent6"/>
              </a:solidFill>
            </a:endParaRPr>
          </a:p>
        </p:txBody>
      </p:sp>
      <p:sp>
        <p:nvSpPr>
          <p:cNvPr id="642" name="Google Shape;642;p36"/>
          <p:cNvSpPr txBox="1"/>
          <p:nvPr>
            <p:ph idx="4294967295" type="subTitle"/>
          </p:nvPr>
        </p:nvSpPr>
        <p:spPr>
          <a:xfrm>
            <a:off x="3076400" y="2841700"/>
            <a:ext cx="57228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accent3"/>
                </a:solidFill>
              </a:rPr>
              <a:t># Δημιουργία γραφικού περιβάλλοντος</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clock = ttk.Window(themename="cerculean")</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clock.title("Python Alarm Clock")</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#clock.iconbitmap(r"python.ico") # Μπορούμε να βάλουμε το δικό μας εικονίδιο στο παράθυρο</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clock.geometry("400x200")</a:t>
            </a:r>
            <a:endParaRPr sz="1300">
              <a:solidFill>
                <a:schemeClr val="accent3"/>
              </a:solidFill>
            </a:endParaRPr>
          </a:p>
          <a:p>
            <a:pPr indent="0" lvl="0" marL="0" rtl="0" algn="l">
              <a:lnSpc>
                <a:spcPct val="115000"/>
              </a:lnSpc>
              <a:spcBef>
                <a:spcPts val="1200"/>
              </a:spcBef>
              <a:spcAft>
                <a:spcPts val="0"/>
              </a:spcAft>
              <a:buNone/>
            </a:pPr>
            <a:r>
              <a:rPr lang="en" sz="1300">
                <a:solidFill>
                  <a:schemeClr val="accent3"/>
                </a:solidFill>
              </a:rPr>
              <a:t>time_format=ttk.Label(clock, text= "Εισάγετε την ώρα σε 24ωρη βάση", font=('Helvetica', 15), bootstyle = </a:t>
            </a:r>
            <a:endParaRPr sz="1300">
              <a:solidFill>
                <a:schemeClr val="accent3"/>
              </a:solidFill>
            </a:endParaRPr>
          </a:p>
          <a:p>
            <a:pPr indent="0" lvl="0" marL="0" rtl="0" algn="l">
              <a:lnSpc>
                <a:spcPct val="115000"/>
              </a:lnSpc>
              <a:spcBef>
                <a:spcPts val="1200"/>
              </a:spcBef>
              <a:spcAft>
                <a:spcPts val="1200"/>
              </a:spcAft>
              <a:buNone/>
            </a:pPr>
            <a:r>
              <a:rPr lang="en" sz="1300"/>
              <a:t>Δείτε τον υπόλοιπο κώδικα στις σημειώσεις…</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