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Lst>
  <p:sldSz cx="9144000" cy="5143500" type="screen16x9"/>
  <p:notesSz cx="6858000" cy="9144000"/>
  <p:embeddedFontLst>
    <p:embeddedFont>
      <p:font typeface="Fira Code" panose="020B0809050000020004" pitchFamily="49" charset="0"/>
      <p:regular r:id="rId18"/>
      <p:bold r:id="rId19"/>
    </p:embeddedFont>
    <p:embeddedFont>
      <p:font typeface="Montserrat" panose="00000500000000000000" pitchFamily="2"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DCF30-C0EE-4F4A-9735-1635EC773396}">
  <a:tblStyle styleId="{D72DCF30-C0EE-4F4A-9735-1635EC7733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e7b51334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9f161a06e7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9f161a06e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29f161a06e7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29f161a06e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9f161a06e7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9f161a06e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9f161a06e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9f161a06e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741fe8dd3_0_1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741fe8dd3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297519bc9e1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9" name="Google Shape;789;g297519bc9e1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9741fe8d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g29741fe8dd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a54c3ae64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g2a54c3ae64c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41fe8dd3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41fe8dd3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f161a06e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f161a06e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9f161a06e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9f161a06e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29f161a06e7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29f161a06e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9f161a06e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29f161a06e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29f161a06e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29f161a06e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69" name="Google Shape;169;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14"/>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4" name="Google Shape;284;p17"/>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5" name="Google Shape;285;p17"/>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6" name="Google Shape;286;p17"/>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7" name="Google Shape;287;p17"/>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8" name="Google Shape;288;p17"/>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9" name="Google Shape;289;p17"/>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0" name="Google Shape;290;p17"/>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1" name="Google Shape;291;p17"/>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2" name="Google Shape;292;p17"/>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3" name="Google Shape;293;p17"/>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4" name="Google Shape;294;p17"/>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5" name="Google Shape;295;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4" name="Google Shape;314;p18"/>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15" name="Google Shape;315;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0" name="Google Shape;330;p18"/>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31" name="Google Shape;331;p18"/>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2" name="Google Shape;332;p18"/>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37" name="Google Shape;337;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19"/>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3" name="Google Shape;353;p19"/>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354" name="Google Shape;354;p19"/>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55" name="Google Shape;355;p19"/>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393" name="Google Shape;393;p2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394" name="Google Shape;394;p2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9" name="Google Shape;399;p22"/>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0" name="Google Shape;400;p22"/>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1" name="Google Shape;401;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1">
  <p:cSld name="CUSTOM_10">
    <p:spTree>
      <p:nvGrpSpPr>
        <p:cNvPr id="1" name="Shape 450"/>
        <p:cNvGrpSpPr/>
        <p:nvPr/>
      </p:nvGrpSpPr>
      <p:grpSpPr>
        <a:xfrm>
          <a:off x="0" y="0"/>
          <a:ext cx="0" cy="0"/>
          <a:chOff x="0" y="0"/>
          <a:chExt cx="0" cy="0"/>
        </a:xfrm>
      </p:grpSpPr>
      <p:sp>
        <p:nvSpPr>
          <p:cNvPr id="451" name="Google Shape;451;p2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5"/>
          <p:cNvSpPr txBox="1">
            <a:spLocks noGrp="1"/>
          </p:cNvSpPr>
          <p:nvPr>
            <p:ph type="title"/>
          </p:nvPr>
        </p:nvSpPr>
        <p:spPr>
          <a:xfrm flipH="1">
            <a:off x="1460450" y="1436713"/>
            <a:ext cx="872100" cy="3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a:lvl1pPr>
            <a:lvl2pPr lvl="1" algn="r" rtl="0">
              <a:lnSpc>
                <a:spcPct val="100000"/>
              </a:lnSpc>
              <a:spcBef>
                <a:spcPts val="0"/>
              </a:spcBef>
              <a:spcAft>
                <a:spcPts val="0"/>
              </a:spcAft>
              <a:buSzPts val="2500"/>
              <a:buNone/>
              <a:defRPr sz="2500"/>
            </a:lvl2pPr>
            <a:lvl3pPr lvl="2" algn="r" rtl="0">
              <a:lnSpc>
                <a:spcPct val="100000"/>
              </a:lnSpc>
              <a:spcBef>
                <a:spcPts val="0"/>
              </a:spcBef>
              <a:spcAft>
                <a:spcPts val="0"/>
              </a:spcAft>
              <a:buSzPts val="2500"/>
              <a:buNone/>
              <a:defRPr sz="2500"/>
            </a:lvl3pPr>
            <a:lvl4pPr lvl="3" algn="r" rtl="0">
              <a:lnSpc>
                <a:spcPct val="100000"/>
              </a:lnSpc>
              <a:spcBef>
                <a:spcPts val="0"/>
              </a:spcBef>
              <a:spcAft>
                <a:spcPts val="0"/>
              </a:spcAft>
              <a:buSzPts val="2500"/>
              <a:buNone/>
              <a:defRPr sz="2500"/>
            </a:lvl4pPr>
            <a:lvl5pPr lvl="4" algn="r" rtl="0">
              <a:lnSpc>
                <a:spcPct val="100000"/>
              </a:lnSpc>
              <a:spcBef>
                <a:spcPts val="0"/>
              </a:spcBef>
              <a:spcAft>
                <a:spcPts val="0"/>
              </a:spcAft>
              <a:buSzPts val="2500"/>
              <a:buNone/>
              <a:defRPr sz="2500"/>
            </a:lvl5pPr>
            <a:lvl6pPr lvl="5" algn="r" rtl="0">
              <a:lnSpc>
                <a:spcPct val="100000"/>
              </a:lnSpc>
              <a:spcBef>
                <a:spcPts val="0"/>
              </a:spcBef>
              <a:spcAft>
                <a:spcPts val="0"/>
              </a:spcAft>
              <a:buSzPts val="2500"/>
              <a:buNone/>
              <a:defRPr sz="2500"/>
            </a:lvl6pPr>
            <a:lvl7pPr lvl="6" algn="r" rtl="0">
              <a:lnSpc>
                <a:spcPct val="100000"/>
              </a:lnSpc>
              <a:spcBef>
                <a:spcPts val="0"/>
              </a:spcBef>
              <a:spcAft>
                <a:spcPts val="0"/>
              </a:spcAft>
              <a:buSzPts val="2500"/>
              <a:buNone/>
              <a:defRPr sz="2500"/>
            </a:lvl7pPr>
            <a:lvl8pPr lvl="7" algn="r" rtl="0">
              <a:lnSpc>
                <a:spcPct val="100000"/>
              </a:lnSpc>
              <a:spcBef>
                <a:spcPts val="0"/>
              </a:spcBef>
              <a:spcAft>
                <a:spcPts val="0"/>
              </a:spcAft>
              <a:buSzPts val="2500"/>
              <a:buNone/>
              <a:defRPr sz="2500"/>
            </a:lvl8pPr>
            <a:lvl9pPr lvl="8" algn="r" rtl="0">
              <a:lnSpc>
                <a:spcPct val="100000"/>
              </a:lnSpc>
              <a:spcBef>
                <a:spcPts val="0"/>
              </a:spcBef>
              <a:spcAft>
                <a:spcPts val="0"/>
              </a:spcAft>
              <a:buSzPts val="2500"/>
              <a:buNone/>
              <a:defRPr sz="2500"/>
            </a:lvl9pPr>
          </a:lstStyle>
          <a:p>
            <a:endParaRPr/>
          </a:p>
        </p:txBody>
      </p:sp>
      <p:sp>
        <p:nvSpPr>
          <p:cNvPr id="454" name="Google Shape;454;p25"/>
          <p:cNvSpPr txBox="1">
            <a:spLocks noGrp="1"/>
          </p:cNvSpPr>
          <p:nvPr>
            <p:ph type="subTitle" idx="1"/>
          </p:nvPr>
        </p:nvSpPr>
        <p:spPr>
          <a:xfrm>
            <a:off x="2332550" y="1775113"/>
            <a:ext cx="3129000" cy="488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a:solidFill>
                  <a:schemeClr val="accent3"/>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55" name="Google Shape;455;p25"/>
          <p:cNvSpPr txBox="1">
            <a:spLocks noGrp="1"/>
          </p:cNvSpPr>
          <p:nvPr>
            <p:ph type="subTitle" idx="2"/>
          </p:nvPr>
        </p:nvSpPr>
        <p:spPr>
          <a:xfrm>
            <a:off x="2332550" y="1436725"/>
            <a:ext cx="3129000" cy="33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2000"/>
              <a:buNone/>
              <a:defRPr sz="1800">
                <a:solidFill>
                  <a:schemeClr val="accent1"/>
                </a:solidFill>
              </a:defRPr>
            </a:lvl1pPr>
            <a:lvl2pPr lvl="1" algn="r" rtl="0">
              <a:lnSpc>
                <a:spcPct val="100000"/>
              </a:lnSpc>
              <a:spcBef>
                <a:spcPts val="0"/>
              </a:spcBef>
              <a:spcAft>
                <a:spcPts val="0"/>
              </a:spcAft>
              <a:buClr>
                <a:schemeClr val="dk1"/>
              </a:buClr>
              <a:buSzPts val="2000"/>
              <a:buNone/>
              <a:defRPr sz="2000">
                <a:solidFill>
                  <a:schemeClr val="dk1"/>
                </a:solidFill>
              </a:defRPr>
            </a:lvl2pPr>
            <a:lvl3pPr lvl="2" algn="r" rtl="0">
              <a:lnSpc>
                <a:spcPct val="100000"/>
              </a:lnSpc>
              <a:spcBef>
                <a:spcPts val="0"/>
              </a:spcBef>
              <a:spcAft>
                <a:spcPts val="0"/>
              </a:spcAft>
              <a:buClr>
                <a:schemeClr val="dk1"/>
              </a:buClr>
              <a:buSzPts val="2000"/>
              <a:buNone/>
              <a:defRPr sz="2000">
                <a:solidFill>
                  <a:schemeClr val="dk1"/>
                </a:solidFill>
              </a:defRPr>
            </a:lvl3pPr>
            <a:lvl4pPr lvl="3" algn="r" rtl="0">
              <a:lnSpc>
                <a:spcPct val="100000"/>
              </a:lnSpc>
              <a:spcBef>
                <a:spcPts val="0"/>
              </a:spcBef>
              <a:spcAft>
                <a:spcPts val="0"/>
              </a:spcAft>
              <a:buClr>
                <a:schemeClr val="dk1"/>
              </a:buClr>
              <a:buSzPts val="2000"/>
              <a:buNone/>
              <a:defRPr sz="2000">
                <a:solidFill>
                  <a:schemeClr val="dk1"/>
                </a:solidFill>
              </a:defRPr>
            </a:lvl4pPr>
            <a:lvl5pPr lvl="4" algn="r" rtl="0">
              <a:lnSpc>
                <a:spcPct val="100000"/>
              </a:lnSpc>
              <a:spcBef>
                <a:spcPts val="0"/>
              </a:spcBef>
              <a:spcAft>
                <a:spcPts val="0"/>
              </a:spcAft>
              <a:buClr>
                <a:schemeClr val="dk1"/>
              </a:buClr>
              <a:buSzPts val="2000"/>
              <a:buNone/>
              <a:defRPr sz="2000">
                <a:solidFill>
                  <a:schemeClr val="dk1"/>
                </a:solidFill>
              </a:defRPr>
            </a:lvl5pPr>
            <a:lvl6pPr lvl="5" algn="r" rtl="0">
              <a:lnSpc>
                <a:spcPct val="100000"/>
              </a:lnSpc>
              <a:spcBef>
                <a:spcPts val="0"/>
              </a:spcBef>
              <a:spcAft>
                <a:spcPts val="0"/>
              </a:spcAft>
              <a:buClr>
                <a:schemeClr val="dk1"/>
              </a:buClr>
              <a:buSzPts val="2000"/>
              <a:buNone/>
              <a:defRPr sz="2000">
                <a:solidFill>
                  <a:schemeClr val="dk1"/>
                </a:solidFill>
              </a:defRPr>
            </a:lvl6pPr>
            <a:lvl7pPr lvl="6" algn="r" rtl="0">
              <a:lnSpc>
                <a:spcPct val="100000"/>
              </a:lnSpc>
              <a:spcBef>
                <a:spcPts val="0"/>
              </a:spcBef>
              <a:spcAft>
                <a:spcPts val="0"/>
              </a:spcAft>
              <a:buClr>
                <a:schemeClr val="dk1"/>
              </a:buClr>
              <a:buSzPts val="2000"/>
              <a:buNone/>
              <a:defRPr sz="2000">
                <a:solidFill>
                  <a:schemeClr val="dk1"/>
                </a:solidFill>
              </a:defRPr>
            </a:lvl7pPr>
            <a:lvl8pPr lvl="7" algn="r" rtl="0">
              <a:lnSpc>
                <a:spcPct val="100000"/>
              </a:lnSpc>
              <a:spcBef>
                <a:spcPts val="0"/>
              </a:spcBef>
              <a:spcAft>
                <a:spcPts val="0"/>
              </a:spcAft>
              <a:buClr>
                <a:schemeClr val="dk1"/>
              </a:buClr>
              <a:buSzPts val="2000"/>
              <a:buNone/>
              <a:defRPr sz="2000">
                <a:solidFill>
                  <a:schemeClr val="dk1"/>
                </a:solidFill>
              </a:defRPr>
            </a:lvl8pPr>
            <a:lvl9pPr lvl="8" algn="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456" name="Google Shape;456;p25"/>
          <p:cNvSpPr txBox="1">
            <a:spLocks noGrp="1"/>
          </p:cNvSpPr>
          <p:nvPr>
            <p:ph type="title" idx="3"/>
          </p:nvPr>
        </p:nvSpPr>
        <p:spPr>
          <a:xfrm flipH="1">
            <a:off x="2850125" y="2419862"/>
            <a:ext cx="872100" cy="3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a:lvl1pPr>
            <a:lvl2pPr lvl="1" algn="r" rtl="0">
              <a:lnSpc>
                <a:spcPct val="100000"/>
              </a:lnSpc>
              <a:spcBef>
                <a:spcPts val="0"/>
              </a:spcBef>
              <a:spcAft>
                <a:spcPts val="0"/>
              </a:spcAft>
              <a:buSzPts val="2500"/>
              <a:buNone/>
              <a:defRPr sz="2500"/>
            </a:lvl2pPr>
            <a:lvl3pPr lvl="2" algn="r" rtl="0">
              <a:lnSpc>
                <a:spcPct val="100000"/>
              </a:lnSpc>
              <a:spcBef>
                <a:spcPts val="0"/>
              </a:spcBef>
              <a:spcAft>
                <a:spcPts val="0"/>
              </a:spcAft>
              <a:buSzPts val="2500"/>
              <a:buNone/>
              <a:defRPr sz="2500"/>
            </a:lvl3pPr>
            <a:lvl4pPr lvl="3" algn="r" rtl="0">
              <a:lnSpc>
                <a:spcPct val="100000"/>
              </a:lnSpc>
              <a:spcBef>
                <a:spcPts val="0"/>
              </a:spcBef>
              <a:spcAft>
                <a:spcPts val="0"/>
              </a:spcAft>
              <a:buSzPts val="2500"/>
              <a:buNone/>
              <a:defRPr sz="2500"/>
            </a:lvl4pPr>
            <a:lvl5pPr lvl="4" algn="r" rtl="0">
              <a:lnSpc>
                <a:spcPct val="100000"/>
              </a:lnSpc>
              <a:spcBef>
                <a:spcPts val="0"/>
              </a:spcBef>
              <a:spcAft>
                <a:spcPts val="0"/>
              </a:spcAft>
              <a:buSzPts val="2500"/>
              <a:buNone/>
              <a:defRPr sz="2500"/>
            </a:lvl5pPr>
            <a:lvl6pPr lvl="5" algn="r" rtl="0">
              <a:lnSpc>
                <a:spcPct val="100000"/>
              </a:lnSpc>
              <a:spcBef>
                <a:spcPts val="0"/>
              </a:spcBef>
              <a:spcAft>
                <a:spcPts val="0"/>
              </a:spcAft>
              <a:buSzPts val="2500"/>
              <a:buNone/>
              <a:defRPr sz="2500"/>
            </a:lvl6pPr>
            <a:lvl7pPr lvl="6" algn="r" rtl="0">
              <a:lnSpc>
                <a:spcPct val="100000"/>
              </a:lnSpc>
              <a:spcBef>
                <a:spcPts val="0"/>
              </a:spcBef>
              <a:spcAft>
                <a:spcPts val="0"/>
              </a:spcAft>
              <a:buSzPts val="2500"/>
              <a:buNone/>
              <a:defRPr sz="2500"/>
            </a:lvl7pPr>
            <a:lvl8pPr lvl="7" algn="r" rtl="0">
              <a:lnSpc>
                <a:spcPct val="100000"/>
              </a:lnSpc>
              <a:spcBef>
                <a:spcPts val="0"/>
              </a:spcBef>
              <a:spcAft>
                <a:spcPts val="0"/>
              </a:spcAft>
              <a:buSzPts val="2500"/>
              <a:buNone/>
              <a:defRPr sz="2500"/>
            </a:lvl8pPr>
            <a:lvl9pPr lvl="8" algn="r" rtl="0">
              <a:lnSpc>
                <a:spcPct val="100000"/>
              </a:lnSpc>
              <a:spcBef>
                <a:spcPts val="0"/>
              </a:spcBef>
              <a:spcAft>
                <a:spcPts val="0"/>
              </a:spcAft>
              <a:buSzPts val="2500"/>
              <a:buNone/>
              <a:defRPr sz="2500"/>
            </a:lvl9pPr>
          </a:lstStyle>
          <a:p>
            <a:endParaRPr/>
          </a:p>
        </p:txBody>
      </p:sp>
      <p:sp>
        <p:nvSpPr>
          <p:cNvPr id="457" name="Google Shape;457;p25"/>
          <p:cNvSpPr txBox="1">
            <a:spLocks noGrp="1"/>
          </p:cNvSpPr>
          <p:nvPr>
            <p:ph type="subTitle" idx="4"/>
          </p:nvPr>
        </p:nvSpPr>
        <p:spPr>
          <a:xfrm>
            <a:off x="3722225" y="2755463"/>
            <a:ext cx="3129000" cy="488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a:solidFill>
                  <a:schemeClr val="accent3"/>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58" name="Google Shape;458;p25"/>
          <p:cNvSpPr txBox="1">
            <a:spLocks noGrp="1"/>
          </p:cNvSpPr>
          <p:nvPr>
            <p:ph type="subTitle" idx="5"/>
          </p:nvPr>
        </p:nvSpPr>
        <p:spPr>
          <a:xfrm>
            <a:off x="3722225" y="2419850"/>
            <a:ext cx="3129000" cy="33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2000"/>
              <a:buNone/>
              <a:defRPr sz="1800">
                <a:solidFill>
                  <a:schemeClr val="lt2"/>
                </a:solidFill>
              </a:defRPr>
            </a:lvl1pPr>
            <a:lvl2pPr lvl="1" algn="r" rtl="0">
              <a:lnSpc>
                <a:spcPct val="100000"/>
              </a:lnSpc>
              <a:spcBef>
                <a:spcPts val="0"/>
              </a:spcBef>
              <a:spcAft>
                <a:spcPts val="0"/>
              </a:spcAft>
              <a:buClr>
                <a:schemeClr val="dk1"/>
              </a:buClr>
              <a:buSzPts val="2000"/>
              <a:buNone/>
              <a:defRPr sz="2000">
                <a:solidFill>
                  <a:schemeClr val="dk1"/>
                </a:solidFill>
              </a:defRPr>
            </a:lvl2pPr>
            <a:lvl3pPr lvl="2" algn="r" rtl="0">
              <a:lnSpc>
                <a:spcPct val="100000"/>
              </a:lnSpc>
              <a:spcBef>
                <a:spcPts val="0"/>
              </a:spcBef>
              <a:spcAft>
                <a:spcPts val="0"/>
              </a:spcAft>
              <a:buClr>
                <a:schemeClr val="dk1"/>
              </a:buClr>
              <a:buSzPts val="2000"/>
              <a:buNone/>
              <a:defRPr sz="2000">
                <a:solidFill>
                  <a:schemeClr val="dk1"/>
                </a:solidFill>
              </a:defRPr>
            </a:lvl3pPr>
            <a:lvl4pPr lvl="3" algn="r" rtl="0">
              <a:lnSpc>
                <a:spcPct val="100000"/>
              </a:lnSpc>
              <a:spcBef>
                <a:spcPts val="0"/>
              </a:spcBef>
              <a:spcAft>
                <a:spcPts val="0"/>
              </a:spcAft>
              <a:buClr>
                <a:schemeClr val="dk1"/>
              </a:buClr>
              <a:buSzPts val="2000"/>
              <a:buNone/>
              <a:defRPr sz="2000">
                <a:solidFill>
                  <a:schemeClr val="dk1"/>
                </a:solidFill>
              </a:defRPr>
            </a:lvl4pPr>
            <a:lvl5pPr lvl="4" algn="r" rtl="0">
              <a:lnSpc>
                <a:spcPct val="100000"/>
              </a:lnSpc>
              <a:spcBef>
                <a:spcPts val="0"/>
              </a:spcBef>
              <a:spcAft>
                <a:spcPts val="0"/>
              </a:spcAft>
              <a:buClr>
                <a:schemeClr val="dk1"/>
              </a:buClr>
              <a:buSzPts val="2000"/>
              <a:buNone/>
              <a:defRPr sz="2000">
                <a:solidFill>
                  <a:schemeClr val="dk1"/>
                </a:solidFill>
              </a:defRPr>
            </a:lvl5pPr>
            <a:lvl6pPr lvl="5" algn="r" rtl="0">
              <a:lnSpc>
                <a:spcPct val="100000"/>
              </a:lnSpc>
              <a:spcBef>
                <a:spcPts val="0"/>
              </a:spcBef>
              <a:spcAft>
                <a:spcPts val="0"/>
              </a:spcAft>
              <a:buClr>
                <a:schemeClr val="dk1"/>
              </a:buClr>
              <a:buSzPts val="2000"/>
              <a:buNone/>
              <a:defRPr sz="2000">
                <a:solidFill>
                  <a:schemeClr val="dk1"/>
                </a:solidFill>
              </a:defRPr>
            </a:lvl6pPr>
            <a:lvl7pPr lvl="6" algn="r" rtl="0">
              <a:lnSpc>
                <a:spcPct val="100000"/>
              </a:lnSpc>
              <a:spcBef>
                <a:spcPts val="0"/>
              </a:spcBef>
              <a:spcAft>
                <a:spcPts val="0"/>
              </a:spcAft>
              <a:buClr>
                <a:schemeClr val="dk1"/>
              </a:buClr>
              <a:buSzPts val="2000"/>
              <a:buNone/>
              <a:defRPr sz="2000">
                <a:solidFill>
                  <a:schemeClr val="dk1"/>
                </a:solidFill>
              </a:defRPr>
            </a:lvl7pPr>
            <a:lvl8pPr lvl="7" algn="r" rtl="0">
              <a:lnSpc>
                <a:spcPct val="100000"/>
              </a:lnSpc>
              <a:spcBef>
                <a:spcPts val="0"/>
              </a:spcBef>
              <a:spcAft>
                <a:spcPts val="0"/>
              </a:spcAft>
              <a:buClr>
                <a:schemeClr val="dk1"/>
              </a:buClr>
              <a:buSzPts val="2000"/>
              <a:buNone/>
              <a:defRPr sz="2000">
                <a:solidFill>
                  <a:schemeClr val="dk1"/>
                </a:solidFill>
              </a:defRPr>
            </a:lvl8pPr>
            <a:lvl9pPr lvl="8" algn="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459" name="Google Shape;459;p25"/>
          <p:cNvSpPr txBox="1">
            <a:spLocks noGrp="1"/>
          </p:cNvSpPr>
          <p:nvPr>
            <p:ph type="title" idx="6"/>
          </p:nvPr>
        </p:nvSpPr>
        <p:spPr>
          <a:xfrm flipH="1">
            <a:off x="4242875" y="3400212"/>
            <a:ext cx="872100" cy="3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a:lvl1pPr>
            <a:lvl2pPr lvl="1" algn="r" rtl="0">
              <a:lnSpc>
                <a:spcPct val="100000"/>
              </a:lnSpc>
              <a:spcBef>
                <a:spcPts val="0"/>
              </a:spcBef>
              <a:spcAft>
                <a:spcPts val="0"/>
              </a:spcAft>
              <a:buSzPts val="2500"/>
              <a:buNone/>
              <a:defRPr sz="2500"/>
            </a:lvl2pPr>
            <a:lvl3pPr lvl="2" algn="r" rtl="0">
              <a:lnSpc>
                <a:spcPct val="100000"/>
              </a:lnSpc>
              <a:spcBef>
                <a:spcPts val="0"/>
              </a:spcBef>
              <a:spcAft>
                <a:spcPts val="0"/>
              </a:spcAft>
              <a:buSzPts val="2500"/>
              <a:buNone/>
              <a:defRPr sz="2500"/>
            </a:lvl3pPr>
            <a:lvl4pPr lvl="3" algn="r" rtl="0">
              <a:lnSpc>
                <a:spcPct val="100000"/>
              </a:lnSpc>
              <a:spcBef>
                <a:spcPts val="0"/>
              </a:spcBef>
              <a:spcAft>
                <a:spcPts val="0"/>
              </a:spcAft>
              <a:buSzPts val="2500"/>
              <a:buNone/>
              <a:defRPr sz="2500"/>
            </a:lvl4pPr>
            <a:lvl5pPr lvl="4" algn="r" rtl="0">
              <a:lnSpc>
                <a:spcPct val="100000"/>
              </a:lnSpc>
              <a:spcBef>
                <a:spcPts val="0"/>
              </a:spcBef>
              <a:spcAft>
                <a:spcPts val="0"/>
              </a:spcAft>
              <a:buSzPts val="2500"/>
              <a:buNone/>
              <a:defRPr sz="2500"/>
            </a:lvl5pPr>
            <a:lvl6pPr lvl="5" algn="r" rtl="0">
              <a:lnSpc>
                <a:spcPct val="100000"/>
              </a:lnSpc>
              <a:spcBef>
                <a:spcPts val="0"/>
              </a:spcBef>
              <a:spcAft>
                <a:spcPts val="0"/>
              </a:spcAft>
              <a:buSzPts val="2500"/>
              <a:buNone/>
              <a:defRPr sz="2500"/>
            </a:lvl6pPr>
            <a:lvl7pPr lvl="6" algn="r" rtl="0">
              <a:lnSpc>
                <a:spcPct val="100000"/>
              </a:lnSpc>
              <a:spcBef>
                <a:spcPts val="0"/>
              </a:spcBef>
              <a:spcAft>
                <a:spcPts val="0"/>
              </a:spcAft>
              <a:buSzPts val="2500"/>
              <a:buNone/>
              <a:defRPr sz="2500"/>
            </a:lvl7pPr>
            <a:lvl8pPr lvl="7" algn="r" rtl="0">
              <a:lnSpc>
                <a:spcPct val="100000"/>
              </a:lnSpc>
              <a:spcBef>
                <a:spcPts val="0"/>
              </a:spcBef>
              <a:spcAft>
                <a:spcPts val="0"/>
              </a:spcAft>
              <a:buSzPts val="2500"/>
              <a:buNone/>
              <a:defRPr sz="2500"/>
            </a:lvl8pPr>
            <a:lvl9pPr lvl="8" algn="r" rtl="0">
              <a:lnSpc>
                <a:spcPct val="100000"/>
              </a:lnSpc>
              <a:spcBef>
                <a:spcPts val="0"/>
              </a:spcBef>
              <a:spcAft>
                <a:spcPts val="0"/>
              </a:spcAft>
              <a:buSzPts val="2500"/>
              <a:buNone/>
              <a:defRPr sz="2500"/>
            </a:lvl9pPr>
          </a:lstStyle>
          <a:p>
            <a:endParaRPr/>
          </a:p>
        </p:txBody>
      </p:sp>
      <p:sp>
        <p:nvSpPr>
          <p:cNvPr id="460" name="Google Shape;460;p25"/>
          <p:cNvSpPr txBox="1">
            <a:spLocks noGrp="1"/>
          </p:cNvSpPr>
          <p:nvPr>
            <p:ph type="subTitle" idx="7"/>
          </p:nvPr>
        </p:nvSpPr>
        <p:spPr>
          <a:xfrm>
            <a:off x="5114975" y="3738593"/>
            <a:ext cx="3129000" cy="488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1400"/>
              <a:buNone/>
              <a:defRPr>
                <a:solidFill>
                  <a:schemeClr val="accent3"/>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1" name="Google Shape;461;p25"/>
          <p:cNvSpPr txBox="1">
            <a:spLocks noGrp="1"/>
          </p:cNvSpPr>
          <p:nvPr>
            <p:ph type="subTitle" idx="8"/>
          </p:nvPr>
        </p:nvSpPr>
        <p:spPr>
          <a:xfrm>
            <a:off x="5114975" y="3400200"/>
            <a:ext cx="3129000" cy="338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2000"/>
              <a:buNone/>
              <a:defRPr sz="1800"/>
            </a:lvl1pPr>
            <a:lvl2pPr lvl="1" algn="r" rtl="0">
              <a:lnSpc>
                <a:spcPct val="100000"/>
              </a:lnSpc>
              <a:spcBef>
                <a:spcPts val="0"/>
              </a:spcBef>
              <a:spcAft>
                <a:spcPts val="0"/>
              </a:spcAft>
              <a:buClr>
                <a:schemeClr val="dk1"/>
              </a:buClr>
              <a:buSzPts val="2000"/>
              <a:buNone/>
              <a:defRPr sz="2000">
                <a:solidFill>
                  <a:schemeClr val="dk1"/>
                </a:solidFill>
              </a:defRPr>
            </a:lvl2pPr>
            <a:lvl3pPr lvl="2" algn="r" rtl="0">
              <a:lnSpc>
                <a:spcPct val="100000"/>
              </a:lnSpc>
              <a:spcBef>
                <a:spcPts val="0"/>
              </a:spcBef>
              <a:spcAft>
                <a:spcPts val="0"/>
              </a:spcAft>
              <a:buClr>
                <a:schemeClr val="dk1"/>
              </a:buClr>
              <a:buSzPts val="2000"/>
              <a:buNone/>
              <a:defRPr sz="2000">
                <a:solidFill>
                  <a:schemeClr val="dk1"/>
                </a:solidFill>
              </a:defRPr>
            </a:lvl3pPr>
            <a:lvl4pPr lvl="3" algn="r" rtl="0">
              <a:lnSpc>
                <a:spcPct val="100000"/>
              </a:lnSpc>
              <a:spcBef>
                <a:spcPts val="0"/>
              </a:spcBef>
              <a:spcAft>
                <a:spcPts val="0"/>
              </a:spcAft>
              <a:buClr>
                <a:schemeClr val="dk1"/>
              </a:buClr>
              <a:buSzPts val="2000"/>
              <a:buNone/>
              <a:defRPr sz="2000">
                <a:solidFill>
                  <a:schemeClr val="dk1"/>
                </a:solidFill>
              </a:defRPr>
            </a:lvl4pPr>
            <a:lvl5pPr lvl="4" algn="r" rtl="0">
              <a:lnSpc>
                <a:spcPct val="100000"/>
              </a:lnSpc>
              <a:spcBef>
                <a:spcPts val="0"/>
              </a:spcBef>
              <a:spcAft>
                <a:spcPts val="0"/>
              </a:spcAft>
              <a:buClr>
                <a:schemeClr val="dk1"/>
              </a:buClr>
              <a:buSzPts val="2000"/>
              <a:buNone/>
              <a:defRPr sz="2000">
                <a:solidFill>
                  <a:schemeClr val="dk1"/>
                </a:solidFill>
              </a:defRPr>
            </a:lvl5pPr>
            <a:lvl6pPr lvl="5" algn="r" rtl="0">
              <a:lnSpc>
                <a:spcPct val="100000"/>
              </a:lnSpc>
              <a:spcBef>
                <a:spcPts val="0"/>
              </a:spcBef>
              <a:spcAft>
                <a:spcPts val="0"/>
              </a:spcAft>
              <a:buClr>
                <a:schemeClr val="dk1"/>
              </a:buClr>
              <a:buSzPts val="2000"/>
              <a:buNone/>
              <a:defRPr sz="2000">
                <a:solidFill>
                  <a:schemeClr val="dk1"/>
                </a:solidFill>
              </a:defRPr>
            </a:lvl6pPr>
            <a:lvl7pPr lvl="6" algn="r" rtl="0">
              <a:lnSpc>
                <a:spcPct val="100000"/>
              </a:lnSpc>
              <a:spcBef>
                <a:spcPts val="0"/>
              </a:spcBef>
              <a:spcAft>
                <a:spcPts val="0"/>
              </a:spcAft>
              <a:buClr>
                <a:schemeClr val="dk1"/>
              </a:buClr>
              <a:buSzPts val="2000"/>
              <a:buNone/>
              <a:defRPr sz="2000">
                <a:solidFill>
                  <a:schemeClr val="dk1"/>
                </a:solidFill>
              </a:defRPr>
            </a:lvl7pPr>
            <a:lvl8pPr lvl="7" algn="r" rtl="0">
              <a:lnSpc>
                <a:spcPct val="100000"/>
              </a:lnSpc>
              <a:spcBef>
                <a:spcPts val="0"/>
              </a:spcBef>
              <a:spcAft>
                <a:spcPts val="0"/>
              </a:spcAft>
              <a:buClr>
                <a:schemeClr val="dk1"/>
              </a:buClr>
              <a:buSzPts val="2000"/>
              <a:buNone/>
              <a:defRPr sz="2000">
                <a:solidFill>
                  <a:schemeClr val="dk1"/>
                </a:solidFill>
              </a:defRPr>
            </a:lvl8pPr>
            <a:lvl9pPr lvl="8" algn="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462" name="Google Shape;462;p2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a:t>
            </a:r>
            <a:endParaRPr sz="1400" b="0" i="0" u="none" strike="noStrike" cap="none">
              <a:solidFill>
                <a:srgbClr val="707070"/>
              </a:solidFill>
              <a:latin typeface="Fira Code"/>
              <a:ea typeface="Fira Code"/>
              <a:cs typeface="Fira Code"/>
              <a:sym typeface="Fira Code"/>
            </a:endParaRPr>
          </a:p>
        </p:txBody>
      </p:sp>
      <p:sp>
        <p:nvSpPr>
          <p:cNvPr id="463" name="Google Shape;463;p2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2</a:t>
            </a:r>
            <a:endParaRPr sz="1400" b="0" i="0" u="none" strike="noStrike" cap="none">
              <a:solidFill>
                <a:srgbClr val="707070"/>
              </a:solidFill>
              <a:latin typeface="Fira Code"/>
              <a:ea typeface="Fira Code"/>
              <a:cs typeface="Fira Code"/>
              <a:sym typeface="Fira Code"/>
            </a:endParaRPr>
          </a:p>
        </p:txBody>
      </p:sp>
      <p:sp>
        <p:nvSpPr>
          <p:cNvPr id="464" name="Google Shape;464;p2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3</a:t>
            </a:r>
            <a:endParaRPr sz="1400" b="0" i="0" u="none" strike="noStrike" cap="none">
              <a:solidFill>
                <a:srgbClr val="707070"/>
              </a:solidFill>
              <a:latin typeface="Fira Code"/>
              <a:ea typeface="Fira Code"/>
              <a:cs typeface="Fira Code"/>
              <a:sym typeface="Fira Code"/>
            </a:endParaRPr>
          </a:p>
        </p:txBody>
      </p:sp>
      <p:sp>
        <p:nvSpPr>
          <p:cNvPr id="465" name="Google Shape;465;p2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4</a:t>
            </a:r>
            <a:endParaRPr sz="1400" b="0" i="0" u="none" strike="noStrike" cap="none">
              <a:solidFill>
                <a:srgbClr val="707070"/>
              </a:solidFill>
              <a:latin typeface="Fira Code"/>
              <a:ea typeface="Fira Code"/>
              <a:cs typeface="Fira Code"/>
              <a:sym typeface="Fira Code"/>
            </a:endParaRPr>
          </a:p>
        </p:txBody>
      </p:sp>
      <p:sp>
        <p:nvSpPr>
          <p:cNvPr id="466" name="Google Shape;466;p2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5</a:t>
            </a:r>
            <a:endParaRPr sz="1400" b="0" i="0" u="none" strike="noStrike" cap="none">
              <a:solidFill>
                <a:srgbClr val="707070"/>
              </a:solidFill>
              <a:latin typeface="Fira Code"/>
              <a:ea typeface="Fira Code"/>
              <a:cs typeface="Fira Code"/>
              <a:sym typeface="Fira Code"/>
            </a:endParaRPr>
          </a:p>
        </p:txBody>
      </p:sp>
      <p:sp>
        <p:nvSpPr>
          <p:cNvPr id="467" name="Google Shape;467;p2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6</a:t>
            </a:r>
            <a:endParaRPr sz="1400" b="0" i="0" u="none" strike="noStrike" cap="none">
              <a:solidFill>
                <a:srgbClr val="707070"/>
              </a:solidFill>
              <a:latin typeface="Fira Code"/>
              <a:ea typeface="Fira Code"/>
              <a:cs typeface="Fira Code"/>
              <a:sym typeface="Fira Code"/>
            </a:endParaRPr>
          </a:p>
        </p:txBody>
      </p:sp>
      <p:sp>
        <p:nvSpPr>
          <p:cNvPr id="468" name="Google Shape;468;p2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7</a:t>
            </a:r>
            <a:endParaRPr sz="1400" b="0" i="0" u="none" strike="noStrike" cap="none">
              <a:solidFill>
                <a:srgbClr val="707070"/>
              </a:solidFill>
              <a:latin typeface="Fira Code"/>
              <a:ea typeface="Fira Code"/>
              <a:cs typeface="Fira Code"/>
              <a:sym typeface="Fira Code"/>
            </a:endParaRPr>
          </a:p>
        </p:txBody>
      </p:sp>
      <p:sp>
        <p:nvSpPr>
          <p:cNvPr id="469" name="Google Shape;469;p2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8</a:t>
            </a:r>
            <a:endParaRPr sz="1400" b="0" i="0" u="none" strike="noStrike" cap="none">
              <a:solidFill>
                <a:srgbClr val="707070"/>
              </a:solidFill>
              <a:latin typeface="Fira Code"/>
              <a:ea typeface="Fira Code"/>
              <a:cs typeface="Fira Code"/>
              <a:sym typeface="Fira Code"/>
            </a:endParaRPr>
          </a:p>
        </p:txBody>
      </p:sp>
      <p:sp>
        <p:nvSpPr>
          <p:cNvPr id="470" name="Google Shape;470;p2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9</a:t>
            </a:r>
            <a:endParaRPr sz="1400" b="0" i="0" u="none" strike="noStrike" cap="none">
              <a:solidFill>
                <a:srgbClr val="707070"/>
              </a:solidFill>
              <a:latin typeface="Fira Code"/>
              <a:ea typeface="Fira Code"/>
              <a:cs typeface="Fira Code"/>
              <a:sym typeface="Fira Code"/>
            </a:endParaRPr>
          </a:p>
        </p:txBody>
      </p:sp>
      <p:sp>
        <p:nvSpPr>
          <p:cNvPr id="471" name="Google Shape;471;p2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10</a:t>
            </a:r>
            <a:endParaRPr sz="1400" b="0" i="0" u="none" strike="noStrike" cap="none">
              <a:solidFill>
                <a:srgbClr val="707070"/>
              </a:solidFill>
              <a:latin typeface="Fira Code"/>
              <a:ea typeface="Fira Code"/>
              <a:cs typeface="Fira Code"/>
              <a:sym typeface="Fira Code"/>
            </a:endParaRPr>
          </a:p>
        </p:txBody>
      </p:sp>
      <p:sp>
        <p:nvSpPr>
          <p:cNvPr id="472" name="Google Shape;472;p2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11</a:t>
            </a:r>
            <a:endParaRPr sz="1400" b="0" i="0" u="none" strike="noStrike" cap="none">
              <a:solidFill>
                <a:srgbClr val="707070"/>
              </a:solidFill>
              <a:latin typeface="Fira Code"/>
              <a:ea typeface="Fira Code"/>
              <a:cs typeface="Fira Code"/>
              <a:sym typeface="Fira Code"/>
            </a:endParaRPr>
          </a:p>
        </p:txBody>
      </p:sp>
      <p:sp>
        <p:nvSpPr>
          <p:cNvPr id="473" name="Google Shape;473;p2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12</a:t>
            </a:r>
            <a:endParaRPr sz="1400" b="0" i="0" u="none" strike="noStrike" cap="none">
              <a:solidFill>
                <a:srgbClr val="707070"/>
              </a:solidFill>
              <a:latin typeface="Fira Code"/>
              <a:ea typeface="Fira Code"/>
              <a:cs typeface="Fira Code"/>
              <a:sym typeface="Fira Code"/>
            </a:endParaRPr>
          </a:p>
        </p:txBody>
      </p:sp>
      <p:sp>
        <p:nvSpPr>
          <p:cNvPr id="474" name="Google Shape;474;p2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13</a:t>
            </a:r>
            <a:endParaRPr sz="1400" b="0" i="0" u="none" strike="noStrike" cap="none">
              <a:solidFill>
                <a:srgbClr val="707070"/>
              </a:solidFill>
              <a:latin typeface="Fira Code"/>
              <a:ea typeface="Fira Code"/>
              <a:cs typeface="Fira Code"/>
              <a:sym typeface="Fira Code"/>
            </a:endParaRPr>
          </a:p>
        </p:txBody>
      </p:sp>
      <p:sp>
        <p:nvSpPr>
          <p:cNvPr id="475" name="Google Shape;475;p2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14</a:t>
            </a:r>
            <a:endParaRPr sz="1400" b="0" i="0" u="none" strike="noStrike" cap="none">
              <a:solidFill>
                <a:srgbClr val="707070"/>
              </a:solidFill>
              <a:latin typeface="Fira Code"/>
              <a:ea typeface="Fira Code"/>
              <a:cs typeface="Fira Code"/>
              <a:sym typeface="Fira Code"/>
            </a:endParaRPr>
          </a:p>
        </p:txBody>
      </p:sp>
      <p:sp>
        <p:nvSpPr>
          <p:cNvPr id="476" name="Google Shape;476;p25"/>
          <p:cNvSpPr txBox="1">
            <a:spLocks noGrp="1"/>
          </p:cNvSpPr>
          <p:nvPr>
            <p:ph type="title" idx="9"/>
          </p:nvPr>
        </p:nvSpPr>
        <p:spPr>
          <a:xfrm>
            <a:off x="1143250" y="582700"/>
            <a:ext cx="7290600" cy="54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477"/>
        <p:cNvGrpSpPr/>
        <p:nvPr/>
      </p:nvGrpSpPr>
      <p:grpSpPr>
        <a:xfrm>
          <a:off x="0" y="0"/>
          <a:ext cx="0" cy="0"/>
          <a:chOff x="0" y="0"/>
          <a:chExt cx="0" cy="0"/>
        </a:xfrm>
      </p:grpSpPr>
      <p:sp>
        <p:nvSpPr>
          <p:cNvPr id="478" name="Google Shape;478;p2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6"/>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6"/>
          <p:cNvSpPr txBox="1">
            <a:spLocks noGrp="1"/>
          </p:cNvSpPr>
          <p:nvPr>
            <p:ph type="title"/>
          </p:nvPr>
        </p:nvSpPr>
        <p:spPr>
          <a:xfrm flipH="1">
            <a:off x="2054663" y="586975"/>
            <a:ext cx="1842300" cy="110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0000"/>
            </a:lvl1pPr>
            <a:lvl2pPr lvl="1" algn="r" rtl="0">
              <a:lnSpc>
                <a:spcPct val="100000"/>
              </a:lnSpc>
              <a:spcBef>
                <a:spcPts val="0"/>
              </a:spcBef>
              <a:spcAft>
                <a:spcPts val="0"/>
              </a:spcAft>
              <a:buClr>
                <a:schemeClr val="dk1"/>
              </a:buClr>
              <a:buSzPts val="2500"/>
              <a:buNone/>
              <a:defRPr sz="2500">
                <a:solidFill>
                  <a:schemeClr val="dk1"/>
                </a:solidFill>
              </a:defRPr>
            </a:lvl2pPr>
            <a:lvl3pPr lvl="2" algn="r" rtl="0">
              <a:lnSpc>
                <a:spcPct val="100000"/>
              </a:lnSpc>
              <a:spcBef>
                <a:spcPts val="0"/>
              </a:spcBef>
              <a:spcAft>
                <a:spcPts val="0"/>
              </a:spcAft>
              <a:buClr>
                <a:schemeClr val="dk1"/>
              </a:buClr>
              <a:buSzPts val="2500"/>
              <a:buNone/>
              <a:defRPr sz="2500">
                <a:solidFill>
                  <a:schemeClr val="dk1"/>
                </a:solidFill>
              </a:defRPr>
            </a:lvl3pPr>
            <a:lvl4pPr lvl="3" algn="r" rtl="0">
              <a:lnSpc>
                <a:spcPct val="100000"/>
              </a:lnSpc>
              <a:spcBef>
                <a:spcPts val="0"/>
              </a:spcBef>
              <a:spcAft>
                <a:spcPts val="0"/>
              </a:spcAft>
              <a:buClr>
                <a:schemeClr val="dk1"/>
              </a:buClr>
              <a:buSzPts val="2500"/>
              <a:buNone/>
              <a:defRPr sz="2500">
                <a:solidFill>
                  <a:schemeClr val="dk1"/>
                </a:solidFill>
              </a:defRPr>
            </a:lvl4pPr>
            <a:lvl5pPr lvl="4" algn="r" rtl="0">
              <a:lnSpc>
                <a:spcPct val="100000"/>
              </a:lnSpc>
              <a:spcBef>
                <a:spcPts val="0"/>
              </a:spcBef>
              <a:spcAft>
                <a:spcPts val="0"/>
              </a:spcAft>
              <a:buClr>
                <a:schemeClr val="dk1"/>
              </a:buClr>
              <a:buSzPts val="2500"/>
              <a:buNone/>
              <a:defRPr sz="2500">
                <a:solidFill>
                  <a:schemeClr val="dk1"/>
                </a:solidFill>
              </a:defRPr>
            </a:lvl5pPr>
            <a:lvl6pPr lvl="5" algn="r" rtl="0">
              <a:lnSpc>
                <a:spcPct val="100000"/>
              </a:lnSpc>
              <a:spcBef>
                <a:spcPts val="0"/>
              </a:spcBef>
              <a:spcAft>
                <a:spcPts val="0"/>
              </a:spcAft>
              <a:buClr>
                <a:schemeClr val="dk1"/>
              </a:buClr>
              <a:buSzPts val="2500"/>
              <a:buNone/>
              <a:defRPr sz="2500">
                <a:solidFill>
                  <a:schemeClr val="dk1"/>
                </a:solidFill>
              </a:defRPr>
            </a:lvl6pPr>
            <a:lvl7pPr lvl="6" algn="r" rtl="0">
              <a:lnSpc>
                <a:spcPct val="100000"/>
              </a:lnSpc>
              <a:spcBef>
                <a:spcPts val="0"/>
              </a:spcBef>
              <a:spcAft>
                <a:spcPts val="0"/>
              </a:spcAft>
              <a:buClr>
                <a:schemeClr val="dk1"/>
              </a:buClr>
              <a:buSzPts val="2500"/>
              <a:buNone/>
              <a:defRPr sz="2500">
                <a:solidFill>
                  <a:schemeClr val="dk1"/>
                </a:solidFill>
              </a:defRPr>
            </a:lvl7pPr>
            <a:lvl8pPr lvl="7" algn="r" rtl="0">
              <a:lnSpc>
                <a:spcPct val="100000"/>
              </a:lnSpc>
              <a:spcBef>
                <a:spcPts val="0"/>
              </a:spcBef>
              <a:spcAft>
                <a:spcPts val="0"/>
              </a:spcAft>
              <a:buClr>
                <a:schemeClr val="dk1"/>
              </a:buClr>
              <a:buSzPts val="2500"/>
              <a:buNone/>
              <a:defRPr sz="2500">
                <a:solidFill>
                  <a:schemeClr val="dk1"/>
                </a:solidFill>
              </a:defRPr>
            </a:lvl8pPr>
            <a:lvl9pPr lvl="8" algn="r" rtl="0">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481" name="Google Shape;481;p26"/>
          <p:cNvSpPr txBox="1">
            <a:spLocks noGrp="1"/>
          </p:cNvSpPr>
          <p:nvPr>
            <p:ph type="title" idx="2"/>
          </p:nvPr>
        </p:nvSpPr>
        <p:spPr>
          <a:xfrm>
            <a:off x="2605788" y="1846623"/>
            <a:ext cx="5377200" cy="5355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3000">
                <a:solidFill>
                  <a:schemeClr val="dk2"/>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482" name="Google Shape;482;p26"/>
          <p:cNvSpPr txBox="1">
            <a:spLocks noGrp="1"/>
          </p:cNvSpPr>
          <p:nvPr>
            <p:ph type="subTitle" idx="1"/>
          </p:nvPr>
        </p:nvSpPr>
        <p:spPr>
          <a:xfrm>
            <a:off x="3038363" y="2448125"/>
            <a:ext cx="3960900" cy="783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800">
                <a:solidFill>
                  <a:schemeClr val="accent3"/>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83" name="Google Shape;483;p2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a:t>
            </a:r>
            <a:endParaRPr sz="1400" b="0" i="0" u="none" strike="noStrike" cap="none">
              <a:solidFill>
                <a:srgbClr val="707070"/>
              </a:solidFill>
              <a:latin typeface="Fira Code"/>
              <a:ea typeface="Fira Code"/>
              <a:cs typeface="Fira Code"/>
              <a:sym typeface="Fira Code"/>
            </a:endParaRPr>
          </a:p>
        </p:txBody>
      </p:sp>
      <p:sp>
        <p:nvSpPr>
          <p:cNvPr id="484" name="Google Shape;484;p2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2</a:t>
            </a:r>
            <a:endParaRPr sz="1400" b="0" i="0" u="none" strike="noStrike" cap="none">
              <a:solidFill>
                <a:srgbClr val="707070"/>
              </a:solidFill>
              <a:latin typeface="Fira Code"/>
              <a:ea typeface="Fira Code"/>
              <a:cs typeface="Fira Code"/>
              <a:sym typeface="Fira Code"/>
            </a:endParaRPr>
          </a:p>
        </p:txBody>
      </p:sp>
      <p:sp>
        <p:nvSpPr>
          <p:cNvPr id="485" name="Google Shape;485;p2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3</a:t>
            </a:r>
            <a:endParaRPr sz="1400" b="0" i="0" u="none" strike="noStrike" cap="none">
              <a:solidFill>
                <a:srgbClr val="707070"/>
              </a:solidFill>
              <a:latin typeface="Fira Code"/>
              <a:ea typeface="Fira Code"/>
              <a:cs typeface="Fira Code"/>
              <a:sym typeface="Fira Code"/>
            </a:endParaRPr>
          </a:p>
        </p:txBody>
      </p:sp>
      <p:sp>
        <p:nvSpPr>
          <p:cNvPr id="486" name="Google Shape;486;p2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4</a:t>
            </a:r>
            <a:endParaRPr sz="1400" b="0" i="0" u="none" strike="noStrike" cap="none">
              <a:solidFill>
                <a:srgbClr val="707070"/>
              </a:solidFill>
              <a:latin typeface="Fira Code"/>
              <a:ea typeface="Fira Code"/>
              <a:cs typeface="Fira Code"/>
              <a:sym typeface="Fira Code"/>
            </a:endParaRPr>
          </a:p>
        </p:txBody>
      </p:sp>
      <p:sp>
        <p:nvSpPr>
          <p:cNvPr id="487" name="Google Shape;487;p2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5</a:t>
            </a:r>
            <a:endParaRPr sz="1400" b="0" i="0" u="none" strike="noStrike" cap="none">
              <a:solidFill>
                <a:srgbClr val="707070"/>
              </a:solidFill>
              <a:latin typeface="Fira Code"/>
              <a:ea typeface="Fira Code"/>
              <a:cs typeface="Fira Code"/>
              <a:sym typeface="Fira Code"/>
            </a:endParaRPr>
          </a:p>
        </p:txBody>
      </p:sp>
      <p:sp>
        <p:nvSpPr>
          <p:cNvPr id="488" name="Google Shape;488;p2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6</a:t>
            </a:r>
            <a:endParaRPr sz="1400" b="0" i="0" u="none" strike="noStrike" cap="none">
              <a:solidFill>
                <a:srgbClr val="707070"/>
              </a:solidFill>
              <a:latin typeface="Fira Code"/>
              <a:ea typeface="Fira Code"/>
              <a:cs typeface="Fira Code"/>
              <a:sym typeface="Fira Code"/>
            </a:endParaRPr>
          </a:p>
        </p:txBody>
      </p:sp>
      <p:sp>
        <p:nvSpPr>
          <p:cNvPr id="489" name="Google Shape;489;p2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7</a:t>
            </a:r>
            <a:endParaRPr sz="1400" b="0" i="0" u="none" strike="noStrike" cap="none">
              <a:solidFill>
                <a:srgbClr val="707070"/>
              </a:solidFill>
              <a:latin typeface="Fira Code"/>
              <a:ea typeface="Fira Code"/>
              <a:cs typeface="Fira Code"/>
              <a:sym typeface="Fira Code"/>
            </a:endParaRPr>
          </a:p>
        </p:txBody>
      </p:sp>
      <p:sp>
        <p:nvSpPr>
          <p:cNvPr id="490" name="Google Shape;490;p2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8</a:t>
            </a:r>
            <a:endParaRPr sz="1400" b="0" i="0" u="none" strike="noStrike" cap="none">
              <a:solidFill>
                <a:srgbClr val="707070"/>
              </a:solidFill>
              <a:latin typeface="Fira Code"/>
              <a:ea typeface="Fira Code"/>
              <a:cs typeface="Fira Code"/>
              <a:sym typeface="Fira Code"/>
            </a:endParaRPr>
          </a:p>
        </p:txBody>
      </p:sp>
      <p:sp>
        <p:nvSpPr>
          <p:cNvPr id="491" name="Google Shape;491;p2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9</a:t>
            </a:r>
            <a:endParaRPr sz="1400" b="0" i="0" u="none" strike="noStrike" cap="none">
              <a:solidFill>
                <a:srgbClr val="707070"/>
              </a:solidFill>
              <a:latin typeface="Fira Code"/>
              <a:ea typeface="Fira Code"/>
              <a:cs typeface="Fira Code"/>
              <a:sym typeface="Fira Code"/>
            </a:endParaRPr>
          </a:p>
        </p:txBody>
      </p:sp>
      <p:sp>
        <p:nvSpPr>
          <p:cNvPr id="492" name="Google Shape;492;p2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10</a:t>
            </a:r>
            <a:endParaRPr sz="1400" b="0" i="0" u="none" strike="noStrike" cap="none">
              <a:solidFill>
                <a:srgbClr val="707070"/>
              </a:solidFill>
              <a:latin typeface="Fira Code"/>
              <a:ea typeface="Fira Code"/>
              <a:cs typeface="Fira Code"/>
              <a:sym typeface="Fira Code"/>
            </a:endParaRPr>
          </a:p>
        </p:txBody>
      </p:sp>
      <p:sp>
        <p:nvSpPr>
          <p:cNvPr id="493" name="Google Shape;493;p2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11</a:t>
            </a:r>
            <a:endParaRPr sz="1400" b="0" i="0" u="none" strike="noStrike" cap="none">
              <a:solidFill>
                <a:srgbClr val="707070"/>
              </a:solidFill>
              <a:latin typeface="Fira Code"/>
              <a:ea typeface="Fira Code"/>
              <a:cs typeface="Fira Code"/>
              <a:sym typeface="Fira Code"/>
            </a:endParaRPr>
          </a:p>
        </p:txBody>
      </p:sp>
      <p:sp>
        <p:nvSpPr>
          <p:cNvPr id="494" name="Google Shape;494;p2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12</a:t>
            </a:r>
            <a:endParaRPr sz="1400" b="0" i="0" u="none" strike="noStrike" cap="none">
              <a:solidFill>
                <a:srgbClr val="707070"/>
              </a:solidFill>
              <a:latin typeface="Fira Code"/>
              <a:ea typeface="Fira Code"/>
              <a:cs typeface="Fira Code"/>
              <a:sym typeface="Fira Code"/>
            </a:endParaRPr>
          </a:p>
        </p:txBody>
      </p:sp>
      <p:sp>
        <p:nvSpPr>
          <p:cNvPr id="495" name="Google Shape;495;p2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13</a:t>
            </a:r>
            <a:endParaRPr sz="1400" b="0" i="0" u="none" strike="noStrike" cap="none">
              <a:solidFill>
                <a:srgbClr val="707070"/>
              </a:solidFill>
              <a:latin typeface="Fira Code"/>
              <a:ea typeface="Fira Code"/>
              <a:cs typeface="Fira Code"/>
              <a:sym typeface="Fira Code"/>
            </a:endParaRPr>
          </a:p>
        </p:txBody>
      </p:sp>
      <p:sp>
        <p:nvSpPr>
          <p:cNvPr id="496" name="Google Shape;496;p2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14</a:t>
            </a:r>
            <a:endParaRPr sz="1400" b="0" i="0" u="none" strike="noStrike" cap="none">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1">
  <p:cSld name="SECTION_HEADER_2">
    <p:spTree>
      <p:nvGrpSpPr>
        <p:cNvPr id="1" name="Shape 497"/>
        <p:cNvGrpSpPr/>
        <p:nvPr/>
      </p:nvGrpSpPr>
      <p:grpSpPr>
        <a:xfrm>
          <a:off x="0" y="0"/>
          <a:ext cx="0" cy="0"/>
          <a:chOff x="0" y="0"/>
          <a:chExt cx="0" cy="0"/>
        </a:xfrm>
      </p:grpSpPr>
      <p:sp>
        <p:nvSpPr>
          <p:cNvPr id="498" name="Google Shape;498;p2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7"/>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7"/>
          <p:cNvSpPr txBox="1">
            <a:spLocks noGrp="1"/>
          </p:cNvSpPr>
          <p:nvPr>
            <p:ph type="title"/>
          </p:nvPr>
        </p:nvSpPr>
        <p:spPr>
          <a:xfrm flipH="1">
            <a:off x="2054663" y="586975"/>
            <a:ext cx="1842300" cy="110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10000"/>
            </a:lvl1pPr>
            <a:lvl2pPr lvl="1" algn="r" rtl="0">
              <a:lnSpc>
                <a:spcPct val="100000"/>
              </a:lnSpc>
              <a:spcBef>
                <a:spcPts val="0"/>
              </a:spcBef>
              <a:spcAft>
                <a:spcPts val="0"/>
              </a:spcAft>
              <a:buClr>
                <a:schemeClr val="dk1"/>
              </a:buClr>
              <a:buSzPts val="2500"/>
              <a:buNone/>
              <a:defRPr sz="2500">
                <a:solidFill>
                  <a:schemeClr val="dk1"/>
                </a:solidFill>
              </a:defRPr>
            </a:lvl2pPr>
            <a:lvl3pPr lvl="2" algn="r" rtl="0">
              <a:lnSpc>
                <a:spcPct val="100000"/>
              </a:lnSpc>
              <a:spcBef>
                <a:spcPts val="0"/>
              </a:spcBef>
              <a:spcAft>
                <a:spcPts val="0"/>
              </a:spcAft>
              <a:buClr>
                <a:schemeClr val="dk1"/>
              </a:buClr>
              <a:buSzPts val="2500"/>
              <a:buNone/>
              <a:defRPr sz="2500">
                <a:solidFill>
                  <a:schemeClr val="dk1"/>
                </a:solidFill>
              </a:defRPr>
            </a:lvl3pPr>
            <a:lvl4pPr lvl="3" algn="r" rtl="0">
              <a:lnSpc>
                <a:spcPct val="100000"/>
              </a:lnSpc>
              <a:spcBef>
                <a:spcPts val="0"/>
              </a:spcBef>
              <a:spcAft>
                <a:spcPts val="0"/>
              </a:spcAft>
              <a:buClr>
                <a:schemeClr val="dk1"/>
              </a:buClr>
              <a:buSzPts val="2500"/>
              <a:buNone/>
              <a:defRPr sz="2500">
                <a:solidFill>
                  <a:schemeClr val="dk1"/>
                </a:solidFill>
              </a:defRPr>
            </a:lvl4pPr>
            <a:lvl5pPr lvl="4" algn="r" rtl="0">
              <a:lnSpc>
                <a:spcPct val="100000"/>
              </a:lnSpc>
              <a:spcBef>
                <a:spcPts val="0"/>
              </a:spcBef>
              <a:spcAft>
                <a:spcPts val="0"/>
              </a:spcAft>
              <a:buClr>
                <a:schemeClr val="dk1"/>
              </a:buClr>
              <a:buSzPts val="2500"/>
              <a:buNone/>
              <a:defRPr sz="2500">
                <a:solidFill>
                  <a:schemeClr val="dk1"/>
                </a:solidFill>
              </a:defRPr>
            </a:lvl5pPr>
            <a:lvl6pPr lvl="5" algn="r" rtl="0">
              <a:lnSpc>
                <a:spcPct val="100000"/>
              </a:lnSpc>
              <a:spcBef>
                <a:spcPts val="0"/>
              </a:spcBef>
              <a:spcAft>
                <a:spcPts val="0"/>
              </a:spcAft>
              <a:buClr>
                <a:schemeClr val="dk1"/>
              </a:buClr>
              <a:buSzPts val="2500"/>
              <a:buNone/>
              <a:defRPr sz="2500">
                <a:solidFill>
                  <a:schemeClr val="dk1"/>
                </a:solidFill>
              </a:defRPr>
            </a:lvl6pPr>
            <a:lvl7pPr lvl="6" algn="r" rtl="0">
              <a:lnSpc>
                <a:spcPct val="100000"/>
              </a:lnSpc>
              <a:spcBef>
                <a:spcPts val="0"/>
              </a:spcBef>
              <a:spcAft>
                <a:spcPts val="0"/>
              </a:spcAft>
              <a:buClr>
                <a:schemeClr val="dk1"/>
              </a:buClr>
              <a:buSzPts val="2500"/>
              <a:buNone/>
              <a:defRPr sz="2500">
                <a:solidFill>
                  <a:schemeClr val="dk1"/>
                </a:solidFill>
              </a:defRPr>
            </a:lvl7pPr>
            <a:lvl8pPr lvl="7" algn="r" rtl="0">
              <a:lnSpc>
                <a:spcPct val="100000"/>
              </a:lnSpc>
              <a:spcBef>
                <a:spcPts val="0"/>
              </a:spcBef>
              <a:spcAft>
                <a:spcPts val="0"/>
              </a:spcAft>
              <a:buClr>
                <a:schemeClr val="dk1"/>
              </a:buClr>
              <a:buSzPts val="2500"/>
              <a:buNone/>
              <a:defRPr sz="2500">
                <a:solidFill>
                  <a:schemeClr val="dk1"/>
                </a:solidFill>
              </a:defRPr>
            </a:lvl8pPr>
            <a:lvl9pPr lvl="8" algn="r" rtl="0">
              <a:lnSpc>
                <a:spcPct val="100000"/>
              </a:lnSpc>
              <a:spcBef>
                <a:spcPts val="0"/>
              </a:spcBef>
              <a:spcAft>
                <a:spcPts val="0"/>
              </a:spcAft>
              <a:buClr>
                <a:schemeClr val="dk1"/>
              </a:buClr>
              <a:buSzPts val="2500"/>
              <a:buNone/>
              <a:defRPr sz="2500">
                <a:solidFill>
                  <a:schemeClr val="dk1"/>
                </a:solidFill>
              </a:defRPr>
            </a:lvl9pPr>
          </a:lstStyle>
          <a:p>
            <a:endParaRPr/>
          </a:p>
        </p:txBody>
      </p:sp>
      <p:sp>
        <p:nvSpPr>
          <p:cNvPr id="501" name="Google Shape;501;p27"/>
          <p:cNvSpPr txBox="1">
            <a:spLocks noGrp="1"/>
          </p:cNvSpPr>
          <p:nvPr>
            <p:ph type="title" idx="2"/>
          </p:nvPr>
        </p:nvSpPr>
        <p:spPr>
          <a:xfrm>
            <a:off x="2605788" y="1846623"/>
            <a:ext cx="5377200" cy="5355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3000">
                <a:solidFill>
                  <a:schemeClr val="dk2"/>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502" name="Google Shape;502;p27"/>
          <p:cNvSpPr txBox="1">
            <a:spLocks noGrp="1"/>
          </p:cNvSpPr>
          <p:nvPr>
            <p:ph type="subTitle" idx="1"/>
          </p:nvPr>
        </p:nvSpPr>
        <p:spPr>
          <a:xfrm>
            <a:off x="3038363" y="2448125"/>
            <a:ext cx="3960900" cy="783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800">
                <a:solidFill>
                  <a:schemeClr val="accent3"/>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03" name="Google Shape;503;p2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a:t>
            </a:r>
            <a:endParaRPr sz="1400" b="0" i="0" u="none" strike="noStrike" cap="none">
              <a:solidFill>
                <a:srgbClr val="707070"/>
              </a:solidFill>
              <a:latin typeface="Fira Code"/>
              <a:ea typeface="Fira Code"/>
              <a:cs typeface="Fira Code"/>
              <a:sym typeface="Fira Code"/>
            </a:endParaRPr>
          </a:p>
        </p:txBody>
      </p:sp>
      <p:sp>
        <p:nvSpPr>
          <p:cNvPr id="504" name="Google Shape;504;p2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2</a:t>
            </a:r>
            <a:endParaRPr sz="1400" b="0" i="0" u="none" strike="noStrike" cap="none">
              <a:solidFill>
                <a:srgbClr val="707070"/>
              </a:solidFill>
              <a:latin typeface="Fira Code"/>
              <a:ea typeface="Fira Code"/>
              <a:cs typeface="Fira Code"/>
              <a:sym typeface="Fira Code"/>
            </a:endParaRPr>
          </a:p>
        </p:txBody>
      </p:sp>
      <p:sp>
        <p:nvSpPr>
          <p:cNvPr id="505" name="Google Shape;505;p2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3</a:t>
            </a:r>
            <a:endParaRPr sz="1400" b="0" i="0" u="none" strike="noStrike" cap="none">
              <a:solidFill>
                <a:srgbClr val="707070"/>
              </a:solidFill>
              <a:latin typeface="Fira Code"/>
              <a:ea typeface="Fira Code"/>
              <a:cs typeface="Fira Code"/>
              <a:sym typeface="Fira Code"/>
            </a:endParaRPr>
          </a:p>
        </p:txBody>
      </p:sp>
      <p:sp>
        <p:nvSpPr>
          <p:cNvPr id="506" name="Google Shape;506;p2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4</a:t>
            </a:r>
            <a:endParaRPr sz="1400" b="0" i="0" u="none" strike="noStrike" cap="none">
              <a:solidFill>
                <a:srgbClr val="707070"/>
              </a:solidFill>
              <a:latin typeface="Fira Code"/>
              <a:ea typeface="Fira Code"/>
              <a:cs typeface="Fira Code"/>
              <a:sym typeface="Fira Code"/>
            </a:endParaRPr>
          </a:p>
        </p:txBody>
      </p:sp>
      <p:sp>
        <p:nvSpPr>
          <p:cNvPr id="507" name="Google Shape;507;p2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5</a:t>
            </a:r>
            <a:endParaRPr sz="1400" b="0" i="0" u="none" strike="noStrike" cap="none">
              <a:solidFill>
                <a:srgbClr val="707070"/>
              </a:solidFill>
              <a:latin typeface="Fira Code"/>
              <a:ea typeface="Fira Code"/>
              <a:cs typeface="Fira Code"/>
              <a:sym typeface="Fira Code"/>
            </a:endParaRPr>
          </a:p>
        </p:txBody>
      </p:sp>
      <p:sp>
        <p:nvSpPr>
          <p:cNvPr id="508" name="Google Shape;508;p2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6</a:t>
            </a:r>
            <a:endParaRPr sz="1400" b="0" i="0" u="none" strike="noStrike" cap="none">
              <a:solidFill>
                <a:srgbClr val="707070"/>
              </a:solidFill>
              <a:latin typeface="Fira Code"/>
              <a:ea typeface="Fira Code"/>
              <a:cs typeface="Fira Code"/>
              <a:sym typeface="Fira Code"/>
            </a:endParaRPr>
          </a:p>
        </p:txBody>
      </p:sp>
      <p:sp>
        <p:nvSpPr>
          <p:cNvPr id="509" name="Google Shape;509;p2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7</a:t>
            </a:r>
            <a:endParaRPr sz="1400" b="0" i="0" u="none" strike="noStrike" cap="none">
              <a:solidFill>
                <a:srgbClr val="707070"/>
              </a:solidFill>
              <a:latin typeface="Fira Code"/>
              <a:ea typeface="Fira Code"/>
              <a:cs typeface="Fira Code"/>
              <a:sym typeface="Fira Code"/>
            </a:endParaRPr>
          </a:p>
        </p:txBody>
      </p:sp>
      <p:sp>
        <p:nvSpPr>
          <p:cNvPr id="510" name="Google Shape;510;p2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8</a:t>
            </a:r>
            <a:endParaRPr sz="1400" b="0" i="0" u="none" strike="noStrike" cap="none">
              <a:solidFill>
                <a:srgbClr val="707070"/>
              </a:solidFill>
              <a:latin typeface="Fira Code"/>
              <a:ea typeface="Fira Code"/>
              <a:cs typeface="Fira Code"/>
              <a:sym typeface="Fira Code"/>
            </a:endParaRPr>
          </a:p>
        </p:txBody>
      </p:sp>
      <p:sp>
        <p:nvSpPr>
          <p:cNvPr id="511" name="Google Shape;511;p2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9</a:t>
            </a:r>
            <a:endParaRPr sz="1400" b="0" i="0" u="none" strike="noStrike" cap="none">
              <a:solidFill>
                <a:srgbClr val="707070"/>
              </a:solidFill>
              <a:latin typeface="Fira Code"/>
              <a:ea typeface="Fira Code"/>
              <a:cs typeface="Fira Code"/>
              <a:sym typeface="Fira Code"/>
            </a:endParaRPr>
          </a:p>
        </p:txBody>
      </p:sp>
      <p:sp>
        <p:nvSpPr>
          <p:cNvPr id="512" name="Google Shape;512;p2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10</a:t>
            </a:r>
            <a:endParaRPr sz="1400" b="0" i="0" u="none" strike="noStrike" cap="none">
              <a:solidFill>
                <a:srgbClr val="707070"/>
              </a:solidFill>
              <a:latin typeface="Fira Code"/>
              <a:ea typeface="Fira Code"/>
              <a:cs typeface="Fira Code"/>
              <a:sym typeface="Fira Code"/>
            </a:endParaRPr>
          </a:p>
        </p:txBody>
      </p:sp>
      <p:sp>
        <p:nvSpPr>
          <p:cNvPr id="513" name="Google Shape;513;p2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11</a:t>
            </a:r>
            <a:endParaRPr sz="1400" b="0" i="0" u="none" strike="noStrike" cap="none">
              <a:solidFill>
                <a:srgbClr val="707070"/>
              </a:solidFill>
              <a:latin typeface="Fira Code"/>
              <a:ea typeface="Fira Code"/>
              <a:cs typeface="Fira Code"/>
              <a:sym typeface="Fira Code"/>
            </a:endParaRPr>
          </a:p>
        </p:txBody>
      </p:sp>
      <p:sp>
        <p:nvSpPr>
          <p:cNvPr id="514" name="Google Shape;514;p2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12</a:t>
            </a:r>
            <a:endParaRPr sz="1400" b="0" i="0" u="none" strike="noStrike" cap="none">
              <a:solidFill>
                <a:srgbClr val="707070"/>
              </a:solidFill>
              <a:latin typeface="Fira Code"/>
              <a:ea typeface="Fira Code"/>
              <a:cs typeface="Fira Code"/>
              <a:sym typeface="Fira Code"/>
            </a:endParaRPr>
          </a:p>
        </p:txBody>
      </p:sp>
      <p:sp>
        <p:nvSpPr>
          <p:cNvPr id="515" name="Google Shape;515;p2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13</a:t>
            </a:r>
            <a:endParaRPr sz="1400" b="0" i="0" u="none" strike="noStrike" cap="none">
              <a:solidFill>
                <a:srgbClr val="707070"/>
              </a:solidFill>
              <a:latin typeface="Fira Code"/>
              <a:ea typeface="Fira Code"/>
              <a:cs typeface="Fira Code"/>
              <a:sym typeface="Fira Code"/>
            </a:endParaRPr>
          </a:p>
        </p:txBody>
      </p:sp>
      <p:sp>
        <p:nvSpPr>
          <p:cNvPr id="516" name="Google Shape;516;p2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707070"/>
                </a:solidFill>
                <a:latin typeface="Fira Code"/>
                <a:ea typeface="Fira Code"/>
                <a:cs typeface="Fira Code"/>
                <a:sym typeface="Fira Code"/>
              </a:rPr>
              <a:t>14</a:t>
            </a:r>
            <a:endParaRPr sz="1400" b="0" i="0" u="none" strike="noStrike" cap="none">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8"/>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Γλώσσα</a:t>
            </a:r>
            <a:r>
              <a:rPr lang="en">
                <a:solidFill>
                  <a:schemeClr val="accent2"/>
                </a:solidFill>
              </a:rPr>
              <a:t>‘Προγραμματισμού’: </a:t>
            </a:r>
            <a:r>
              <a:rPr lang="en">
                <a:solidFill>
                  <a:schemeClr val="accent3"/>
                </a:solidFill>
              </a:rPr>
              <a:t>{</a:t>
            </a:r>
            <a:endParaRPr>
              <a:solidFill>
                <a:schemeClr val="accent3"/>
              </a:solidFill>
            </a:endParaRPr>
          </a:p>
        </p:txBody>
      </p:sp>
      <p:sp>
        <p:nvSpPr>
          <p:cNvPr id="522" name="Google Shape;522;p28"/>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&lt; Εισηγητής: Νίκος Κούκος &gt;</a:t>
            </a:r>
            <a:endParaRPr/>
          </a:p>
        </p:txBody>
      </p:sp>
      <p:sp>
        <p:nvSpPr>
          <p:cNvPr id="523" name="Google Shape;523;p28"/>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ΕΚΠΑΙΔΕΥΤΙΚΟΣ ΟΜΙΛΟΣ ΕΥΔΟΚΙΜΟΣ</a:t>
            </a:r>
            <a:endParaRPr sz="1400">
              <a:solidFill>
                <a:schemeClr val="accent3"/>
              </a:solidFill>
            </a:endParaRPr>
          </a:p>
        </p:txBody>
      </p:sp>
      <p:sp>
        <p:nvSpPr>
          <p:cNvPr id="524" name="Google Shape;524;p28"/>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a:t>
            </a:r>
            <a:r>
              <a:rPr lang="en">
                <a:solidFill>
                  <a:schemeClr val="accent1"/>
                </a:solidFill>
              </a:rPr>
              <a:t>Python</a:t>
            </a:r>
            <a:r>
              <a:rPr lang="en">
                <a:solidFill>
                  <a:schemeClr val="accent6"/>
                </a:solidFill>
              </a:rPr>
              <a:t>] </a:t>
            </a:r>
            <a:endParaRPr>
              <a:solidFill>
                <a:schemeClr val="accent6"/>
              </a:solidFill>
            </a:endParaRPr>
          </a:p>
        </p:txBody>
      </p:sp>
      <p:grpSp>
        <p:nvGrpSpPr>
          <p:cNvPr id="525" name="Google Shape;525;p28"/>
          <p:cNvGrpSpPr/>
          <p:nvPr/>
        </p:nvGrpSpPr>
        <p:grpSpPr>
          <a:xfrm>
            <a:off x="1413525" y="1759900"/>
            <a:ext cx="506100" cy="2444350"/>
            <a:chOff x="1413525" y="1759900"/>
            <a:chExt cx="506100" cy="2444350"/>
          </a:xfrm>
        </p:grpSpPr>
        <p:cxnSp>
          <p:nvCxnSpPr>
            <p:cNvPr id="526" name="Google Shape;526;p28"/>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527" name="Google Shape;527;p28"/>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28" name="Google Shape;528;p28"/>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29" name="Google Shape;529;p28"/>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30" name="Google Shape;530;p28"/>
          <p:cNvSpPr txBox="1">
            <a:spLocks noGrp="1"/>
          </p:cNvSpPr>
          <p:nvPr>
            <p:ph type="subTitle" idx="1"/>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31" name="Google Shape;531;p28"/>
          <p:cNvSpPr txBox="1">
            <a:spLocks noGrp="1"/>
          </p:cNvSpPr>
          <p:nvPr>
            <p:ph type="subTitle" idx="1"/>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grpSp>
        <p:nvGrpSpPr>
          <p:cNvPr id="532" name="Google Shape;532;p28"/>
          <p:cNvGrpSpPr/>
          <p:nvPr/>
        </p:nvGrpSpPr>
        <p:grpSpPr>
          <a:xfrm>
            <a:off x="7351658" y="687818"/>
            <a:ext cx="365770" cy="365752"/>
            <a:chOff x="2806813" y="5231175"/>
            <a:chExt cx="295500" cy="292625"/>
          </a:xfrm>
        </p:grpSpPr>
        <p:sp>
          <p:nvSpPr>
            <p:cNvPr id="533" name="Google Shape;533;p28"/>
            <p:cNvSpPr/>
            <p:nvPr/>
          </p:nvSpPr>
          <p:spPr>
            <a:xfrm>
              <a:off x="3034838" y="5258150"/>
              <a:ext cx="46000" cy="229925"/>
            </a:xfrm>
            <a:custGeom>
              <a:avLst/>
              <a:gdLst/>
              <a:ahLst/>
              <a:cxnLst/>
              <a:rect l="l" t="t" r="r" b="b"/>
              <a:pathLst>
                <a:path w="1840" h="9197" extrusionOk="0">
                  <a:moveTo>
                    <a:pt x="0" y="0"/>
                  </a:moveTo>
                  <a:lnTo>
                    <a:pt x="0" y="9197"/>
                  </a:lnTo>
                  <a:lnTo>
                    <a:pt x="1839" y="9197"/>
                  </a:lnTo>
                  <a:lnTo>
                    <a:pt x="1839" y="0"/>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2954238" y="5326875"/>
              <a:ext cx="46000" cy="161200"/>
            </a:xfrm>
            <a:custGeom>
              <a:avLst/>
              <a:gdLst/>
              <a:ahLst/>
              <a:cxnLst/>
              <a:rect l="l" t="t" r="r" b="b"/>
              <a:pathLst>
                <a:path w="1840" h="6448" extrusionOk="0">
                  <a:moveTo>
                    <a:pt x="1" y="1"/>
                  </a:moveTo>
                  <a:lnTo>
                    <a:pt x="1" y="6448"/>
                  </a:lnTo>
                  <a:lnTo>
                    <a:pt x="1840" y="6448"/>
                  </a:lnTo>
                  <a:lnTo>
                    <a:pt x="1840"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2873663" y="5396100"/>
              <a:ext cx="46000" cy="91975"/>
            </a:xfrm>
            <a:custGeom>
              <a:avLst/>
              <a:gdLst/>
              <a:ahLst/>
              <a:cxnLst/>
              <a:rect l="l" t="t" r="r" b="b"/>
              <a:pathLst>
                <a:path w="1840" h="3679" extrusionOk="0">
                  <a:moveTo>
                    <a:pt x="0" y="0"/>
                  </a:moveTo>
                  <a:lnTo>
                    <a:pt x="0" y="3679"/>
                  </a:lnTo>
                  <a:lnTo>
                    <a:pt x="1839" y="3679"/>
                  </a:lnTo>
                  <a:lnTo>
                    <a:pt x="1839" y="0"/>
                  </a:ln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051888" y="5302000"/>
              <a:ext cx="12425" cy="11725"/>
            </a:xfrm>
            <a:custGeom>
              <a:avLst/>
              <a:gdLst/>
              <a:ahLst/>
              <a:cxnLst/>
              <a:rect l="l" t="t" r="r" b="b"/>
              <a:pathLst>
                <a:path w="497" h="469" extrusionOk="0">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2806813" y="5231175"/>
              <a:ext cx="295500" cy="292625"/>
            </a:xfrm>
            <a:custGeom>
              <a:avLst/>
              <a:gdLst/>
              <a:ahLst/>
              <a:cxnLst/>
              <a:rect l="l" t="t" r="r" b="b"/>
              <a:pathLst>
                <a:path w="11820" h="11705" extrusionOk="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051888" y="5326000"/>
              <a:ext cx="11875" cy="44925"/>
            </a:xfrm>
            <a:custGeom>
              <a:avLst/>
              <a:gdLst/>
              <a:ahLst/>
              <a:cxnLst/>
              <a:rect l="l" t="t" r="r" b="b"/>
              <a:pathLst>
                <a:path w="475" h="1797" extrusionOk="0">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28"/>
          <p:cNvSpPr txBox="1"/>
          <p:nvPr/>
        </p:nvSpPr>
        <p:spPr>
          <a:xfrm>
            <a:off x="7754825" y="640300"/>
            <a:ext cx="1266600" cy="46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Fira Code"/>
                <a:ea typeface="Fira Code"/>
                <a:cs typeface="Fira Code"/>
                <a:sym typeface="Fira Code"/>
              </a:rPr>
              <a:t>[</a:t>
            </a:r>
            <a:r>
              <a:rPr lang="en" sz="1000">
                <a:solidFill>
                  <a:srgbClr val="DBA0DB"/>
                </a:solidFill>
                <a:latin typeface="Fira Code"/>
                <a:ea typeface="Fira Code"/>
                <a:cs typeface="Fira Code"/>
                <a:sym typeface="Fira Code"/>
              </a:rPr>
              <a:t>36η Εβδομάδα</a:t>
            </a:r>
            <a:r>
              <a:rPr lang="en" sz="1000">
                <a:solidFill>
                  <a:srgbClr val="FFFFFF"/>
                </a:solidFill>
                <a:latin typeface="Fira Code"/>
                <a:ea typeface="Fira Code"/>
                <a:cs typeface="Fira Code"/>
                <a:sym typeface="Fira Code"/>
              </a:rPr>
              <a:t>] </a:t>
            </a:r>
            <a:endParaRPr sz="1000">
              <a:solidFill>
                <a:srgbClr val="FFFFFF"/>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37"/>
          <p:cNvSpPr txBox="1">
            <a:spLocks noGrp="1"/>
          </p:cNvSpPr>
          <p:nvPr>
            <p:ph type="title" idx="2"/>
          </p:nvPr>
        </p:nvSpPr>
        <p:spPr>
          <a:xfrm>
            <a:off x="2683200" y="615950"/>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Εισαγωγή εικόνων </a:t>
            </a:r>
            <a:r>
              <a:rPr lang="en" sz="2700">
                <a:solidFill>
                  <a:schemeClr val="accent3"/>
                </a:solidFill>
              </a:rPr>
              <a:t>– </a:t>
            </a:r>
            <a:r>
              <a:rPr lang="en" sz="2700">
                <a:solidFill>
                  <a:schemeClr val="lt2"/>
                </a:solidFill>
              </a:rPr>
              <a:t>Βήμα 3</a:t>
            </a:r>
            <a:r>
              <a:rPr lang="en" sz="2700">
                <a:solidFill>
                  <a:schemeClr val="accent6"/>
                </a:solidFill>
              </a:rPr>
              <a:t>]</a:t>
            </a:r>
            <a:r>
              <a:rPr lang="en" sz="2700">
                <a:solidFill>
                  <a:schemeClr val="accent1"/>
                </a:solidFill>
              </a:rPr>
              <a:t> </a:t>
            </a:r>
            <a:endParaRPr sz="2700">
              <a:solidFill>
                <a:schemeClr val="accent3"/>
              </a:solidFill>
            </a:endParaRPr>
          </a:p>
        </p:txBody>
      </p:sp>
      <p:sp>
        <p:nvSpPr>
          <p:cNvPr id="648" name="Google Shape;648;p37"/>
          <p:cNvSpPr txBox="1"/>
          <p:nvPr/>
        </p:nvSpPr>
        <p:spPr>
          <a:xfrm>
            <a:off x="156600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9" name="Google Shape;649;p37"/>
          <p:cNvCxnSpPr>
            <a:endCxn id="648" idx="0"/>
          </p:cNvCxnSpPr>
          <p:nvPr/>
        </p:nvCxnSpPr>
        <p:spPr>
          <a:xfrm flipH="1">
            <a:off x="1819050" y="17772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50" name="Google Shape;650;p37"/>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51" name="Google Shape;651;p37"/>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52" name="Google Shape;652;p37"/>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53" name="Google Shape;653;p37"/>
          <p:cNvSpPr txBox="1">
            <a:spLocks noGrp="1"/>
          </p:cNvSpPr>
          <p:nvPr>
            <p:ph type="title"/>
          </p:nvPr>
        </p:nvSpPr>
        <p:spPr>
          <a:xfrm flipH="1">
            <a:off x="954900" y="67267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36.1.6</a:t>
            </a:r>
            <a:r>
              <a:rPr lang="en" sz="5000">
                <a:solidFill>
                  <a:schemeClr val="accent6"/>
                </a:solidFill>
              </a:rPr>
              <a:t>{</a:t>
            </a:r>
            <a:endParaRPr sz="5000">
              <a:solidFill>
                <a:schemeClr val="accent6"/>
              </a:solidFill>
            </a:endParaRPr>
          </a:p>
        </p:txBody>
      </p:sp>
      <p:sp>
        <p:nvSpPr>
          <p:cNvPr id="654" name="Google Shape;654;p37"/>
          <p:cNvSpPr txBox="1">
            <a:spLocks noGrp="1"/>
          </p:cNvSpPr>
          <p:nvPr>
            <p:ph type="subTitle" idx="4294967295"/>
          </p:nvPr>
        </p:nvSpPr>
        <p:spPr>
          <a:xfrm>
            <a:off x="2683200" y="2820450"/>
            <a:ext cx="59460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300">
                <a:solidFill>
                  <a:schemeClr val="accent3"/>
                </a:solidFill>
              </a:rPr>
              <a:t>Μέχρι εδώ, έχουμε ένα παράθυρο του παιχνιδιού που μπορούμε να το κλείσουμε πατώντας ένα πλήκτρο. Στο τέλος αυτού του βήματος, θα εμφανίσουμε μια εικόνα σε αυτό το παράθυρο.</a:t>
            </a:r>
            <a:endParaRPr sz="1300">
              <a:solidFill>
                <a:schemeClr val="accent3"/>
              </a:solidFill>
            </a:endParaRPr>
          </a:p>
          <a:p>
            <a:pPr marL="0" lvl="0" indent="0" algn="l" rtl="0">
              <a:lnSpc>
                <a:spcPct val="115000"/>
              </a:lnSpc>
              <a:spcBef>
                <a:spcPts val="1200"/>
              </a:spcBef>
              <a:spcAft>
                <a:spcPts val="1200"/>
              </a:spcAft>
              <a:buNone/>
            </a:pPr>
            <a:r>
              <a:rPr lang="en" sz="1300">
                <a:solidFill>
                  <a:schemeClr val="accent3"/>
                </a:solidFill>
              </a:rPr>
              <a:t>Καθώς το παιχνίδι μας μεγαλώνει, είναι σημαντικό να διατηρεί τη σωστή δομή. Δημιουργούμε λοιπόν έναν φάκελο με το όνομα assets και, μέσα σε αυτόν, έναν άλλο με το όνομα sprites. Εκεί θα βάλουμε όλα τα sprites που θα χρησιμοποιεί το παιχνίδι μας. Επίσης, δημιουργούμε ακόμα ένα αρχείο utils.py, το οποίο θα περιέχει όλες τις επαναχρησιμοποιήσιμες μεθόδους.</a:t>
            </a:r>
            <a:endParaRPr sz="130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8"/>
          <p:cNvSpPr txBox="1">
            <a:spLocks noGrp="1"/>
          </p:cNvSpPr>
          <p:nvPr>
            <p:ph type="title" idx="2"/>
          </p:nvPr>
        </p:nvSpPr>
        <p:spPr>
          <a:xfrm>
            <a:off x="2683200" y="754100"/>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Εισαγωγή αντικειμένων </a:t>
            </a:r>
            <a:r>
              <a:rPr lang="en" sz="2700">
                <a:solidFill>
                  <a:schemeClr val="accent3"/>
                </a:solidFill>
              </a:rPr>
              <a:t>– </a:t>
            </a:r>
            <a:r>
              <a:rPr lang="en" sz="2700">
                <a:solidFill>
                  <a:schemeClr val="lt2"/>
                </a:solidFill>
              </a:rPr>
              <a:t>Βήμα 4</a:t>
            </a:r>
            <a:r>
              <a:rPr lang="en" sz="2700">
                <a:solidFill>
                  <a:schemeClr val="accent6"/>
                </a:solidFill>
              </a:rPr>
              <a:t>]</a:t>
            </a:r>
            <a:r>
              <a:rPr lang="en" sz="2700">
                <a:solidFill>
                  <a:schemeClr val="accent1"/>
                </a:solidFill>
              </a:rPr>
              <a:t> </a:t>
            </a:r>
            <a:endParaRPr sz="2700">
              <a:solidFill>
                <a:schemeClr val="accent3"/>
              </a:solidFill>
            </a:endParaRPr>
          </a:p>
        </p:txBody>
      </p:sp>
      <p:sp>
        <p:nvSpPr>
          <p:cNvPr id="660" name="Google Shape;660;p38"/>
          <p:cNvSpPr txBox="1"/>
          <p:nvPr/>
        </p:nvSpPr>
        <p:spPr>
          <a:xfrm>
            <a:off x="156600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61" name="Google Shape;661;p38"/>
          <p:cNvCxnSpPr>
            <a:endCxn id="660" idx="0"/>
          </p:cNvCxnSpPr>
          <p:nvPr/>
        </p:nvCxnSpPr>
        <p:spPr>
          <a:xfrm flipH="1">
            <a:off x="1819050" y="17772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62" name="Google Shape;662;p3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63" name="Google Shape;663;p38"/>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64" name="Google Shape;664;p38"/>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65" name="Google Shape;665;p38"/>
          <p:cNvSpPr txBox="1">
            <a:spLocks noGrp="1"/>
          </p:cNvSpPr>
          <p:nvPr>
            <p:ph type="title"/>
          </p:nvPr>
        </p:nvSpPr>
        <p:spPr>
          <a:xfrm flipH="1">
            <a:off x="954900" y="67267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36.1.7</a:t>
            </a:r>
            <a:r>
              <a:rPr lang="en" sz="5000">
                <a:solidFill>
                  <a:schemeClr val="accent6"/>
                </a:solidFill>
              </a:rPr>
              <a:t>{</a:t>
            </a:r>
            <a:endParaRPr sz="5000">
              <a:solidFill>
                <a:schemeClr val="accent6"/>
              </a:solidFill>
            </a:endParaRPr>
          </a:p>
        </p:txBody>
      </p:sp>
      <p:sp>
        <p:nvSpPr>
          <p:cNvPr id="666" name="Google Shape;666;p38"/>
          <p:cNvSpPr txBox="1">
            <a:spLocks noGrp="1"/>
          </p:cNvSpPr>
          <p:nvPr>
            <p:ph type="subTitle" idx="4294967295"/>
          </p:nvPr>
        </p:nvSpPr>
        <p:spPr>
          <a:xfrm>
            <a:off x="2124000" y="2501625"/>
            <a:ext cx="68121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1600">
                <a:solidFill>
                  <a:schemeClr val="accent3"/>
                </a:solidFill>
              </a:rPr>
              <a:t>Χρειαζόμαστε κι άλλα βασικά αντικείμενα στο παιχνίδι μας. Θα δημιουργήσουμε μια κλάση που αντιπροσωπεύει άλλα αντικείμενα του παιχνιδιού με δυνατότητα σχεδίασης και θα τη χρησιμοποιήσουμε για να φτιάξουμε και να χρησιμοποιήσουμε ένα διαστημόπλοιο και έναν αστεροειδή.</a:t>
            </a:r>
            <a:endParaRPr sz="160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9"/>
          <p:cNvSpPr txBox="1">
            <a:spLocks noGrp="1"/>
          </p:cNvSpPr>
          <p:nvPr>
            <p:ph type="title" idx="2"/>
          </p:nvPr>
        </p:nvSpPr>
        <p:spPr>
          <a:xfrm>
            <a:off x="2666338" y="673225"/>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Έλεγχος της ταχύτητας εκτέλεσης </a:t>
            </a:r>
            <a:r>
              <a:rPr lang="en" sz="2700">
                <a:solidFill>
                  <a:schemeClr val="accent3"/>
                </a:solidFill>
              </a:rPr>
              <a:t>– </a:t>
            </a:r>
            <a:r>
              <a:rPr lang="en" sz="2700">
                <a:solidFill>
                  <a:schemeClr val="lt2"/>
                </a:solidFill>
              </a:rPr>
              <a:t>Βήμα 5.1</a:t>
            </a:r>
            <a:r>
              <a:rPr lang="en" sz="2700">
                <a:solidFill>
                  <a:schemeClr val="accent6"/>
                </a:solidFill>
              </a:rPr>
              <a:t>]</a:t>
            </a:r>
            <a:r>
              <a:rPr lang="en" sz="2700">
                <a:solidFill>
                  <a:schemeClr val="accent1"/>
                </a:solidFill>
              </a:rPr>
              <a:t> </a:t>
            </a:r>
            <a:endParaRPr sz="2700">
              <a:solidFill>
                <a:schemeClr val="accent3"/>
              </a:solidFill>
            </a:endParaRPr>
          </a:p>
        </p:txBody>
      </p:sp>
      <p:sp>
        <p:nvSpPr>
          <p:cNvPr id="672" name="Google Shape;672;p39"/>
          <p:cNvSpPr txBox="1"/>
          <p:nvPr/>
        </p:nvSpPr>
        <p:spPr>
          <a:xfrm>
            <a:off x="1549138" y="3495050"/>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73" name="Google Shape;673;p39"/>
          <p:cNvCxnSpPr>
            <a:endCxn id="672" idx="0"/>
          </p:cNvCxnSpPr>
          <p:nvPr/>
        </p:nvCxnSpPr>
        <p:spPr>
          <a:xfrm flipH="1">
            <a:off x="1802188" y="1685750"/>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74" name="Google Shape;674;p39"/>
          <p:cNvSpPr txBox="1">
            <a:spLocks noGrp="1"/>
          </p:cNvSpPr>
          <p:nvPr>
            <p:ph type="subTitle" idx="4294967295"/>
          </p:nvPr>
        </p:nvSpPr>
        <p:spPr>
          <a:xfrm>
            <a:off x="693263" y="4603200"/>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75" name="Google Shape;675;p39"/>
          <p:cNvSpPr txBox="1">
            <a:spLocks noGrp="1"/>
          </p:cNvSpPr>
          <p:nvPr>
            <p:ph type="subTitle" idx="4294967295"/>
          </p:nvPr>
        </p:nvSpPr>
        <p:spPr>
          <a:xfrm>
            <a:off x="86388" y="0"/>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76" name="Google Shape;676;p39"/>
          <p:cNvSpPr txBox="1">
            <a:spLocks noGrp="1"/>
          </p:cNvSpPr>
          <p:nvPr>
            <p:ph type="subTitle" idx="4294967295"/>
          </p:nvPr>
        </p:nvSpPr>
        <p:spPr>
          <a:xfrm>
            <a:off x="4485613" y="7550"/>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77" name="Google Shape;677;p39"/>
          <p:cNvSpPr txBox="1">
            <a:spLocks noGrp="1"/>
          </p:cNvSpPr>
          <p:nvPr>
            <p:ph type="title"/>
          </p:nvPr>
        </p:nvSpPr>
        <p:spPr>
          <a:xfrm flipH="1">
            <a:off x="938038" y="581150"/>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36.1.8</a:t>
            </a:r>
            <a:r>
              <a:rPr lang="en" sz="5000">
                <a:solidFill>
                  <a:schemeClr val="accent6"/>
                </a:solidFill>
              </a:rPr>
              <a:t>{</a:t>
            </a:r>
            <a:endParaRPr sz="5000">
              <a:solidFill>
                <a:schemeClr val="accent6"/>
              </a:solidFill>
            </a:endParaRPr>
          </a:p>
        </p:txBody>
      </p:sp>
      <p:sp>
        <p:nvSpPr>
          <p:cNvPr id="678" name="Google Shape;678;p39"/>
          <p:cNvSpPr txBox="1">
            <a:spLocks noGrp="1"/>
          </p:cNvSpPr>
          <p:nvPr>
            <p:ph type="subTitle" idx="4294967295"/>
          </p:nvPr>
        </p:nvSpPr>
        <p:spPr>
          <a:xfrm>
            <a:off x="2193584" y="2728925"/>
            <a:ext cx="67257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600">
                <a:solidFill>
                  <a:schemeClr val="accent3"/>
                </a:solidFill>
              </a:rPr>
              <a:t>Θέλουμε το παιχνίδι μας να τρέχει με σταθερό αριθμό καρέ ανά δευτερόλεπτο (FPS)  σε κάθε υπολογιστή, ανεξάρτητα από τις δυνατότητές του.</a:t>
            </a:r>
            <a:endParaRPr sz="1600">
              <a:solidFill>
                <a:schemeClr val="accent3"/>
              </a:solidFill>
            </a:endParaRPr>
          </a:p>
          <a:p>
            <a:pPr marL="0" lvl="0" indent="0" algn="l" rtl="0">
              <a:lnSpc>
                <a:spcPct val="115000"/>
              </a:lnSpc>
              <a:spcBef>
                <a:spcPts val="1200"/>
              </a:spcBef>
              <a:spcAft>
                <a:spcPts val="0"/>
              </a:spcAft>
              <a:buNone/>
            </a:pPr>
            <a:r>
              <a:rPr lang="en" sz="1600">
                <a:solidFill>
                  <a:schemeClr val="accent3"/>
                </a:solidFill>
              </a:rPr>
              <a:t>Ευτυχώς, η Pygame μπορεί να το φροντίσει αυτό.</a:t>
            </a:r>
            <a:endParaRPr sz="1600">
              <a:solidFill>
                <a:schemeClr val="accent3"/>
              </a:solidFill>
            </a:endParaRPr>
          </a:p>
          <a:p>
            <a:pPr marL="0" lvl="0" indent="0" algn="l" rtl="0">
              <a:lnSpc>
                <a:spcPct val="115000"/>
              </a:lnSpc>
              <a:spcBef>
                <a:spcPts val="1200"/>
              </a:spcBef>
              <a:spcAft>
                <a:spcPts val="1200"/>
              </a:spcAft>
              <a:buNone/>
            </a:pPr>
            <a:r>
              <a:rPr lang="en" sz="1600">
                <a:solidFill>
                  <a:schemeClr val="accent3"/>
                </a:solidFill>
              </a:rPr>
              <a:t>Διαθέτει τη κλάση pygame.time.Clock με μια μέθοδο tick(). Αυτή η μέθοδος θα περιμένει τόσο ώστε να ταιριάζει με την επιθυμητή τιμή FPS, που μεταβιβάζεται ως όρισμα.</a:t>
            </a:r>
            <a:endParaRPr sz="160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0"/>
          <p:cNvSpPr txBox="1">
            <a:spLocks noGrp="1"/>
          </p:cNvSpPr>
          <p:nvPr>
            <p:ph type="title" idx="2"/>
          </p:nvPr>
        </p:nvSpPr>
        <p:spPr>
          <a:xfrm>
            <a:off x="2666338" y="524425"/>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Δημιουργία του διαστημοπλοίου  </a:t>
            </a:r>
            <a:r>
              <a:rPr lang="en" sz="2700">
                <a:solidFill>
                  <a:schemeClr val="accent3"/>
                </a:solidFill>
              </a:rPr>
              <a:t>– </a:t>
            </a:r>
            <a:r>
              <a:rPr lang="en" sz="2700">
                <a:solidFill>
                  <a:schemeClr val="lt2"/>
                </a:solidFill>
              </a:rPr>
              <a:t>Βήμα 5.2</a:t>
            </a:r>
            <a:r>
              <a:rPr lang="en" sz="2700">
                <a:solidFill>
                  <a:schemeClr val="accent6"/>
                </a:solidFill>
              </a:rPr>
              <a:t>]</a:t>
            </a:r>
            <a:r>
              <a:rPr lang="en" sz="2700">
                <a:solidFill>
                  <a:schemeClr val="accent1"/>
                </a:solidFill>
              </a:rPr>
              <a:t> </a:t>
            </a:r>
            <a:endParaRPr sz="2700">
              <a:solidFill>
                <a:schemeClr val="accent3"/>
              </a:solidFill>
            </a:endParaRPr>
          </a:p>
        </p:txBody>
      </p:sp>
      <p:sp>
        <p:nvSpPr>
          <p:cNvPr id="684" name="Google Shape;684;p40"/>
          <p:cNvSpPr txBox="1"/>
          <p:nvPr/>
        </p:nvSpPr>
        <p:spPr>
          <a:xfrm>
            <a:off x="1549138" y="3495050"/>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85" name="Google Shape;685;p40"/>
          <p:cNvCxnSpPr>
            <a:endCxn id="684" idx="0"/>
          </p:cNvCxnSpPr>
          <p:nvPr/>
        </p:nvCxnSpPr>
        <p:spPr>
          <a:xfrm flipH="1">
            <a:off x="1802188" y="1685750"/>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86" name="Google Shape;686;p40"/>
          <p:cNvSpPr txBox="1">
            <a:spLocks noGrp="1"/>
          </p:cNvSpPr>
          <p:nvPr>
            <p:ph type="subTitle" idx="4294967295"/>
          </p:nvPr>
        </p:nvSpPr>
        <p:spPr>
          <a:xfrm>
            <a:off x="693263" y="4603200"/>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87" name="Google Shape;687;p40"/>
          <p:cNvSpPr txBox="1">
            <a:spLocks noGrp="1"/>
          </p:cNvSpPr>
          <p:nvPr>
            <p:ph type="subTitle" idx="4294967295"/>
          </p:nvPr>
        </p:nvSpPr>
        <p:spPr>
          <a:xfrm>
            <a:off x="86388" y="0"/>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88" name="Google Shape;688;p40"/>
          <p:cNvSpPr txBox="1">
            <a:spLocks noGrp="1"/>
          </p:cNvSpPr>
          <p:nvPr>
            <p:ph type="subTitle" idx="4294967295"/>
          </p:nvPr>
        </p:nvSpPr>
        <p:spPr>
          <a:xfrm>
            <a:off x="4485613" y="7550"/>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89" name="Google Shape;689;p40"/>
          <p:cNvSpPr txBox="1">
            <a:spLocks noGrp="1"/>
          </p:cNvSpPr>
          <p:nvPr>
            <p:ph type="title"/>
          </p:nvPr>
        </p:nvSpPr>
        <p:spPr>
          <a:xfrm flipH="1">
            <a:off x="938001" y="581150"/>
            <a:ext cx="181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36.1.9</a:t>
            </a:r>
            <a:r>
              <a:rPr lang="en" sz="5000">
                <a:solidFill>
                  <a:schemeClr val="accent6"/>
                </a:solidFill>
              </a:rPr>
              <a:t>{</a:t>
            </a:r>
            <a:endParaRPr sz="5000">
              <a:solidFill>
                <a:schemeClr val="accent6"/>
              </a:solidFill>
            </a:endParaRPr>
          </a:p>
        </p:txBody>
      </p:sp>
      <p:sp>
        <p:nvSpPr>
          <p:cNvPr id="690" name="Google Shape;690;p40"/>
          <p:cNvSpPr txBox="1"/>
          <p:nvPr/>
        </p:nvSpPr>
        <p:spPr>
          <a:xfrm>
            <a:off x="2666350" y="1445275"/>
            <a:ext cx="6101100" cy="26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Fira Code"/>
                <a:ea typeface="Fira Code"/>
                <a:cs typeface="Fira Code"/>
                <a:sym typeface="Fira Code"/>
              </a:rPr>
              <a:t>Η GameObject, έχει μια γενική λογική που μπορεί να χρησιμοποιηθεί ξανά από διαφορετικά αντικείμενα του παιχνιδιού, μέσω της κληρονομικότητας. Ωστόσο, κάθε αντικείμενο θα εφαρμόσει επίσης τη δική του λογική. Το διαστημόπλοιο, για παράδειγμα, αναμένεται να περιστρέφεται και να επιταχύνει. Θα ρίχνει και σφαίρες, αλλά αυτό έρχεται αργότερα.</a:t>
            </a:r>
            <a:endParaRPr sz="1500">
              <a:solidFill>
                <a:schemeClr val="accent3"/>
              </a:solidFill>
              <a:latin typeface="Fira Code"/>
              <a:ea typeface="Fira Code"/>
              <a:cs typeface="Fira Code"/>
              <a:sym typeface="Fira Code"/>
            </a:endParaRPr>
          </a:p>
          <a:p>
            <a:pPr marL="0" lvl="0" indent="0" algn="l" rtl="0">
              <a:spcBef>
                <a:spcPts val="0"/>
              </a:spcBef>
              <a:spcAft>
                <a:spcPts val="0"/>
              </a:spcAft>
              <a:buNone/>
            </a:pPr>
            <a:endParaRPr sz="1500">
              <a:solidFill>
                <a:schemeClr val="accent3"/>
              </a:solidFill>
              <a:latin typeface="Fira Code"/>
              <a:ea typeface="Fira Code"/>
              <a:cs typeface="Fira Code"/>
              <a:sym typeface="Fira Code"/>
            </a:endParaRPr>
          </a:p>
          <a:p>
            <a:pPr marL="0" lvl="0" indent="0" algn="l" rtl="0">
              <a:spcBef>
                <a:spcPts val="0"/>
              </a:spcBef>
              <a:spcAft>
                <a:spcPts val="0"/>
              </a:spcAft>
              <a:buNone/>
            </a:pPr>
            <a:r>
              <a:rPr lang="en" sz="1500">
                <a:solidFill>
                  <a:schemeClr val="accent3"/>
                </a:solidFill>
                <a:latin typeface="Fira Code"/>
                <a:ea typeface="Fira Code"/>
                <a:cs typeface="Fira Code"/>
                <a:sym typeface="Fira Code"/>
              </a:rPr>
              <a:t>Δημιουργία κλάσης Spaceship</a:t>
            </a:r>
            <a:endParaRPr sz="1500">
              <a:solidFill>
                <a:schemeClr val="accent3"/>
              </a:solidFill>
              <a:latin typeface="Fira Code"/>
              <a:ea typeface="Fira Code"/>
              <a:cs typeface="Fira Code"/>
              <a:sym typeface="Fira Code"/>
            </a:endParaRPr>
          </a:p>
          <a:p>
            <a:pPr marL="0" lvl="0" indent="0" algn="l" rtl="0">
              <a:spcBef>
                <a:spcPts val="0"/>
              </a:spcBef>
              <a:spcAft>
                <a:spcPts val="0"/>
              </a:spcAft>
              <a:buNone/>
            </a:pPr>
            <a:r>
              <a:rPr lang="en" sz="1500">
                <a:solidFill>
                  <a:schemeClr val="accent3"/>
                </a:solidFill>
                <a:latin typeface="Fira Code"/>
                <a:ea typeface="Fira Code"/>
                <a:cs typeface="Fira Code"/>
                <a:sym typeface="Fira Code"/>
              </a:rPr>
              <a:t>…….</a:t>
            </a:r>
            <a:endParaRPr sz="1500">
              <a:solidFill>
                <a:schemeClr val="accent3"/>
              </a:solidFill>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1"/>
          <p:cNvSpPr txBox="1">
            <a:spLocks noGrp="1"/>
          </p:cNvSpPr>
          <p:nvPr>
            <p:ph type="title" idx="2"/>
          </p:nvPr>
        </p:nvSpPr>
        <p:spPr>
          <a:xfrm>
            <a:off x="2869300" y="807425"/>
            <a:ext cx="590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Περιστροφή του διαστημοπλοίου</a:t>
            </a:r>
            <a:r>
              <a:rPr lang="en" sz="2700">
                <a:solidFill>
                  <a:schemeClr val="accent1"/>
                </a:solidFill>
              </a:rPr>
              <a:t>  </a:t>
            </a:r>
            <a:r>
              <a:rPr lang="en" sz="2700">
                <a:solidFill>
                  <a:schemeClr val="accent3"/>
                </a:solidFill>
              </a:rPr>
              <a:t>– </a:t>
            </a:r>
            <a:r>
              <a:rPr lang="en" sz="2700">
                <a:solidFill>
                  <a:schemeClr val="lt2"/>
                </a:solidFill>
              </a:rPr>
              <a:t>Βήμα 5.3</a:t>
            </a:r>
            <a:r>
              <a:rPr lang="en" sz="2700">
                <a:solidFill>
                  <a:schemeClr val="accent6"/>
                </a:solidFill>
              </a:rPr>
              <a:t>]</a:t>
            </a:r>
            <a:r>
              <a:rPr lang="en" sz="2700">
                <a:solidFill>
                  <a:schemeClr val="accent1"/>
                </a:solidFill>
              </a:rPr>
              <a:t> </a:t>
            </a:r>
            <a:endParaRPr sz="2700">
              <a:solidFill>
                <a:schemeClr val="accent3"/>
              </a:solidFill>
            </a:endParaRPr>
          </a:p>
        </p:txBody>
      </p:sp>
      <p:sp>
        <p:nvSpPr>
          <p:cNvPr id="696" name="Google Shape;696;p41"/>
          <p:cNvSpPr txBox="1"/>
          <p:nvPr/>
        </p:nvSpPr>
        <p:spPr>
          <a:xfrm>
            <a:off x="1591850" y="35671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97" name="Google Shape;697;p41"/>
          <p:cNvCxnSpPr>
            <a:endCxn id="696" idx="0"/>
          </p:cNvCxnSpPr>
          <p:nvPr/>
        </p:nvCxnSpPr>
        <p:spPr>
          <a:xfrm flipH="1">
            <a:off x="1844900" y="17578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98" name="Google Shape;698;p4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99" name="Google Shape;699;p41"/>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00" name="Google Shape;700;p41"/>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01" name="Google Shape;701;p41"/>
          <p:cNvSpPr txBox="1">
            <a:spLocks noGrp="1"/>
          </p:cNvSpPr>
          <p:nvPr>
            <p:ph type="title"/>
          </p:nvPr>
        </p:nvSpPr>
        <p:spPr>
          <a:xfrm flipH="1">
            <a:off x="980800" y="807425"/>
            <a:ext cx="18885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36.1.10</a:t>
            </a:r>
            <a:r>
              <a:rPr lang="en" sz="5000">
                <a:solidFill>
                  <a:schemeClr val="accent6"/>
                </a:solidFill>
              </a:rPr>
              <a:t>{</a:t>
            </a:r>
            <a:endParaRPr sz="5000">
              <a:solidFill>
                <a:schemeClr val="accent6"/>
              </a:solidFill>
            </a:endParaRPr>
          </a:p>
        </p:txBody>
      </p:sp>
      <p:sp>
        <p:nvSpPr>
          <p:cNvPr id="702" name="Google Shape;702;p41"/>
          <p:cNvSpPr txBox="1">
            <a:spLocks noGrp="1"/>
          </p:cNvSpPr>
          <p:nvPr>
            <p:ph type="subTitle" idx="4294967295"/>
          </p:nvPr>
        </p:nvSpPr>
        <p:spPr>
          <a:xfrm>
            <a:off x="2552125" y="2727400"/>
            <a:ext cx="59034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500">
                <a:solidFill>
                  <a:schemeClr val="accent3"/>
                </a:solidFill>
              </a:rPr>
              <a:t>Από προεπιλογή, το διαστημόπλοιο είναι στραμμένο προς τα επάνω, προς το επάνω μέρος της οθόνης. Οι παίκτες θα πρέπει να μπορούν να το περιστρέψουν αριστερά και δεξιά. </a:t>
            </a:r>
            <a:endParaRPr sz="1500">
              <a:solidFill>
                <a:schemeClr val="accent3"/>
              </a:solidFill>
            </a:endParaRPr>
          </a:p>
          <a:p>
            <a:pPr marL="0" lvl="0" indent="0" algn="l" rtl="0">
              <a:lnSpc>
                <a:spcPct val="115000"/>
              </a:lnSpc>
              <a:spcBef>
                <a:spcPts val="1200"/>
              </a:spcBef>
              <a:spcAft>
                <a:spcPts val="0"/>
              </a:spcAft>
              <a:buNone/>
            </a:pPr>
            <a:r>
              <a:rPr lang="en" sz="1500">
                <a:solidFill>
                  <a:schemeClr val="accent3"/>
                </a:solidFill>
              </a:rPr>
              <a:t>Ευτυχώς, η Pygame έχει ενσωματωμένες μεθόδους για την περιστροφή των sprites.</a:t>
            </a:r>
            <a:endParaRPr sz="1500">
              <a:solidFill>
                <a:schemeClr val="accent3"/>
              </a:solidFill>
            </a:endParaRPr>
          </a:p>
          <a:p>
            <a:pPr marL="0" lvl="0" indent="0" algn="l" rtl="0">
              <a:lnSpc>
                <a:spcPct val="115000"/>
              </a:lnSpc>
              <a:spcBef>
                <a:spcPts val="1200"/>
              </a:spcBef>
              <a:spcAft>
                <a:spcPts val="1200"/>
              </a:spcAft>
              <a:buNone/>
            </a:pPr>
            <a:r>
              <a:rPr lang="en" sz="1500">
                <a:solidFill>
                  <a:schemeClr val="accent3"/>
                </a:solidFill>
              </a:rPr>
              <a:t>Αρχικά, δημιουργούμε ένα σταθερό διάνυσμα που ονομάζεται UP στο αρχείο space_rocks/models.py.</a:t>
            </a:r>
            <a:endParaRPr sz="1500">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9"/>
          <p:cNvSpPr txBox="1">
            <a:spLocks noGrp="1"/>
          </p:cNvSpPr>
          <p:nvPr>
            <p:ph type="title"/>
          </p:nvPr>
        </p:nvSpPr>
        <p:spPr>
          <a:xfrm flipH="1">
            <a:off x="962625" y="747250"/>
            <a:ext cx="17283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sz="3000"/>
              <a:t>36.2.0</a:t>
            </a:r>
            <a:r>
              <a:rPr lang="en" sz="5000">
                <a:solidFill>
                  <a:schemeClr val="accent6"/>
                </a:solidFill>
              </a:rPr>
              <a:t>{</a:t>
            </a:r>
            <a:endParaRPr sz="5000">
              <a:solidFill>
                <a:schemeClr val="accent6"/>
              </a:solidFill>
            </a:endParaRPr>
          </a:p>
        </p:txBody>
      </p:sp>
      <p:sp>
        <p:nvSpPr>
          <p:cNvPr id="792" name="Google Shape;792;p49"/>
          <p:cNvSpPr txBox="1">
            <a:spLocks noGrp="1"/>
          </p:cNvSpPr>
          <p:nvPr>
            <p:ph type="title" idx="2"/>
          </p:nvPr>
        </p:nvSpPr>
        <p:spPr>
          <a:xfrm>
            <a:off x="2607600" y="695575"/>
            <a:ext cx="6252900" cy="53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2700">
                <a:solidFill>
                  <a:schemeClr val="accent1"/>
                </a:solidFill>
              </a:rPr>
              <a:t>Άσκηση </a:t>
            </a:r>
            <a:r>
              <a:rPr lang="en" sz="2700">
                <a:solidFill>
                  <a:schemeClr val="accent3"/>
                </a:solidFill>
              </a:rPr>
              <a:t>– </a:t>
            </a:r>
            <a:r>
              <a:rPr lang="en" sz="2700">
                <a:solidFill>
                  <a:schemeClr val="lt2"/>
                </a:solidFill>
              </a:rPr>
              <a:t>Project Φιδάκι</a:t>
            </a:r>
            <a:r>
              <a:rPr lang="en" sz="2700">
                <a:solidFill>
                  <a:schemeClr val="accent1"/>
                </a:solidFill>
              </a:rPr>
              <a:t>	</a:t>
            </a:r>
            <a:endParaRPr sz="2700">
              <a:solidFill>
                <a:schemeClr val="lt2"/>
              </a:solidFill>
            </a:endParaRPr>
          </a:p>
        </p:txBody>
      </p:sp>
      <p:sp>
        <p:nvSpPr>
          <p:cNvPr id="793" name="Google Shape;793;p49"/>
          <p:cNvSpPr txBox="1"/>
          <p:nvPr/>
        </p:nvSpPr>
        <p:spPr>
          <a:xfrm>
            <a:off x="1629825" y="3644175"/>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794" name="Google Shape;794;p49"/>
          <p:cNvCxnSpPr>
            <a:endCxn id="793" idx="0"/>
          </p:cNvCxnSpPr>
          <p:nvPr/>
        </p:nvCxnSpPr>
        <p:spPr>
          <a:xfrm flipH="1">
            <a:off x="1882875" y="1834875"/>
            <a:ext cx="12600" cy="1809300"/>
          </a:xfrm>
          <a:prstGeom prst="straightConnector1">
            <a:avLst/>
          </a:prstGeom>
          <a:noFill/>
          <a:ln w="9525" cap="flat" cmpd="sng">
            <a:solidFill>
              <a:schemeClr val="accent4"/>
            </a:solidFill>
            <a:prstDash val="solid"/>
            <a:round/>
            <a:headEnd type="none" w="sm" len="sm"/>
            <a:tailEnd type="none" w="sm" len="sm"/>
          </a:ln>
        </p:spPr>
      </p:cxnSp>
      <p:sp>
        <p:nvSpPr>
          <p:cNvPr id="795" name="Google Shape;795;p49"/>
          <p:cNvSpPr txBox="1">
            <a:spLocks noGrp="1"/>
          </p:cNvSpPr>
          <p:nvPr>
            <p:ph type="subTitle" idx="4294967295"/>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120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Γλώσσα Προγραμματισμού Python</a:t>
            </a:r>
            <a:endParaRPr sz="1400" b="0" i="0" u="none" strike="noStrike" cap="none">
              <a:solidFill>
                <a:schemeClr val="dk2"/>
              </a:solidFill>
              <a:latin typeface="Fira Code"/>
              <a:ea typeface="Fira Code"/>
              <a:cs typeface="Fira Code"/>
              <a:sym typeface="Fira Code"/>
            </a:endParaRPr>
          </a:p>
        </p:txBody>
      </p:sp>
      <p:sp>
        <p:nvSpPr>
          <p:cNvPr id="796" name="Google Shape;796;p49"/>
          <p:cNvSpPr txBox="1">
            <a:spLocks noGrp="1"/>
          </p:cNvSpPr>
          <p:nvPr>
            <p:ph type="subTitle" idx="4294967295"/>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ex-apostaseos</a:t>
            </a:r>
            <a:r>
              <a:rPr lang="en" sz="1400" b="0" i="0" u="none" strike="noStrike" cap="none">
                <a:solidFill>
                  <a:schemeClr val="accent3"/>
                </a:solidFill>
                <a:latin typeface="Fira Code"/>
                <a:ea typeface="Fira Code"/>
                <a:cs typeface="Fira Code"/>
                <a:sym typeface="Fira Code"/>
              </a:rPr>
              <a:t>.html</a:t>
            </a:r>
            <a:endParaRPr sz="1400" b="0" i="0" u="none" strike="noStrike" cap="none">
              <a:solidFill>
                <a:schemeClr val="accent3"/>
              </a:solidFill>
              <a:latin typeface="Fira Code"/>
              <a:ea typeface="Fira Code"/>
              <a:cs typeface="Fira Code"/>
              <a:sym typeface="Fira Code"/>
            </a:endParaRPr>
          </a:p>
        </p:txBody>
      </p:sp>
      <p:sp>
        <p:nvSpPr>
          <p:cNvPr id="797" name="Google Shape;797;p49"/>
          <p:cNvSpPr txBox="1">
            <a:spLocks noGrp="1"/>
          </p:cNvSpPr>
          <p:nvPr>
            <p:ph type="subTitle" idx="4294967295"/>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2"/>
              </a:buClr>
              <a:buSzPts val="1400"/>
              <a:buFont typeface="Fira Code"/>
              <a:buNone/>
            </a:pPr>
            <a:r>
              <a:rPr lang="en" sz="1400" b="0" i="0" u="none" strike="noStrike" cap="none">
                <a:solidFill>
                  <a:schemeClr val="dk2"/>
                </a:solidFill>
                <a:latin typeface="Fira Code"/>
                <a:ea typeface="Fira Code"/>
                <a:cs typeface="Fira Code"/>
                <a:sym typeface="Fira Code"/>
              </a:rPr>
              <a:t>diarkeia_10-mines</a:t>
            </a:r>
            <a:r>
              <a:rPr lang="en" sz="1400" b="0" i="0" u="none" strike="noStrike" cap="none">
                <a:solidFill>
                  <a:schemeClr val="accent3"/>
                </a:solidFill>
                <a:latin typeface="Fira Code"/>
                <a:ea typeface="Fira Code"/>
                <a:cs typeface="Fira Code"/>
                <a:sym typeface="Fira Code"/>
              </a:rPr>
              <a:t>.css</a:t>
            </a:r>
            <a:endParaRPr sz="1400" b="0" i="0" u="none" strike="noStrike" cap="none">
              <a:solidFill>
                <a:schemeClr val="accent3"/>
              </a:solidFill>
              <a:latin typeface="Fira Code"/>
              <a:ea typeface="Fira Code"/>
              <a:cs typeface="Fira Code"/>
              <a:sym typeface="Fira Code"/>
            </a:endParaRPr>
          </a:p>
        </p:txBody>
      </p:sp>
      <p:sp>
        <p:nvSpPr>
          <p:cNvPr id="798" name="Google Shape;798;p49"/>
          <p:cNvSpPr txBox="1">
            <a:spLocks noGrp="1"/>
          </p:cNvSpPr>
          <p:nvPr>
            <p:ph type="subTitle" idx="1"/>
          </p:nvPr>
        </p:nvSpPr>
        <p:spPr>
          <a:xfrm>
            <a:off x="2277250" y="2457163"/>
            <a:ext cx="6128700" cy="7830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en" sz="1400">
                <a:solidFill>
                  <a:schemeClr val="accent6"/>
                </a:solidFill>
              </a:rPr>
              <a:t>Χρησιμοποιήστε την Pygame για να φτιάξετε το κλασικό παιχνίδι «Φιδάκι».</a:t>
            </a:r>
            <a:endParaRPr sz="1400">
              <a:solidFill>
                <a:schemeClr val="accent6"/>
              </a:solidFill>
            </a:endParaRPr>
          </a:p>
          <a:p>
            <a:pPr marL="0" lvl="0" indent="0" algn="l" rtl="0">
              <a:spcBef>
                <a:spcPts val="1200"/>
              </a:spcBef>
              <a:spcAft>
                <a:spcPts val="400"/>
              </a:spcAft>
              <a:buNone/>
            </a:pPr>
            <a:r>
              <a:rPr lang="en" sz="1400">
                <a:solidFill>
                  <a:schemeClr val="accent6"/>
                </a:solidFill>
              </a:rPr>
              <a:t>Δημιουργήστε ένα πλαίσιο / οθόνη για να διαδραματίζεται το παιχνίδι. Η «τροφή» του φιδιού, θα είναι ένα τετραγωνάκι της οθόνης. Το ίδιο  και το ξεκίνημα του μεγέθους του φιδιού. Το φιδάκι, μεγαλώνει όσο καταφέρνει να «τρώει» τροφή (τετραγωνάκια). Με κάθε τετραγωνάκι, αυξάνονται και οι πόντοι του σε έναν πίνακα καταμέτρησης, επάνω αριστερά στον πίνακα/οθόνη του παιχνιδιού. Ο παίκτης χάνει αν το φιδάκι ακουμπήσει τα όρια του καμβά/πλαισίου/ οθόνης του παιχνιδιού.</a:t>
            </a:r>
            <a:endParaRPr sz="14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9"/>
          <p:cNvSpPr txBox="1">
            <a:spLocks noGrp="1"/>
          </p:cNvSpPr>
          <p:nvPr>
            <p:ph type="subTitle" id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t>Γλώσσα Προγραμματισμού Python</a:t>
            </a:r>
            <a:endParaRPr/>
          </a:p>
        </p:txBody>
      </p:sp>
      <p:sp>
        <p:nvSpPr>
          <p:cNvPr id="545" name="Google Shape;545;p29"/>
          <p:cNvSpPr txBox="1">
            <a:spLocks noGrp="1"/>
          </p:cNvSpPr>
          <p:nvPr>
            <p:ph type="subTitle" idx="1"/>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46" name="Google Shape;546;p29"/>
          <p:cNvSpPr txBox="1">
            <a:spLocks noGrp="1"/>
          </p:cNvSpPr>
          <p:nvPr>
            <p:ph type="subTitle" idx="1"/>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47" name="Google Shape;547;p29"/>
          <p:cNvSpPr txBox="1"/>
          <p:nvPr/>
        </p:nvSpPr>
        <p:spPr>
          <a:xfrm>
            <a:off x="1598050" y="3884576"/>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548" name="Google Shape;548;p29"/>
          <p:cNvCxnSpPr/>
          <p:nvPr/>
        </p:nvCxnSpPr>
        <p:spPr>
          <a:xfrm flipH="1">
            <a:off x="1909363" y="1857338"/>
            <a:ext cx="20700" cy="2000100"/>
          </a:xfrm>
          <a:prstGeom prst="straightConnector1">
            <a:avLst/>
          </a:prstGeom>
          <a:noFill/>
          <a:ln w="9525" cap="flat" cmpd="sng">
            <a:solidFill>
              <a:schemeClr val="accent4"/>
            </a:solidFill>
            <a:prstDash val="solid"/>
            <a:round/>
            <a:headEnd type="none" w="sm" len="sm"/>
            <a:tailEnd type="none" w="sm" len="sm"/>
          </a:ln>
        </p:spPr>
      </p:cxnSp>
      <p:sp>
        <p:nvSpPr>
          <p:cNvPr id="549" name="Google Shape;549;p29"/>
          <p:cNvSpPr txBox="1">
            <a:spLocks noGrp="1"/>
          </p:cNvSpPr>
          <p:nvPr>
            <p:ph type="subTitle" idx="8"/>
          </p:nvPr>
        </p:nvSpPr>
        <p:spPr>
          <a:xfrm>
            <a:off x="1973525" y="2394050"/>
            <a:ext cx="3315600" cy="117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3"/>
                </a:solidFill>
              </a:rPr>
              <a:t>Γράψτε ένα πρόγραμμα two_squares.py που χρησιμοποιεί τη μονάδα Turtle για να σχεδιάσει δύο τετράγωνα μεγέθους 100. Σχεδιάστε τα με τέτοιο τρόπο ώστε να απέχουν 100 βήματα το ένα από το άλλο. Βεβαιωθείτε ότι το σχέδιο δεν περιέχει άλλες γραμμές. Ως τελευταίο βήμα ανάπτυξης, βεβαιωθείτε ότι το σχέδιο βρίσκεται στο κέντρο του παραθύρου.</a:t>
            </a:r>
            <a:endParaRPr sz="1200">
              <a:solidFill>
                <a:schemeClr val="accent3"/>
              </a:solidFill>
            </a:endParaRPr>
          </a:p>
        </p:txBody>
      </p:sp>
      <p:sp>
        <p:nvSpPr>
          <p:cNvPr id="550" name="Google Shape;550;p29"/>
          <p:cNvSpPr txBox="1">
            <a:spLocks noGrp="1"/>
          </p:cNvSpPr>
          <p:nvPr>
            <p:ph type="title" idx="6"/>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36.0.1</a:t>
            </a:r>
            <a:r>
              <a:rPr lang="en" sz="5000">
                <a:solidFill>
                  <a:schemeClr val="accent6"/>
                </a:solidFill>
              </a:rPr>
              <a:t>{</a:t>
            </a:r>
            <a:endParaRPr sz="5000">
              <a:solidFill>
                <a:schemeClr val="accent6"/>
              </a:solidFill>
            </a:endParaRPr>
          </a:p>
        </p:txBody>
      </p:sp>
      <p:sp>
        <p:nvSpPr>
          <p:cNvPr id="551" name="Google Shape;551;p29"/>
          <p:cNvSpPr txBox="1">
            <a:spLocks noGrp="1"/>
          </p:cNvSpPr>
          <p:nvPr>
            <p:ph type="title"/>
          </p:nvPr>
        </p:nvSpPr>
        <p:spPr>
          <a:xfrm>
            <a:off x="2990800" y="729375"/>
            <a:ext cx="5912700"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
        <p:nvSpPr>
          <p:cNvPr id="552" name="Google Shape;552;p29"/>
          <p:cNvSpPr txBox="1"/>
          <p:nvPr/>
        </p:nvSpPr>
        <p:spPr>
          <a:xfrm>
            <a:off x="5332575" y="1905450"/>
            <a:ext cx="3315600" cy="1787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2"/>
                </a:solidFill>
                <a:latin typeface="Fira Code"/>
                <a:ea typeface="Fira Code"/>
                <a:cs typeface="Fira Code"/>
                <a:sym typeface="Fira Code"/>
              </a:rPr>
              <a:t>from turtle import *</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shape('turtle')</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fillcolor('green')</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penup()</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setposition(50,-50)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pendown()</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forward(100)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left(90)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forward(100)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left(90)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forward(100)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left(90)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dk2"/>
                </a:solidFill>
                <a:latin typeface="Fira Code"/>
                <a:ea typeface="Fira Code"/>
                <a:cs typeface="Fira Code"/>
                <a:sym typeface="Fira Code"/>
              </a:rPr>
              <a:t>Δείτε τον υπόλοιπο κώδικα στις σημειώσεις…</a:t>
            </a:r>
            <a:endParaRPr sz="1100">
              <a:solidFill>
                <a:schemeClr val="lt2"/>
              </a:solidFill>
              <a:latin typeface="Fira Code"/>
              <a:ea typeface="Fira Code"/>
              <a:cs typeface="Fira Code"/>
              <a:sym typeface="Fira Code"/>
            </a:endParaRPr>
          </a:p>
        </p:txBody>
      </p:sp>
      <p:sp>
        <p:nvSpPr>
          <p:cNvPr id="553" name="Google Shape;553;p29"/>
          <p:cNvSpPr txBox="1"/>
          <p:nvPr/>
        </p:nvSpPr>
        <p:spPr>
          <a:xfrm>
            <a:off x="5240400" y="1537875"/>
            <a:ext cx="2649300" cy="2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54" name="Google Shape;554;p29"/>
          <p:cNvSpPr txBox="1"/>
          <p:nvPr/>
        </p:nvSpPr>
        <p:spPr>
          <a:xfrm>
            <a:off x="2203425" y="1402175"/>
            <a:ext cx="24717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latin typeface="Fira Code"/>
                <a:ea typeface="Fira Code"/>
                <a:cs typeface="Fira Code"/>
                <a:sym typeface="Fira Code"/>
              </a:rPr>
              <a:t>Άσκηση 1</a:t>
            </a:r>
            <a:endParaRPr>
              <a:solidFill>
                <a:schemeClr val="lt1"/>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0"/>
          <p:cNvSpPr txBox="1">
            <a:spLocks noGrp="1"/>
          </p:cNvSpPr>
          <p:nvPr>
            <p:ph type="subTitle" idx="1"/>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t>Γλώσσα Προγραμματισμού Python</a:t>
            </a:r>
            <a:endParaRPr/>
          </a:p>
        </p:txBody>
      </p:sp>
      <p:sp>
        <p:nvSpPr>
          <p:cNvPr id="560" name="Google Shape;560;p30"/>
          <p:cNvSpPr txBox="1">
            <a:spLocks noGrp="1"/>
          </p:cNvSpPr>
          <p:nvPr>
            <p:ph type="subTitle" idx="1"/>
          </p:nvPr>
        </p:nvSpPr>
        <p:spPr>
          <a:xfrm>
            <a:off x="103250" y="9152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61" name="Google Shape;561;p30"/>
          <p:cNvSpPr txBox="1">
            <a:spLocks noGrp="1"/>
          </p:cNvSpPr>
          <p:nvPr>
            <p:ph type="subTitle" idx="1"/>
          </p:nvPr>
        </p:nvSpPr>
        <p:spPr>
          <a:xfrm>
            <a:off x="4502475" y="99075"/>
            <a:ext cx="4572000" cy="35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62" name="Google Shape;562;p30"/>
          <p:cNvSpPr txBox="1"/>
          <p:nvPr/>
        </p:nvSpPr>
        <p:spPr>
          <a:xfrm>
            <a:off x="1598050" y="3884576"/>
            <a:ext cx="506100" cy="783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en" sz="5000" b="0" i="0" u="none" strike="noStrike" cap="none">
                <a:solidFill>
                  <a:schemeClr val="accent6"/>
                </a:solidFill>
                <a:latin typeface="Fira Code"/>
                <a:ea typeface="Fira Code"/>
                <a:cs typeface="Fira Code"/>
                <a:sym typeface="Fira Code"/>
              </a:rPr>
              <a:t>}</a:t>
            </a:r>
            <a:endParaRPr sz="5000" b="0" i="0" u="none" strike="noStrike" cap="none">
              <a:solidFill>
                <a:schemeClr val="accent6"/>
              </a:solidFill>
              <a:latin typeface="Fira Code"/>
              <a:ea typeface="Fira Code"/>
              <a:cs typeface="Fira Code"/>
              <a:sym typeface="Fira Code"/>
            </a:endParaRPr>
          </a:p>
        </p:txBody>
      </p:sp>
      <p:cxnSp>
        <p:nvCxnSpPr>
          <p:cNvPr id="563" name="Google Shape;563;p30"/>
          <p:cNvCxnSpPr/>
          <p:nvPr/>
        </p:nvCxnSpPr>
        <p:spPr>
          <a:xfrm flipH="1">
            <a:off x="1909363" y="1857338"/>
            <a:ext cx="20700" cy="2000100"/>
          </a:xfrm>
          <a:prstGeom prst="straightConnector1">
            <a:avLst/>
          </a:prstGeom>
          <a:noFill/>
          <a:ln w="9525" cap="flat" cmpd="sng">
            <a:solidFill>
              <a:schemeClr val="accent4"/>
            </a:solidFill>
            <a:prstDash val="solid"/>
            <a:round/>
            <a:headEnd type="none" w="sm" len="sm"/>
            <a:tailEnd type="none" w="sm" len="sm"/>
          </a:ln>
        </p:spPr>
      </p:cxnSp>
      <p:sp>
        <p:nvSpPr>
          <p:cNvPr id="564" name="Google Shape;564;p30"/>
          <p:cNvSpPr txBox="1">
            <a:spLocks noGrp="1"/>
          </p:cNvSpPr>
          <p:nvPr>
            <p:ph type="subTitle" idx="8"/>
          </p:nvPr>
        </p:nvSpPr>
        <p:spPr>
          <a:xfrm>
            <a:off x="1973525" y="2394050"/>
            <a:ext cx="3315600" cy="117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3"/>
                </a:solidFill>
              </a:rPr>
              <a:t>Γράψτε ένα πρόγραμμα triangle_75.py που χρησιμοποιεί τη μονάδα Turtle για να σχεδιάσει ένα τρίγωνο που έχει μια πλευρά μήκους 200, την άλλη πλευρά μήκους 100 και η γωνία μεταξύ αυτών των δύο πλευρών είναι 75 μοίρες. Βεβαιωθείτε ότι το σχέδιο βρίσκεται (περίπου) στο κέντρο του παραθύρου Python Turtle Graphics.</a:t>
            </a:r>
            <a:endParaRPr sz="1200">
              <a:solidFill>
                <a:schemeClr val="accent3"/>
              </a:solidFill>
            </a:endParaRPr>
          </a:p>
        </p:txBody>
      </p:sp>
      <p:sp>
        <p:nvSpPr>
          <p:cNvPr id="565" name="Google Shape;565;p30"/>
          <p:cNvSpPr txBox="1">
            <a:spLocks noGrp="1"/>
          </p:cNvSpPr>
          <p:nvPr>
            <p:ph type="title" idx="6"/>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36.0.1</a:t>
            </a:r>
            <a:r>
              <a:rPr lang="en" sz="5000">
                <a:solidFill>
                  <a:schemeClr val="accent6"/>
                </a:solidFill>
              </a:rPr>
              <a:t>{</a:t>
            </a:r>
            <a:endParaRPr sz="5000">
              <a:solidFill>
                <a:schemeClr val="accent6"/>
              </a:solidFill>
            </a:endParaRPr>
          </a:p>
        </p:txBody>
      </p:sp>
      <p:sp>
        <p:nvSpPr>
          <p:cNvPr id="566" name="Google Shape;566;p30"/>
          <p:cNvSpPr txBox="1">
            <a:spLocks noGrp="1"/>
          </p:cNvSpPr>
          <p:nvPr>
            <p:ph type="title"/>
          </p:nvPr>
        </p:nvSpPr>
        <p:spPr>
          <a:xfrm>
            <a:off x="2990800" y="729375"/>
            <a:ext cx="5912700"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
        <p:nvSpPr>
          <p:cNvPr id="567" name="Google Shape;567;p30"/>
          <p:cNvSpPr txBox="1"/>
          <p:nvPr/>
        </p:nvSpPr>
        <p:spPr>
          <a:xfrm>
            <a:off x="5332575" y="1905450"/>
            <a:ext cx="3315600" cy="1787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lt2"/>
                </a:solidFill>
                <a:latin typeface="Fira Code"/>
                <a:ea typeface="Fira Code"/>
                <a:cs typeface="Fira Code"/>
                <a:sym typeface="Fira Code"/>
              </a:rPr>
              <a:t>from turtle import *</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shape('turtle')</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fillcolor('green')</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penup()</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setposition(-100,-40)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pendown()</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forward(200)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left(105)</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forward(100)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setposition(-100,-40)</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penup()</a:t>
            </a:r>
            <a:endParaRPr sz="1100">
              <a:solidFill>
                <a:schemeClr val="lt2"/>
              </a:solidFill>
              <a:latin typeface="Fira Code"/>
              <a:ea typeface="Fira Code"/>
              <a:cs typeface="Fira Code"/>
              <a:sym typeface="Fira Code"/>
            </a:endParaRPr>
          </a:p>
          <a:p>
            <a:pPr marL="0" lvl="0" indent="0" algn="l" rtl="0">
              <a:spcBef>
                <a:spcPts val="0"/>
              </a:spcBef>
              <a:spcAft>
                <a:spcPts val="0"/>
              </a:spcAft>
              <a:buNone/>
            </a:pPr>
            <a:r>
              <a:rPr lang="en" sz="1100">
                <a:solidFill>
                  <a:schemeClr val="lt2"/>
                </a:solidFill>
                <a:latin typeface="Fira Code"/>
                <a:ea typeface="Fira Code"/>
                <a:cs typeface="Fira Code"/>
                <a:sym typeface="Fira Code"/>
              </a:rPr>
              <a:t>home()</a:t>
            </a:r>
            <a:endParaRPr sz="1100">
              <a:solidFill>
                <a:schemeClr val="lt2"/>
              </a:solidFill>
              <a:latin typeface="Fira Code"/>
              <a:ea typeface="Fira Code"/>
              <a:cs typeface="Fira Code"/>
              <a:sym typeface="Fira Code"/>
            </a:endParaRPr>
          </a:p>
        </p:txBody>
      </p:sp>
      <p:sp>
        <p:nvSpPr>
          <p:cNvPr id="568" name="Google Shape;568;p30"/>
          <p:cNvSpPr txBox="1"/>
          <p:nvPr/>
        </p:nvSpPr>
        <p:spPr>
          <a:xfrm>
            <a:off x="5240400" y="1537875"/>
            <a:ext cx="2649300" cy="2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69" name="Google Shape;569;p30"/>
          <p:cNvSpPr txBox="1"/>
          <p:nvPr/>
        </p:nvSpPr>
        <p:spPr>
          <a:xfrm>
            <a:off x="2203425" y="1402175"/>
            <a:ext cx="2471700" cy="35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latin typeface="Fira Code"/>
                <a:ea typeface="Fira Code"/>
                <a:cs typeface="Fira Code"/>
                <a:sym typeface="Fira Code"/>
              </a:rPr>
              <a:t>Άσκηση 1</a:t>
            </a:r>
            <a:endParaRPr>
              <a:solidFill>
                <a:schemeClr val="lt1"/>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1"/>
          <p:cNvSpPr txBox="1">
            <a:spLocks noGrp="1"/>
          </p:cNvSpPr>
          <p:nvPr>
            <p:ph type="title" idx="2"/>
          </p:nvPr>
        </p:nvSpPr>
        <p:spPr>
          <a:xfrm>
            <a:off x="2683200" y="626125"/>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Η βιβλιοθήκη </a:t>
            </a:r>
            <a:r>
              <a:rPr lang="en" sz="2700">
                <a:solidFill>
                  <a:schemeClr val="lt2"/>
                </a:solidFill>
              </a:rPr>
              <a:t>PyGame</a:t>
            </a:r>
            <a:r>
              <a:rPr lang="en" sz="2700">
                <a:solidFill>
                  <a:schemeClr val="accent6"/>
                </a:solidFill>
              </a:rPr>
              <a:t>]</a:t>
            </a:r>
            <a:r>
              <a:rPr lang="en" sz="2700">
                <a:solidFill>
                  <a:schemeClr val="accent1"/>
                </a:solidFill>
              </a:rPr>
              <a:t> </a:t>
            </a:r>
            <a:endParaRPr sz="2700">
              <a:solidFill>
                <a:schemeClr val="accent3"/>
              </a:solidFill>
            </a:endParaRPr>
          </a:p>
        </p:txBody>
      </p:sp>
      <p:sp>
        <p:nvSpPr>
          <p:cNvPr id="575" name="Google Shape;575;p31"/>
          <p:cNvSpPr txBox="1"/>
          <p:nvPr/>
        </p:nvSpPr>
        <p:spPr>
          <a:xfrm>
            <a:off x="156600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76" name="Google Shape;576;p31"/>
          <p:cNvCxnSpPr>
            <a:endCxn id="575" idx="0"/>
          </p:cNvCxnSpPr>
          <p:nvPr/>
        </p:nvCxnSpPr>
        <p:spPr>
          <a:xfrm flipH="1">
            <a:off x="1819050" y="17772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577" name="Google Shape;577;p3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78" name="Google Shape;578;p31"/>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79" name="Google Shape;579;p31"/>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80" name="Google Shape;580;p31"/>
          <p:cNvSpPr txBox="1">
            <a:spLocks noGrp="1"/>
          </p:cNvSpPr>
          <p:nvPr>
            <p:ph type="title"/>
          </p:nvPr>
        </p:nvSpPr>
        <p:spPr>
          <a:xfrm flipH="1">
            <a:off x="954900" y="67267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35.1.0</a:t>
            </a:r>
            <a:r>
              <a:rPr lang="en" sz="5000">
                <a:solidFill>
                  <a:schemeClr val="accent6"/>
                </a:solidFill>
              </a:rPr>
              <a:t>{</a:t>
            </a:r>
            <a:endParaRPr sz="5000">
              <a:solidFill>
                <a:schemeClr val="accent6"/>
              </a:solidFill>
            </a:endParaRPr>
          </a:p>
        </p:txBody>
      </p:sp>
      <p:sp>
        <p:nvSpPr>
          <p:cNvPr id="581" name="Google Shape;581;p31"/>
          <p:cNvSpPr txBox="1">
            <a:spLocks noGrp="1"/>
          </p:cNvSpPr>
          <p:nvPr>
            <p:ph type="subTitle" idx="4294967295"/>
          </p:nvPr>
        </p:nvSpPr>
        <p:spPr>
          <a:xfrm>
            <a:off x="2348400" y="2684125"/>
            <a:ext cx="58578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a:solidFill>
                  <a:schemeClr val="accent3"/>
                </a:solidFill>
              </a:rPr>
              <a:t>Η Pygame είναι μια δημοφιλής βιβλιοθήκη Python που χρησιμοποιείται για την ανάπτυξη βιντεοπαιχνιδιών. Είναι ένας δωρεάν, ανοιχτού κώδικα wrapper πολλαπλών πλατφορμών γύρω από την απλή βιβλιοθήκη DirectMedia (SDL). Η αφαίρετικότητα  (abstraction) των λειτουργιών SDL που παρέχονται από την Pygame καθιστά πολύ εύκολη την ανάπτυξη εφαρμογών πολυμέσων με την Python. </a:t>
            </a:r>
            <a:endParaRPr>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2"/>
          <p:cNvSpPr txBox="1">
            <a:spLocks noGrp="1"/>
          </p:cNvSpPr>
          <p:nvPr>
            <p:ph type="title" idx="2"/>
          </p:nvPr>
        </p:nvSpPr>
        <p:spPr>
          <a:xfrm>
            <a:off x="2683200" y="562825"/>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Περιγραφή </a:t>
            </a:r>
            <a:r>
              <a:rPr lang="en" sz="2700">
                <a:solidFill>
                  <a:schemeClr val="accent3"/>
                </a:solidFill>
              </a:rPr>
              <a:t>του </a:t>
            </a:r>
            <a:r>
              <a:rPr lang="en" sz="2700">
                <a:solidFill>
                  <a:schemeClr val="lt2"/>
                </a:solidFill>
              </a:rPr>
              <a:t>Παιχνιδιού</a:t>
            </a:r>
            <a:r>
              <a:rPr lang="en" sz="2700">
                <a:solidFill>
                  <a:schemeClr val="accent6"/>
                </a:solidFill>
              </a:rPr>
              <a:t>]</a:t>
            </a:r>
            <a:r>
              <a:rPr lang="en" sz="2700">
                <a:solidFill>
                  <a:schemeClr val="accent1"/>
                </a:solidFill>
              </a:rPr>
              <a:t> </a:t>
            </a:r>
            <a:endParaRPr sz="2700">
              <a:solidFill>
                <a:schemeClr val="accent3"/>
              </a:solidFill>
            </a:endParaRPr>
          </a:p>
        </p:txBody>
      </p:sp>
      <p:sp>
        <p:nvSpPr>
          <p:cNvPr id="587" name="Google Shape;587;p32"/>
          <p:cNvSpPr txBox="1"/>
          <p:nvPr/>
        </p:nvSpPr>
        <p:spPr>
          <a:xfrm>
            <a:off x="156600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8" name="Google Shape;588;p32"/>
          <p:cNvCxnSpPr>
            <a:endCxn id="587" idx="0"/>
          </p:cNvCxnSpPr>
          <p:nvPr/>
        </p:nvCxnSpPr>
        <p:spPr>
          <a:xfrm flipH="1">
            <a:off x="1819050" y="17772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589" name="Google Shape;589;p3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590" name="Google Shape;590;p32"/>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591" name="Google Shape;591;p32"/>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592" name="Google Shape;592;p32"/>
          <p:cNvSpPr txBox="1">
            <a:spLocks noGrp="1"/>
          </p:cNvSpPr>
          <p:nvPr>
            <p:ph type="title"/>
          </p:nvPr>
        </p:nvSpPr>
        <p:spPr>
          <a:xfrm flipH="1">
            <a:off x="954900" y="67267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36.1.1</a:t>
            </a:r>
            <a:r>
              <a:rPr lang="en" sz="5000">
                <a:solidFill>
                  <a:schemeClr val="accent6"/>
                </a:solidFill>
              </a:rPr>
              <a:t>{</a:t>
            </a:r>
            <a:endParaRPr sz="5000">
              <a:solidFill>
                <a:schemeClr val="accent6"/>
              </a:solidFill>
            </a:endParaRPr>
          </a:p>
        </p:txBody>
      </p:sp>
      <p:sp>
        <p:nvSpPr>
          <p:cNvPr id="593" name="Google Shape;593;p32"/>
          <p:cNvSpPr txBox="1">
            <a:spLocks noGrp="1"/>
          </p:cNvSpPr>
          <p:nvPr>
            <p:ph type="subTitle" idx="4294967295"/>
          </p:nvPr>
        </p:nvSpPr>
        <p:spPr>
          <a:xfrm>
            <a:off x="2231675" y="2704825"/>
            <a:ext cx="63603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rPr>
              <a:t>Θα φτιάξουμε ένα κλώνο του παιχνιδιού Asteroids. Στο παιχνίδι, έχουμε</a:t>
            </a:r>
            <a:endParaRPr sz="1500">
              <a:solidFill>
                <a:schemeClr val="accent3"/>
              </a:solidFill>
            </a:endParaRPr>
          </a:p>
          <a:p>
            <a:pPr marL="0" lvl="0" indent="0" algn="l" rtl="0">
              <a:spcBef>
                <a:spcPts val="1200"/>
              </a:spcBef>
              <a:spcAft>
                <a:spcPts val="0"/>
              </a:spcAft>
              <a:buNone/>
            </a:pPr>
            <a:r>
              <a:rPr lang="en" sz="1500">
                <a:solidFill>
                  <a:schemeClr val="accent3"/>
                </a:solidFill>
              </a:rPr>
              <a:t>ένα σκάφος το οποίο έχει σαν σκοπό να διαλύει αστεροειδείς που</a:t>
            </a:r>
            <a:endParaRPr sz="1500">
              <a:solidFill>
                <a:schemeClr val="accent3"/>
              </a:solidFill>
            </a:endParaRPr>
          </a:p>
          <a:p>
            <a:pPr marL="0" lvl="0" indent="0" algn="l" rtl="0">
              <a:spcBef>
                <a:spcPts val="1200"/>
              </a:spcBef>
              <a:spcAft>
                <a:spcPts val="0"/>
              </a:spcAft>
              <a:buNone/>
            </a:pPr>
            <a:r>
              <a:rPr lang="en" sz="1500">
                <a:solidFill>
                  <a:schemeClr val="accent3"/>
                </a:solidFill>
              </a:rPr>
              <a:t>έρχονται προς το μέρος του. Αν ένας αστεροειδής αγγίξει το σκάφος,</a:t>
            </a:r>
            <a:endParaRPr sz="1500">
              <a:solidFill>
                <a:schemeClr val="accent3"/>
              </a:solidFill>
            </a:endParaRPr>
          </a:p>
          <a:p>
            <a:pPr marL="0" lvl="0" indent="0" algn="l" rtl="0">
              <a:spcBef>
                <a:spcPts val="1200"/>
              </a:spcBef>
              <a:spcAft>
                <a:spcPts val="1200"/>
              </a:spcAft>
              <a:buNone/>
            </a:pPr>
            <a:r>
              <a:rPr lang="en" sz="1500">
                <a:solidFill>
                  <a:schemeClr val="accent3"/>
                </a:solidFill>
              </a:rPr>
              <a:t>τότε χάνουμε. </a:t>
            </a:r>
            <a:endParaRPr sz="15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3"/>
          <p:cNvSpPr txBox="1">
            <a:spLocks noGrp="1"/>
          </p:cNvSpPr>
          <p:nvPr>
            <p:ph type="title" idx="2"/>
          </p:nvPr>
        </p:nvSpPr>
        <p:spPr>
          <a:xfrm>
            <a:off x="2683200" y="562800"/>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Πώς </a:t>
            </a:r>
            <a:r>
              <a:rPr lang="en" sz="2700">
                <a:solidFill>
                  <a:schemeClr val="lt2"/>
                </a:solidFill>
              </a:rPr>
              <a:t>παίζεται</a:t>
            </a:r>
            <a:r>
              <a:rPr lang="en" sz="2700">
                <a:solidFill>
                  <a:schemeClr val="accent6"/>
                </a:solidFill>
              </a:rPr>
              <a:t>]</a:t>
            </a:r>
            <a:r>
              <a:rPr lang="en" sz="2700">
                <a:solidFill>
                  <a:schemeClr val="accent1"/>
                </a:solidFill>
              </a:rPr>
              <a:t> </a:t>
            </a:r>
            <a:endParaRPr sz="2700">
              <a:solidFill>
                <a:schemeClr val="accent3"/>
              </a:solidFill>
            </a:endParaRPr>
          </a:p>
        </p:txBody>
      </p:sp>
      <p:sp>
        <p:nvSpPr>
          <p:cNvPr id="599" name="Google Shape;599;p33"/>
          <p:cNvSpPr txBox="1"/>
          <p:nvPr/>
        </p:nvSpPr>
        <p:spPr>
          <a:xfrm>
            <a:off x="156600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0" name="Google Shape;600;p33"/>
          <p:cNvCxnSpPr>
            <a:endCxn id="599" idx="0"/>
          </p:cNvCxnSpPr>
          <p:nvPr/>
        </p:nvCxnSpPr>
        <p:spPr>
          <a:xfrm flipH="1">
            <a:off x="1819050" y="17772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01" name="Google Shape;601;p3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02" name="Google Shape;602;p33"/>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03" name="Google Shape;603;p33"/>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04" name="Google Shape;604;p33"/>
          <p:cNvSpPr txBox="1">
            <a:spLocks noGrp="1"/>
          </p:cNvSpPr>
          <p:nvPr>
            <p:ph type="title"/>
          </p:nvPr>
        </p:nvSpPr>
        <p:spPr>
          <a:xfrm flipH="1">
            <a:off x="954900" y="67267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36.1.2</a:t>
            </a:r>
            <a:r>
              <a:rPr lang="en" sz="5000">
                <a:solidFill>
                  <a:schemeClr val="accent6"/>
                </a:solidFill>
              </a:rPr>
              <a:t>{</a:t>
            </a:r>
            <a:endParaRPr sz="5000">
              <a:solidFill>
                <a:schemeClr val="accent6"/>
              </a:solidFill>
            </a:endParaRPr>
          </a:p>
        </p:txBody>
      </p:sp>
      <p:sp>
        <p:nvSpPr>
          <p:cNvPr id="605" name="Google Shape;605;p33"/>
          <p:cNvSpPr txBox="1">
            <a:spLocks noGrp="1"/>
          </p:cNvSpPr>
          <p:nvPr>
            <p:ph type="subTitle" idx="4294967295"/>
          </p:nvPr>
        </p:nvSpPr>
        <p:spPr>
          <a:xfrm>
            <a:off x="2526050" y="1204725"/>
            <a:ext cx="56142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1600">
                <a:solidFill>
                  <a:schemeClr val="accent3"/>
                </a:solidFill>
              </a:rPr>
              <a:t>Το παιχνίδι θα παίζεται με τα παρακάτω πλήκτρα:</a:t>
            </a:r>
            <a:endParaRPr sz="1600">
              <a:solidFill>
                <a:schemeClr val="accent3"/>
              </a:solidFill>
            </a:endParaRPr>
          </a:p>
        </p:txBody>
      </p:sp>
      <p:graphicFrame>
        <p:nvGraphicFramePr>
          <p:cNvPr id="606" name="Google Shape;606;p33"/>
          <p:cNvGraphicFramePr/>
          <p:nvPr/>
        </p:nvGraphicFramePr>
        <p:xfrm>
          <a:off x="2314650" y="1846550"/>
          <a:ext cx="3000000" cy="3000000"/>
        </p:xfrm>
        <a:graphic>
          <a:graphicData uri="http://schemas.openxmlformats.org/drawingml/2006/table">
            <a:tbl>
              <a:tblPr>
                <a:noFill/>
                <a:tableStyleId>{D72DCF30-C0EE-4F4A-9735-1635EC773396}</a:tableStyleId>
              </a:tblPr>
              <a:tblGrid>
                <a:gridCol w="2136575">
                  <a:extLst>
                    <a:ext uri="{9D8B030D-6E8A-4147-A177-3AD203B41FA5}">
                      <a16:colId xmlns:a16="http://schemas.microsoft.com/office/drawing/2014/main" val="20000"/>
                    </a:ext>
                  </a:extLst>
                </a:gridCol>
                <a:gridCol w="4029075">
                  <a:extLst>
                    <a:ext uri="{9D8B030D-6E8A-4147-A177-3AD203B41FA5}">
                      <a16:colId xmlns:a16="http://schemas.microsoft.com/office/drawing/2014/main" val="20001"/>
                    </a:ext>
                  </a:extLst>
                </a:gridCol>
              </a:tblGrid>
              <a:tr h="272400">
                <a:tc>
                  <a:txBody>
                    <a:bodyPr/>
                    <a:lstStyle/>
                    <a:p>
                      <a:pPr marL="0" lvl="0" indent="0" algn="l" rtl="0">
                        <a:spcBef>
                          <a:spcPts val="0"/>
                        </a:spcBef>
                        <a:spcAft>
                          <a:spcPts val="0"/>
                        </a:spcAft>
                        <a:buNone/>
                      </a:pPr>
                      <a:r>
                        <a:rPr lang="en" b="1">
                          <a:solidFill>
                            <a:schemeClr val="lt1"/>
                          </a:solidFill>
                        </a:rPr>
                        <a:t>Πλήκτρο</a:t>
                      </a:r>
                      <a:endParaRPr b="1">
                        <a:solidFill>
                          <a:schemeClr val="lt1"/>
                        </a:solidFill>
                      </a:endParaRPr>
                    </a:p>
                  </a:txBody>
                  <a:tcPr marL="91425" marR="91425" marT="91425" marB="91425"/>
                </a:tc>
                <a:tc>
                  <a:txBody>
                    <a:bodyPr/>
                    <a:lstStyle/>
                    <a:p>
                      <a:pPr marL="0" lvl="0" indent="0" algn="l" rtl="0">
                        <a:spcBef>
                          <a:spcPts val="0"/>
                        </a:spcBef>
                        <a:spcAft>
                          <a:spcPts val="0"/>
                        </a:spcAft>
                        <a:buNone/>
                      </a:pPr>
                      <a:r>
                        <a:rPr lang="en" b="1">
                          <a:solidFill>
                            <a:schemeClr val="lt1"/>
                          </a:solidFill>
                        </a:rPr>
                        <a:t>Ενέργεια</a:t>
                      </a:r>
                      <a:endParaRPr b="1">
                        <a:solidFill>
                          <a:schemeClr val="lt1"/>
                        </a:solidFill>
                      </a:endParaRPr>
                    </a:p>
                  </a:txBody>
                  <a:tcPr marL="91425" marR="91425" marT="91425" marB="91425"/>
                </a:tc>
                <a:extLst>
                  <a:ext uri="{0D108BD9-81ED-4DB2-BD59-A6C34878D82A}">
                    <a16:rowId xmlns:a16="http://schemas.microsoft.com/office/drawing/2014/main" val="10000"/>
                  </a:ext>
                </a:extLst>
              </a:tr>
              <a:tr h="272400">
                <a:tc>
                  <a:txBody>
                    <a:bodyPr/>
                    <a:lstStyle/>
                    <a:p>
                      <a:pPr marL="0" lvl="0" indent="0" algn="l" rtl="0">
                        <a:spcBef>
                          <a:spcPts val="0"/>
                        </a:spcBef>
                        <a:spcAft>
                          <a:spcPts val="0"/>
                        </a:spcAft>
                        <a:buNone/>
                      </a:pPr>
                      <a:r>
                        <a:rPr lang="en" b="1">
                          <a:solidFill>
                            <a:schemeClr val="lt2"/>
                          </a:solidFill>
                        </a:rPr>
                        <a:t>Δεξί βέλος</a:t>
                      </a:r>
                      <a:endParaRPr b="1">
                        <a:solidFill>
                          <a:schemeClr val="lt2"/>
                        </a:solidFill>
                      </a:endParaRPr>
                    </a:p>
                  </a:txBody>
                  <a:tcPr marL="91425" marR="91425" marT="91425" marB="91425"/>
                </a:tc>
                <a:tc>
                  <a:txBody>
                    <a:bodyPr/>
                    <a:lstStyle/>
                    <a:p>
                      <a:pPr marL="0" lvl="0" indent="0" algn="l" rtl="0">
                        <a:spcBef>
                          <a:spcPts val="0"/>
                        </a:spcBef>
                        <a:spcAft>
                          <a:spcPts val="0"/>
                        </a:spcAft>
                        <a:buNone/>
                      </a:pPr>
                      <a:r>
                        <a:rPr lang="en" b="1">
                          <a:solidFill>
                            <a:schemeClr val="lt2"/>
                          </a:solidFill>
                        </a:rPr>
                        <a:t>Περιστροφή του σκάφους δεξιά</a:t>
                      </a:r>
                      <a:endParaRPr b="1">
                        <a:solidFill>
                          <a:schemeClr val="lt2"/>
                        </a:solidFill>
                      </a:endParaRPr>
                    </a:p>
                  </a:txBody>
                  <a:tcPr marL="91425" marR="91425" marT="91425" marB="91425"/>
                </a:tc>
                <a:extLst>
                  <a:ext uri="{0D108BD9-81ED-4DB2-BD59-A6C34878D82A}">
                    <a16:rowId xmlns:a16="http://schemas.microsoft.com/office/drawing/2014/main" val="10001"/>
                  </a:ext>
                </a:extLst>
              </a:tr>
              <a:tr h="272400">
                <a:tc>
                  <a:txBody>
                    <a:bodyPr/>
                    <a:lstStyle/>
                    <a:p>
                      <a:pPr marL="0" lvl="0" indent="0" algn="l" rtl="0">
                        <a:spcBef>
                          <a:spcPts val="0"/>
                        </a:spcBef>
                        <a:spcAft>
                          <a:spcPts val="0"/>
                        </a:spcAft>
                        <a:buNone/>
                      </a:pPr>
                      <a:r>
                        <a:rPr lang="en" b="1">
                          <a:solidFill>
                            <a:schemeClr val="lt2"/>
                          </a:solidFill>
                        </a:rPr>
                        <a:t>Αριστερό βέλος</a:t>
                      </a:r>
                      <a:endParaRPr b="1">
                        <a:solidFill>
                          <a:schemeClr val="lt2"/>
                        </a:solidFill>
                      </a:endParaRPr>
                    </a:p>
                  </a:txBody>
                  <a:tcPr marL="91425" marR="91425" marT="91425" marB="91425"/>
                </a:tc>
                <a:tc>
                  <a:txBody>
                    <a:bodyPr/>
                    <a:lstStyle/>
                    <a:p>
                      <a:pPr marL="0" lvl="0" indent="0" algn="l" rtl="0">
                        <a:spcBef>
                          <a:spcPts val="0"/>
                        </a:spcBef>
                        <a:spcAft>
                          <a:spcPts val="0"/>
                        </a:spcAft>
                        <a:buNone/>
                      </a:pPr>
                      <a:r>
                        <a:rPr lang="en" b="1">
                          <a:solidFill>
                            <a:schemeClr val="lt2"/>
                          </a:solidFill>
                        </a:rPr>
                        <a:t>Περιστροφή του σκάφους αριστερά</a:t>
                      </a:r>
                      <a:endParaRPr b="1">
                        <a:solidFill>
                          <a:schemeClr val="lt2"/>
                        </a:solidFill>
                      </a:endParaRPr>
                    </a:p>
                  </a:txBody>
                  <a:tcPr marL="91425" marR="91425" marT="91425" marB="91425"/>
                </a:tc>
                <a:extLst>
                  <a:ext uri="{0D108BD9-81ED-4DB2-BD59-A6C34878D82A}">
                    <a16:rowId xmlns:a16="http://schemas.microsoft.com/office/drawing/2014/main" val="10002"/>
                  </a:ext>
                </a:extLst>
              </a:tr>
              <a:tr h="272400">
                <a:tc>
                  <a:txBody>
                    <a:bodyPr/>
                    <a:lstStyle/>
                    <a:p>
                      <a:pPr marL="0" lvl="0" indent="0" algn="l" rtl="0">
                        <a:spcBef>
                          <a:spcPts val="0"/>
                        </a:spcBef>
                        <a:spcAft>
                          <a:spcPts val="0"/>
                        </a:spcAft>
                        <a:buNone/>
                      </a:pPr>
                      <a:r>
                        <a:rPr lang="en" b="1">
                          <a:solidFill>
                            <a:schemeClr val="lt2"/>
                          </a:solidFill>
                        </a:rPr>
                        <a:t>Επάνω βέλος</a:t>
                      </a:r>
                      <a:endParaRPr b="1">
                        <a:solidFill>
                          <a:schemeClr val="lt2"/>
                        </a:solidFill>
                      </a:endParaRPr>
                    </a:p>
                  </a:txBody>
                  <a:tcPr marL="91425" marR="91425" marT="91425" marB="91425"/>
                </a:tc>
                <a:tc>
                  <a:txBody>
                    <a:bodyPr/>
                    <a:lstStyle/>
                    <a:p>
                      <a:pPr marL="0" lvl="0" indent="0" algn="l" rtl="0">
                        <a:spcBef>
                          <a:spcPts val="0"/>
                        </a:spcBef>
                        <a:spcAft>
                          <a:spcPts val="0"/>
                        </a:spcAft>
                        <a:buNone/>
                      </a:pPr>
                      <a:r>
                        <a:rPr lang="en" b="1">
                          <a:solidFill>
                            <a:schemeClr val="lt2"/>
                          </a:solidFill>
                        </a:rPr>
                        <a:t>Επιτάχυνση του σκάφους προς τα εμπρός</a:t>
                      </a:r>
                      <a:endParaRPr b="1">
                        <a:solidFill>
                          <a:schemeClr val="lt2"/>
                        </a:solidFill>
                      </a:endParaRPr>
                    </a:p>
                  </a:txBody>
                  <a:tcPr marL="91425" marR="91425" marT="91425" marB="91425"/>
                </a:tc>
                <a:extLst>
                  <a:ext uri="{0D108BD9-81ED-4DB2-BD59-A6C34878D82A}">
                    <a16:rowId xmlns:a16="http://schemas.microsoft.com/office/drawing/2014/main" val="10003"/>
                  </a:ext>
                </a:extLst>
              </a:tr>
              <a:tr h="272400">
                <a:tc>
                  <a:txBody>
                    <a:bodyPr/>
                    <a:lstStyle/>
                    <a:p>
                      <a:pPr marL="0" lvl="0" indent="0" algn="l" rtl="0">
                        <a:spcBef>
                          <a:spcPts val="0"/>
                        </a:spcBef>
                        <a:spcAft>
                          <a:spcPts val="0"/>
                        </a:spcAft>
                        <a:buNone/>
                      </a:pPr>
                      <a:r>
                        <a:rPr lang="en" b="1">
                          <a:solidFill>
                            <a:schemeClr val="lt2"/>
                          </a:solidFill>
                        </a:rPr>
                        <a:t>Space</a:t>
                      </a:r>
                      <a:endParaRPr b="1">
                        <a:solidFill>
                          <a:schemeClr val="lt2"/>
                        </a:solidFill>
                      </a:endParaRPr>
                    </a:p>
                  </a:txBody>
                  <a:tcPr marL="91425" marR="91425" marT="91425" marB="91425"/>
                </a:tc>
                <a:tc>
                  <a:txBody>
                    <a:bodyPr/>
                    <a:lstStyle/>
                    <a:p>
                      <a:pPr marL="0" lvl="0" indent="0" algn="l" rtl="0">
                        <a:spcBef>
                          <a:spcPts val="0"/>
                        </a:spcBef>
                        <a:spcAft>
                          <a:spcPts val="0"/>
                        </a:spcAft>
                        <a:buNone/>
                      </a:pPr>
                      <a:r>
                        <a:rPr lang="en" b="1">
                          <a:solidFill>
                            <a:schemeClr val="lt2"/>
                          </a:solidFill>
                        </a:rPr>
                        <a:t>Πυροβολώ</a:t>
                      </a:r>
                      <a:endParaRPr b="1">
                        <a:solidFill>
                          <a:schemeClr val="lt2"/>
                        </a:solidFill>
                      </a:endParaRPr>
                    </a:p>
                  </a:txBody>
                  <a:tcPr marL="91425" marR="91425" marT="91425" marB="91425"/>
                </a:tc>
                <a:extLst>
                  <a:ext uri="{0D108BD9-81ED-4DB2-BD59-A6C34878D82A}">
                    <a16:rowId xmlns:a16="http://schemas.microsoft.com/office/drawing/2014/main" val="10004"/>
                  </a:ext>
                </a:extLst>
              </a:tr>
              <a:tr h="272400">
                <a:tc>
                  <a:txBody>
                    <a:bodyPr/>
                    <a:lstStyle/>
                    <a:p>
                      <a:pPr marL="0" lvl="0" indent="0" algn="l" rtl="0">
                        <a:spcBef>
                          <a:spcPts val="0"/>
                        </a:spcBef>
                        <a:spcAft>
                          <a:spcPts val="0"/>
                        </a:spcAft>
                        <a:buNone/>
                      </a:pPr>
                      <a:r>
                        <a:rPr lang="en" b="1">
                          <a:solidFill>
                            <a:schemeClr val="lt2"/>
                          </a:solidFill>
                        </a:rPr>
                        <a:t>Escape</a:t>
                      </a:r>
                      <a:endParaRPr b="1">
                        <a:solidFill>
                          <a:schemeClr val="lt2"/>
                        </a:solidFill>
                      </a:endParaRPr>
                    </a:p>
                  </a:txBody>
                  <a:tcPr marL="91425" marR="91425" marT="91425" marB="91425"/>
                </a:tc>
                <a:tc>
                  <a:txBody>
                    <a:bodyPr/>
                    <a:lstStyle/>
                    <a:p>
                      <a:pPr marL="0" lvl="0" indent="0" algn="l" rtl="0">
                        <a:spcBef>
                          <a:spcPts val="0"/>
                        </a:spcBef>
                        <a:spcAft>
                          <a:spcPts val="0"/>
                        </a:spcAft>
                        <a:buNone/>
                      </a:pPr>
                      <a:r>
                        <a:rPr lang="en" b="1">
                          <a:solidFill>
                            <a:schemeClr val="lt2"/>
                          </a:solidFill>
                        </a:rPr>
                        <a:t>Διακοπή παιχνιδιού</a:t>
                      </a:r>
                      <a:endParaRPr b="1">
                        <a:solidFill>
                          <a:schemeClr val="lt2"/>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4"/>
          <p:cNvSpPr txBox="1">
            <a:spLocks noGrp="1"/>
          </p:cNvSpPr>
          <p:nvPr>
            <p:ph type="title" idx="2"/>
          </p:nvPr>
        </p:nvSpPr>
        <p:spPr>
          <a:xfrm>
            <a:off x="2630075" y="615950"/>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Ανάλυση </a:t>
            </a:r>
            <a:r>
              <a:rPr lang="en" sz="2700">
                <a:solidFill>
                  <a:schemeClr val="accent3"/>
                </a:solidFill>
              </a:rPr>
              <a:t>του </a:t>
            </a:r>
            <a:r>
              <a:rPr lang="en" sz="2700">
                <a:solidFill>
                  <a:schemeClr val="lt2"/>
                </a:solidFill>
              </a:rPr>
              <a:t>project</a:t>
            </a:r>
            <a:r>
              <a:rPr lang="en" sz="2700">
                <a:solidFill>
                  <a:schemeClr val="accent6"/>
                </a:solidFill>
              </a:rPr>
              <a:t>]</a:t>
            </a:r>
            <a:r>
              <a:rPr lang="en" sz="2700">
                <a:solidFill>
                  <a:schemeClr val="accent1"/>
                </a:solidFill>
              </a:rPr>
              <a:t> </a:t>
            </a:r>
            <a:endParaRPr sz="2700">
              <a:solidFill>
                <a:schemeClr val="accent3"/>
              </a:solidFill>
            </a:endParaRPr>
          </a:p>
        </p:txBody>
      </p:sp>
      <p:sp>
        <p:nvSpPr>
          <p:cNvPr id="612" name="Google Shape;612;p34"/>
          <p:cNvSpPr txBox="1"/>
          <p:nvPr/>
        </p:nvSpPr>
        <p:spPr>
          <a:xfrm>
            <a:off x="156600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13" name="Google Shape;613;p34"/>
          <p:cNvCxnSpPr>
            <a:endCxn id="612" idx="0"/>
          </p:cNvCxnSpPr>
          <p:nvPr/>
        </p:nvCxnSpPr>
        <p:spPr>
          <a:xfrm flipH="1">
            <a:off x="1819050" y="17772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14" name="Google Shape;61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15" name="Google Shape;615;p34"/>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16" name="Google Shape;616;p34"/>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17" name="Google Shape;617;p34"/>
          <p:cNvSpPr txBox="1">
            <a:spLocks noGrp="1"/>
          </p:cNvSpPr>
          <p:nvPr>
            <p:ph type="title"/>
          </p:nvPr>
        </p:nvSpPr>
        <p:spPr>
          <a:xfrm flipH="1">
            <a:off x="954900" y="67267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36.1.3</a:t>
            </a:r>
            <a:r>
              <a:rPr lang="en" sz="5000">
                <a:solidFill>
                  <a:schemeClr val="accent6"/>
                </a:solidFill>
              </a:rPr>
              <a:t>{</a:t>
            </a:r>
            <a:endParaRPr sz="5000">
              <a:solidFill>
                <a:schemeClr val="accent6"/>
              </a:solidFill>
            </a:endParaRPr>
          </a:p>
        </p:txBody>
      </p:sp>
      <p:sp>
        <p:nvSpPr>
          <p:cNvPr id="618" name="Google Shape;618;p34"/>
          <p:cNvSpPr txBox="1">
            <a:spLocks noGrp="1"/>
          </p:cNvSpPr>
          <p:nvPr>
            <p:ph type="subTitle" idx="4294967295"/>
          </p:nvPr>
        </p:nvSpPr>
        <p:spPr>
          <a:xfrm>
            <a:off x="3004425" y="2703550"/>
            <a:ext cx="57630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000">
                <a:solidFill>
                  <a:schemeClr val="accent3"/>
                </a:solidFill>
              </a:rPr>
              <a:t>1. Ρύθμιση του Pygame για το έργο μας</a:t>
            </a:r>
            <a:endParaRPr sz="1000">
              <a:solidFill>
                <a:schemeClr val="accent3"/>
              </a:solidFill>
            </a:endParaRPr>
          </a:p>
          <a:p>
            <a:pPr marL="0" lvl="0" indent="0" algn="l" rtl="0">
              <a:lnSpc>
                <a:spcPct val="115000"/>
              </a:lnSpc>
              <a:spcBef>
                <a:spcPts val="1200"/>
              </a:spcBef>
              <a:spcAft>
                <a:spcPts val="0"/>
              </a:spcAft>
              <a:buNone/>
            </a:pPr>
            <a:r>
              <a:rPr lang="en" sz="1000">
                <a:solidFill>
                  <a:schemeClr val="accent3"/>
                </a:solidFill>
              </a:rPr>
              <a:t>2. Χειρισμός εισόδου του παίκτη στο παιχνίδι</a:t>
            </a:r>
            <a:endParaRPr sz="1000">
              <a:solidFill>
                <a:schemeClr val="accent3"/>
              </a:solidFill>
            </a:endParaRPr>
          </a:p>
          <a:p>
            <a:pPr marL="0" lvl="0" indent="0" algn="l" rtl="0">
              <a:lnSpc>
                <a:spcPct val="115000"/>
              </a:lnSpc>
              <a:spcBef>
                <a:spcPts val="1200"/>
              </a:spcBef>
              <a:spcAft>
                <a:spcPts val="0"/>
              </a:spcAft>
              <a:buNone/>
            </a:pPr>
            <a:r>
              <a:rPr lang="en" sz="1000">
                <a:solidFill>
                  <a:schemeClr val="accent3"/>
                </a:solidFill>
              </a:rPr>
              <a:t>3. Φόρτωση εικόνων και εμφάνισή τους στην οθόνη</a:t>
            </a:r>
            <a:endParaRPr sz="1000">
              <a:solidFill>
                <a:schemeClr val="accent3"/>
              </a:solidFill>
            </a:endParaRPr>
          </a:p>
          <a:p>
            <a:pPr marL="0" lvl="0" indent="0" algn="l" rtl="0">
              <a:lnSpc>
                <a:spcPct val="115000"/>
              </a:lnSpc>
              <a:spcBef>
                <a:spcPts val="1200"/>
              </a:spcBef>
              <a:spcAft>
                <a:spcPts val="0"/>
              </a:spcAft>
              <a:buNone/>
            </a:pPr>
            <a:r>
              <a:rPr lang="en" sz="1000">
                <a:solidFill>
                  <a:schemeClr val="accent3"/>
                </a:solidFill>
              </a:rPr>
              <a:t>4. Δημιουργία αντικειμένων παιχνιδιού με εικόνα, θέση και κάποια λογική</a:t>
            </a:r>
            <a:endParaRPr sz="1000">
              <a:solidFill>
                <a:schemeClr val="accent3"/>
              </a:solidFill>
            </a:endParaRPr>
          </a:p>
          <a:p>
            <a:pPr marL="0" lvl="0" indent="0" algn="l" rtl="0">
              <a:lnSpc>
                <a:spcPct val="115000"/>
              </a:lnSpc>
              <a:spcBef>
                <a:spcPts val="1200"/>
              </a:spcBef>
              <a:spcAft>
                <a:spcPts val="0"/>
              </a:spcAft>
              <a:buNone/>
            </a:pPr>
            <a:r>
              <a:rPr lang="en" sz="1000">
                <a:solidFill>
                  <a:schemeClr val="accent3"/>
                </a:solidFill>
              </a:rPr>
              <a:t>5. Μετακίνηση του διαστημοπλοίου</a:t>
            </a:r>
            <a:endParaRPr sz="1000">
              <a:solidFill>
                <a:schemeClr val="accent3"/>
              </a:solidFill>
            </a:endParaRPr>
          </a:p>
          <a:p>
            <a:pPr marL="0" lvl="0" indent="0" algn="l" rtl="0">
              <a:lnSpc>
                <a:spcPct val="115000"/>
              </a:lnSpc>
              <a:spcBef>
                <a:spcPts val="1200"/>
              </a:spcBef>
              <a:spcAft>
                <a:spcPts val="0"/>
              </a:spcAft>
              <a:buNone/>
            </a:pPr>
            <a:r>
              <a:rPr lang="en" sz="1000">
                <a:solidFill>
                  <a:schemeClr val="accent3"/>
                </a:solidFill>
              </a:rPr>
              <a:t>6. Μετακίνηση των αστεροειδών και ανίχνευση συγκρούσεων με το διαστημόπλοιο</a:t>
            </a:r>
            <a:endParaRPr sz="1000">
              <a:solidFill>
                <a:schemeClr val="accent3"/>
              </a:solidFill>
            </a:endParaRPr>
          </a:p>
          <a:p>
            <a:pPr marL="0" lvl="0" indent="0" algn="l" rtl="0">
              <a:lnSpc>
                <a:spcPct val="115000"/>
              </a:lnSpc>
              <a:spcBef>
                <a:spcPts val="1200"/>
              </a:spcBef>
              <a:spcAft>
                <a:spcPts val="0"/>
              </a:spcAft>
              <a:buNone/>
            </a:pPr>
            <a:r>
              <a:rPr lang="en" sz="1000">
                <a:solidFill>
                  <a:schemeClr val="accent3"/>
                </a:solidFill>
              </a:rPr>
              <a:t>7. Ρίξιμο σφαιρών και καταστροφή αστεροειδών</a:t>
            </a:r>
            <a:endParaRPr sz="1000">
              <a:solidFill>
                <a:schemeClr val="accent3"/>
              </a:solidFill>
            </a:endParaRPr>
          </a:p>
          <a:p>
            <a:pPr marL="0" lvl="0" indent="0" algn="l" rtl="0">
              <a:lnSpc>
                <a:spcPct val="115000"/>
              </a:lnSpc>
              <a:spcBef>
                <a:spcPts val="1200"/>
              </a:spcBef>
              <a:spcAft>
                <a:spcPts val="0"/>
              </a:spcAft>
              <a:buNone/>
            </a:pPr>
            <a:r>
              <a:rPr lang="en" sz="1000">
                <a:solidFill>
                  <a:schemeClr val="accent3"/>
                </a:solidFill>
              </a:rPr>
              <a:t>8. Διάσπαση των αστεροειδών σε μικρότερους</a:t>
            </a:r>
            <a:endParaRPr sz="1000">
              <a:solidFill>
                <a:schemeClr val="accent3"/>
              </a:solidFill>
            </a:endParaRPr>
          </a:p>
          <a:p>
            <a:pPr marL="0" lvl="0" indent="0" algn="l" rtl="0">
              <a:lnSpc>
                <a:spcPct val="115000"/>
              </a:lnSpc>
              <a:spcBef>
                <a:spcPts val="1200"/>
              </a:spcBef>
              <a:spcAft>
                <a:spcPts val="0"/>
              </a:spcAft>
              <a:buNone/>
            </a:pPr>
            <a:r>
              <a:rPr lang="en" sz="1000">
                <a:solidFill>
                  <a:schemeClr val="accent3"/>
                </a:solidFill>
              </a:rPr>
              <a:t>9. Αναπαραγωγή ήχων</a:t>
            </a:r>
            <a:endParaRPr sz="1000">
              <a:solidFill>
                <a:schemeClr val="accent3"/>
              </a:solidFill>
            </a:endParaRPr>
          </a:p>
          <a:p>
            <a:pPr marL="0" lvl="0" indent="0" algn="l" rtl="0">
              <a:lnSpc>
                <a:spcPct val="115000"/>
              </a:lnSpc>
              <a:spcBef>
                <a:spcPts val="1200"/>
              </a:spcBef>
              <a:spcAft>
                <a:spcPts val="1200"/>
              </a:spcAft>
              <a:buNone/>
            </a:pPr>
            <a:r>
              <a:rPr lang="en" sz="1000">
                <a:solidFill>
                  <a:schemeClr val="accent3"/>
                </a:solidFill>
              </a:rPr>
              <a:t>10.Χειρισμός του τέλους του παιχνιδιού</a:t>
            </a:r>
            <a:endParaRPr sz="10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5"/>
          <p:cNvSpPr txBox="1">
            <a:spLocks noGrp="1"/>
          </p:cNvSpPr>
          <p:nvPr>
            <p:ph type="title" idx="2"/>
          </p:nvPr>
        </p:nvSpPr>
        <p:spPr>
          <a:xfrm>
            <a:off x="2683200" y="764725"/>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Δημιουργία του παιχνιδιού </a:t>
            </a:r>
            <a:r>
              <a:rPr lang="en" sz="2700">
                <a:solidFill>
                  <a:schemeClr val="accent3"/>
                </a:solidFill>
              </a:rPr>
              <a:t>– </a:t>
            </a:r>
            <a:r>
              <a:rPr lang="en" sz="2700">
                <a:solidFill>
                  <a:schemeClr val="lt2"/>
                </a:solidFill>
              </a:rPr>
              <a:t>Βήμα 1</a:t>
            </a:r>
            <a:r>
              <a:rPr lang="en" sz="2700">
                <a:solidFill>
                  <a:schemeClr val="accent6"/>
                </a:solidFill>
              </a:rPr>
              <a:t>]</a:t>
            </a:r>
            <a:r>
              <a:rPr lang="en" sz="2700">
                <a:solidFill>
                  <a:schemeClr val="accent1"/>
                </a:solidFill>
              </a:rPr>
              <a:t> </a:t>
            </a:r>
            <a:endParaRPr sz="2700">
              <a:solidFill>
                <a:schemeClr val="accent3"/>
              </a:solidFill>
            </a:endParaRPr>
          </a:p>
        </p:txBody>
      </p:sp>
      <p:sp>
        <p:nvSpPr>
          <p:cNvPr id="624" name="Google Shape;624;p35"/>
          <p:cNvSpPr txBox="1"/>
          <p:nvPr/>
        </p:nvSpPr>
        <p:spPr>
          <a:xfrm>
            <a:off x="156600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25" name="Google Shape;625;p35"/>
          <p:cNvCxnSpPr>
            <a:endCxn id="624" idx="0"/>
          </p:cNvCxnSpPr>
          <p:nvPr/>
        </p:nvCxnSpPr>
        <p:spPr>
          <a:xfrm flipH="1">
            <a:off x="1819050" y="17772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26" name="Google Shape;626;p3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27" name="Google Shape;627;p35"/>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28" name="Google Shape;628;p35"/>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29" name="Google Shape;629;p35"/>
          <p:cNvSpPr txBox="1">
            <a:spLocks noGrp="1"/>
          </p:cNvSpPr>
          <p:nvPr>
            <p:ph type="title"/>
          </p:nvPr>
        </p:nvSpPr>
        <p:spPr>
          <a:xfrm flipH="1">
            <a:off x="954900" y="67267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36.1.4</a:t>
            </a:r>
            <a:r>
              <a:rPr lang="en" sz="5000">
                <a:solidFill>
                  <a:schemeClr val="accent6"/>
                </a:solidFill>
              </a:rPr>
              <a:t>{</a:t>
            </a:r>
            <a:endParaRPr sz="5000">
              <a:solidFill>
                <a:schemeClr val="accent6"/>
              </a:solidFill>
            </a:endParaRPr>
          </a:p>
        </p:txBody>
      </p:sp>
      <p:sp>
        <p:nvSpPr>
          <p:cNvPr id="630" name="Google Shape;630;p35"/>
          <p:cNvSpPr txBox="1">
            <a:spLocks noGrp="1"/>
          </p:cNvSpPr>
          <p:nvPr>
            <p:ph type="subTitle" idx="4294967295"/>
          </p:nvPr>
        </p:nvSpPr>
        <p:spPr>
          <a:xfrm>
            <a:off x="2683200" y="2799200"/>
            <a:ext cx="61692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300">
                <a:solidFill>
                  <a:schemeClr val="accent3"/>
                </a:solidFill>
              </a:rPr>
              <a:t>import pygame </a:t>
            </a:r>
            <a:r>
              <a:rPr lang="en" sz="1300">
                <a:solidFill>
                  <a:schemeClr val="lt1"/>
                </a:solidFill>
              </a:rPr>
              <a:t># Εισαγωγή της βιβλιοθήκης για να αποκτήσουμε όλες τις λειτουργίες της</a:t>
            </a:r>
            <a:endParaRPr sz="1300">
              <a:solidFill>
                <a:schemeClr val="lt1"/>
              </a:solidFill>
            </a:endParaRPr>
          </a:p>
          <a:p>
            <a:pPr marL="0" lvl="0" indent="0" algn="l" rtl="0">
              <a:lnSpc>
                <a:spcPct val="115000"/>
              </a:lnSpc>
              <a:spcBef>
                <a:spcPts val="1200"/>
              </a:spcBef>
              <a:spcAft>
                <a:spcPts val="0"/>
              </a:spcAft>
              <a:buNone/>
            </a:pPr>
            <a:r>
              <a:rPr lang="en" sz="1300">
                <a:solidFill>
                  <a:schemeClr val="accent3"/>
                </a:solidFill>
              </a:rPr>
              <a:t>class SpaceRocks: </a:t>
            </a:r>
            <a:r>
              <a:rPr lang="en" sz="1300">
                <a:solidFill>
                  <a:schemeClr val="lt1"/>
                </a:solidFill>
              </a:rPr>
              <a:t># Δημιουργία της κλάσης SpaceRocks</a:t>
            </a:r>
            <a:endParaRPr sz="1300">
              <a:solidFill>
                <a:schemeClr val="lt1"/>
              </a:solidFill>
            </a:endParaRPr>
          </a:p>
          <a:p>
            <a:pPr marL="0" lvl="0" indent="0" algn="l" rtl="0">
              <a:lnSpc>
                <a:spcPct val="115000"/>
              </a:lnSpc>
              <a:spcBef>
                <a:spcPts val="1200"/>
              </a:spcBef>
              <a:spcAft>
                <a:spcPts val="0"/>
              </a:spcAft>
              <a:buNone/>
            </a:pPr>
            <a:r>
              <a:rPr lang="en" sz="1300">
                <a:solidFill>
                  <a:schemeClr val="accent3"/>
                </a:solidFill>
              </a:rPr>
              <a:t>    def __init__(self): </a:t>
            </a:r>
            <a:r>
              <a:rPr lang="en" sz="1300">
                <a:solidFill>
                  <a:schemeClr val="lt1"/>
                </a:solidFill>
              </a:rPr>
              <a:t># Κατασκευαστής</a:t>
            </a:r>
            <a:endParaRPr sz="1300">
              <a:solidFill>
                <a:schemeClr val="lt1"/>
              </a:solidFill>
            </a:endParaRPr>
          </a:p>
          <a:p>
            <a:pPr marL="0" lvl="0" indent="0" algn="l" rtl="0">
              <a:lnSpc>
                <a:spcPct val="115000"/>
              </a:lnSpc>
              <a:spcBef>
                <a:spcPts val="1200"/>
              </a:spcBef>
              <a:spcAft>
                <a:spcPts val="0"/>
              </a:spcAft>
              <a:buNone/>
            </a:pPr>
            <a:r>
              <a:rPr lang="en" sz="1300">
                <a:solidFill>
                  <a:schemeClr val="accent3"/>
                </a:solidFill>
              </a:rPr>
              <a:t>        self._init_pygame() </a:t>
            </a:r>
            <a:r>
              <a:rPr lang="en" sz="1300">
                <a:solidFill>
                  <a:schemeClr val="lt1"/>
                </a:solidFill>
              </a:rPr>
              <a:t># Προετοιμασία του παιχνιδιού</a:t>
            </a:r>
            <a:endParaRPr sz="1300">
              <a:solidFill>
                <a:schemeClr val="lt1"/>
              </a:solidFill>
            </a:endParaRPr>
          </a:p>
          <a:p>
            <a:pPr marL="0" lvl="0" indent="0" algn="l" rtl="0">
              <a:lnSpc>
                <a:spcPct val="115000"/>
              </a:lnSpc>
              <a:spcBef>
                <a:spcPts val="1200"/>
              </a:spcBef>
              <a:spcAft>
                <a:spcPts val="0"/>
              </a:spcAft>
              <a:buNone/>
            </a:pPr>
            <a:r>
              <a:rPr lang="en" sz="1300">
                <a:solidFill>
                  <a:schemeClr val="accent3"/>
                </a:solidFill>
              </a:rPr>
              <a:t>        self.screen = pygame.display.set_mode((800, 600)) </a:t>
            </a:r>
            <a:r>
              <a:rPr lang="en" sz="1300">
                <a:solidFill>
                  <a:schemeClr val="lt1"/>
                </a:solidFill>
              </a:rPr>
              <a:t># Επιφάνεια/Πλαίσιο του παιχνιδιού</a:t>
            </a:r>
            <a:endParaRPr sz="1300">
              <a:solidFill>
                <a:schemeClr val="lt1"/>
              </a:solidFill>
            </a:endParaRPr>
          </a:p>
          <a:p>
            <a:pPr marL="0" lvl="0" indent="0" algn="l" rtl="0">
              <a:lnSpc>
                <a:spcPct val="115000"/>
              </a:lnSpc>
              <a:spcBef>
                <a:spcPts val="1200"/>
              </a:spcBef>
              <a:spcAft>
                <a:spcPts val="0"/>
              </a:spcAft>
              <a:buNone/>
            </a:pPr>
            <a:r>
              <a:rPr lang="en" sz="1300">
                <a:solidFill>
                  <a:schemeClr val="accent3"/>
                </a:solidFill>
              </a:rPr>
              <a:t>    def main_loop(self):</a:t>
            </a:r>
            <a:endParaRPr sz="1300">
              <a:solidFill>
                <a:schemeClr val="accent3"/>
              </a:solidFill>
            </a:endParaRPr>
          </a:p>
          <a:p>
            <a:pPr marL="0" lvl="0" indent="0" algn="l" rtl="0">
              <a:lnSpc>
                <a:spcPct val="115000"/>
              </a:lnSpc>
              <a:spcBef>
                <a:spcPts val="1200"/>
              </a:spcBef>
              <a:spcAft>
                <a:spcPts val="1200"/>
              </a:spcAft>
              <a:buNone/>
            </a:pPr>
            <a:r>
              <a:rPr lang="en" sz="1300"/>
              <a:t>Δείτε τον υπόλοιπο κώδικα στις σημειώσεις…</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6"/>
          <p:cNvSpPr txBox="1">
            <a:spLocks noGrp="1"/>
          </p:cNvSpPr>
          <p:nvPr>
            <p:ph type="title" idx="2"/>
          </p:nvPr>
        </p:nvSpPr>
        <p:spPr>
          <a:xfrm>
            <a:off x="2683200" y="605325"/>
            <a:ext cx="625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accent6"/>
                </a:solidFill>
              </a:rPr>
              <a:t>[</a:t>
            </a:r>
            <a:r>
              <a:rPr lang="en" sz="2700">
                <a:solidFill>
                  <a:schemeClr val="accent2"/>
                </a:solidFill>
              </a:rPr>
              <a:t>Χειρισμός εισόδου </a:t>
            </a:r>
            <a:r>
              <a:rPr lang="en" sz="2700">
                <a:solidFill>
                  <a:schemeClr val="accent3"/>
                </a:solidFill>
              </a:rPr>
              <a:t>– </a:t>
            </a:r>
            <a:r>
              <a:rPr lang="en" sz="2700">
                <a:solidFill>
                  <a:schemeClr val="lt2"/>
                </a:solidFill>
              </a:rPr>
              <a:t>Βήμα 2</a:t>
            </a:r>
            <a:r>
              <a:rPr lang="en" sz="2700">
                <a:solidFill>
                  <a:schemeClr val="accent6"/>
                </a:solidFill>
              </a:rPr>
              <a:t>]</a:t>
            </a:r>
            <a:r>
              <a:rPr lang="en" sz="2700">
                <a:solidFill>
                  <a:schemeClr val="accent1"/>
                </a:solidFill>
              </a:rPr>
              <a:t> </a:t>
            </a:r>
            <a:endParaRPr sz="2700">
              <a:solidFill>
                <a:schemeClr val="accent3"/>
              </a:solidFill>
            </a:endParaRPr>
          </a:p>
        </p:txBody>
      </p:sp>
      <p:sp>
        <p:nvSpPr>
          <p:cNvPr id="636" name="Google Shape;636;p36"/>
          <p:cNvSpPr txBox="1"/>
          <p:nvPr/>
        </p:nvSpPr>
        <p:spPr>
          <a:xfrm>
            <a:off x="156600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37" name="Google Shape;637;p36"/>
          <p:cNvCxnSpPr>
            <a:endCxn id="636" idx="0"/>
          </p:cNvCxnSpPr>
          <p:nvPr/>
        </p:nvCxnSpPr>
        <p:spPr>
          <a:xfrm flipH="1">
            <a:off x="1819050" y="1777275"/>
            <a:ext cx="12600" cy="1809300"/>
          </a:xfrm>
          <a:prstGeom prst="straightConnector1">
            <a:avLst/>
          </a:prstGeom>
          <a:noFill/>
          <a:ln w="9525" cap="flat" cmpd="sng">
            <a:solidFill>
              <a:schemeClr val="accent4"/>
            </a:solidFill>
            <a:prstDash val="solid"/>
            <a:round/>
            <a:headEnd type="none" w="med" len="med"/>
            <a:tailEnd type="none" w="med" len="med"/>
          </a:ln>
        </p:spPr>
      </p:cxnSp>
      <p:sp>
        <p:nvSpPr>
          <p:cNvPr id="638" name="Google Shape;638;p3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39" name="Google Shape;639;p36"/>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40" name="Google Shape;640;p36"/>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41" name="Google Shape;641;p36"/>
          <p:cNvSpPr txBox="1">
            <a:spLocks noGrp="1"/>
          </p:cNvSpPr>
          <p:nvPr>
            <p:ph type="title"/>
          </p:nvPr>
        </p:nvSpPr>
        <p:spPr>
          <a:xfrm flipH="1">
            <a:off x="954900" y="672675"/>
            <a:ext cx="1728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36.1.5</a:t>
            </a:r>
            <a:r>
              <a:rPr lang="en" sz="5000">
                <a:solidFill>
                  <a:schemeClr val="accent6"/>
                </a:solidFill>
              </a:rPr>
              <a:t>{</a:t>
            </a:r>
            <a:endParaRPr sz="5000">
              <a:solidFill>
                <a:schemeClr val="accent6"/>
              </a:solidFill>
            </a:endParaRPr>
          </a:p>
        </p:txBody>
      </p:sp>
      <p:sp>
        <p:nvSpPr>
          <p:cNvPr id="642" name="Google Shape;642;p36"/>
          <p:cNvSpPr txBox="1">
            <a:spLocks noGrp="1"/>
          </p:cNvSpPr>
          <p:nvPr>
            <p:ph type="subTitle" idx="4294967295"/>
          </p:nvPr>
        </p:nvSpPr>
        <p:spPr>
          <a:xfrm>
            <a:off x="2508000" y="2565400"/>
            <a:ext cx="6206100" cy="4881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300">
                <a:solidFill>
                  <a:schemeClr val="accent3"/>
                </a:solidFill>
              </a:rPr>
              <a:t>Σε αυτό το σημείο, έχουμε τον κύριο βρόχο του παιχνιδιού, έτοιμο να</a:t>
            </a:r>
            <a:endParaRPr sz="1300">
              <a:solidFill>
                <a:schemeClr val="accent3"/>
              </a:solidFill>
            </a:endParaRPr>
          </a:p>
          <a:p>
            <a:pPr marL="0" lvl="0" indent="0" algn="l" rtl="0">
              <a:lnSpc>
                <a:spcPct val="115000"/>
              </a:lnSpc>
              <a:spcBef>
                <a:spcPts val="1200"/>
              </a:spcBef>
              <a:spcAft>
                <a:spcPts val="0"/>
              </a:spcAft>
              <a:buNone/>
            </a:pPr>
            <a:r>
              <a:rPr lang="en" sz="1300">
                <a:solidFill>
                  <a:schemeClr val="accent3"/>
                </a:solidFill>
              </a:rPr>
              <a:t>τρέξει τη λογική του παιχνιδιού.</a:t>
            </a:r>
            <a:endParaRPr sz="1300">
              <a:solidFill>
                <a:schemeClr val="accent3"/>
              </a:solidFill>
            </a:endParaRPr>
          </a:p>
          <a:p>
            <a:pPr marL="0" lvl="0" indent="0" algn="l" rtl="0">
              <a:lnSpc>
                <a:spcPct val="115000"/>
              </a:lnSpc>
              <a:spcBef>
                <a:spcPts val="1200"/>
              </a:spcBef>
              <a:spcAft>
                <a:spcPts val="0"/>
              </a:spcAft>
              <a:buNone/>
            </a:pPr>
            <a:r>
              <a:rPr lang="en" sz="1300">
                <a:solidFill>
                  <a:schemeClr val="accent3"/>
                </a:solidFill>
              </a:rPr>
              <a:t>Η μεγαλύτερη επεξεργασία εισόδου στο Pygame γίνεται μέσα σε έναν</a:t>
            </a:r>
            <a:endParaRPr sz="1300">
              <a:solidFill>
                <a:schemeClr val="accent3"/>
              </a:solidFill>
            </a:endParaRPr>
          </a:p>
          <a:p>
            <a:pPr marL="0" lvl="0" indent="0" algn="l" rtl="0">
              <a:lnSpc>
                <a:spcPct val="115000"/>
              </a:lnSpc>
              <a:spcBef>
                <a:spcPts val="1200"/>
              </a:spcBef>
              <a:spcAft>
                <a:spcPts val="0"/>
              </a:spcAft>
              <a:buNone/>
            </a:pPr>
            <a:r>
              <a:rPr lang="en" sz="1300">
                <a:solidFill>
                  <a:schemeClr val="accent3"/>
                </a:solidFill>
              </a:rPr>
              <a:t>βρόχο συμβάντων . Σε κάθε καρέ, το πρόγραμμά μας μπορεί να λάβει</a:t>
            </a:r>
            <a:endParaRPr sz="1300">
              <a:solidFill>
                <a:schemeClr val="accent3"/>
              </a:solidFill>
            </a:endParaRPr>
          </a:p>
          <a:p>
            <a:pPr marL="0" lvl="0" indent="0" algn="l" rtl="0">
              <a:lnSpc>
                <a:spcPct val="115000"/>
              </a:lnSpc>
              <a:spcBef>
                <a:spcPts val="1200"/>
              </a:spcBef>
              <a:spcAft>
                <a:spcPts val="0"/>
              </a:spcAft>
              <a:buNone/>
            </a:pPr>
            <a:r>
              <a:rPr lang="en" sz="1300">
                <a:solidFill>
                  <a:schemeClr val="accent3"/>
                </a:solidFill>
              </a:rPr>
              <a:t>μια συλλογή γεγονότων που συνέβησαν από το προηγούμενο καρέ.</a:t>
            </a:r>
            <a:endParaRPr sz="1300">
              <a:solidFill>
                <a:schemeClr val="accent3"/>
              </a:solidFill>
            </a:endParaRPr>
          </a:p>
          <a:p>
            <a:pPr marL="0" lvl="0" indent="0" algn="l" rtl="0">
              <a:lnSpc>
                <a:spcPct val="115000"/>
              </a:lnSpc>
              <a:spcBef>
                <a:spcPts val="1200"/>
              </a:spcBef>
              <a:spcAft>
                <a:spcPts val="1200"/>
              </a:spcAft>
              <a:buNone/>
            </a:pPr>
            <a:r>
              <a:rPr lang="en" sz="1300">
                <a:solidFill>
                  <a:schemeClr val="accent3"/>
                </a:solidFill>
              </a:rPr>
              <a:t>Αυτό περιλαμβάνει την κίνηση του ποντικιού, τα πιθανά πατήματα πλήκτρων και ούτω καθεξής.</a:t>
            </a:r>
            <a:endParaRPr sz="1300">
              <a:solidFill>
                <a:schemeClr val="accent3"/>
              </a:solidFill>
            </a:endParaRPr>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1320</Words>
  <Application>Microsoft Office PowerPoint</Application>
  <PresentationFormat>Προβολή στην οθόνη (16:9)</PresentationFormat>
  <Paragraphs>180</Paragraphs>
  <Slides>15</Slides>
  <Notes>15</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15</vt:i4>
      </vt:variant>
    </vt:vector>
  </HeadingPairs>
  <TitlesOfParts>
    <vt:vector size="19" baseType="lpstr">
      <vt:lpstr>Arial</vt:lpstr>
      <vt:lpstr>Fira Code</vt:lpstr>
      <vt:lpstr>Montserrat</vt:lpstr>
      <vt:lpstr>Programming Language Workshop for Beginners by Slidesgo</vt:lpstr>
      <vt:lpstr>Γλώσσα‘Προγραμματισμού’: {</vt:lpstr>
      <vt:lpstr>36.0.1{</vt:lpstr>
      <vt:lpstr>36.0.1{</vt:lpstr>
      <vt:lpstr>[Η βιβλιοθήκη PyGame] </vt:lpstr>
      <vt:lpstr>[Περιγραφή του Παιχνιδιού] </vt:lpstr>
      <vt:lpstr>[Πώς παίζεται] </vt:lpstr>
      <vt:lpstr>[Ανάλυση του project] </vt:lpstr>
      <vt:lpstr>[Δημιουργία του παιχνιδιού – Βήμα 1] </vt:lpstr>
      <vt:lpstr>[Χειρισμός εισόδου – Βήμα 2] </vt:lpstr>
      <vt:lpstr>[Εισαγωγή εικόνων – Βήμα 3] </vt:lpstr>
      <vt:lpstr>[Εισαγωγή αντικειμένων – Βήμα 4] </vt:lpstr>
      <vt:lpstr>[Έλεγχος της ταχύτητας εκτέλεσης – Βήμα 5.1] </vt:lpstr>
      <vt:lpstr>[Δημιουργία του διαστημοπλοίου  – Βήμα 5.2] </vt:lpstr>
      <vt:lpstr>[Περιστροφή του διαστημοπλοίου  – Βήμα 5.3] </vt:lpstr>
      <vt:lpstr>36.2.0{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Γλώσσα‘Προγραμματισμού’: {</dc:title>
  <cp:lastModifiedBy>Ioannis</cp:lastModifiedBy>
  <cp:revision>1</cp:revision>
  <dcterms:modified xsi:type="dcterms:W3CDTF">2023-12-11T19:30:19Z</dcterms:modified>
</cp:coreProperties>
</file>