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FiraCod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FiraCod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38dc90a3b4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38dc90a3b4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443f1b83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443f1b83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443f1b83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443f1b83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8dc90a3b4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8dc90a3b4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38dc90a3b4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38dc90a3b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43f1b8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443f1b8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443f1b83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443f1b83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443f1b83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443f1b83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443f1b83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443f1b83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443f1b83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443f1b83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43f1b83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43f1b83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25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25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3" name="Google Shape;303;p28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4" name="Google Shape;304;p28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8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28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7" name="Google Shape;307;p28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28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9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29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29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29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29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9" name="Google Shape;359;p30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5" name="Google Shape;375;p30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30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30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82" name="Google Shape;382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6" name="Google Shape;396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31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8" name="Google Shape;398;p3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99" name="Google Shape;399;p31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00" name="Google Shape;400;p3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32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8" name="Google Shape;438;p33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9" name="Google Shape;439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4" name="Google Shape;444;p34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5" name="Google Shape;445;p34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6" name="Google Shape;446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37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501" name="Google Shape;501;p3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2" name="Google Shape;502;p37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3" name="Google Shape;503;p3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04" name="Google Shape;504;p3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5" name="Google Shape;505;p3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06" name="Google Shape;5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7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09" name="Google Shape;509;p37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0" name="Google Shape;510;p37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11" name="Google Shape;511;p37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7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10</a:t>
            </a:r>
            <a:r>
              <a:rPr lang="el" sz="1000">
                <a:solidFill>
                  <a:schemeClr val="accent1"/>
                </a:solidFill>
              </a:rPr>
              <a:t>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6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10.4.1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9" name="Google Shape;619;p46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lt2"/>
                </a:solidFill>
              </a:rPr>
              <a:t>Dictionary </a:t>
            </a:r>
            <a:r>
              <a:rPr lang="el" sz="2500">
                <a:solidFill>
                  <a:schemeClr val="accent1"/>
                </a:solidFill>
              </a:rPr>
              <a:t>comprehensions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20" name="Google Shape;620;p46"/>
          <p:cNvSpPr txBox="1"/>
          <p:nvPr>
            <p:ph idx="1" type="subTitle"/>
          </p:nvPr>
        </p:nvSpPr>
        <p:spPr>
          <a:xfrm>
            <a:off x="2657400" y="2739525"/>
            <a:ext cx="63618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Παράδειγμα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Μετατροπή κιλών σε pounds σε ζευγάρια τιμών σε λεξικό: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old_weights = {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'book': 0.5,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'milk': 2.0,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'tv': 7.0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new_weights = {key: value*2.2 for (key, value) in old_weights.items()}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print(new_weights)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Έξοδος</a:t>
            </a: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{'book': 1.1, 'milk': 4.4, 'tv': 15.400000000000002}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2" name="Google Shape;622;p46"/>
          <p:cNvCxnSpPr>
            <a:endCxn id="621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4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24" name="Google Shape;624;p4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4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10.5.0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1" name="Google Shape;631;p47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accent1"/>
                </a:solidFill>
              </a:rPr>
              <a:t>Ασκήσεις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32" name="Google Shape;632;p47"/>
          <p:cNvSpPr txBox="1"/>
          <p:nvPr>
            <p:ph idx="1" type="subTitle"/>
          </p:nvPr>
        </p:nvSpPr>
        <p:spPr>
          <a:xfrm>
            <a:off x="2657400" y="2739525"/>
            <a:ext cx="63618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Άσκηση 2 (print_dict.py)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Γράψτε μια συνάρτηση η οποία μπορεί να τυπώνει ένα λεξικό όπου τα κλειδιά είναι οι αριθμοί από το 1 μέχρι και το 20 και οι τιμές είναι τα τετράγωνά τους. Χρησιμοποιήστε την dictionary comprehension. Αν όλα πάνε σωστά, η εκτύπωσή σας θα είναι: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{1: 1, 2: 4, 3: 9, 4: 16, 5: 25, 6: 36, 7: 49, 8: 64, 9: 81, 10: 100, 11: 121, 12: 144, 13: 169, 14: 196, 15: 225, 16: 256, 17: 289, 18: 324, 19: 361, 20: 400}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Δείτε τις υπόλοιπες ασκήσεις στις σημειώσεις!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4" name="Google Shape;634;p47"/>
          <p:cNvCxnSpPr>
            <a:endCxn id="633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7"/>
          <p:cNvSpPr txBox="1"/>
          <p:nvPr>
            <p:ph idx="4294967295" type="subTitle"/>
          </p:nvPr>
        </p:nvSpPr>
        <p:spPr>
          <a:xfrm>
            <a:off x="710125" y="4694750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36" name="Google Shape;636;p4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4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/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</a:t>
            </a:r>
            <a:r>
              <a:rPr lang="el" sz="3000"/>
              <a:t>.0.0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3" name="Google Shape;523;p38"/>
          <p:cNvSpPr txBox="1"/>
          <p:nvPr>
            <p:ph idx="2" type="title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900">
                <a:solidFill>
                  <a:schemeClr val="accent2"/>
                </a:solidFill>
              </a:rPr>
              <a:t>PYTHON </a:t>
            </a:r>
            <a:r>
              <a:rPr lang="el" sz="2900">
                <a:solidFill>
                  <a:schemeClr val="accent6"/>
                </a:solidFill>
              </a:rPr>
              <a:t>- </a:t>
            </a:r>
            <a:r>
              <a:rPr lang="el" sz="2900">
                <a:solidFill>
                  <a:schemeClr val="lt2"/>
                </a:solidFill>
              </a:rPr>
              <a:t>ΕΝΑΛΛΑΚΤΙΚΗ ΣΥΝΤΑΞΗ</a:t>
            </a:r>
            <a:endParaRPr sz="2900">
              <a:solidFill>
                <a:schemeClr val="lt2"/>
              </a:solidFill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5" name="Google Shape;525;p38"/>
          <p:cNvCxnSpPr>
            <a:endCxn id="52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27" name="Google Shape;527;p3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3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9" name="Google Shape;529;p38"/>
          <p:cNvSpPr txBox="1"/>
          <p:nvPr>
            <p:ph idx="1" type="subTitle"/>
          </p:nvPr>
        </p:nvSpPr>
        <p:spPr>
          <a:xfrm>
            <a:off x="2714750" y="2004400"/>
            <a:ext cx="600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 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Shorthand if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Τριαδικός τελεστής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List comprehension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Dictionary </a:t>
            </a:r>
            <a:r>
              <a:rPr lang="el"/>
              <a:t>comprehension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</a:t>
            </a:r>
            <a:r>
              <a:rPr lang="el" sz="3000"/>
              <a:t>.1-2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5" name="Google Shape;535;p39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Shorthand if </a:t>
            </a:r>
            <a:r>
              <a:rPr lang="el" sz="2700">
                <a:solidFill>
                  <a:schemeClr val="accent6"/>
                </a:solidFill>
              </a:rPr>
              <a:t>- </a:t>
            </a:r>
            <a:r>
              <a:rPr lang="el" sz="2700">
                <a:solidFill>
                  <a:schemeClr val="lt2"/>
                </a:solidFill>
              </a:rPr>
              <a:t>Τριαδικός τελεστής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536" name="Google Shape;536;p39"/>
          <p:cNvSpPr txBox="1"/>
          <p:nvPr>
            <p:ph idx="1" type="subTitle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 έχουμε μόνο μια δήλωση για εκτέλεση, μπορούμε να τη βάλουμε στην ίδια γραμμή με την if… else.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Παράδειγμα: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x &gt; y: print("x is greater than y")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Δήλωση if… else με τρεις συνθήκες σε μια γραμμή.</a:t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Παράδειγμα:</a:t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 = 330</a:t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 = 330</a:t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print("X") if x &gt; y else print("=") if x == y else print("Y")</a:t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8" name="Google Shape;538;p39"/>
          <p:cNvCxnSpPr>
            <a:endCxn id="53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40" name="Google Shape;540;p3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1" name="Google Shape;541;p3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7" name="Google Shape;547;p40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List comprehension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548" name="Google Shape;548;p40"/>
          <p:cNvSpPr txBox="1"/>
          <p:nvPr>
            <p:ph idx="1" type="subTitle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Πρόκειται για λίστες οι οποίες αναπαράγουν τον εαυτό τους με έναν εσωτερικό βρόχο. Η σύνταξη είναι λίγο διαφορετική και γίνεται σε μια γραμμή κώδικα, προσφέροντας μεγάλη συντομία, αλλά και απλότητα: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 for x in list_of_x’s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0" name="Google Shape;550;p40"/>
          <p:cNvCxnSpPr>
            <a:endCxn id="549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52" name="Google Shape;552;p4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3" name="Google Shape;553;p4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10.3.1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9" name="Google Shape;559;p41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accent1"/>
                </a:solidFill>
              </a:rPr>
              <a:t>Δημιουργία </a:t>
            </a:r>
            <a:r>
              <a:rPr lang="el" sz="2500">
                <a:solidFill>
                  <a:schemeClr val="lt2"/>
                </a:solidFill>
              </a:rPr>
              <a:t>l</a:t>
            </a:r>
            <a:r>
              <a:rPr lang="el" sz="2500">
                <a:solidFill>
                  <a:schemeClr val="lt2"/>
                </a:solidFill>
              </a:rPr>
              <a:t>ist comprehension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560" name="Google Shape;560;p41"/>
          <p:cNvSpPr txBox="1"/>
          <p:nvPr>
            <p:ph idx="1" type="subTitle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Παράδειγμα διαπλασιασμού λίστας: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 list_doubler(lst):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doubled = [num * 2 for num in lst] </a:t>
            </a:r>
            <a:r>
              <a:rPr lang="el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#Διπλασίασε τον αριθμό, για κάθε αριθμό στη λίστα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return doubled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2" name="Google Shape;562;p41"/>
          <p:cNvCxnSpPr>
            <a:endCxn id="561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64" name="Google Shape;564;p4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5" name="Google Shape;565;p4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10.3.2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1" name="Google Shape;571;p42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lt2"/>
                </a:solidFill>
              </a:rPr>
              <a:t>List comprehension </a:t>
            </a:r>
            <a:r>
              <a:rPr lang="el" sz="2500">
                <a:solidFill>
                  <a:schemeClr val="accent6"/>
                </a:solidFill>
              </a:rPr>
              <a:t>και </a:t>
            </a:r>
            <a:r>
              <a:rPr lang="el" sz="2500">
                <a:solidFill>
                  <a:schemeClr val="accent1"/>
                </a:solidFill>
              </a:rPr>
              <a:t>δηλώσεις υπό συνθήκη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572" name="Google Shape;572;p42"/>
          <p:cNvSpPr txBox="1"/>
          <p:nvPr>
            <p:ph idx="1" type="subTitle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Παράδειγμα 1: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Με βάση μια λίστα φρούτων, θέλουμε μια νέα λίστα, που να περιέχει μόνο τα φρούτα με το γράμμα "a" στην ονομασία του φρούτου.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fruits = ["apple", "banana", "cherry", "kiwi", "mango"]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newlist = [x for x in fruits if "a" in x]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print(newlist)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Έξοδος</a:t>
            </a: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['apple', 'banana', 'mango']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4" name="Google Shape;574;p42"/>
          <p:cNvCxnSpPr>
            <a:endCxn id="573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76" name="Google Shape;576;p4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4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10.3.3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3" name="Google Shape;583;p43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lt2"/>
                </a:solidFill>
              </a:rPr>
              <a:t>Iterables</a:t>
            </a:r>
            <a:r>
              <a:rPr lang="el" sz="2500">
                <a:solidFill>
                  <a:schemeClr val="lt2"/>
                </a:solidFill>
              </a:rPr>
              <a:t> </a:t>
            </a:r>
            <a:r>
              <a:rPr lang="el" sz="2500">
                <a:solidFill>
                  <a:schemeClr val="accent6"/>
                </a:solidFill>
              </a:rPr>
              <a:t>και </a:t>
            </a:r>
            <a:r>
              <a:rPr lang="el" sz="2500">
                <a:solidFill>
                  <a:schemeClr val="accent1"/>
                </a:solidFill>
              </a:rPr>
              <a:t>for loops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584" name="Google Shape;584;p43"/>
          <p:cNvSpPr txBox="1"/>
          <p:nvPr>
            <p:ph idx="1" type="subTitle"/>
          </p:nvPr>
        </p:nvSpPr>
        <p:spPr>
          <a:xfrm>
            <a:off x="2690925" y="2329538"/>
            <a:ext cx="5845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Παράδειγμα 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Δημιουργήστε μια λίστα από το 0 μέχρι και το 9.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newlist = [x for x in range(10)]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print(newlist)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Έξοδος</a:t>
            </a: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[0, 1, 2, 3, 4, 5, 6, 7, 8, 9]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6" name="Google Shape;586;p43"/>
          <p:cNvCxnSpPr>
            <a:endCxn id="585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88" name="Google Shape;588;p4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9" name="Google Shape;589;p4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10.3.4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5" name="Google Shape;595;p44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lt2"/>
                </a:solidFill>
              </a:rPr>
              <a:t>Iterables </a:t>
            </a:r>
            <a:r>
              <a:rPr lang="el" sz="2500">
                <a:solidFill>
                  <a:schemeClr val="accent6"/>
                </a:solidFill>
              </a:rPr>
              <a:t>και </a:t>
            </a:r>
            <a:r>
              <a:rPr lang="el" sz="2500">
                <a:solidFill>
                  <a:schemeClr val="accent1"/>
                </a:solidFill>
              </a:rPr>
              <a:t>for loops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596" name="Google Shape;596;p44"/>
          <p:cNvSpPr txBox="1"/>
          <p:nvPr>
            <p:ph idx="1" type="subTitle"/>
          </p:nvPr>
        </p:nvSpPr>
        <p:spPr>
          <a:xfrm>
            <a:off x="2690925" y="2571738"/>
            <a:ext cx="5845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Διάφορα π</a:t>
            </a:r>
            <a:r>
              <a:rPr lang="el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αραδείγματα 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Γράψτε μια συνάρτηση η οποία μας επιστρέφει μόνο τις μεγάλες λέξεις από μια λίστα με λέξεις</a:t>
            </a:r>
            <a:r>
              <a:rPr lang="el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long_words=['blog', 'Treehouse', 'Python_Rules', 'hi'])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 long_words(lst):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return [word for word in lst if len(word) &gt; 5]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Έξοδος</a:t>
            </a:r>
            <a:r>
              <a:rPr lang="el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['Treehouse', 'Python_Rules']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8" name="Google Shape;598;p44"/>
          <p:cNvCxnSpPr>
            <a:endCxn id="59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00" name="Google Shape;600;p4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1" name="Google Shape;601;p4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type="title"/>
          </p:nvPr>
        </p:nvSpPr>
        <p:spPr>
          <a:xfrm flipH="1">
            <a:off x="614925" y="747250"/>
            <a:ext cx="20760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10.4.0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7" name="Google Shape;607;p45"/>
          <p:cNvSpPr txBox="1"/>
          <p:nvPr>
            <p:ph idx="2" type="title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6"/>
                </a:solidFill>
              </a:rPr>
              <a:t>[</a:t>
            </a:r>
            <a:r>
              <a:rPr lang="el" sz="2500">
                <a:solidFill>
                  <a:schemeClr val="lt2"/>
                </a:solidFill>
              </a:rPr>
              <a:t>Dictionary</a:t>
            </a:r>
            <a:r>
              <a:rPr lang="el" sz="2500">
                <a:solidFill>
                  <a:schemeClr val="lt2"/>
                </a:solidFill>
              </a:rPr>
              <a:t> </a:t>
            </a:r>
            <a:r>
              <a:rPr lang="el" sz="2500">
                <a:solidFill>
                  <a:schemeClr val="accent1"/>
                </a:solidFill>
              </a:rPr>
              <a:t>comprehensions</a:t>
            </a:r>
            <a:r>
              <a:rPr lang="el" sz="2500">
                <a:solidFill>
                  <a:schemeClr val="accent6"/>
                </a:solidFill>
              </a:rPr>
              <a:t>]</a:t>
            </a:r>
            <a:r>
              <a:rPr lang="el" sz="2500">
                <a:solidFill>
                  <a:schemeClr val="accent1"/>
                </a:solidFill>
              </a:rPr>
              <a:t> 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08" name="Google Shape;608;p45"/>
          <p:cNvSpPr txBox="1"/>
          <p:nvPr>
            <p:ph idx="1" type="subTitle"/>
          </p:nvPr>
        </p:nvSpPr>
        <p:spPr>
          <a:xfrm>
            <a:off x="2657400" y="2739513"/>
            <a:ext cx="6069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Η σύνταξη είναι: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Λεξικό_εξόδου = {κλειδί:τιμή for κλειδί in iterable if (κλειδί, τιμή που ικανοποιεί τη συνθήκη)}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Παράδειγμα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Δημιουργήστε ένα λεξικό το οποίο περιέχει  μόνο περιττούς αριθμούς σαν κλειδιά και τους κύβους τους σαν τιμές.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input_list = [1,2,3,4,5,6,7]  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dict_using_comp = {var:var ** 3 for var in input_list if var % 2 != 0} 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print(dict_using_comp)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Έξοδος</a:t>
            </a:r>
            <a:r>
              <a:rPr lang="el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{1: 1, 3: 27, 5: 125, 7: 343}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l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0" name="Google Shape;610;p45"/>
          <p:cNvCxnSpPr>
            <a:endCxn id="609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4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12" name="Google Shape;612;p4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3" name="Google Shape;613;p4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