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5" r:id="rId4"/>
    <p:sldMasterId id="2147483706" r:id="rId5"/>
    <p:sldMasterId id="2147483707"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embeddedFontLst>
    <p:embeddedFont>
      <p:font typeface="Fira Code"/>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font" Target="fonts/FiraCode-regular.fntdata"/><Relationship Id="rId14" Type="http://schemas.openxmlformats.org/officeDocument/2006/relationships/slide" Target="slides/slide7.xml"/><Relationship Id="rId16" Type="http://schemas.openxmlformats.org/officeDocument/2006/relationships/font" Target="fonts/FiraCode-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6dc7e5c744_0_1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6dc7e5c744_0_1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6dc7e5c744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6dc7e5c744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6dc7e5c744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6dc7e5c744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6dc7e5c744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6dc7e5c744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6dc7e5c744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6dc7e5c744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6dc7e5c744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6dc7e5c744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6dc7e5c744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26dc7e5c744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0" name="Google Shape;60;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 name="Google Shape;61;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2" name="Google Shape;62;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3" name="Google Shape;63;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 name="Google Shape;64;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5" name="Google Shape;65;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 name="Google Shape;66;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7" name="Google Shape;67;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8" name="Google Shape;68;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 name="Google Shape;69;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0" name="Google Shape;70;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1" name="Google Shape;71;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 name="Google Shape;72;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77" name="Google Shape;77;p15"/>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15"/>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79" name="Google Shape;7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 name="Google Shape;8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1" name="Google Shape;8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 name="Google Shape;8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3" name="Google Shape;8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4" name="Google Shape;8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 name="Google Shape;8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6" name="Google Shape;8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 name="Google Shape;8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8" name="Google Shape;8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 name="Google Shape;8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0" name="Google Shape;9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1" name="Google Shape;9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2" name="Google Shape;9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6"/>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8" name="Google Shape;98;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16" name="Google Shape;116;p17"/>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17" name="Google Shape;117;p17"/>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8" name="Google Shape;118;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9" name="Google Shape;119;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20" name="Google Shape;120;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1" name="Google Shape;121;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2" name="Google Shape;122;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3" name="Google Shape;123;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4" name="Google Shape;124;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5" name="Google Shape;125;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6" name="Google Shape;126;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7" name="Google Shape;127;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8" name="Google Shape;128;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9" name="Google Shape;129;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30" name="Google Shape;130;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1" name="Google Shape;131;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32" name="Google Shape;132;p17"/>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7" name="Google Shape;137;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8" name="Google Shape;138;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9" name="Google Shape;139;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40" name="Google Shape;140;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1" name="Google Shape;141;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2" name="Google Shape;142;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3" name="Google Shape;143;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4" name="Google Shape;144;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5" name="Google Shape;145;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6" name="Google Shape;146;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7" name="Google Shape;147;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8" name="Google Shape;148;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9" name="Google Shape;149;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50" name="Google Shape;150;p1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1" name="Shape 151"/>
        <p:cNvGrpSpPr/>
        <p:nvPr/>
      </p:nvGrpSpPr>
      <p:grpSpPr>
        <a:xfrm>
          <a:off x="0" y="0"/>
          <a:ext cx="0" cy="0"/>
          <a:chOff x="0" y="0"/>
          <a:chExt cx="0" cy="0"/>
        </a:xfrm>
      </p:grpSpPr>
      <p:sp>
        <p:nvSpPr>
          <p:cNvPr id="152" name="Google Shape;152;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55" name="Google Shape;155;p19"/>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7" name="Google Shape;157;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8" name="Google Shape;158;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9" name="Google Shape;159;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60" name="Google Shape;160;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61" name="Google Shape;161;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2" name="Google Shape;162;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3" name="Google Shape;163;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4" name="Google Shape;164;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5" name="Google Shape;165;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6" name="Google Shape;166;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7" name="Google Shape;167;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8" name="Google Shape;168;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9" name="Google Shape;169;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0" name="Shape 170"/>
        <p:cNvGrpSpPr/>
        <p:nvPr/>
      </p:nvGrpSpPr>
      <p:grpSpPr>
        <a:xfrm>
          <a:off x="0" y="0"/>
          <a:ext cx="0" cy="0"/>
          <a:chOff x="0" y="0"/>
          <a:chExt cx="0" cy="0"/>
        </a:xfrm>
      </p:grpSpPr>
      <p:sp>
        <p:nvSpPr>
          <p:cNvPr id="171" name="Google Shape;171;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4" name="Google Shape;174;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5" name="Google Shape;175;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6" name="Google Shape;176;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7" name="Google Shape;177;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8" name="Google Shape;178;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9" name="Google Shape;179;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0" name="Google Shape;180;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1" name="Google Shape;181;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2" name="Google Shape;182;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3" name="Google Shape;183;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4" name="Google Shape;184;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5" name="Google Shape;185;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6" name="Google Shape;186;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7" name="Google Shape;187;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8" name="Shape 188"/>
        <p:cNvGrpSpPr/>
        <p:nvPr/>
      </p:nvGrpSpPr>
      <p:grpSpPr>
        <a:xfrm>
          <a:off x="0" y="0"/>
          <a:ext cx="0" cy="0"/>
          <a:chOff x="0" y="0"/>
          <a:chExt cx="0" cy="0"/>
        </a:xfrm>
      </p:grpSpPr>
      <p:sp>
        <p:nvSpPr>
          <p:cNvPr id="189" name="Google Shape;189;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2" name="Google Shape;192;p21"/>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4" name="Google Shape;194;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5" name="Google Shape;195;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6" name="Google Shape;196;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97" name="Google Shape;197;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8" name="Google Shape;198;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99" name="Google Shape;199;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0" name="Google Shape;200;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1" name="Google Shape;201;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2" name="Google Shape;202;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3" name="Google Shape;203;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4" name="Google Shape;204;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5" name="Google Shape;205;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6" name="Google Shape;206;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7" name="Shape 207"/>
        <p:cNvGrpSpPr/>
        <p:nvPr/>
      </p:nvGrpSpPr>
      <p:grpSpPr>
        <a:xfrm>
          <a:off x="0" y="0"/>
          <a:ext cx="0" cy="0"/>
          <a:chOff x="0" y="0"/>
          <a:chExt cx="0" cy="0"/>
        </a:xfrm>
      </p:grpSpPr>
      <p:sp>
        <p:nvSpPr>
          <p:cNvPr id="208" name="Google Shape;208;p22"/>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9" name="Shape 209"/>
        <p:cNvGrpSpPr/>
        <p:nvPr/>
      </p:nvGrpSpPr>
      <p:grpSpPr>
        <a:xfrm>
          <a:off x="0" y="0"/>
          <a:ext cx="0" cy="0"/>
          <a:chOff x="0" y="0"/>
          <a:chExt cx="0" cy="0"/>
        </a:xfrm>
      </p:grpSpPr>
      <p:sp>
        <p:nvSpPr>
          <p:cNvPr id="210" name="Google Shape;210;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3" name="Google Shape;213;p23"/>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214" name="Google Shape;214;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5" name="Google Shape;215;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6" name="Google Shape;216;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7" name="Google Shape;217;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8" name="Google Shape;218;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9" name="Google Shape;219;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0" name="Google Shape;220;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1" name="Google Shape;221;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2" name="Google Shape;222;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3" name="Google Shape;223;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4" name="Google Shape;224;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5" name="Google Shape;225;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6" name="Google Shape;226;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7" name="Google Shape;227;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228" name="Shape 22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9" name="Shape 229"/>
        <p:cNvGrpSpPr/>
        <p:nvPr/>
      </p:nvGrpSpPr>
      <p:grpSpPr>
        <a:xfrm>
          <a:off x="0" y="0"/>
          <a:ext cx="0" cy="0"/>
          <a:chOff x="0" y="0"/>
          <a:chExt cx="0" cy="0"/>
        </a:xfrm>
      </p:grpSpPr>
      <p:sp>
        <p:nvSpPr>
          <p:cNvPr id="230" name="Google Shape;230;p2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3" name="Google Shape;233;p25"/>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34" name="Google Shape;234;p25"/>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35" name="Google Shape;235;p25"/>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6" name="Google Shape;236;p25"/>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37" name="Google Shape;237;p25"/>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38" name="Google Shape;238;p25"/>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9" name="Google Shape;239;p25"/>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40" name="Google Shape;240;p25"/>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41" name="Google Shape;241;p2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2" name="Google Shape;242;p2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3" name="Google Shape;243;p2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4" name="Google Shape;244;p2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5" name="Google Shape;245;p2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6" name="Google Shape;246;p2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7" name="Google Shape;247;p2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8" name="Google Shape;248;p2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9" name="Google Shape;249;p2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50" name="Google Shape;250;p2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51" name="Google Shape;251;p2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2" name="Google Shape;252;p2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3" name="Google Shape;253;p2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4" name="Google Shape;254;p2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5" name="Google Shape;255;p25"/>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56" name="Shape 256"/>
        <p:cNvGrpSpPr/>
        <p:nvPr/>
      </p:nvGrpSpPr>
      <p:grpSpPr>
        <a:xfrm>
          <a:off x="0" y="0"/>
          <a:ext cx="0" cy="0"/>
          <a:chOff x="0" y="0"/>
          <a:chExt cx="0" cy="0"/>
        </a:xfrm>
      </p:grpSpPr>
      <p:sp>
        <p:nvSpPr>
          <p:cNvPr id="257" name="Google Shape;257;p2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60" name="Google Shape;260;p26"/>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1" name="Google Shape;261;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2" name="Google Shape;262;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3" name="Google Shape;263;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4" name="Google Shape;264;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5" name="Google Shape;265;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66" name="Google Shape;266;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67" name="Google Shape;267;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68" name="Google Shape;268;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69" name="Google Shape;269;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0" name="Google Shape;270;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1" name="Google Shape;271;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2" name="Google Shape;272;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3" name="Google Shape;273;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4" name="Google Shape;274;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75" name="Shape 275"/>
        <p:cNvGrpSpPr/>
        <p:nvPr/>
      </p:nvGrpSpPr>
      <p:grpSpPr>
        <a:xfrm>
          <a:off x="0" y="0"/>
          <a:ext cx="0" cy="0"/>
          <a:chOff x="0" y="0"/>
          <a:chExt cx="0" cy="0"/>
        </a:xfrm>
      </p:grpSpPr>
      <p:sp>
        <p:nvSpPr>
          <p:cNvPr id="276" name="Google Shape;276;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79" name="Google Shape;279;p27"/>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0" name="Google Shape;280;p27"/>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1" name="Google Shape;281;p27"/>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2" name="Google Shape;282;p27"/>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3" name="Google Shape;283;p27"/>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4" name="Google Shape;284;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85" name="Google Shape;285;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86" name="Google Shape;286;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87" name="Google Shape;287;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88" name="Google Shape;288;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89" name="Google Shape;289;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90" name="Google Shape;290;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91" name="Google Shape;291;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92" name="Google Shape;292;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93" name="Google Shape;293;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94" name="Google Shape;294;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95" name="Google Shape;295;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96" name="Google Shape;296;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97" name="Google Shape;297;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98" name="Google Shape;298;p2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9" name="Shape 299"/>
        <p:cNvGrpSpPr/>
        <p:nvPr/>
      </p:nvGrpSpPr>
      <p:grpSpPr>
        <a:xfrm>
          <a:off x="0" y="0"/>
          <a:ext cx="0" cy="0"/>
          <a:chOff x="0" y="0"/>
          <a:chExt cx="0" cy="0"/>
        </a:xfrm>
      </p:grpSpPr>
      <p:sp>
        <p:nvSpPr>
          <p:cNvPr id="300" name="Google Shape;300;p2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3" name="Google Shape;303;p28"/>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4" name="Google Shape;304;p28"/>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5" name="Google Shape;305;p28"/>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6" name="Google Shape;306;p28"/>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7" name="Google Shape;307;p28"/>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8" name="Google Shape;308;p28"/>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9" name="Google Shape;309;p28"/>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10" name="Google Shape;310;p2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1" name="Google Shape;311;p2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2" name="Google Shape;312;p2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3" name="Google Shape;313;p2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4" name="Google Shape;314;p2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15" name="Google Shape;315;p2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16" name="Google Shape;316;p2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17" name="Google Shape;317;p2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18" name="Google Shape;318;p2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19" name="Google Shape;319;p2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0" name="Google Shape;320;p2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1" name="Google Shape;321;p2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2" name="Google Shape;322;p2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3" name="Google Shape;323;p2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4" name="Google Shape;324;p2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325" name="Shape 325"/>
        <p:cNvGrpSpPr/>
        <p:nvPr/>
      </p:nvGrpSpPr>
      <p:grpSpPr>
        <a:xfrm>
          <a:off x="0" y="0"/>
          <a:ext cx="0" cy="0"/>
          <a:chOff x="0" y="0"/>
          <a:chExt cx="0" cy="0"/>
        </a:xfrm>
      </p:grpSpPr>
      <p:sp>
        <p:nvSpPr>
          <p:cNvPr id="326" name="Google Shape;326;p2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29" name="Google Shape;329;p29"/>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0" name="Google Shape;330;p29"/>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1" name="Google Shape;331;p29"/>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2" name="Google Shape;332;p29"/>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3" name="Google Shape;333;p29"/>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4" name="Google Shape;334;p29"/>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5" name="Google Shape;335;p29"/>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6" name="Google Shape;336;p29"/>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7" name="Google Shape;337;p29"/>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8" name="Google Shape;338;p29"/>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9" name="Google Shape;339;p29"/>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40" name="Google Shape;340;p2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41" name="Google Shape;341;p2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42" name="Google Shape;342;p2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3" name="Google Shape;343;p2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4" name="Google Shape;344;p2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5" name="Google Shape;345;p2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6" name="Google Shape;346;p2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7" name="Google Shape;347;p2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8" name="Google Shape;348;p2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9" name="Google Shape;349;p2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50" name="Google Shape;350;p2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51" name="Google Shape;351;p2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52" name="Google Shape;352;p2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3" name="Google Shape;353;p2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4" name="Google Shape;354;p2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55" name="Shape 355"/>
        <p:cNvGrpSpPr/>
        <p:nvPr/>
      </p:nvGrpSpPr>
      <p:grpSpPr>
        <a:xfrm>
          <a:off x="0" y="0"/>
          <a:ext cx="0" cy="0"/>
          <a:chOff x="0" y="0"/>
          <a:chExt cx="0" cy="0"/>
        </a:xfrm>
      </p:grpSpPr>
      <p:sp>
        <p:nvSpPr>
          <p:cNvPr id="356" name="Google Shape;356;p3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9" name="Google Shape;359;p30"/>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60" name="Google Shape;360;p3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1" name="Google Shape;361;p3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2" name="Google Shape;362;p3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3" name="Google Shape;363;p3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4" name="Google Shape;364;p3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5" name="Google Shape;365;p3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6" name="Google Shape;366;p3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7" name="Google Shape;367;p3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8" name="Google Shape;368;p3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69" name="Google Shape;369;p3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0" name="Google Shape;370;p3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1" name="Google Shape;371;p3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2" name="Google Shape;372;p3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3" name="Google Shape;373;p3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74" name="Google Shape;374;p30"/>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5" name="Google Shape;375;p30"/>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76" name="Google Shape;376;p30"/>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7" name="Google Shape;377;p30"/>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78" name="Shape 378"/>
        <p:cNvGrpSpPr/>
        <p:nvPr/>
      </p:nvGrpSpPr>
      <p:grpSpPr>
        <a:xfrm>
          <a:off x="0" y="0"/>
          <a:ext cx="0" cy="0"/>
          <a:chOff x="0" y="0"/>
          <a:chExt cx="0" cy="0"/>
        </a:xfrm>
      </p:grpSpPr>
      <p:sp>
        <p:nvSpPr>
          <p:cNvPr id="379" name="Google Shape;379;p3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82" name="Google Shape;382;p3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83" name="Google Shape;383;p3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4" name="Google Shape;384;p3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5" name="Google Shape;385;p3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6" name="Google Shape;386;p3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7" name="Google Shape;387;p3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8" name="Google Shape;388;p3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9" name="Google Shape;389;p3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90" name="Google Shape;390;p3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91" name="Google Shape;391;p3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92" name="Google Shape;392;p3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93" name="Google Shape;393;p3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4" name="Google Shape;394;p3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5" name="Google Shape;395;p3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6" name="Google Shape;396;p3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7" name="Google Shape;397;p31"/>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98" name="Google Shape;398;p31"/>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99" name="Google Shape;399;p31"/>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00" name="Google Shape;400;p31"/>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401" name="Shape 401"/>
        <p:cNvGrpSpPr/>
        <p:nvPr/>
      </p:nvGrpSpPr>
      <p:grpSpPr>
        <a:xfrm>
          <a:off x="0" y="0"/>
          <a:ext cx="0" cy="0"/>
          <a:chOff x="0" y="0"/>
          <a:chExt cx="0" cy="0"/>
        </a:xfrm>
      </p:grpSpPr>
      <p:sp>
        <p:nvSpPr>
          <p:cNvPr id="402" name="Google Shape;402;p3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405" name="Google Shape;405;p32"/>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6" name="Google Shape;406;p3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7" name="Google Shape;407;p3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8" name="Google Shape;408;p3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9" name="Google Shape;409;p3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10" name="Google Shape;410;p3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1" name="Google Shape;411;p3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12" name="Google Shape;412;p3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3" name="Google Shape;413;p3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14" name="Google Shape;414;p3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5" name="Google Shape;415;p3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6" name="Google Shape;416;p3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7" name="Google Shape;417;p3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8" name="Google Shape;418;p3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9" name="Google Shape;419;p3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420" name="Shape 420"/>
        <p:cNvGrpSpPr/>
        <p:nvPr/>
      </p:nvGrpSpPr>
      <p:grpSpPr>
        <a:xfrm>
          <a:off x="0" y="0"/>
          <a:ext cx="0" cy="0"/>
          <a:chOff x="0" y="0"/>
          <a:chExt cx="0" cy="0"/>
        </a:xfrm>
      </p:grpSpPr>
      <p:sp>
        <p:nvSpPr>
          <p:cNvPr id="421" name="Google Shape;421;p3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4" name="Google Shape;424;p3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5" name="Google Shape;425;p3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6" name="Google Shape;426;p3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7" name="Google Shape;427;p3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8" name="Google Shape;428;p3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9" name="Google Shape;429;p3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0" name="Google Shape;430;p3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31" name="Google Shape;431;p3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2" name="Google Shape;432;p3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33" name="Google Shape;433;p3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4" name="Google Shape;434;p3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5" name="Google Shape;435;p3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6" name="Google Shape;436;p3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37" name="Google Shape;437;p33"/>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438" name="Google Shape;438;p33"/>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439" name="Google Shape;439;p3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0" name="Shape 440"/>
        <p:cNvGrpSpPr/>
        <p:nvPr/>
      </p:nvGrpSpPr>
      <p:grpSpPr>
        <a:xfrm>
          <a:off x="0" y="0"/>
          <a:ext cx="0" cy="0"/>
          <a:chOff x="0" y="0"/>
          <a:chExt cx="0" cy="0"/>
        </a:xfrm>
      </p:grpSpPr>
      <p:sp>
        <p:nvSpPr>
          <p:cNvPr id="441" name="Google Shape;441;p3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4" name="Google Shape;444;p34"/>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5" name="Google Shape;445;p34"/>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6" name="Google Shape;446;p3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47" name="Google Shape;447;p3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48" name="Google Shape;448;p3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49" name="Google Shape;449;p3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50" name="Google Shape;450;p3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51" name="Google Shape;451;p3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52" name="Google Shape;452;p3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53" name="Google Shape;453;p3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54" name="Google Shape;454;p3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5" name="Google Shape;455;p3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56" name="Google Shape;456;p3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7" name="Google Shape;457;p3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58" name="Google Shape;458;p3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59" name="Google Shape;459;p3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60" name="Google Shape;460;p34"/>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61" name="Shape 461"/>
        <p:cNvGrpSpPr/>
        <p:nvPr/>
      </p:nvGrpSpPr>
      <p:grpSpPr>
        <a:xfrm>
          <a:off x="0" y="0"/>
          <a:ext cx="0" cy="0"/>
          <a:chOff x="0" y="0"/>
          <a:chExt cx="0" cy="0"/>
        </a:xfrm>
      </p:grpSpPr>
      <p:sp>
        <p:nvSpPr>
          <p:cNvPr id="462" name="Google Shape;462;p3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5" name="Google Shape;465;p3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6" name="Google Shape;466;p3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7" name="Google Shape;467;p3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8" name="Google Shape;468;p3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9" name="Google Shape;469;p3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70" name="Google Shape;470;p3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71" name="Google Shape;471;p3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72" name="Google Shape;472;p3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73" name="Google Shape;473;p3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74" name="Google Shape;474;p3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5" name="Google Shape;475;p3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6" name="Google Shape;476;p3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7" name="Google Shape;477;p3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78" name="Shape 478"/>
        <p:cNvGrpSpPr/>
        <p:nvPr/>
      </p:nvGrpSpPr>
      <p:grpSpPr>
        <a:xfrm>
          <a:off x="0" y="0"/>
          <a:ext cx="0" cy="0"/>
          <a:chOff x="0" y="0"/>
          <a:chExt cx="0" cy="0"/>
        </a:xfrm>
      </p:grpSpPr>
      <p:sp>
        <p:nvSpPr>
          <p:cNvPr id="479" name="Google Shape;479;p3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2" name="Google Shape;482;p3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3" name="Google Shape;483;p3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4" name="Google Shape;484;p3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5" name="Google Shape;485;p3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6" name="Google Shape;486;p3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7" name="Google Shape;487;p3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8" name="Google Shape;488;p3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9" name="Google Shape;489;p3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90" name="Google Shape;490;p3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91" name="Google Shape;491;p3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2" name="Google Shape;492;p3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3" name="Google Shape;493;p3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4" name="Google Shape;494;p3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8" name="Shape 498"/>
        <p:cNvGrpSpPr/>
        <p:nvPr/>
      </p:nvGrpSpPr>
      <p:grpSpPr>
        <a:xfrm>
          <a:off x="0" y="0"/>
          <a:ext cx="0" cy="0"/>
          <a:chOff x="0" y="0"/>
          <a:chExt cx="0" cy="0"/>
        </a:xfrm>
      </p:grpSpPr>
      <p:sp>
        <p:nvSpPr>
          <p:cNvPr id="499" name="Google Shape;499;p38"/>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02" name="Google Shape;502;p38"/>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3" name="Google Shape;503;p38"/>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4" name="Google Shape;504;p3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05" name="Google Shape;505;p3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06" name="Google Shape;506;p3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07" name="Google Shape;507;p3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08" name="Google Shape;508;p3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09" name="Google Shape;509;p3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10" name="Google Shape;510;p3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11" name="Google Shape;511;p3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12" name="Google Shape;512;p3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13" name="Google Shape;513;p3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14" name="Google Shape;514;p3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15" name="Google Shape;515;p3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16" name="Google Shape;516;p3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17" name="Google Shape;517;p3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8" name="Shape 518"/>
        <p:cNvGrpSpPr/>
        <p:nvPr/>
      </p:nvGrpSpPr>
      <p:grpSpPr>
        <a:xfrm>
          <a:off x="0" y="0"/>
          <a:ext cx="0" cy="0"/>
          <a:chOff x="0" y="0"/>
          <a:chExt cx="0" cy="0"/>
        </a:xfrm>
      </p:grpSpPr>
      <p:sp>
        <p:nvSpPr>
          <p:cNvPr id="519" name="Google Shape;519;p3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522" name="Google Shape;522;p39"/>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3" name="Google Shape;523;p39"/>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524" name="Google Shape;524;p3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25" name="Google Shape;525;p3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26" name="Google Shape;526;p3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27" name="Google Shape;527;p3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28" name="Google Shape;528;p3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29" name="Google Shape;529;p3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30" name="Google Shape;530;p3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31" name="Google Shape;531;p3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32" name="Google Shape;532;p3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33" name="Google Shape;533;p3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34" name="Google Shape;534;p3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35" name="Google Shape;535;p3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36" name="Google Shape;536;p3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37" name="Google Shape;537;p3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8" name="Shape 538"/>
        <p:cNvGrpSpPr/>
        <p:nvPr/>
      </p:nvGrpSpPr>
      <p:grpSpPr>
        <a:xfrm>
          <a:off x="0" y="0"/>
          <a:ext cx="0" cy="0"/>
          <a:chOff x="0" y="0"/>
          <a:chExt cx="0" cy="0"/>
        </a:xfrm>
      </p:grpSpPr>
      <p:sp>
        <p:nvSpPr>
          <p:cNvPr id="539" name="Google Shape;539;p4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2" name="Google Shape;542;p40"/>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43" name="Google Shape;543;p4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4" name="Google Shape;544;p4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45" name="Google Shape;545;p4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46" name="Google Shape;546;p4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47" name="Google Shape;547;p4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48" name="Google Shape;548;p4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49" name="Google Shape;549;p4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50" name="Google Shape;550;p4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51" name="Google Shape;551;p4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52" name="Google Shape;552;p4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53" name="Google Shape;553;p4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54" name="Google Shape;554;p4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55" name="Google Shape;555;p4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56" name="Google Shape;556;p4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7" name="Shape 557"/>
        <p:cNvGrpSpPr/>
        <p:nvPr/>
      </p:nvGrpSpPr>
      <p:grpSpPr>
        <a:xfrm>
          <a:off x="0" y="0"/>
          <a:ext cx="0" cy="0"/>
          <a:chOff x="0" y="0"/>
          <a:chExt cx="0" cy="0"/>
        </a:xfrm>
      </p:grpSpPr>
      <p:sp>
        <p:nvSpPr>
          <p:cNvPr id="558" name="Google Shape;558;p4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61" name="Google Shape;561;p41"/>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62" name="Google Shape;562;p41"/>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563" name="Google Shape;563;p4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64" name="Google Shape;564;p4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65" name="Google Shape;565;p4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6" name="Google Shape;566;p4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67" name="Google Shape;567;p4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68" name="Google Shape;568;p4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69" name="Google Shape;569;p4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70" name="Google Shape;570;p4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71" name="Google Shape;571;p4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72" name="Google Shape;572;p4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73" name="Google Shape;573;p4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74" name="Google Shape;574;p4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75" name="Google Shape;575;p4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76" name="Google Shape;576;p4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77" name="Google Shape;577;p41"/>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8" name="Shape 578"/>
        <p:cNvGrpSpPr/>
        <p:nvPr/>
      </p:nvGrpSpPr>
      <p:grpSpPr>
        <a:xfrm>
          <a:off x="0" y="0"/>
          <a:ext cx="0" cy="0"/>
          <a:chOff x="0" y="0"/>
          <a:chExt cx="0" cy="0"/>
        </a:xfrm>
      </p:grpSpPr>
      <p:sp>
        <p:nvSpPr>
          <p:cNvPr id="579" name="Google Shape;579;p4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2"/>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82" name="Google Shape;582;p4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83" name="Google Shape;583;p4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84" name="Google Shape;584;p4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85" name="Google Shape;585;p4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6" name="Google Shape;586;p4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87" name="Google Shape;587;p4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88" name="Google Shape;588;p4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89" name="Google Shape;589;p4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90" name="Google Shape;590;p4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91" name="Google Shape;591;p4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92" name="Google Shape;592;p4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93" name="Google Shape;593;p4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94" name="Google Shape;594;p4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95" name="Google Shape;595;p42"/>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6" name="Shape 596"/>
        <p:cNvGrpSpPr/>
        <p:nvPr/>
      </p:nvGrpSpPr>
      <p:grpSpPr>
        <a:xfrm>
          <a:off x="0" y="0"/>
          <a:ext cx="0" cy="0"/>
          <a:chOff x="0" y="0"/>
          <a:chExt cx="0" cy="0"/>
        </a:xfrm>
      </p:grpSpPr>
      <p:sp>
        <p:nvSpPr>
          <p:cNvPr id="597" name="Google Shape;597;p4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3"/>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600" name="Google Shape;600;p43"/>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1" name="Google Shape;601;p4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02" name="Google Shape;602;p4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03" name="Google Shape;603;p4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04" name="Google Shape;604;p4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05" name="Google Shape;605;p4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06" name="Google Shape;606;p4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07" name="Google Shape;607;p4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8" name="Google Shape;608;p4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09" name="Google Shape;609;p4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10" name="Google Shape;610;p4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11" name="Google Shape;611;p4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12" name="Google Shape;612;p4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13" name="Google Shape;613;p4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14" name="Google Shape;614;p4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5" name="Shape 615"/>
        <p:cNvGrpSpPr/>
        <p:nvPr/>
      </p:nvGrpSpPr>
      <p:grpSpPr>
        <a:xfrm>
          <a:off x="0" y="0"/>
          <a:ext cx="0" cy="0"/>
          <a:chOff x="0" y="0"/>
          <a:chExt cx="0" cy="0"/>
        </a:xfrm>
      </p:grpSpPr>
      <p:sp>
        <p:nvSpPr>
          <p:cNvPr id="616" name="Google Shape;616;p4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4"/>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4"/>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19" name="Google Shape;619;p4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20" name="Google Shape;620;p4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21" name="Google Shape;621;p4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22" name="Google Shape;622;p4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23" name="Google Shape;623;p4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24" name="Google Shape;624;p4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25" name="Google Shape;625;p4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26" name="Google Shape;626;p4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27" name="Google Shape;627;p4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8" name="Google Shape;628;p4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29" name="Google Shape;629;p4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30" name="Google Shape;630;p4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31" name="Google Shape;631;p4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32" name="Google Shape;632;p4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3" name="Shape 633"/>
        <p:cNvGrpSpPr/>
        <p:nvPr/>
      </p:nvGrpSpPr>
      <p:grpSpPr>
        <a:xfrm>
          <a:off x="0" y="0"/>
          <a:ext cx="0" cy="0"/>
          <a:chOff x="0" y="0"/>
          <a:chExt cx="0" cy="0"/>
        </a:xfrm>
      </p:grpSpPr>
      <p:sp>
        <p:nvSpPr>
          <p:cNvPr id="634" name="Google Shape;634;p4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5"/>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5"/>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7" name="Google Shape;637;p45"/>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8" name="Google Shape;638;p4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39" name="Google Shape;639;p4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40" name="Google Shape;640;p4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41" name="Google Shape;641;p4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42" name="Google Shape;642;p4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3" name="Google Shape;643;p4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44" name="Google Shape;644;p4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5" name="Google Shape;645;p4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46" name="Google Shape;646;p4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47" name="Google Shape;647;p4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48" name="Google Shape;648;p4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9" name="Google Shape;649;p4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0" name="Google Shape;650;p4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51" name="Google Shape;651;p4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2" name="Shape 652"/>
        <p:cNvGrpSpPr/>
        <p:nvPr/>
      </p:nvGrpSpPr>
      <p:grpSpPr>
        <a:xfrm>
          <a:off x="0" y="0"/>
          <a:ext cx="0" cy="0"/>
          <a:chOff x="0" y="0"/>
          <a:chExt cx="0" cy="0"/>
        </a:xfrm>
      </p:grpSpPr>
      <p:sp>
        <p:nvSpPr>
          <p:cNvPr id="653" name="Google Shape;653;p46"/>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4" name="Shape 654"/>
        <p:cNvGrpSpPr/>
        <p:nvPr/>
      </p:nvGrpSpPr>
      <p:grpSpPr>
        <a:xfrm>
          <a:off x="0" y="0"/>
          <a:ext cx="0" cy="0"/>
          <a:chOff x="0" y="0"/>
          <a:chExt cx="0" cy="0"/>
        </a:xfrm>
      </p:grpSpPr>
      <p:sp>
        <p:nvSpPr>
          <p:cNvPr id="655" name="Google Shape;655;p4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7"/>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7"/>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8" name="Google Shape;658;p47"/>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59" name="Google Shape;659;p4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60" name="Google Shape;660;p4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61" name="Google Shape;661;p4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62" name="Google Shape;662;p4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63" name="Google Shape;663;p4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64" name="Google Shape;664;p4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65" name="Google Shape;665;p4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6" name="Google Shape;666;p4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67" name="Google Shape;667;p4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68" name="Google Shape;668;p4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69" name="Google Shape;669;p4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70" name="Google Shape;670;p4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71" name="Google Shape;671;p4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72" name="Google Shape;672;p4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673" name="Shape 673"/>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74" name="Shape 674"/>
        <p:cNvGrpSpPr/>
        <p:nvPr/>
      </p:nvGrpSpPr>
      <p:grpSpPr>
        <a:xfrm>
          <a:off x="0" y="0"/>
          <a:ext cx="0" cy="0"/>
          <a:chOff x="0" y="0"/>
          <a:chExt cx="0" cy="0"/>
        </a:xfrm>
      </p:grpSpPr>
      <p:sp>
        <p:nvSpPr>
          <p:cNvPr id="675" name="Google Shape;675;p4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9"/>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78" name="Google Shape;678;p49"/>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79" name="Google Shape;679;p49"/>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80" name="Google Shape;680;p49"/>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81" name="Google Shape;681;p49"/>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82" name="Google Shape;682;p49"/>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83" name="Google Shape;683;p49"/>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84" name="Google Shape;684;p49"/>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85" name="Google Shape;685;p49"/>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86" name="Google Shape;686;p4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87" name="Google Shape;687;p4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88" name="Google Shape;688;p4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89" name="Google Shape;689;p4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90" name="Google Shape;690;p4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91" name="Google Shape;691;p4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92" name="Google Shape;692;p4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93" name="Google Shape;693;p4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94" name="Google Shape;694;p4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95" name="Google Shape;695;p4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6" name="Google Shape;696;p4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97" name="Google Shape;697;p4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8" name="Google Shape;698;p4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99" name="Google Shape;699;p4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00" name="Google Shape;700;p49"/>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701" name="Shape 701"/>
        <p:cNvGrpSpPr/>
        <p:nvPr/>
      </p:nvGrpSpPr>
      <p:grpSpPr>
        <a:xfrm>
          <a:off x="0" y="0"/>
          <a:ext cx="0" cy="0"/>
          <a:chOff x="0" y="0"/>
          <a:chExt cx="0" cy="0"/>
        </a:xfrm>
      </p:grpSpPr>
      <p:sp>
        <p:nvSpPr>
          <p:cNvPr id="702" name="Google Shape;702;p5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0"/>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05" name="Google Shape;705;p50"/>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06" name="Google Shape;706;p5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07" name="Google Shape;707;p5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08" name="Google Shape;708;p5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09" name="Google Shape;709;p5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10" name="Google Shape;710;p5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11" name="Google Shape;711;p5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12" name="Google Shape;712;p5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13" name="Google Shape;713;p5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14" name="Google Shape;714;p5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15" name="Google Shape;715;p5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16" name="Google Shape;716;p5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17" name="Google Shape;717;p5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18" name="Google Shape;718;p5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19" name="Google Shape;719;p5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20" name="Shape 720"/>
        <p:cNvGrpSpPr/>
        <p:nvPr/>
      </p:nvGrpSpPr>
      <p:grpSpPr>
        <a:xfrm>
          <a:off x="0" y="0"/>
          <a:ext cx="0" cy="0"/>
          <a:chOff x="0" y="0"/>
          <a:chExt cx="0" cy="0"/>
        </a:xfrm>
      </p:grpSpPr>
      <p:sp>
        <p:nvSpPr>
          <p:cNvPr id="721" name="Google Shape;721;p5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1"/>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4" name="Google Shape;724;p51"/>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5" name="Google Shape;725;p51"/>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26" name="Google Shape;726;p51"/>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7" name="Google Shape;727;p51"/>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28" name="Google Shape;728;p51"/>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29" name="Google Shape;729;p5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30" name="Google Shape;730;p5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31" name="Google Shape;731;p5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32" name="Google Shape;732;p5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33" name="Google Shape;733;p5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34" name="Google Shape;734;p5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35" name="Google Shape;735;p5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36" name="Google Shape;736;p5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37" name="Google Shape;737;p5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38" name="Google Shape;738;p5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39" name="Google Shape;739;p5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40" name="Google Shape;740;p5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41" name="Google Shape;741;p5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42" name="Google Shape;742;p5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43" name="Google Shape;743;p5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44" name="Shape 744"/>
        <p:cNvGrpSpPr/>
        <p:nvPr/>
      </p:nvGrpSpPr>
      <p:grpSpPr>
        <a:xfrm>
          <a:off x="0" y="0"/>
          <a:ext cx="0" cy="0"/>
          <a:chOff x="0" y="0"/>
          <a:chExt cx="0" cy="0"/>
        </a:xfrm>
      </p:grpSpPr>
      <p:sp>
        <p:nvSpPr>
          <p:cNvPr id="745" name="Google Shape;745;p5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2"/>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2"/>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48" name="Google Shape;748;p52"/>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49" name="Google Shape;749;p52"/>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50" name="Google Shape;750;p52"/>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51" name="Google Shape;751;p52"/>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52" name="Google Shape;752;p52"/>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53" name="Google Shape;753;p52"/>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54" name="Google Shape;754;p52"/>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55" name="Google Shape;755;p5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56" name="Google Shape;756;p5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7" name="Google Shape;757;p5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58" name="Google Shape;758;p5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59" name="Google Shape;759;p5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60" name="Google Shape;760;p5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61" name="Google Shape;761;p5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62" name="Google Shape;762;p5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63" name="Google Shape;763;p5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64" name="Google Shape;764;p5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65" name="Google Shape;765;p5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66" name="Google Shape;766;p5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67" name="Google Shape;767;p5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68" name="Google Shape;768;p5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69" name="Google Shape;769;p52"/>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770" name="Shape 770"/>
        <p:cNvGrpSpPr/>
        <p:nvPr/>
      </p:nvGrpSpPr>
      <p:grpSpPr>
        <a:xfrm>
          <a:off x="0" y="0"/>
          <a:ext cx="0" cy="0"/>
          <a:chOff x="0" y="0"/>
          <a:chExt cx="0" cy="0"/>
        </a:xfrm>
      </p:grpSpPr>
      <p:sp>
        <p:nvSpPr>
          <p:cNvPr id="771" name="Google Shape;771;p5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3"/>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74" name="Google Shape;774;p53"/>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75" name="Google Shape;775;p53"/>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76" name="Google Shape;776;p53"/>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77" name="Google Shape;777;p53"/>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78" name="Google Shape;778;p53"/>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79" name="Google Shape;779;p53"/>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80" name="Google Shape;780;p53"/>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81" name="Google Shape;781;p53"/>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82" name="Google Shape;782;p53"/>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83" name="Google Shape;783;p53"/>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84" name="Google Shape;784;p53"/>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85" name="Google Shape;785;p5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6" name="Google Shape;786;p5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87" name="Google Shape;787;p5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88" name="Google Shape;788;p5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89" name="Google Shape;789;p5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90" name="Google Shape;790;p5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1" name="Google Shape;791;p5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92" name="Google Shape;792;p5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93" name="Google Shape;793;p5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94" name="Google Shape;794;p5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95" name="Google Shape;795;p5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96" name="Google Shape;796;p5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97" name="Google Shape;797;p5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98" name="Google Shape;798;p5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99" name="Google Shape;799;p5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800" name="Shape 800"/>
        <p:cNvGrpSpPr/>
        <p:nvPr/>
      </p:nvGrpSpPr>
      <p:grpSpPr>
        <a:xfrm>
          <a:off x="0" y="0"/>
          <a:ext cx="0" cy="0"/>
          <a:chOff x="0" y="0"/>
          <a:chExt cx="0" cy="0"/>
        </a:xfrm>
      </p:grpSpPr>
      <p:sp>
        <p:nvSpPr>
          <p:cNvPr id="801" name="Google Shape;801;p5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4"/>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04" name="Google Shape;804;p54"/>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05" name="Google Shape;805;p5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6" name="Google Shape;806;p5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07" name="Google Shape;807;p5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8" name="Google Shape;808;p5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09" name="Google Shape;809;p5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10" name="Google Shape;810;p5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11" name="Google Shape;811;p5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12" name="Google Shape;812;p5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3" name="Google Shape;813;p5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14" name="Google Shape;814;p5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15" name="Google Shape;815;p5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16" name="Google Shape;816;p5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17" name="Google Shape;817;p5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18" name="Google Shape;818;p5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19" name="Google Shape;819;p54"/>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20" name="Google Shape;820;p54"/>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21" name="Google Shape;821;p54"/>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22" name="Google Shape;822;p54"/>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823" name="Shape 823"/>
        <p:cNvGrpSpPr/>
        <p:nvPr/>
      </p:nvGrpSpPr>
      <p:grpSpPr>
        <a:xfrm>
          <a:off x="0" y="0"/>
          <a:ext cx="0" cy="0"/>
          <a:chOff x="0" y="0"/>
          <a:chExt cx="0" cy="0"/>
        </a:xfrm>
      </p:grpSpPr>
      <p:sp>
        <p:nvSpPr>
          <p:cNvPr id="824" name="Google Shape;824;p5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5"/>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827" name="Google Shape;827;p5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28" name="Google Shape;828;p5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29" name="Google Shape;829;p5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30" name="Google Shape;830;p5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31" name="Google Shape;831;p5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32" name="Google Shape;832;p5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33" name="Google Shape;833;p5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34" name="Google Shape;834;p5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35" name="Google Shape;835;p5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36" name="Google Shape;836;p5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7" name="Google Shape;837;p5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38" name="Google Shape;838;p5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39" name="Google Shape;839;p5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40" name="Google Shape;840;p5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41" name="Google Shape;841;p5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2" name="Google Shape;842;p55"/>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843" name="Google Shape;843;p55"/>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844" name="Google Shape;844;p55"/>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845" name="Google Shape;845;p55"/>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846" name="Shape 846"/>
        <p:cNvGrpSpPr/>
        <p:nvPr/>
      </p:nvGrpSpPr>
      <p:grpSpPr>
        <a:xfrm>
          <a:off x="0" y="0"/>
          <a:ext cx="0" cy="0"/>
          <a:chOff x="0" y="0"/>
          <a:chExt cx="0" cy="0"/>
        </a:xfrm>
      </p:grpSpPr>
      <p:sp>
        <p:nvSpPr>
          <p:cNvPr id="847" name="Google Shape;847;p5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6"/>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850" name="Google Shape;850;p56"/>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1" name="Google Shape;851;p5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52" name="Google Shape;852;p5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53" name="Google Shape;853;p5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54" name="Google Shape;854;p5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55" name="Google Shape;855;p5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56" name="Google Shape;856;p5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7" name="Google Shape;857;p5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58" name="Google Shape;858;p5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9" name="Google Shape;859;p5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60" name="Google Shape;860;p5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61" name="Google Shape;861;p5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62" name="Google Shape;862;p5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63" name="Google Shape;863;p5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4" name="Google Shape;864;p5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865" name="Shape 865"/>
        <p:cNvGrpSpPr/>
        <p:nvPr/>
      </p:nvGrpSpPr>
      <p:grpSpPr>
        <a:xfrm>
          <a:off x="0" y="0"/>
          <a:ext cx="0" cy="0"/>
          <a:chOff x="0" y="0"/>
          <a:chExt cx="0" cy="0"/>
        </a:xfrm>
      </p:grpSpPr>
      <p:sp>
        <p:nvSpPr>
          <p:cNvPr id="866" name="Google Shape;866;p5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69" name="Google Shape;869;p5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70" name="Google Shape;870;p5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71" name="Google Shape;871;p5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72" name="Google Shape;872;p5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73" name="Google Shape;873;p5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74" name="Google Shape;874;p5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75" name="Google Shape;875;p5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6" name="Google Shape;876;p5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77" name="Google Shape;877;p5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8" name="Google Shape;878;p5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79" name="Google Shape;879;p5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80" name="Google Shape;880;p5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81" name="Google Shape;881;p5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82" name="Google Shape;882;p57"/>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883" name="Google Shape;883;p57"/>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884" name="Google Shape;884;p5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885" name="Shape 885"/>
        <p:cNvGrpSpPr/>
        <p:nvPr/>
      </p:nvGrpSpPr>
      <p:grpSpPr>
        <a:xfrm>
          <a:off x="0" y="0"/>
          <a:ext cx="0" cy="0"/>
          <a:chOff x="0" y="0"/>
          <a:chExt cx="0" cy="0"/>
        </a:xfrm>
      </p:grpSpPr>
      <p:sp>
        <p:nvSpPr>
          <p:cNvPr id="886" name="Google Shape;886;p5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8"/>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9" name="Google Shape;889;p58"/>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0" name="Google Shape;890;p58"/>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1" name="Google Shape;891;p5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92" name="Google Shape;892;p5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93" name="Google Shape;893;p5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94" name="Google Shape;894;p5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95" name="Google Shape;895;p5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96" name="Google Shape;896;p5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97" name="Google Shape;897;p5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98" name="Google Shape;898;p5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99" name="Google Shape;899;p5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900" name="Google Shape;900;p5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901" name="Google Shape;901;p5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02" name="Google Shape;902;p5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03" name="Google Shape;903;p5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04" name="Google Shape;904;p5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905" name="Google Shape;905;p58"/>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906" name="Shape 906"/>
        <p:cNvGrpSpPr/>
        <p:nvPr/>
      </p:nvGrpSpPr>
      <p:grpSpPr>
        <a:xfrm>
          <a:off x="0" y="0"/>
          <a:ext cx="0" cy="0"/>
          <a:chOff x="0" y="0"/>
          <a:chExt cx="0" cy="0"/>
        </a:xfrm>
      </p:grpSpPr>
      <p:sp>
        <p:nvSpPr>
          <p:cNvPr id="907" name="Google Shape;907;p5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10" name="Google Shape;910;p5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11" name="Google Shape;911;p5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12" name="Google Shape;912;p5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13" name="Google Shape;913;p5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14" name="Google Shape;914;p5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15" name="Google Shape;915;p5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16" name="Google Shape;916;p5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17" name="Google Shape;917;p5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918" name="Google Shape;918;p5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919" name="Google Shape;919;p5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20" name="Google Shape;920;p5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21" name="Google Shape;921;p5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22" name="Google Shape;922;p5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923" name="Shape 923"/>
        <p:cNvGrpSpPr/>
        <p:nvPr/>
      </p:nvGrpSpPr>
      <p:grpSpPr>
        <a:xfrm>
          <a:off x="0" y="0"/>
          <a:ext cx="0" cy="0"/>
          <a:chOff x="0" y="0"/>
          <a:chExt cx="0" cy="0"/>
        </a:xfrm>
      </p:grpSpPr>
      <p:sp>
        <p:nvSpPr>
          <p:cNvPr id="924" name="Google Shape;924;p6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0"/>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7" name="Google Shape;927;p6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28" name="Google Shape;928;p6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29" name="Google Shape;929;p6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30" name="Google Shape;930;p6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31" name="Google Shape;931;p6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32" name="Google Shape;932;p6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33" name="Google Shape;933;p6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34" name="Google Shape;934;p6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935" name="Google Shape;935;p6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936" name="Google Shape;936;p6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37" name="Google Shape;937;p6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38" name="Google Shape;938;p6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39" name="Google Shape;939;p6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1.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4.xml"/><Relationship Id="rId11" Type="http://schemas.openxmlformats.org/officeDocument/2006/relationships/slideLayout" Target="../slideLayouts/slideLayout45.xml"/><Relationship Id="rId22" Type="http://schemas.openxmlformats.org/officeDocument/2006/relationships/slideLayout" Target="../slideLayouts/slideLayout56.xml"/><Relationship Id="rId10" Type="http://schemas.openxmlformats.org/officeDocument/2006/relationships/slideLayout" Target="../slideLayouts/slideLayout44.xml"/><Relationship Id="rId21" Type="http://schemas.openxmlformats.org/officeDocument/2006/relationships/slideLayout" Target="../slideLayouts/slideLayout55.xml"/><Relationship Id="rId13" Type="http://schemas.openxmlformats.org/officeDocument/2006/relationships/slideLayout" Target="../slideLayouts/slideLayout47.xml"/><Relationship Id="rId24" Type="http://schemas.openxmlformats.org/officeDocument/2006/relationships/theme" Target="../theme/theme4.xml"/><Relationship Id="rId12" Type="http://schemas.openxmlformats.org/officeDocument/2006/relationships/slideLayout" Target="../slideLayouts/slideLayout46.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5" Type="http://schemas.openxmlformats.org/officeDocument/2006/relationships/slideLayout" Target="../slideLayouts/slideLayout39.xml"/><Relationship Id="rId19" Type="http://schemas.openxmlformats.org/officeDocument/2006/relationships/slideLayout" Target="../slideLayouts/slideLayout53.xml"/><Relationship Id="rId6" Type="http://schemas.openxmlformats.org/officeDocument/2006/relationships/slideLayout" Target="../slideLayouts/slideLayout40.xml"/><Relationship Id="rId18" Type="http://schemas.openxmlformats.org/officeDocument/2006/relationships/slideLayout" Target="../slideLayouts/slideLayout52.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495" name="Shape 495"/>
        <p:cNvGrpSpPr/>
        <p:nvPr/>
      </p:nvGrpSpPr>
      <p:grpSpPr>
        <a:xfrm>
          <a:off x="0" y="0"/>
          <a:ext cx="0" cy="0"/>
          <a:chOff x="0" y="0"/>
          <a:chExt cx="0" cy="0"/>
        </a:xfrm>
      </p:grpSpPr>
      <p:sp>
        <p:nvSpPr>
          <p:cNvPr id="496" name="Google Shape;49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497" name="Google Shape;497;p3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61"/>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945" name="Google Shape;945;p61"/>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&lt; Εισηγητής: Νίκος Κούκος &gt;</a:t>
            </a:r>
            <a:endParaRPr/>
          </a:p>
        </p:txBody>
      </p:sp>
      <p:sp>
        <p:nvSpPr>
          <p:cNvPr id="946" name="Google Shape;946;p61"/>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400"/>
              <a:t>ΕΚΠΑΙΔΕΥΤΙΚΟΣ ΟΜΙΛΟΣ ΕΥΔΟΚΙΜΟΣ</a:t>
            </a:r>
            <a:endParaRPr sz="1400">
              <a:solidFill>
                <a:schemeClr val="accent3"/>
              </a:solidFill>
            </a:endParaRPr>
          </a:p>
        </p:txBody>
      </p:sp>
      <p:sp>
        <p:nvSpPr>
          <p:cNvPr id="947" name="Google Shape;947;p61"/>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948" name="Google Shape;948;p61"/>
          <p:cNvGrpSpPr/>
          <p:nvPr/>
        </p:nvGrpSpPr>
        <p:grpSpPr>
          <a:xfrm>
            <a:off x="1413525" y="1759900"/>
            <a:ext cx="506100" cy="2444350"/>
            <a:chOff x="1413525" y="1759900"/>
            <a:chExt cx="506100" cy="2444350"/>
          </a:xfrm>
        </p:grpSpPr>
        <p:cxnSp>
          <p:nvCxnSpPr>
            <p:cNvPr id="949" name="Google Shape;949;p61"/>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950" name="Google Shape;950;p61"/>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951" name="Google Shape;951;p61"/>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952" name="Google Shape;952;p61"/>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953" name="Google Shape;953;p61"/>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954" name="Google Shape;954;p61"/>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955" name="Google Shape;955;p61"/>
          <p:cNvGrpSpPr/>
          <p:nvPr/>
        </p:nvGrpSpPr>
        <p:grpSpPr>
          <a:xfrm>
            <a:off x="7351658" y="687818"/>
            <a:ext cx="365770" cy="365752"/>
            <a:chOff x="2806813" y="5231175"/>
            <a:chExt cx="295500" cy="292625"/>
          </a:xfrm>
        </p:grpSpPr>
        <p:sp>
          <p:nvSpPr>
            <p:cNvPr id="956" name="Google Shape;956;p61"/>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1"/>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1"/>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1"/>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1"/>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1"/>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2" name="Google Shape;962;p61"/>
          <p:cNvSpPr txBox="1"/>
          <p:nvPr>
            <p:ph idx="2" type="subTitle"/>
          </p:nvPr>
        </p:nvSpPr>
        <p:spPr>
          <a:xfrm>
            <a:off x="7754825" y="640300"/>
            <a:ext cx="12666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000">
                <a:solidFill>
                  <a:schemeClr val="accent6"/>
                </a:solidFill>
              </a:rPr>
              <a:t>[</a:t>
            </a:r>
            <a:r>
              <a:rPr lang="el" sz="1000">
                <a:solidFill>
                  <a:schemeClr val="accent1"/>
                </a:solidFill>
              </a:rPr>
              <a:t>22η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62"/>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22.1.8</a:t>
            </a:r>
            <a:r>
              <a:rPr lang="el" sz="5000">
                <a:solidFill>
                  <a:schemeClr val="accent6"/>
                </a:solidFill>
              </a:rPr>
              <a:t>{</a:t>
            </a:r>
            <a:endParaRPr sz="5000">
              <a:solidFill>
                <a:schemeClr val="accent6"/>
              </a:solidFill>
            </a:endParaRPr>
          </a:p>
        </p:txBody>
      </p:sp>
      <p:sp>
        <p:nvSpPr>
          <p:cNvPr id="968" name="Google Shape;968;p62"/>
          <p:cNvSpPr txBox="1"/>
          <p:nvPr>
            <p:ph idx="2" type="title"/>
          </p:nvPr>
        </p:nvSpPr>
        <p:spPr>
          <a:xfrm>
            <a:off x="3150250" y="677575"/>
            <a:ext cx="542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Κλάση </a:t>
            </a:r>
            <a:r>
              <a:rPr lang="el" sz="2600">
                <a:solidFill>
                  <a:schemeClr val="lt2"/>
                </a:solidFill>
              </a:rPr>
              <a:t>GameObject</a:t>
            </a:r>
            <a:endParaRPr sz="2600">
              <a:solidFill>
                <a:schemeClr val="lt2"/>
              </a:solidFill>
            </a:endParaRPr>
          </a:p>
        </p:txBody>
      </p:sp>
      <p:sp>
        <p:nvSpPr>
          <p:cNvPr id="969" name="Google Shape;969;p6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70" name="Google Shape;970;p62"/>
          <p:cNvCxnSpPr>
            <a:endCxn id="969"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71" name="Google Shape;971;p6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72" name="Google Shape;972;p6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73" name="Google Shape;973;p6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74" name="Google Shape;974;p62"/>
          <p:cNvSpPr txBox="1"/>
          <p:nvPr>
            <p:ph idx="1" type="subTitle"/>
          </p:nvPr>
        </p:nvSpPr>
        <p:spPr>
          <a:xfrm>
            <a:off x="4242750" y="2116000"/>
            <a:ext cx="4572000" cy="1675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900">
                <a:solidFill>
                  <a:schemeClr val="lt2"/>
                </a:solidFill>
              </a:rPr>
              <a:t>from pygame.math import Vector2</a:t>
            </a:r>
            <a:endParaRPr sz="900">
              <a:solidFill>
                <a:schemeClr val="lt2"/>
              </a:solidFill>
            </a:endParaRPr>
          </a:p>
          <a:p>
            <a:pPr indent="0" lvl="0" marL="0" rtl="0" algn="l">
              <a:lnSpc>
                <a:spcPct val="100000"/>
              </a:lnSpc>
              <a:spcBef>
                <a:spcPts val="400"/>
              </a:spcBef>
              <a:spcAft>
                <a:spcPts val="0"/>
              </a:spcAft>
              <a:buNone/>
            </a:pPr>
            <a:r>
              <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class GameObject:</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def __init__(self, position, sprite, velocity):</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self.position = Vector2(position)</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self.sprite = sprite</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self.radius = sprite.get_width() / 2</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self.velocity = Vector2(velocity)</a:t>
            </a:r>
            <a:endParaRPr sz="900">
              <a:solidFill>
                <a:schemeClr val="lt2"/>
              </a:solidFill>
            </a:endParaRPr>
          </a:p>
          <a:p>
            <a:pPr indent="0" lvl="0" marL="0" rtl="0" algn="l">
              <a:lnSpc>
                <a:spcPct val="100000"/>
              </a:lnSpc>
              <a:spcBef>
                <a:spcPts val="400"/>
              </a:spcBef>
              <a:spcAft>
                <a:spcPts val="0"/>
              </a:spcAft>
              <a:buNone/>
            </a:pPr>
            <a:r>
              <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def draw(self, surface):</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blit_position = self.position - Vector2(self.radius)</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surface.blit(self.sprite, blit_position)</a:t>
            </a:r>
            <a:endParaRPr sz="900">
              <a:solidFill>
                <a:schemeClr val="lt2"/>
              </a:solidFill>
            </a:endParaRPr>
          </a:p>
          <a:p>
            <a:pPr indent="0" lvl="0" marL="0" rtl="0" algn="l">
              <a:lnSpc>
                <a:spcPct val="100000"/>
              </a:lnSpc>
              <a:spcBef>
                <a:spcPts val="400"/>
              </a:spcBef>
              <a:spcAft>
                <a:spcPts val="0"/>
              </a:spcAft>
              <a:buNone/>
            </a:pPr>
            <a:r>
              <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def move(self):</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self.position = self.position + self.velocity</a:t>
            </a:r>
            <a:endParaRPr sz="900">
              <a:solidFill>
                <a:schemeClr val="lt2"/>
              </a:solidFill>
            </a:endParaRPr>
          </a:p>
          <a:p>
            <a:pPr indent="0" lvl="0" marL="0" rtl="0" algn="l">
              <a:lnSpc>
                <a:spcPct val="100000"/>
              </a:lnSpc>
              <a:spcBef>
                <a:spcPts val="400"/>
              </a:spcBef>
              <a:spcAft>
                <a:spcPts val="0"/>
              </a:spcAft>
              <a:buNone/>
            </a:pPr>
            <a:r>
              <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def collides_with(self, other_obj):</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distance = self.position.distance_to(other_obj.position)</a:t>
            </a:r>
            <a:endParaRPr sz="900">
              <a:solidFill>
                <a:schemeClr val="lt2"/>
              </a:solidFill>
            </a:endParaRPr>
          </a:p>
          <a:p>
            <a:pPr indent="0" lvl="0" marL="0" rtl="0" algn="l">
              <a:lnSpc>
                <a:spcPct val="100000"/>
              </a:lnSpc>
              <a:spcBef>
                <a:spcPts val="400"/>
              </a:spcBef>
              <a:spcAft>
                <a:spcPts val="400"/>
              </a:spcAft>
              <a:buNone/>
            </a:pPr>
            <a:r>
              <a:rPr lang="el" sz="900">
                <a:solidFill>
                  <a:schemeClr val="lt2"/>
                </a:solidFill>
              </a:rPr>
              <a:t>        return distance &lt; self.radius + other_obj.radius</a:t>
            </a:r>
            <a:endParaRPr sz="900">
              <a:solidFill>
                <a:schemeClr val="lt2"/>
              </a:solidFill>
            </a:endParaRPr>
          </a:p>
        </p:txBody>
      </p:sp>
      <p:sp>
        <p:nvSpPr>
          <p:cNvPr id="975" name="Google Shape;975;p62"/>
          <p:cNvSpPr txBox="1"/>
          <p:nvPr/>
        </p:nvSpPr>
        <p:spPr>
          <a:xfrm>
            <a:off x="2272625" y="1737900"/>
            <a:ext cx="2229900" cy="25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100">
                <a:solidFill>
                  <a:schemeClr val="accent3"/>
                </a:solidFill>
                <a:latin typeface="Fira Code"/>
                <a:ea typeface="Fira Code"/>
                <a:cs typeface="Fira Code"/>
                <a:sym typeface="Fira Code"/>
              </a:rPr>
              <a:t>Θα ενσωματώσει κάποια γενική συμπεριφορά και δεδομένα για όλα τα άλλα αντικείμενα του παιχνιδιού. Οι κλάσεις που αντιπροσωπεύουν συγκεκριμένα αντικείμενα (όπως το διαστημόπλοιο) θα κληρονομήσουν από αυτήν και θα την επεκτείνουν με τη δική τους συμπεριφορά και χαρακτηριστικά.</a:t>
            </a:r>
            <a:endParaRPr sz="1100">
              <a:solidFill>
                <a:schemeClr val="accent3"/>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63"/>
          <p:cNvSpPr txBox="1"/>
          <p:nvPr>
            <p:ph idx="1" type="subTitle"/>
          </p:nvPr>
        </p:nvSpPr>
        <p:spPr>
          <a:xfrm>
            <a:off x="4607650" y="2116000"/>
            <a:ext cx="4206900" cy="1675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solidFill>
                  <a:schemeClr val="lt2"/>
                </a:solidFill>
              </a:rPr>
              <a:t>import pygame</a:t>
            </a:r>
            <a:endParaRPr sz="1100">
              <a:solidFill>
                <a:schemeClr val="lt2"/>
              </a:solidFill>
            </a:endParaRPr>
          </a:p>
          <a:p>
            <a:pPr indent="0" lvl="0" marL="0" rtl="0" algn="l">
              <a:lnSpc>
                <a:spcPct val="100000"/>
              </a:lnSpc>
              <a:spcBef>
                <a:spcPts val="400"/>
              </a:spcBef>
              <a:spcAft>
                <a:spcPts val="0"/>
              </a:spcAft>
              <a:buNone/>
            </a:pPr>
            <a:r>
              <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from models import GameObject</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from utils import load_sprite</a:t>
            </a:r>
            <a:endParaRPr sz="1100">
              <a:solidFill>
                <a:schemeClr val="lt2"/>
              </a:solidFill>
            </a:endParaRPr>
          </a:p>
          <a:p>
            <a:pPr indent="0" lvl="0" marL="0" rtl="0" algn="l">
              <a:lnSpc>
                <a:spcPct val="100000"/>
              </a:lnSpc>
              <a:spcBef>
                <a:spcPts val="400"/>
              </a:spcBef>
              <a:spcAft>
                <a:spcPts val="0"/>
              </a:spcAft>
              <a:buNone/>
            </a:pPr>
            <a:r>
              <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class SpaceRocks:</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    def __init__(self):</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        self._init_pygame()</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        self.screen = pygame.display.set_mode((800, 600))</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        self.background = load_sprite("space", False)</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        self.clock = pygame.time.Clock()</a:t>
            </a:r>
            <a:endParaRPr sz="1100">
              <a:solidFill>
                <a:schemeClr val="lt2"/>
              </a:solidFill>
            </a:endParaRPr>
          </a:p>
          <a:p>
            <a:pPr indent="0" lvl="0" marL="0" rtl="0" algn="l">
              <a:lnSpc>
                <a:spcPct val="100000"/>
              </a:lnSpc>
              <a:spcBef>
                <a:spcPts val="400"/>
              </a:spcBef>
              <a:spcAft>
                <a:spcPts val="0"/>
              </a:spcAft>
              <a:buNone/>
            </a:pPr>
            <a:r>
              <a:t/>
            </a:r>
            <a:endParaRPr sz="1100">
              <a:solidFill>
                <a:schemeClr val="lt2"/>
              </a:solidFill>
            </a:endParaRPr>
          </a:p>
          <a:p>
            <a:pPr indent="0" lvl="0" marL="0" rtl="0" algn="l">
              <a:lnSpc>
                <a:spcPct val="100000"/>
              </a:lnSpc>
              <a:spcBef>
                <a:spcPts val="400"/>
              </a:spcBef>
              <a:spcAft>
                <a:spcPts val="400"/>
              </a:spcAft>
              <a:buNone/>
            </a:pPr>
            <a:r>
              <a:rPr lang="el" sz="1100">
                <a:solidFill>
                  <a:schemeClr val="dk2"/>
                </a:solidFill>
              </a:rPr>
              <a:t>Δείτε τον υπόλοιπο κώδικα στις σημειώσεις…</a:t>
            </a:r>
            <a:endParaRPr sz="1100">
              <a:solidFill>
                <a:schemeClr val="dk2"/>
              </a:solidFill>
            </a:endParaRPr>
          </a:p>
        </p:txBody>
      </p:sp>
      <p:sp>
        <p:nvSpPr>
          <p:cNvPr id="981" name="Google Shape;981;p63"/>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22.1.9</a:t>
            </a:r>
            <a:r>
              <a:rPr lang="el" sz="5000">
                <a:solidFill>
                  <a:schemeClr val="accent6"/>
                </a:solidFill>
              </a:rPr>
              <a:t>{</a:t>
            </a:r>
            <a:endParaRPr sz="5000">
              <a:solidFill>
                <a:schemeClr val="accent6"/>
              </a:solidFill>
            </a:endParaRPr>
          </a:p>
        </p:txBody>
      </p:sp>
      <p:sp>
        <p:nvSpPr>
          <p:cNvPr id="982" name="Google Shape;982;p63"/>
          <p:cNvSpPr txBox="1"/>
          <p:nvPr>
            <p:ph idx="2" type="title"/>
          </p:nvPr>
        </p:nvSpPr>
        <p:spPr>
          <a:xfrm>
            <a:off x="3150250" y="677575"/>
            <a:ext cx="542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Έλεγχος της </a:t>
            </a:r>
            <a:r>
              <a:rPr lang="el" sz="2600">
                <a:solidFill>
                  <a:schemeClr val="lt2"/>
                </a:solidFill>
              </a:rPr>
              <a:t>ταχύτητας</a:t>
            </a:r>
            <a:endParaRPr sz="2600">
              <a:solidFill>
                <a:schemeClr val="lt2"/>
              </a:solidFill>
            </a:endParaRPr>
          </a:p>
        </p:txBody>
      </p:sp>
      <p:sp>
        <p:nvSpPr>
          <p:cNvPr id="983" name="Google Shape;983;p6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84" name="Google Shape;984;p63"/>
          <p:cNvCxnSpPr>
            <a:endCxn id="983"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85" name="Google Shape;985;p6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86" name="Google Shape;986;p6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87" name="Google Shape;987;p6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88" name="Google Shape;988;p63"/>
          <p:cNvSpPr txBox="1"/>
          <p:nvPr/>
        </p:nvSpPr>
        <p:spPr>
          <a:xfrm>
            <a:off x="2272625" y="1737900"/>
            <a:ext cx="2402700" cy="19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100">
                <a:solidFill>
                  <a:schemeClr val="accent3"/>
                </a:solidFill>
                <a:latin typeface="Fira Code"/>
                <a:ea typeface="Fira Code"/>
                <a:cs typeface="Fira Code"/>
                <a:sym typeface="Fira Code"/>
              </a:rPr>
              <a:t>Τώρα που έχουμε κινούμενα αντικείμενα στην οθόνη, ήρθε η ώρα να σκεφτούμε πώς θα αποδώσει το παιχνίδι μας σε διαφορετικά μηχανήματα με διαφορετικούς επεξεργαστές.</a:t>
            </a:r>
            <a:endParaRPr sz="1100">
              <a:solidFill>
                <a:schemeClr val="accent3"/>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64"/>
          <p:cNvSpPr txBox="1"/>
          <p:nvPr>
            <p:ph idx="1" type="subTitle"/>
          </p:nvPr>
        </p:nvSpPr>
        <p:spPr>
          <a:xfrm>
            <a:off x="3618375" y="2811150"/>
            <a:ext cx="5195700" cy="1675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solidFill>
                  <a:schemeClr val="lt2"/>
                </a:solidFill>
              </a:rPr>
              <a:t>from pygame.math import Vector2</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from utils import load_sprite</a:t>
            </a:r>
            <a:endParaRPr sz="1200">
              <a:solidFill>
                <a:schemeClr val="lt2"/>
              </a:solidFill>
            </a:endParaRPr>
          </a:p>
          <a:p>
            <a:pPr indent="0" lvl="0" marL="0" rtl="0" algn="l">
              <a:lnSpc>
                <a:spcPct val="100000"/>
              </a:lnSpc>
              <a:spcBef>
                <a:spcPts val="400"/>
              </a:spcBef>
              <a:spcAft>
                <a:spcPts val="0"/>
              </a:spcAft>
              <a:buNone/>
            </a:pPr>
            <a:r>
              <a:rPr lang="el" sz="1200">
                <a:solidFill>
                  <a:schemeClr val="lt1"/>
                </a:solidFill>
              </a:rPr>
              <a:t># Τώρα μπορούμε να δημιουργήσουμε, στο ίδιο αρχείο, τη κλάση Spaceship που κληρονομεί από την GameObject:</a:t>
            </a:r>
            <a:endParaRPr sz="1200">
              <a:solidFill>
                <a:schemeClr val="lt1"/>
              </a:solidFill>
            </a:endParaRPr>
          </a:p>
          <a:p>
            <a:pPr indent="0" lvl="0" marL="0" rtl="0" algn="l">
              <a:lnSpc>
                <a:spcPct val="100000"/>
              </a:lnSpc>
              <a:spcBef>
                <a:spcPts val="400"/>
              </a:spcBef>
              <a:spcAft>
                <a:spcPts val="0"/>
              </a:spcAft>
              <a:buNone/>
            </a:pPr>
            <a:r>
              <a:rPr lang="el" sz="1200">
                <a:solidFill>
                  <a:schemeClr val="lt2"/>
                </a:solidFill>
              </a:rPr>
              <a:t>class Spaceship(GameObject):</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def __init__(self, position):</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super().__init__(position, load_sprite("spaceship"), Vector2(0))</a:t>
            </a:r>
            <a:endParaRPr sz="1200">
              <a:solidFill>
                <a:schemeClr val="lt2"/>
              </a:solidFill>
            </a:endParaRPr>
          </a:p>
          <a:p>
            <a:pPr indent="0" lvl="0" marL="0" rtl="0" algn="l">
              <a:lnSpc>
                <a:spcPct val="100000"/>
              </a:lnSpc>
              <a:spcBef>
                <a:spcPts val="400"/>
              </a:spcBef>
              <a:spcAft>
                <a:spcPts val="400"/>
              </a:spcAft>
              <a:buNone/>
            </a:pPr>
            <a:r>
              <a:t/>
            </a:r>
            <a:endParaRPr sz="1200">
              <a:solidFill>
                <a:schemeClr val="lt2"/>
              </a:solidFill>
            </a:endParaRPr>
          </a:p>
        </p:txBody>
      </p:sp>
      <p:sp>
        <p:nvSpPr>
          <p:cNvPr id="994" name="Google Shape;994;p64"/>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22.1.10</a:t>
            </a:r>
            <a:r>
              <a:rPr lang="el" sz="5000">
                <a:solidFill>
                  <a:schemeClr val="accent6"/>
                </a:solidFill>
              </a:rPr>
              <a:t>{</a:t>
            </a:r>
            <a:endParaRPr sz="5000">
              <a:solidFill>
                <a:schemeClr val="accent6"/>
              </a:solidFill>
            </a:endParaRPr>
          </a:p>
        </p:txBody>
      </p:sp>
      <p:sp>
        <p:nvSpPr>
          <p:cNvPr id="995" name="Google Shape;995;p64"/>
          <p:cNvSpPr txBox="1"/>
          <p:nvPr>
            <p:ph idx="2" type="title"/>
          </p:nvPr>
        </p:nvSpPr>
        <p:spPr>
          <a:xfrm>
            <a:off x="3150250" y="677575"/>
            <a:ext cx="5423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Το </a:t>
            </a:r>
            <a:r>
              <a:rPr lang="el" sz="2600">
                <a:solidFill>
                  <a:schemeClr val="lt2"/>
                </a:solidFill>
              </a:rPr>
              <a:t>Διαστημόπλοιό </a:t>
            </a:r>
            <a:r>
              <a:rPr lang="el" sz="2600">
                <a:solidFill>
                  <a:schemeClr val="accent2"/>
                </a:solidFill>
              </a:rPr>
              <a:t>μας</a:t>
            </a:r>
            <a:endParaRPr sz="2600">
              <a:solidFill>
                <a:schemeClr val="lt2"/>
              </a:solidFill>
            </a:endParaRPr>
          </a:p>
        </p:txBody>
      </p:sp>
      <p:sp>
        <p:nvSpPr>
          <p:cNvPr id="996" name="Google Shape;996;p6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97" name="Google Shape;997;p64"/>
          <p:cNvCxnSpPr>
            <a:endCxn id="996"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98" name="Google Shape;998;p6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99" name="Google Shape;999;p6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00" name="Google Shape;1000;p6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01" name="Google Shape;1001;p64"/>
          <p:cNvSpPr txBox="1"/>
          <p:nvPr/>
        </p:nvSpPr>
        <p:spPr>
          <a:xfrm>
            <a:off x="2254800" y="1359750"/>
            <a:ext cx="3778800" cy="12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100">
                <a:solidFill>
                  <a:schemeClr val="accent3"/>
                </a:solidFill>
                <a:latin typeface="Fira Code"/>
                <a:ea typeface="Fira Code"/>
                <a:cs typeface="Fira Code"/>
                <a:sym typeface="Fira Code"/>
              </a:rPr>
              <a:t>Σε αυτό το σημείο, θα πρέπει να έχουμε μια γενική κλάση για συρόμενα και κινούμενα αντικείμενα στο παιχνίδι μας. Στο τέλος αυτού του βήματος, θα τη χρησιμοποιήσουμε για να δημιουργήσουμε ένα ελεγχόμενο διαστημόπλοιο.</a:t>
            </a:r>
            <a:endParaRPr sz="1100">
              <a:solidFill>
                <a:schemeClr val="accent3"/>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65"/>
          <p:cNvSpPr txBox="1"/>
          <p:nvPr>
            <p:ph idx="1" type="subTitle"/>
          </p:nvPr>
        </p:nvSpPr>
        <p:spPr>
          <a:xfrm>
            <a:off x="4224275" y="2214025"/>
            <a:ext cx="4572000" cy="1675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solidFill>
                  <a:schemeClr val="lt2"/>
                </a:solidFill>
              </a:rPr>
              <a:t>def _handle_input(self):</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for event in pygame.event.get():</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if event.type == pygame.QUIT or (</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event.type == pygame.KEYDOWN and event.key == pygame.K_ESCAPE</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quit()</a:t>
            </a:r>
            <a:endParaRPr sz="1200">
              <a:solidFill>
                <a:schemeClr val="lt2"/>
              </a:solidFill>
            </a:endParaRPr>
          </a:p>
          <a:p>
            <a:pPr indent="0" lvl="0" marL="0" rtl="0" algn="l">
              <a:lnSpc>
                <a:spcPct val="100000"/>
              </a:lnSpc>
              <a:spcBef>
                <a:spcPts val="400"/>
              </a:spcBef>
              <a:spcAft>
                <a:spcPts val="0"/>
              </a:spcAft>
              <a:buNone/>
            </a:pPr>
            <a:r>
              <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is_key_pressed = pygame.key.get_pressed()</a:t>
            </a:r>
            <a:endParaRPr sz="1200">
              <a:solidFill>
                <a:schemeClr val="lt2"/>
              </a:solidFill>
            </a:endParaRPr>
          </a:p>
          <a:p>
            <a:pPr indent="0" lvl="0" marL="0" rtl="0" algn="l">
              <a:lnSpc>
                <a:spcPct val="100000"/>
              </a:lnSpc>
              <a:spcBef>
                <a:spcPts val="400"/>
              </a:spcBef>
              <a:spcAft>
                <a:spcPts val="0"/>
              </a:spcAft>
              <a:buNone/>
            </a:pPr>
            <a:r>
              <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if is_key_pressed[pygame.K_RIGHT]:</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self.spaceship.rotate(clockwise=True)</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elif is_key_pressed[pygame.K_LEFT]:</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self.spaceship.rotate(clockwise=False)1</a:t>
            </a:r>
            <a:endParaRPr sz="1200">
              <a:solidFill>
                <a:schemeClr val="lt2"/>
              </a:solidFill>
            </a:endParaRPr>
          </a:p>
          <a:p>
            <a:pPr indent="0" lvl="0" marL="0" rtl="0" algn="l">
              <a:lnSpc>
                <a:spcPct val="100000"/>
              </a:lnSpc>
              <a:spcBef>
                <a:spcPts val="400"/>
              </a:spcBef>
              <a:spcAft>
                <a:spcPts val="400"/>
              </a:spcAft>
              <a:buNone/>
            </a:pPr>
            <a:r>
              <a:t/>
            </a:r>
            <a:endParaRPr sz="1200">
              <a:solidFill>
                <a:schemeClr val="lt2"/>
              </a:solidFill>
            </a:endParaRPr>
          </a:p>
        </p:txBody>
      </p:sp>
      <p:sp>
        <p:nvSpPr>
          <p:cNvPr id="1007" name="Google Shape;1007;p65"/>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22.1.11</a:t>
            </a:r>
            <a:r>
              <a:rPr lang="el" sz="5000">
                <a:solidFill>
                  <a:schemeClr val="accent6"/>
                </a:solidFill>
              </a:rPr>
              <a:t>{</a:t>
            </a:r>
            <a:endParaRPr sz="5000">
              <a:solidFill>
                <a:schemeClr val="accent6"/>
              </a:solidFill>
            </a:endParaRPr>
          </a:p>
        </p:txBody>
      </p:sp>
      <p:sp>
        <p:nvSpPr>
          <p:cNvPr id="1008" name="Google Shape;1008;p65"/>
          <p:cNvSpPr txBox="1"/>
          <p:nvPr>
            <p:ph idx="2" type="title"/>
          </p:nvPr>
        </p:nvSpPr>
        <p:spPr>
          <a:xfrm>
            <a:off x="3150250" y="6775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Περιστροφή </a:t>
            </a:r>
            <a:r>
              <a:rPr lang="el" sz="2500">
                <a:solidFill>
                  <a:schemeClr val="accent3"/>
                </a:solidFill>
              </a:rPr>
              <a:t>του </a:t>
            </a:r>
            <a:r>
              <a:rPr lang="el" sz="2500">
                <a:solidFill>
                  <a:schemeClr val="lt2"/>
                </a:solidFill>
              </a:rPr>
              <a:t>διαστημοπλοίου</a:t>
            </a:r>
            <a:endParaRPr sz="2500">
              <a:solidFill>
                <a:schemeClr val="lt2"/>
              </a:solidFill>
            </a:endParaRPr>
          </a:p>
        </p:txBody>
      </p:sp>
      <p:sp>
        <p:nvSpPr>
          <p:cNvPr id="1009" name="Google Shape;1009;p6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10" name="Google Shape;1010;p65"/>
          <p:cNvCxnSpPr>
            <a:endCxn id="1009"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1011" name="Google Shape;1011;p6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12" name="Google Shape;1012;p6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13" name="Google Shape;1013;p6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14" name="Google Shape;1014;p65"/>
          <p:cNvSpPr txBox="1"/>
          <p:nvPr/>
        </p:nvSpPr>
        <p:spPr>
          <a:xfrm>
            <a:off x="2254800" y="1359750"/>
            <a:ext cx="2420400" cy="13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100">
                <a:solidFill>
                  <a:schemeClr val="accent3"/>
                </a:solidFill>
                <a:latin typeface="Fira Code"/>
                <a:ea typeface="Fira Code"/>
                <a:cs typeface="Fira Code"/>
                <a:sym typeface="Fira Code"/>
              </a:rPr>
              <a:t>Από προεπιλογή, το διαστημόπλοιο είναι στραμμένο προς τα επάνω, προς το επάνω μέρος της οθόνης. Οι παίκτες θα πρέπει να μπορούν να το περιστρέψουν αριστερά και δεξιά. Ευτυχώς, η Pygame έχει ενσωματωμένες μεθόδους για την περιστροφή των sprites</a:t>
            </a:r>
            <a:endParaRPr sz="1100">
              <a:solidFill>
                <a:schemeClr val="accent3"/>
              </a:solidFill>
              <a:latin typeface="Fira Code"/>
              <a:ea typeface="Fira Code"/>
              <a:cs typeface="Fira Code"/>
              <a:sym typeface="Fira Cod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66"/>
          <p:cNvSpPr txBox="1"/>
          <p:nvPr>
            <p:ph idx="1" type="subTitle"/>
          </p:nvPr>
        </p:nvSpPr>
        <p:spPr>
          <a:xfrm>
            <a:off x="4616400" y="2222950"/>
            <a:ext cx="3716700" cy="1675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solidFill>
                  <a:schemeClr val="lt2"/>
                </a:solidFill>
              </a:rPr>
              <a:t>class Spaceship(GameObject):</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MANEUVERABILITY = 3</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ACCELERATION = 0.25</a:t>
            </a:r>
            <a:endParaRPr sz="1200">
              <a:solidFill>
                <a:schemeClr val="lt2"/>
              </a:solidFill>
            </a:endParaRPr>
          </a:p>
          <a:p>
            <a:pPr indent="0" lvl="0" marL="0" rtl="0" algn="l">
              <a:lnSpc>
                <a:spcPct val="100000"/>
              </a:lnSpc>
              <a:spcBef>
                <a:spcPts val="400"/>
              </a:spcBef>
              <a:spcAft>
                <a:spcPts val="0"/>
              </a:spcAft>
              <a:buNone/>
            </a:pPr>
            <a:r>
              <a:t/>
            </a:r>
            <a:endParaRPr sz="1200">
              <a:solidFill>
                <a:schemeClr val="lt2"/>
              </a:solidFill>
            </a:endParaRPr>
          </a:p>
          <a:p>
            <a:pPr indent="0" lvl="0" marL="0" rtl="0" algn="l">
              <a:lnSpc>
                <a:spcPct val="100000"/>
              </a:lnSpc>
              <a:spcBef>
                <a:spcPts val="400"/>
              </a:spcBef>
              <a:spcAft>
                <a:spcPts val="0"/>
              </a:spcAft>
              <a:buNone/>
            </a:pPr>
            <a:r>
              <a:rPr lang="el" sz="1200">
                <a:solidFill>
                  <a:schemeClr val="lt1"/>
                </a:solidFill>
              </a:rPr>
              <a:t>Στη συνέχεια, ας δημιουργήσουμε την accelerate() στην κλάση Spaceship:</a:t>
            </a:r>
            <a:endParaRPr sz="1200">
              <a:solidFill>
                <a:schemeClr val="lt1"/>
              </a:solidFill>
            </a:endParaRPr>
          </a:p>
          <a:p>
            <a:pPr indent="0" lvl="0" marL="0" rtl="0" algn="l">
              <a:lnSpc>
                <a:spcPct val="100000"/>
              </a:lnSpc>
              <a:spcBef>
                <a:spcPts val="400"/>
              </a:spcBef>
              <a:spcAft>
                <a:spcPts val="0"/>
              </a:spcAft>
              <a:buNone/>
            </a:pPr>
            <a:r>
              <a:rPr lang="el" sz="1200">
                <a:solidFill>
                  <a:schemeClr val="lt2"/>
                </a:solidFill>
              </a:rPr>
              <a:t>def accelerate(self):</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self.velocity += self.direction * self.ACCELERATION</a:t>
            </a:r>
            <a:endParaRPr sz="1200">
              <a:solidFill>
                <a:schemeClr val="lt2"/>
              </a:solidFill>
            </a:endParaRPr>
          </a:p>
          <a:p>
            <a:pPr indent="0" lvl="0" marL="0" rtl="0" algn="l">
              <a:lnSpc>
                <a:spcPct val="100000"/>
              </a:lnSpc>
              <a:spcBef>
                <a:spcPts val="400"/>
              </a:spcBef>
              <a:spcAft>
                <a:spcPts val="0"/>
              </a:spcAft>
              <a:buNone/>
            </a:pPr>
            <a:r>
              <a:t/>
            </a:r>
            <a:endParaRPr sz="1200">
              <a:solidFill>
                <a:schemeClr val="lt2"/>
              </a:solidFill>
            </a:endParaRPr>
          </a:p>
          <a:p>
            <a:pPr indent="0" lvl="0" marL="0" rtl="0" algn="l">
              <a:lnSpc>
                <a:spcPct val="100000"/>
              </a:lnSpc>
              <a:spcBef>
                <a:spcPts val="400"/>
              </a:spcBef>
              <a:spcAft>
                <a:spcPts val="400"/>
              </a:spcAft>
              <a:buNone/>
            </a:pPr>
            <a:r>
              <a:t/>
            </a:r>
            <a:endParaRPr sz="1200">
              <a:solidFill>
                <a:schemeClr val="lt2"/>
              </a:solidFill>
            </a:endParaRPr>
          </a:p>
        </p:txBody>
      </p:sp>
      <p:sp>
        <p:nvSpPr>
          <p:cNvPr id="1020" name="Google Shape;1020;p66"/>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22.1.12</a:t>
            </a:r>
            <a:r>
              <a:rPr lang="el" sz="5000">
                <a:solidFill>
                  <a:schemeClr val="accent6"/>
                </a:solidFill>
              </a:rPr>
              <a:t>{</a:t>
            </a:r>
            <a:endParaRPr sz="5000">
              <a:solidFill>
                <a:schemeClr val="accent6"/>
              </a:solidFill>
            </a:endParaRPr>
          </a:p>
        </p:txBody>
      </p:sp>
      <p:sp>
        <p:nvSpPr>
          <p:cNvPr id="1021" name="Google Shape;1021;p66"/>
          <p:cNvSpPr txBox="1"/>
          <p:nvPr>
            <p:ph idx="2" type="title"/>
          </p:nvPr>
        </p:nvSpPr>
        <p:spPr>
          <a:xfrm>
            <a:off x="3150250" y="6775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Επιτάχυνση </a:t>
            </a:r>
            <a:r>
              <a:rPr lang="el" sz="2500">
                <a:solidFill>
                  <a:schemeClr val="accent3"/>
                </a:solidFill>
              </a:rPr>
              <a:t>του </a:t>
            </a:r>
            <a:r>
              <a:rPr lang="el" sz="2500">
                <a:solidFill>
                  <a:schemeClr val="lt2"/>
                </a:solidFill>
              </a:rPr>
              <a:t>διαστημοπλοίου</a:t>
            </a:r>
            <a:endParaRPr sz="2500">
              <a:solidFill>
                <a:schemeClr val="lt2"/>
              </a:solidFill>
            </a:endParaRPr>
          </a:p>
        </p:txBody>
      </p:sp>
      <p:sp>
        <p:nvSpPr>
          <p:cNvPr id="1022" name="Google Shape;1022;p6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23" name="Google Shape;1023;p66"/>
          <p:cNvCxnSpPr>
            <a:endCxn id="1022"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1024" name="Google Shape;1024;p6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25" name="Google Shape;1025;p6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26" name="Google Shape;1026;p6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27" name="Google Shape;1027;p66"/>
          <p:cNvSpPr txBox="1"/>
          <p:nvPr/>
        </p:nvSpPr>
        <p:spPr>
          <a:xfrm>
            <a:off x="2254800" y="1359750"/>
            <a:ext cx="2420400" cy="20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chemeClr val="accent3"/>
                </a:solidFill>
                <a:latin typeface="Fira Code"/>
                <a:ea typeface="Fira Code"/>
                <a:cs typeface="Fira Code"/>
                <a:sym typeface="Fira Code"/>
              </a:rPr>
              <a:t>θα προσθέσουμε επιτάχυνση στο διαστημόπλοιό μας. Ας θυμηθούμε ότι, σύμφωνα με τη μηχανική του παιχνιδιού μας, το διαστημόπλοιο μπορεί να προχωρήσει μόνο μπροστά.</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200">
                <a:solidFill>
                  <a:schemeClr val="accent3"/>
                </a:solidFill>
                <a:latin typeface="Fira Code"/>
                <a:ea typeface="Fira Code"/>
                <a:cs typeface="Fira Code"/>
                <a:sym typeface="Fira Code"/>
              </a:rPr>
              <a:t>Στο παιχνίδι μας, όταν πατήσουμε Up, η ταχύτητα του διαστημοπλοίου θα αυξηθεί. </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accent3"/>
              </a:solidFill>
              <a:latin typeface="Fira Code"/>
              <a:ea typeface="Fira Code"/>
              <a:cs typeface="Fira Code"/>
              <a:sym typeface="Fira Cod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67"/>
          <p:cNvSpPr txBox="1"/>
          <p:nvPr>
            <p:ph idx="1" type="subTitle"/>
          </p:nvPr>
        </p:nvSpPr>
        <p:spPr>
          <a:xfrm>
            <a:off x="4616400" y="2222950"/>
            <a:ext cx="3716700" cy="1675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solidFill>
                  <a:schemeClr val="lt2"/>
                </a:solidFill>
              </a:rPr>
              <a:t>from pygame.image import load</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from pygame.math import Vector2</a:t>
            </a:r>
            <a:endParaRPr sz="1200">
              <a:solidFill>
                <a:schemeClr val="lt2"/>
              </a:solidFill>
            </a:endParaRPr>
          </a:p>
          <a:p>
            <a:pPr indent="0" lvl="0" marL="0" rtl="0" algn="l">
              <a:lnSpc>
                <a:spcPct val="100000"/>
              </a:lnSpc>
              <a:spcBef>
                <a:spcPts val="400"/>
              </a:spcBef>
              <a:spcAft>
                <a:spcPts val="0"/>
              </a:spcAft>
              <a:buNone/>
            </a:pPr>
            <a:r>
              <a:t/>
            </a:r>
            <a:endParaRPr sz="1200">
              <a:solidFill>
                <a:schemeClr val="lt2"/>
              </a:solidFill>
            </a:endParaRPr>
          </a:p>
          <a:p>
            <a:pPr indent="0" lvl="0" marL="0" rtl="0" algn="l">
              <a:lnSpc>
                <a:spcPct val="100000"/>
              </a:lnSpc>
              <a:spcBef>
                <a:spcPts val="400"/>
              </a:spcBef>
              <a:spcAft>
                <a:spcPts val="0"/>
              </a:spcAft>
              <a:buNone/>
            </a:pPr>
            <a:r>
              <a:rPr lang="el" sz="1200">
                <a:solidFill>
                  <a:schemeClr val="lt1"/>
                </a:solidFill>
              </a:rPr>
              <a:t>Στη συνέχεια, ας δημιουργήσουμε την wrap_position() στο ίδιο αρχείο:</a:t>
            </a:r>
            <a:endParaRPr sz="1200">
              <a:solidFill>
                <a:schemeClr val="lt1"/>
              </a:solidFill>
            </a:endParaRPr>
          </a:p>
          <a:p>
            <a:pPr indent="0" lvl="0" marL="0" rtl="0" algn="l">
              <a:lnSpc>
                <a:spcPct val="100000"/>
              </a:lnSpc>
              <a:spcBef>
                <a:spcPts val="400"/>
              </a:spcBef>
              <a:spcAft>
                <a:spcPts val="0"/>
              </a:spcAft>
              <a:buNone/>
            </a:pPr>
            <a:r>
              <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def wrap_position(position, surface):</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x, y = position</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w, h = surface.get_size()</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return Vector2(x % w, y % h)</a:t>
            </a:r>
            <a:endParaRPr sz="1200">
              <a:solidFill>
                <a:schemeClr val="lt2"/>
              </a:solidFill>
            </a:endParaRPr>
          </a:p>
          <a:p>
            <a:pPr indent="0" lvl="0" marL="0" rtl="0" algn="l">
              <a:lnSpc>
                <a:spcPct val="100000"/>
              </a:lnSpc>
              <a:spcBef>
                <a:spcPts val="400"/>
              </a:spcBef>
              <a:spcAft>
                <a:spcPts val="0"/>
              </a:spcAft>
              <a:buNone/>
            </a:pPr>
            <a:r>
              <a:t/>
            </a:r>
            <a:endParaRPr sz="1200">
              <a:solidFill>
                <a:schemeClr val="lt2"/>
              </a:solidFill>
            </a:endParaRPr>
          </a:p>
          <a:p>
            <a:pPr indent="0" lvl="0" marL="0" rtl="0" algn="l">
              <a:lnSpc>
                <a:spcPct val="100000"/>
              </a:lnSpc>
              <a:spcBef>
                <a:spcPts val="400"/>
              </a:spcBef>
              <a:spcAft>
                <a:spcPts val="400"/>
              </a:spcAft>
              <a:buNone/>
            </a:pPr>
            <a:r>
              <a:t/>
            </a:r>
            <a:endParaRPr sz="1200">
              <a:solidFill>
                <a:schemeClr val="lt2"/>
              </a:solidFill>
            </a:endParaRPr>
          </a:p>
        </p:txBody>
      </p:sp>
      <p:sp>
        <p:nvSpPr>
          <p:cNvPr id="1033" name="Google Shape;1033;p67"/>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22.1.13</a:t>
            </a:r>
            <a:r>
              <a:rPr lang="el" sz="5000">
                <a:solidFill>
                  <a:schemeClr val="accent6"/>
                </a:solidFill>
              </a:rPr>
              <a:t>{</a:t>
            </a:r>
            <a:endParaRPr sz="5000">
              <a:solidFill>
                <a:schemeClr val="accent6"/>
              </a:solidFill>
            </a:endParaRPr>
          </a:p>
        </p:txBody>
      </p:sp>
      <p:sp>
        <p:nvSpPr>
          <p:cNvPr id="1034" name="Google Shape;1034;p67"/>
          <p:cNvSpPr txBox="1"/>
          <p:nvPr>
            <p:ph idx="2" type="title"/>
          </p:nvPr>
        </p:nvSpPr>
        <p:spPr>
          <a:xfrm>
            <a:off x="3150250" y="6775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Συγκράτηση </a:t>
            </a:r>
            <a:r>
              <a:rPr lang="el" sz="2500">
                <a:solidFill>
                  <a:schemeClr val="accent3"/>
                </a:solidFill>
              </a:rPr>
              <a:t>αντικειμένων </a:t>
            </a:r>
            <a:r>
              <a:rPr lang="el" sz="2500"/>
              <a:t>στην </a:t>
            </a:r>
            <a:r>
              <a:rPr lang="el" sz="2500">
                <a:solidFill>
                  <a:schemeClr val="lt2"/>
                </a:solidFill>
              </a:rPr>
              <a:t>οθόνη</a:t>
            </a:r>
            <a:endParaRPr sz="2500">
              <a:solidFill>
                <a:schemeClr val="lt2"/>
              </a:solidFill>
            </a:endParaRPr>
          </a:p>
        </p:txBody>
      </p:sp>
      <p:sp>
        <p:nvSpPr>
          <p:cNvPr id="1035" name="Google Shape;1035;p67"/>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36" name="Google Shape;1036;p67"/>
          <p:cNvCxnSpPr>
            <a:endCxn id="103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1037" name="Google Shape;1037;p6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38" name="Google Shape;1038;p6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39" name="Google Shape;1039;p6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40" name="Google Shape;1040;p67"/>
          <p:cNvSpPr txBox="1"/>
          <p:nvPr/>
        </p:nvSpPr>
        <p:spPr>
          <a:xfrm>
            <a:off x="2254800" y="1359750"/>
            <a:ext cx="2420400" cy="20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chemeClr val="accent3"/>
                </a:solidFill>
                <a:latin typeface="Fira Code"/>
                <a:ea typeface="Fira Code"/>
                <a:cs typeface="Fira Code"/>
                <a:sym typeface="Fira Code"/>
              </a:rPr>
              <a:t>Ένα σημαντικό στοιχείο αυτού του παιχνιδιού είναι να βεβαιωθούμε ότι τα αντικείμενα του παιχνιδιού δεν φεύγουν από την οθόνη. Μπορούμε είτε να τα αναπηδήσουμε από την άκρη της οθόνης, είτε να τα κάνουμε να εμφανιστούν ξανά στην αντίθετη άκρη της οθόνης</a:t>
            </a:r>
            <a:endParaRPr sz="1200">
              <a:solidFill>
                <a:schemeClr val="accent3"/>
              </a:solidFill>
              <a:latin typeface="Fira Code"/>
              <a:ea typeface="Fira Code"/>
              <a:cs typeface="Fira Code"/>
              <a:sym typeface="Fira Code"/>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