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5" r:id="rId1"/>
    <p:sldMasterId id="2147483706" r:id="rId2"/>
    <p:sldMasterId id="2147483707" r:id="rId3"/>
  </p:sldMasterIdLst>
  <p:notesMasterIdLst>
    <p:notesMasterId r:id="rId16"/>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9144000" cy="5143500" type="screen16x9"/>
  <p:notesSz cx="6858000" cy="9144000"/>
  <p:embeddedFontLst>
    <p:embeddedFont>
      <p:font typeface="Fira Code" panose="020B0809050000020004" pitchFamily="49"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60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font" Target="fonts/font2.fntdata"/><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1.fnt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g26dc7e5c744_0_18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2" name="Google Shape;942;g26dc7e5c744_0_1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g26dc7e5c744_0_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9" name="Google Shape;1069;g26dc7e5c744_0_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26dc7e5c744_0_8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2" name="Google Shape;1082;g26dc7e5c744_0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26dc7e5c744_0_8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26dc7e5c744_0_8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26dc7e5c744_0_7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5" name="Google Shape;965;g26dc7e5c744_0_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Google Shape;977;g26dc7e5c744_0_7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8" name="Google Shape;978;g26dc7e5c744_0_7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26dc7e5c744_0_7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26dc7e5c744_0_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26dc7e5c744_0_7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26dc7e5c744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26dc7e5c744_0_7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26dc7e5c744_0_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g26dc7e5c744_0_8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0" name="Google Shape;1030;g26dc7e5c744_0_8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26dc7e5c744_0_8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26dc7e5c744_0_8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p:cNvGrpSpPr/>
        <p:nvPr/>
      </p:nvGrpSpPr>
      <p:grpSpPr>
        <a:xfrm>
          <a:off x="0" y="0"/>
          <a:ext cx="0" cy="0"/>
          <a:chOff x="0" y="0"/>
          <a:chExt cx="0" cy="0"/>
        </a:xfrm>
      </p:grpSpPr>
      <p:sp>
        <p:nvSpPr>
          <p:cNvPr id="1055" name="Google Shape;1055;g26dc7e5c744_0_8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6" name="Google Shape;1056;g26dc7e5c744_0_8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3.xml"/><Relationship Id="rId4" Type="http://schemas.openxmlformats.org/officeDocument/2006/relationships/hyperlink" Target="http://bit.ly/2TtBDfr" TargetMode="Externa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sp>
        <p:nvSpPr>
          <p:cNvPr id="54" name="Google Shape;54;p14"/>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4"/>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4"/>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3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800">
                <a:solidFill>
                  <a:schemeClr val="accent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8" name="Google Shape;58;p14"/>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9" name="Google Shape;59;p1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60" name="Google Shape;60;p1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61" name="Google Shape;61;p1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62" name="Google Shape;62;p1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63" name="Google Shape;63;p1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64" name="Google Shape;64;p1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65" name="Google Shape;65;p1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6" name="Google Shape;66;p1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7" name="Google Shape;67;p1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8" name="Google Shape;68;p1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9" name="Google Shape;69;p1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70" name="Google Shape;70;p1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71" name="Google Shape;71;p1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72" name="Google Shape;72;p1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3"/>
        <p:cNvGrpSpPr/>
        <p:nvPr/>
      </p:nvGrpSpPr>
      <p:grpSpPr>
        <a:xfrm>
          <a:off x="0" y="0"/>
          <a:ext cx="0" cy="0"/>
          <a:chOff x="0" y="0"/>
          <a:chExt cx="0" cy="0"/>
        </a:xfrm>
      </p:grpSpPr>
      <p:sp>
        <p:nvSpPr>
          <p:cNvPr id="74" name="Google Shape;74;p1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txBox="1">
            <a:spLocks noGrp="1"/>
          </p:cNvSpPr>
          <p:nvPr>
            <p:ph type="title" hasCustomPrompt="1"/>
          </p:nvPr>
        </p:nvSpPr>
        <p:spPr>
          <a:xfrm flipH="1">
            <a:off x="2054663" y="586975"/>
            <a:ext cx="1842300" cy="11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0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77" name="Google Shape;77;p15"/>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8" name="Google Shape;78;p15"/>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accent3"/>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79" name="Google Shape;79;p1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80" name="Google Shape;80;p1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81" name="Google Shape;81;p1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2" name="Google Shape;82;p1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3" name="Google Shape;83;p1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4" name="Google Shape;84;p1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5" name="Google Shape;85;p1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6" name="Google Shape;86;p1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7" name="Google Shape;87;p1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8" name="Google Shape;88;p1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9" name="Google Shape;89;p1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90" name="Google Shape;90;p1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91" name="Google Shape;91;p1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92" name="Google Shape;92;p1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3"/>
        <p:cNvGrpSpPr/>
        <p:nvPr/>
      </p:nvGrpSpPr>
      <p:grpSpPr>
        <a:xfrm>
          <a:off x="0" y="0"/>
          <a:ext cx="0" cy="0"/>
          <a:chOff x="0" y="0"/>
          <a:chExt cx="0" cy="0"/>
        </a:xfrm>
      </p:grpSpPr>
      <p:sp>
        <p:nvSpPr>
          <p:cNvPr id="94" name="Google Shape;94;p1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6"/>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7" name="Google Shape;97;p16"/>
          <p:cNvSpPr txBox="1">
            <a:spLocks noGrp="1"/>
          </p:cNvSpPr>
          <p:nvPr>
            <p:ph type="body" idx="1"/>
          </p:nvPr>
        </p:nvSpPr>
        <p:spPr>
          <a:xfrm>
            <a:off x="1464250" y="1063175"/>
            <a:ext cx="6969600" cy="3416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0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98" name="Google Shape;98;p1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9" name="Google Shape;99;p1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0" name="Google Shape;100;p1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1" name="Google Shape;101;p1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2" name="Google Shape;102;p1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3" name="Google Shape;103;p1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 name="Google Shape;104;p1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5" name="Google Shape;105;p1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6" name="Google Shape;106;p1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7" name="Google Shape;107;p1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8" name="Google Shape;108;p1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9" name="Google Shape;109;p1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10" name="Google Shape;110;p1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11" name="Google Shape;111;p1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2"/>
        <p:cNvGrpSpPr/>
        <p:nvPr/>
      </p:nvGrpSpPr>
      <p:grpSpPr>
        <a:xfrm>
          <a:off x="0" y="0"/>
          <a:ext cx="0" cy="0"/>
          <a:chOff x="0" y="0"/>
          <a:chExt cx="0" cy="0"/>
        </a:xfrm>
      </p:grpSpPr>
      <p:sp>
        <p:nvSpPr>
          <p:cNvPr id="113" name="Google Shape;113;p17"/>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7"/>
          <p:cNvSpPr txBox="1">
            <a:spLocks noGrp="1"/>
          </p:cNvSpPr>
          <p:nvPr>
            <p:ph type="subTitle" idx="1"/>
          </p:nvPr>
        </p:nvSpPr>
        <p:spPr>
          <a:xfrm>
            <a:off x="2240150" y="3143327"/>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116" name="Google Shape;116;p17"/>
          <p:cNvSpPr txBox="1">
            <a:spLocks noGrp="1"/>
          </p:cNvSpPr>
          <p:nvPr>
            <p:ph type="subTitle" idx="2"/>
          </p:nvPr>
        </p:nvSpPr>
        <p:spPr>
          <a:xfrm>
            <a:off x="2240150" y="1151940"/>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117" name="Google Shape;117;p17"/>
          <p:cNvSpPr txBox="1">
            <a:spLocks noGrp="1"/>
          </p:cNvSpPr>
          <p:nvPr>
            <p:ph type="subTitle" idx="3"/>
          </p:nvPr>
        </p:nvSpPr>
        <p:spPr>
          <a:xfrm>
            <a:off x="1143250" y="2612625"/>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118" name="Google Shape;118;p17"/>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9" name="Google Shape;119;p17"/>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20" name="Google Shape;120;p17"/>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21" name="Google Shape;121;p17"/>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22" name="Google Shape;122;p17"/>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23" name="Google Shape;123;p17"/>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24" name="Google Shape;124;p17"/>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25" name="Google Shape;125;p17"/>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26" name="Google Shape;126;p17"/>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7" name="Google Shape;127;p17"/>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8" name="Google Shape;128;p17"/>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9" name="Google Shape;129;p17"/>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30" name="Google Shape;130;p17"/>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31" name="Google Shape;131;p17"/>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32" name="Google Shape;132;p17"/>
          <p:cNvSpPr txBox="1">
            <a:spLocks noGrp="1"/>
          </p:cNvSpPr>
          <p:nvPr>
            <p:ph type="title"/>
          </p:nvPr>
        </p:nvSpPr>
        <p:spPr>
          <a:xfrm>
            <a:off x="1143250" y="621240"/>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3"/>
        <p:cNvGrpSpPr/>
        <p:nvPr/>
      </p:nvGrpSpPr>
      <p:grpSpPr>
        <a:xfrm>
          <a:off x="0" y="0"/>
          <a:ext cx="0" cy="0"/>
          <a:chOff x="0" y="0"/>
          <a:chExt cx="0" cy="0"/>
        </a:xfrm>
      </p:grpSpPr>
      <p:sp>
        <p:nvSpPr>
          <p:cNvPr id="134" name="Google Shape;134;p18"/>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8"/>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8"/>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37" name="Google Shape;137;p18"/>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38" name="Google Shape;138;p18"/>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39" name="Google Shape;139;p18"/>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40" name="Google Shape;140;p18"/>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41" name="Google Shape;141;p18"/>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42" name="Google Shape;142;p18"/>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43" name="Google Shape;143;p18"/>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44" name="Google Shape;144;p18"/>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45" name="Google Shape;145;p18"/>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46" name="Google Shape;146;p18"/>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47" name="Google Shape;147;p18"/>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48" name="Google Shape;148;p18"/>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49" name="Google Shape;149;p18"/>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50" name="Google Shape;150;p18"/>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1"/>
        <p:cNvGrpSpPr/>
        <p:nvPr/>
      </p:nvGrpSpPr>
      <p:grpSpPr>
        <a:xfrm>
          <a:off x="0" y="0"/>
          <a:ext cx="0" cy="0"/>
          <a:chOff x="0" y="0"/>
          <a:chExt cx="0" cy="0"/>
        </a:xfrm>
      </p:grpSpPr>
      <p:sp>
        <p:nvSpPr>
          <p:cNvPr id="152" name="Google Shape;152;p19"/>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9"/>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txBox="1">
            <a:spLocks noGrp="1"/>
          </p:cNvSpPr>
          <p:nvPr>
            <p:ph type="subTitle" idx="1"/>
          </p:nvPr>
        </p:nvSpPr>
        <p:spPr>
          <a:xfrm>
            <a:off x="1674500" y="2736550"/>
            <a:ext cx="3627600" cy="1017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155" name="Google Shape;155;p19"/>
          <p:cNvSpPr txBox="1">
            <a:spLocks noGrp="1"/>
          </p:cNvSpPr>
          <p:nvPr>
            <p:ph type="title"/>
          </p:nvPr>
        </p:nvSpPr>
        <p:spPr>
          <a:xfrm>
            <a:off x="1154275" y="1137700"/>
            <a:ext cx="3969900" cy="1423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6" name="Google Shape;156;p19"/>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7" name="Google Shape;157;p19"/>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8" name="Google Shape;158;p19"/>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9" name="Google Shape;159;p19"/>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60" name="Google Shape;160;p19"/>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61" name="Google Shape;161;p19"/>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62" name="Google Shape;162;p19"/>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63" name="Google Shape;163;p19"/>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64" name="Google Shape;164;p19"/>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65" name="Google Shape;165;p19"/>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66" name="Google Shape;166;p19"/>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67" name="Google Shape;167;p19"/>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8" name="Google Shape;168;p19"/>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9" name="Google Shape;169;p19"/>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70"/>
        <p:cNvGrpSpPr/>
        <p:nvPr/>
      </p:nvGrpSpPr>
      <p:grpSpPr>
        <a:xfrm>
          <a:off x="0" y="0"/>
          <a:ext cx="0" cy="0"/>
          <a:chOff x="0" y="0"/>
          <a:chExt cx="0" cy="0"/>
        </a:xfrm>
      </p:grpSpPr>
      <p:sp>
        <p:nvSpPr>
          <p:cNvPr id="171" name="Google Shape;171;p20"/>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0"/>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0"/>
          <p:cNvSpPr txBox="1">
            <a:spLocks noGrp="1"/>
          </p:cNvSpPr>
          <p:nvPr>
            <p:ph type="title"/>
          </p:nvPr>
        </p:nvSpPr>
        <p:spPr>
          <a:xfrm>
            <a:off x="2673350" y="1194150"/>
            <a:ext cx="4281300" cy="16257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74" name="Google Shape;174;p20"/>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75" name="Google Shape;175;p20"/>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76" name="Google Shape;176;p20"/>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7" name="Google Shape;177;p20"/>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78" name="Google Shape;178;p20"/>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79" name="Google Shape;179;p20"/>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80" name="Google Shape;180;p20"/>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81" name="Google Shape;181;p20"/>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82" name="Google Shape;182;p20"/>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83" name="Google Shape;183;p20"/>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84" name="Google Shape;184;p20"/>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85" name="Google Shape;185;p20"/>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86" name="Google Shape;186;p20"/>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87" name="Google Shape;187;p20"/>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8"/>
        <p:cNvGrpSpPr/>
        <p:nvPr/>
      </p:nvGrpSpPr>
      <p:grpSpPr>
        <a:xfrm>
          <a:off x="0" y="0"/>
          <a:ext cx="0" cy="0"/>
          <a:chOff x="0" y="0"/>
          <a:chExt cx="0" cy="0"/>
        </a:xfrm>
      </p:grpSpPr>
      <p:sp>
        <p:nvSpPr>
          <p:cNvPr id="189" name="Google Shape;189;p21"/>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1"/>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1"/>
          <p:cNvSpPr txBox="1">
            <a:spLocks noGrp="1"/>
          </p:cNvSpPr>
          <p:nvPr>
            <p:ph type="title"/>
          </p:nvPr>
        </p:nvSpPr>
        <p:spPr>
          <a:xfrm>
            <a:off x="1131500" y="621250"/>
            <a:ext cx="4045200" cy="5307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92" name="Google Shape;192;p21"/>
          <p:cNvSpPr txBox="1">
            <a:spLocks noGrp="1"/>
          </p:cNvSpPr>
          <p:nvPr>
            <p:ph type="subTitle" idx="1"/>
          </p:nvPr>
        </p:nvSpPr>
        <p:spPr>
          <a:xfrm>
            <a:off x="1593350" y="1574450"/>
            <a:ext cx="5539200" cy="140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3" name="Google Shape;193;p21"/>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4" name="Google Shape;194;p21"/>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5" name="Google Shape;195;p21"/>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6" name="Google Shape;196;p21"/>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97" name="Google Shape;197;p21"/>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8" name="Google Shape;198;p21"/>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99" name="Google Shape;199;p21"/>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0" name="Google Shape;200;p21"/>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1" name="Google Shape;201;p21"/>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2" name="Google Shape;202;p21"/>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3" name="Google Shape;203;p21"/>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4" name="Google Shape;204;p21"/>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5" name="Google Shape;205;p21"/>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6" name="Google Shape;206;p21"/>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7"/>
        <p:cNvGrpSpPr/>
        <p:nvPr/>
      </p:nvGrpSpPr>
      <p:grpSpPr>
        <a:xfrm>
          <a:off x="0" y="0"/>
          <a:ext cx="0" cy="0"/>
          <a:chOff x="0" y="0"/>
          <a:chExt cx="0" cy="0"/>
        </a:xfrm>
      </p:grpSpPr>
      <p:sp>
        <p:nvSpPr>
          <p:cNvPr id="208" name="Google Shape;208;p22"/>
          <p:cNvSpPr txBox="1">
            <a:spLocks noGrp="1"/>
          </p:cNvSpPr>
          <p:nvPr>
            <p:ph type="title"/>
          </p:nvPr>
        </p:nvSpPr>
        <p:spPr>
          <a:xfrm>
            <a:off x="710125" y="542575"/>
            <a:ext cx="3861900" cy="14250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09"/>
        <p:cNvGrpSpPr/>
        <p:nvPr/>
      </p:nvGrpSpPr>
      <p:grpSpPr>
        <a:xfrm>
          <a:off x="0" y="0"/>
          <a:ext cx="0" cy="0"/>
          <a:chOff x="0" y="0"/>
          <a:chExt cx="0" cy="0"/>
        </a:xfrm>
      </p:grpSpPr>
      <p:sp>
        <p:nvSpPr>
          <p:cNvPr id="210" name="Google Shape;210;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3"/>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txBox="1">
            <a:spLocks noGrp="1"/>
          </p:cNvSpPr>
          <p:nvPr>
            <p:ph type="title" hasCustomPrompt="1"/>
          </p:nvPr>
        </p:nvSpPr>
        <p:spPr>
          <a:xfrm>
            <a:off x="1084225" y="1311425"/>
            <a:ext cx="6379200" cy="10185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13" name="Google Shape;213;p23"/>
          <p:cNvSpPr txBox="1">
            <a:spLocks noGrp="1"/>
          </p:cNvSpPr>
          <p:nvPr>
            <p:ph type="body" idx="1"/>
          </p:nvPr>
        </p:nvSpPr>
        <p:spPr>
          <a:xfrm>
            <a:off x="1554225" y="2486925"/>
            <a:ext cx="6689100" cy="5280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800">
                <a:solidFill>
                  <a:schemeClr val="accent3"/>
                </a:solidFill>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214" name="Google Shape;214;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15" name="Google Shape;215;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16" name="Google Shape;216;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17" name="Google Shape;217;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18" name="Google Shape;218;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19" name="Google Shape;219;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20" name="Google Shape;220;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21" name="Google Shape;221;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2" name="Google Shape;222;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23" name="Google Shape;223;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24" name="Google Shape;224;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25" name="Google Shape;225;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26" name="Google Shape;226;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27" name="Google Shape;227;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228"/>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29"/>
        <p:cNvGrpSpPr/>
        <p:nvPr/>
      </p:nvGrpSpPr>
      <p:grpSpPr>
        <a:xfrm>
          <a:off x="0" y="0"/>
          <a:ext cx="0" cy="0"/>
          <a:chOff x="0" y="0"/>
          <a:chExt cx="0" cy="0"/>
        </a:xfrm>
      </p:grpSpPr>
      <p:sp>
        <p:nvSpPr>
          <p:cNvPr id="230" name="Google Shape;230;p2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5"/>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5"/>
          <p:cNvSpPr txBox="1">
            <a:spLocks noGrp="1"/>
          </p:cNvSpPr>
          <p:nvPr>
            <p:ph type="title" hasCustomPrompt="1"/>
          </p:nvPr>
        </p:nvSpPr>
        <p:spPr>
          <a:xfrm flipH="1">
            <a:off x="1460450" y="1436713"/>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233" name="Google Shape;233;p25"/>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234" name="Google Shape;234;p25"/>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accent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235" name="Google Shape;235;p25"/>
          <p:cNvSpPr txBox="1">
            <a:spLocks noGrp="1"/>
          </p:cNvSpPr>
          <p:nvPr>
            <p:ph type="title" idx="3" hasCustomPrompt="1"/>
          </p:nvPr>
        </p:nvSpPr>
        <p:spPr>
          <a:xfrm flipH="1">
            <a:off x="2850125" y="241986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236" name="Google Shape;236;p25"/>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237" name="Google Shape;237;p25"/>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lt2"/>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238" name="Google Shape;238;p25"/>
          <p:cNvSpPr txBox="1">
            <a:spLocks noGrp="1"/>
          </p:cNvSpPr>
          <p:nvPr>
            <p:ph type="title" idx="6" hasCustomPrompt="1"/>
          </p:nvPr>
        </p:nvSpPr>
        <p:spPr>
          <a:xfrm flipH="1">
            <a:off x="4242875" y="340021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239" name="Google Shape;239;p25"/>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240" name="Google Shape;240;p25"/>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241" name="Google Shape;241;p2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42" name="Google Shape;242;p2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43" name="Google Shape;243;p2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44" name="Google Shape;244;p2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45" name="Google Shape;245;p2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46" name="Google Shape;246;p2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47" name="Google Shape;247;p2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48" name="Google Shape;248;p2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49" name="Google Shape;249;p2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50" name="Google Shape;250;p2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51" name="Google Shape;251;p2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2" name="Google Shape;252;p2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53" name="Google Shape;253;p2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54" name="Google Shape;254;p2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55" name="Google Shape;255;p25"/>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256"/>
        <p:cNvGrpSpPr/>
        <p:nvPr/>
      </p:nvGrpSpPr>
      <p:grpSpPr>
        <a:xfrm>
          <a:off x="0" y="0"/>
          <a:ext cx="0" cy="0"/>
          <a:chOff x="0" y="0"/>
          <a:chExt cx="0" cy="0"/>
        </a:xfrm>
      </p:grpSpPr>
      <p:sp>
        <p:nvSpPr>
          <p:cNvPr id="257" name="Google Shape;257;p2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6"/>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txBox="1">
            <a:spLocks noGrp="1"/>
          </p:cNvSpPr>
          <p:nvPr>
            <p:ph type="title"/>
          </p:nvPr>
        </p:nvSpPr>
        <p:spPr>
          <a:xfrm>
            <a:off x="1752950" y="3005100"/>
            <a:ext cx="6109200" cy="373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4200"/>
              <a:buNone/>
              <a:defRPr sz="1800">
                <a:solidFill>
                  <a:schemeClr val="dk2"/>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60" name="Google Shape;260;p26"/>
          <p:cNvSpPr txBox="1">
            <a:spLocks noGrp="1"/>
          </p:cNvSpPr>
          <p:nvPr>
            <p:ph type="subTitle" idx="1"/>
          </p:nvPr>
        </p:nvSpPr>
        <p:spPr>
          <a:xfrm>
            <a:off x="1752950" y="1764900"/>
            <a:ext cx="6109200" cy="124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accent3"/>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61" name="Google Shape;261;p2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62" name="Google Shape;262;p2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63" name="Google Shape;263;p2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64" name="Google Shape;264;p2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65" name="Google Shape;265;p2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66" name="Google Shape;266;p2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67" name="Google Shape;267;p2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68" name="Google Shape;268;p2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69" name="Google Shape;269;p2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70" name="Google Shape;270;p2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71" name="Google Shape;271;p2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72" name="Google Shape;272;p2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73" name="Google Shape;273;p2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4" name="Google Shape;274;p2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75"/>
        <p:cNvGrpSpPr/>
        <p:nvPr/>
      </p:nvGrpSpPr>
      <p:grpSpPr>
        <a:xfrm>
          <a:off x="0" y="0"/>
          <a:ext cx="0" cy="0"/>
          <a:chOff x="0" y="0"/>
          <a:chExt cx="0" cy="0"/>
        </a:xfrm>
      </p:grpSpPr>
      <p:sp>
        <p:nvSpPr>
          <p:cNvPr id="276" name="Google Shape;276;p27"/>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7"/>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7"/>
          <p:cNvSpPr txBox="1">
            <a:spLocks noGrp="1"/>
          </p:cNvSpPr>
          <p:nvPr>
            <p:ph type="subTitle" idx="1"/>
          </p:nvPr>
        </p:nvSpPr>
        <p:spPr>
          <a:xfrm>
            <a:off x="3443750" y="3621269"/>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79" name="Google Shape;279;p27"/>
          <p:cNvSpPr txBox="1">
            <a:spLocks noGrp="1"/>
          </p:cNvSpPr>
          <p:nvPr>
            <p:ph type="subTitle" idx="2"/>
          </p:nvPr>
        </p:nvSpPr>
        <p:spPr>
          <a:xfrm>
            <a:off x="3051250" y="26383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80" name="Google Shape;280;p27"/>
          <p:cNvSpPr txBox="1">
            <a:spLocks noGrp="1"/>
          </p:cNvSpPr>
          <p:nvPr>
            <p:ph type="subTitle" idx="3"/>
          </p:nvPr>
        </p:nvSpPr>
        <p:spPr>
          <a:xfrm>
            <a:off x="3051250" y="23304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81" name="Google Shape;281;p27"/>
          <p:cNvSpPr txBox="1">
            <a:spLocks noGrp="1"/>
          </p:cNvSpPr>
          <p:nvPr>
            <p:ph type="subTitle" idx="4"/>
          </p:nvPr>
        </p:nvSpPr>
        <p:spPr>
          <a:xfrm>
            <a:off x="2624725" y="16554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82" name="Google Shape;282;p27"/>
          <p:cNvSpPr txBox="1">
            <a:spLocks noGrp="1"/>
          </p:cNvSpPr>
          <p:nvPr>
            <p:ph type="subTitle" idx="5"/>
          </p:nvPr>
        </p:nvSpPr>
        <p:spPr>
          <a:xfrm>
            <a:off x="2624725" y="13475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83" name="Google Shape;283;p27"/>
          <p:cNvSpPr txBox="1">
            <a:spLocks noGrp="1"/>
          </p:cNvSpPr>
          <p:nvPr>
            <p:ph type="subTitle" idx="6"/>
          </p:nvPr>
        </p:nvSpPr>
        <p:spPr>
          <a:xfrm>
            <a:off x="3443750" y="3313350"/>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84" name="Google Shape;284;p27"/>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85" name="Google Shape;285;p27"/>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86" name="Google Shape;286;p27"/>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87" name="Google Shape;287;p27"/>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88" name="Google Shape;288;p27"/>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89" name="Google Shape;289;p27"/>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90" name="Google Shape;290;p27"/>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91" name="Google Shape;291;p27"/>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92" name="Google Shape;292;p27"/>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93" name="Google Shape;293;p27"/>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94" name="Google Shape;294;p27"/>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95" name="Google Shape;295;p27"/>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96" name="Google Shape;296;p27"/>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97" name="Google Shape;297;p27"/>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98" name="Google Shape;298;p2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99"/>
        <p:cNvGrpSpPr/>
        <p:nvPr/>
      </p:nvGrpSpPr>
      <p:grpSpPr>
        <a:xfrm>
          <a:off x="0" y="0"/>
          <a:ext cx="0" cy="0"/>
          <a:chOff x="0" y="0"/>
          <a:chExt cx="0" cy="0"/>
        </a:xfrm>
      </p:grpSpPr>
      <p:sp>
        <p:nvSpPr>
          <p:cNvPr id="300" name="Google Shape;300;p28"/>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8"/>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txBox="1">
            <a:spLocks noGrp="1"/>
          </p:cNvSpPr>
          <p:nvPr>
            <p:ph type="subTitle" idx="1"/>
          </p:nvPr>
        </p:nvSpPr>
        <p:spPr>
          <a:xfrm>
            <a:off x="5596231" y="1767554"/>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303" name="Google Shape;303;p28"/>
          <p:cNvSpPr txBox="1">
            <a:spLocks noGrp="1"/>
          </p:cNvSpPr>
          <p:nvPr>
            <p:ph type="subTitle" idx="2"/>
          </p:nvPr>
        </p:nvSpPr>
        <p:spPr>
          <a:xfrm>
            <a:off x="2494725" y="1767558"/>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304" name="Google Shape;304;p28"/>
          <p:cNvSpPr txBox="1">
            <a:spLocks noGrp="1"/>
          </p:cNvSpPr>
          <p:nvPr>
            <p:ph type="subTitle" idx="3"/>
          </p:nvPr>
        </p:nvSpPr>
        <p:spPr>
          <a:xfrm>
            <a:off x="2494725" y="1389663"/>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305" name="Google Shape;305;p28"/>
          <p:cNvSpPr txBox="1">
            <a:spLocks noGrp="1"/>
          </p:cNvSpPr>
          <p:nvPr>
            <p:ph type="subTitle" idx="4"/>
          </p:nvPr>
        </p:nvSpPr>
        <p:spPr>
          <a:xfrm>
            <a:off x="5596225" y="1389663"/>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306" name="Google Shape;306;p28"/>
          <p:cNvSpPr txBox="1">
            <a:spLocks noGrp="1"/>
          </p:cNvSpPr>
          <p:nvPr>
            <p:ph type="subTitle" idx="5"/>
          </p:nvPr>
        </p:nvSpPr>
        <p:spPr>
          <a:xfrm>
            <a:off x="6030031" y="3371329"/>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307" name="Google Shape;307;p28"/>
          <p:cNvSpPr txBox="1">
            <a:spLocks noGrp="1"/>
          </p:cNvSpPr>
          <p:nvPr>
            <p:ph type="subTitle" idx="6"/>
          </p:nvPr>
        </p:nvSpPr>
        <p:spPr>
          <a:xfrm>
            <a:off x="2928525" y="3371333"/>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308" name="Google Shape;308;p28"/>
          <p:cNvSpPr txBox="1">
            <a:spLocks noGrp="1"/>
          </p:cNvSpPr>
          <p:nvPr>
            <p:ph type="subTitle" idx="7"/>
          </p:nvPr>
        </p:nvSpPr>
        <p:spPr>
          <a:xfrm>
            <a:off x="2928525" y="2993438"/>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309" name="Google Shape;309;p28"/>
          <p:cNvSpPr txBox="1">
            <a:spLocks noGrp="1"/>
          </p:cNvSpPr>
          <p:nvPr>
            <p:ph type="subTitle" idx="8"/>
          </p:nvPr>
        </p:nvSpPr>
        <p:spPr>
          <a:xfrm>
            <a:off x="6030025" y="2993438"/>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310" name="Google Shape;310;p28"/>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11" name="Google Shape;311;p28"/>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12" name="Google Shape;312;p28"/>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13" name="Google Shape;313;p28"/>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14" name="Google Shape;314;p28"/>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15" name="Google Shape;315;p28"/>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16" name="Google Shape;316;p28"/>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17" name="Google Shape;317;p28"/>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18" name="Google Shape;318;p28"/>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19" name="Google Shape;319;p28"/>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20" name="Google Shape;320;p28"/>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21" name="Google Shape;321;p28"/>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22" name="Google Shape;322;p28"/>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23" name="Google Shape;323;p28"/>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24" name="Google Shape;324;p28"/>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six columns">
  <p:cSld name="CUSTOM_6">
    <p:spTree>
      <p:nvGrpSpPr>
        <p:cNvPr id="1" name="Shape 325"/>
        <p:cNvGrpSpPr/>
        <p:nvPr/>
      </p:nvGrpSpPr>
      <p:grpSpPr>
        <a:xfrm>
          <a:off x="0" y="0"/>
          <a:ext cx="0" cy="0"/>
          <a:chOff x="0" y="0"/>
          <a:chExt cx="0" cy="0"/>
        </a:xfrm>
      </p:grpSpPr>
      <p:sp>
        <p:nvSpPr>
          <p:cNvPr id="326" name="Google Shape;326;p29"/>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9"/>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9"/>
          <p:cNvSpPr txBox="1">
            <a:spLocks noGrp="1"/>
          </p:cNvSpPr>
          <p:nvPr>
            <p:ph type="subTitle" idx="1"/>
          </p:nvPr>
        </p:nvSpPr>
        <p:spPr>
          <a:xfrm>
            <a:off x="1679425" y="1587644"/>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329" name="Google Shape;329;p29"/>
          <p:cNvSpPr txBox="1">
            <a:spLocks noGrp="1"/>
          </p:cNvSpPr>
          <p:nvPr>
            <p:ph type="subTitle" idx="2"/>
          </p:nvPr>
        </p:nvSpPr>
        <p:spPr>
          <a:xfrm>
            <a:off x="1679425" y="1269900"/>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330" name="Google Shape;330;p29"/>
          <p:cNvSpPr txBox="1">
            <a:spLocks noGrp="1"/>
          </p:cNvSpPr>
          <p:nvPr>
            <p:ph type="subTitle" idx="3"/>
          </p:nvPr>
        </p:nvSpPr>
        <p:spPr>
          <a:xfrm>
            <a:off x="2536285" y="3541351"/>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331" name="Google Shape;331;p29"/>
          <p:cNvSpPr txBox="1">
            <a:spLocks noGrp="1"/>
          </p:cNvSpPr>
          <p:nvPr>
            <p:ph type="subTitle" idx="4"/>
          </p:nvPr>
        </p:nvSpPr>
        <p:spPr>
          <a:xfrm>
            <a:off x="2536286" y="3221450"/>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332" name="Google Shape;332;p29"/>
          <p:cNvSpPr txBox="1">
            <a:spLocks noGrp="1"/>
          </p:cNvSpPr>
          <p:nvPr>
            <p:ph type="subTitle" idx="5"/>
          </p:nvPr>
        </p:nvSpPr>
        <p:spPr>
          <a:xfrm>
            <a:off x="4994100" y="1577676"/>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333" name="Google Shape;333;p29"/>
          <p:cNvSpPr txBox="1">
            <a:spLocks noGrp="1"/>
          </p:cNvSpPr>
          <p:nvPr>
            <p:ph type="subTitle" idx="6"/>
          </p:nvPr>
        </p:nvSpPr>
        <p:spPr>
          <a:xfrm>
            <a:off x="4994100" y="1257775"/>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334" name="Google Shape;334;p29"/>
          <p:cNvSpPr txBox="1">
            <a:spLocks noGrp="1"/>
          </p:cNvSpPr>
          <p:nvPr>
            <p:ph type="subTitle" idx="7"/>
          </p:nvPr>
        </p:nvSpPr>
        <p:spPr>
          <a:xfrm>
            <a:off x="2099975" y="2564499"/>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335" name="Google Shape;335;p29"/>
          <p:cNvSpPr txBox="1">
            <a:spLocks noGrp="1"/>
          </p:cNvSpPr>
          <p:nvPr>
            <p:ph type="subTitle" idx="8"/>
          </p:nvPr>
        </p:nvSpPr>
        <p:spPr>
          <a:xfrm>
            <a:off x="2099975" y="2244588"/>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336" name="Google Shape;336;p29"/>
          <p:cNvSpPr txBox="1">
            <a:spLocks noGrp="1"/>
          </p:cNvSpPr>
          <p:nvPr>
            <p:ph type="subTitle" idx="9"/>
          </p:nvPr>
        </p:nvSpPr>
        <p:spPr>
          <a:xfrm>
            <a:off x="5414650" y="2564499"/>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337" name="Google Shape;337;p29"/>
          <p:cNvSpPr txBox="1">
            <a:spLocks noGrp="1"/>
          </p:cNvSpPr>
          <p:nvPr>
            <p:ph type="subTitle" idx="13"/>
          </p:nvPr>
        </p:nvSpPr>
        <p:spPr>
          <a:xfrm>
            <a:off x="5414650" y="2244588"/>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338" name="Google Shape;338;p29"/>
          <p:cNvSpPr txBox="1">
            <a:spLocks noGrp="1"/>
          </p:cNvSpPr>
          <p:nvPr>
            <p:ph type="subTitle" idx="14"/>
          </p:nvPr>
        </p:nvSpPr>
        <p:spPr>
          <a:xfrm>
            <a:off x="5846735" y="3551319"/>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339" name="Google Shape;339;p29"/>
          <p:cNvSpPr txBox="1">
            <a:spLocks noGrp="1"/>
          </p:cNvSpPr>
          <p:nvPr>
            <p:ph type="subTitle" idx="15"/>
          </p:nvPr>
        </p:nvSpPr>
        <p:spPr>
          <a:xfrm>
            <a:off x="5846736" y="3233575"/>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340" name="Google Shape;340;p29"/>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41" name="Google Shape;341;p29"/>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42" name="Google Shape;342;p29"/>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43" name="Google Shape;343;p29"/>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44" name="Google Shape;344;p29"/>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45" name="Google Shape;345;p29"/>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46" name="Google Shape;346;p29"/>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47" name="Google Shape;347;p29"/>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48" name="Google Shape;348;p29"/>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49" name="Google Shape;349;p29"/>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50" name="Google Shape;350;p29"/>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51" name="Google Shape;351;p29"/>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52" name="Google Shape;352;p29"/>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53" name="Google Shape;353;p29"/>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54" name="Google Shape;354;p29"/>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p:cSld name="CUSTOM_7">
    <p:spTree>
      <p:nvGrpSpPr>
        <p:cNvPr id="1" name="Shape 355"/>
        <p:cNvGrpSpPr/>
        <p:nvPr/>
      </p:nvGrpSpPr>
      <p:grpSpPr>
        <a:xfrm>
          <a:off x="0" y="0"/>
          <a:ext cx="0" cy="0"/>
          <a:chOff x="0" y="0"/>
          <a:chExt cx="0" cy="0"/>
        </a:xfrm>
      </p:grpSpPr>
      <p:sp>
        <p:nvSpPr>
          <p:cNvPr id="356" name="Google Shape;356;p30"/>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txBox="1">
            <a:spLocks noGrp="1"/>
          </p:cNvSpPr>
          <p:nvPr>
            <p:ph type="title" hasCustomPrompt="1"/>
          </p:nvPr>
        </p:nvSpPr>
        <p:spPr>
          <a:xfrm>
            <a:off x="1134200" y="686250"/>
            <a:ext cx="5341200" cy="6375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5000">
                <a:solidFill>
                  <a:schemeClr val="dk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59" name="Google Shape;359;p30"/>
          <p:cNvSpPr txBox="1">
            <a:spLocks noGrp="1"/>
          </p:cNvSpPr>
          <p:nvPr>
            <p:ph type="subTitle" idx="1"/>
          </p:nvPr>
        </p:nvSpPr>
        <p:spPr>
          <a:xfrm>
            <a:off x="1664475" y="1323750"/>
            <a:ext cx="4810800" cy="398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18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360" name="Google Shape;360;p30"/>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61" name="Google Shape;361;p30"/>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2" name="Google Shape;362;p30"/>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63" name="Google Shape;363;p30"/>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64" name="Google Shape;364;p30"/>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65" name="Google Shape;365;p30"/>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66" name="Google Shape;366;p30"/>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67" name="Google Shape;367;p30"/>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68" name="Google Shape;368;p30"/>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69" name="Google Shape;369;p30"/>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70" name="Google Shape;370;p30"/>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71" name="Google Shape;371;p30"/>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72" name="Google Shape;372;p30"/>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73" name="Google Shape;373;p30"/>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74" name="Google Shape;374;p30"/>
          <p:cNvSpPr txBox="1">
            <a:spLocks noGrp="1"/>
          </p:cNvSpPr>
          <p:nvPr>
            <p:ph type="title" idx="2" hasCustomPrompt="1"/>
          </p:nvPr>
        </p:nvSpPr>
        <p:spPr>
          <a:xfrm>
            <a:off x="2100875" y="2016175"/>
            <a:ext cx="51060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75" name="Google Shape;375;p30"/>
          <p:cNvSpPr txBox="1">
            <a:spLocks noGrp="1"/>
          </p:cNvSpPr>
          <p:nvPr>
            <p:ph type="subTitle" idx="3"/>
          </p:nvPr>
        </p:nvSpPr>
        <p:spPr>
          <a:xfrm>
            <a:off x="2100875" y="2506366"/>
            <a:ext cx="5106000" cy="398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376" name="Google Shape;376;p30"/>
          <p:cNvSpPr txBox="1">
            <a:spLocks noGrp="1"/>
          </p:cNvSpPr>
          <p:nvPr>
            <p:ph type="title" idx="4" hasCustomPrompt="1"/>
          </p:nvPr>
        </p:nvSpPr>
        <p:spPr>
          <a:xfrm>
            <a:off x="2100875" y="3013959"/>
            <a:ext cx="51060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77" name="Google Shape;377;p30"/>
          <p:cNvSpPr txBox="1">
            <a:spLocks noGrp="1"/>
          </p:cNvSpPr>
          <p:nvPr>
            <p:ph type="subTitle" idx="5"/>
          </p:nvPr>
        </p:nvSpPr>
        <p:spPr>
          <a:xfrm>
            <a:off x="2100875" y="3504150"/>
            <a:ext cx="5106000" cy="398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p:cSld name="CUSTOM_8">
    <p:spTree>
      <p:nvGrpSpPr>
        <p:cNvPr id="1" name="Shape 378"/>
        <p:cNvGrpSpPr/>
        <p:nvPr/>
      </p:nvGrpSpPr>
      <p:grpSpPr>
        <a:xfrm>
          <a:off x="0" y="0"/>
          <a:ext cx="0" cy="0"/>
          <a:chOff x="0" y="0"/>
          <a:chExt cx="0" cy="0"/>
        </a:xfrm>
      </p:grpSpPr>
      <p:sp>
        <p:nvSpPr>
          <p:cNvPr id="379" name="Google Shape;379;p31"/>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1"/>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txBox="1">
            <a:spLocks noGrp="1"/>
          </p:cNvSpPr>
          <p:nvPr>
            <p:ph type="body" idx="1"/>
          </p:nvPr>
        </p:nvSpPr>
        <p:spPr>
          <a:xfrm>
            <a:off x="3306200" y="2227588"/>
            <a:ext cx="4694400" cy="7518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chemeClr val="accent1"/>
              </a:buClr>
              <a:buSzPts val="1200"/>
              <a:buChar char="∗"/>
              <a:defRPr/>
            </a:lvl1pPr>
            <a:lvl2pPr marL="914400" lvl="1" indent="-317500" rtl="0">
              <a:lnSpc>
                <a:spcPct val="100000"/>
              </a:lnSpc>
              <a:spcBef>
                <a:spcPts val="0"/>
              </a:spcBef>
              <a:spcAft>
                <a:spcPts val="0"/>
              </a:spcAft>
              <a:buClr>
                <a:schemeClr val="lt2"/>
              </a:buClr>
              <a:buSzPts val="1400"/>
              <a:buFont typeface="Montserrat"/>
              <a:buChar char="○"/>
              <a:defRPr/>
            </a:lvl2pPr>
            <a:lvl3pPr marL="1371600" lvl="2" indent="-317500" rtl="0">
              <a:spcBef>
                <a:spcPts val="0"/>
              </a:spcBef>
              <a:spcAft>
                <a:spcPts val="0"/>
              </a:spcAft>
              <a:buClr>
                <a:schemeClr val="lt2"/>
              </a:buClr>
              <a:buSzPts val="1400"/>
              <a:buFont typeface="Montserrat"/>
              <a:buChar char="■"/>
              <a:defRPr/>
            </a:lvl3pPr>
            <a:lvl4pPr marL="1828800" lvl="3" indent="-317500" rtl="0">
              <a:spcBef>
                <a:spcPts val="0"/>
              </a:spcBef>
              <a:spcAft>
                <a:spcPts val="0"/>
              </a:spcAft>
              <a:buClr>
                <a:schemeClr val="lt2"/>
              </a:buClr>
              <a:buSzPts val="1400"/>
              <a:buFont typeface="Montserrat"/>
              <a:buChar char="●"/>
              <a:defRPr/>
            </a:lvl4pPr>
            <a:lvl5pPr marL="2286000" lvl="4" indent="-317500" rtl="0">
              <a:spcBef>
                <a:spcPts val="0"/>
              </a:spcBef>
              <a:spcAft>
                <a:spcPts val="0"/>
              </a:spcAft>
              <a:buClr>
                <a:schemeClr val="lt2"/>
              </a:buClr>
              <a:buSzPts val="1400"/>
              <a:buFont typeface="Montserrat"/>
              <a:buChar char="○"/>
              <a:defRPr/>
            </a:lvl5pPr>
            <a:lvl6pPr marL="2743200" lvl="5" indent="-317500" rtl="0">
              <a:spcBef>
                <a:spcPts val="0"/>
              </a:spcBef>
              <a:spcAft>
                <a:spcPts val="0"/>
              </a:spcAft>
              <a:buClr>
                <a:schemeClr val="lt2"/>
              </a:buClr>
              <a:buSzPts val="1400"/>
              <a:buFont typeface="Montserrat"/>
              <a:buChar char="■"/>
              <a:defRPr/>
            </a:lvl6pPr>
            <a:lvl7pPr marL="3200400" lvl="6" indent="-317500" rtl="0">
              <a:spcBef>
                <a:spcPts val="0"/>
              </a:spcBef>
              <a:spcAft>
                <a:spcPts val="0"/>
              </a:spcAft>
              <a:buClr>
                <a:schemeClr val="lt2"/>
              </a:buClr>
              <a:buSzPts val="1400"/>
              <a:buFont typeface="Montserrat"/>
              <a:buChar char="●"/>
              <a:defRPr/>
            </a:lvl7pPr>
            <a:lvl8pPr marL="3657600" lvl="7" indent="-317500" rtl="0">
              <a:spcBef>
                <a:spcPts val="0"/>
              </a:spcBef>
              <a:spcAft>
                <a:spcPts val="0"/>
              </a:spcAft>
              <a:buClr>
                <a:schemeClr val="lt2"/>
              </a:buClr>
              <a:buSzPts val="1400"/>
              <a:buFont typeface="Montserrat"/>
              <a:buChar char="○"/>
              <a:defRPr/>
            </a:lvl8pPr>
            <a:lvl9pPr marL="4114800" lvl="8" indent="-317500" rtl="0">
              <a:spcBef>
                <a:spcPts val="0"/>
              </a:spcBef>
              <a:spcAft>
                <a:spcPts val="0"/>
              </a:spcAft>
              <a:buClr>
                <a:schemeClr val="lt2"/>
              </a:buClr>
              <a:buSzPts val="1400"/>
              <a:buFont typeface="Montserrat"/>
              <a:buChar char="■"/>
              <a:defRPr/>
            </a:lvl9pPr>
          </a:lstStyle>
          <a:p>
            <a:endParaRPr/>
          </a:p>
        </p:txBody>
      </p:sp>
      <p:sp>
        <p:nvSpPr>
          <p:cNvPr id="382" name="Google Shape;382;p31"/>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83" name="Google Shape;383;p31"/>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84" name="Google Shape;384;p31"/>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85" name="Google Shape;385;p31"/>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6" name="Google Shape;386;p31"/>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87" name="Google Shape;387;p31"/>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88" name="Google Shape;388;p31"/>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89" name="Google Shape;389;p31"/>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90" name="Google Shape;390;p31"/>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91" name="Google Shape;391;p31"/>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92" name="Google Shape;392;p31"/>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93" name="Google Shape;393;p31"/>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94" name="Google Shape;394;p31"/>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95" name="Google Shape;395;p31"/>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96" name="Google Shape;396;p31"/>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7" name="Google Shape;397;p31"/>
          <p:cNvSpPr txBox="1">
            <a:spLocks noGrp="1"/>
          </p:cNvSpPr>
          <p:nvPr>
            <p:ph type="title" idx="2" hasCustomPrompt="1"/>
          </p:nvPr>
        </p:nvSpPr>
        <p:spPr>
          <a:xfrm flipH="1">
            <a:off x="2091200" y="2372263"/>
            <a:ext cx="1215000" cy="462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398" name="Google Shape;398;p31"/>
          <p:cNvSpPr txBox="1">
            <a:spLocks noGrp="1"/>
          </p:cNvSpPr>
          <p:nvPr>
            <p:ph type="body" idx="3"/>
          </p:nvPr>
        </p:nvSpPr>
        <p:spPr>
          <a:xfrm>
            <a:off x="3739600" y="3164425"/>
            <a:ext cx="4694400" cy="7518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chemeClr val="accent1"/>
              </a:buClr>
              <a:buSzPts val="1200"/>
              <a:buChar char="∗"/>
              <a:defRPr/>
            </a:lvl1pPr>
            <a:lvl2pPr marL="914400" lvl="1" indent="-317500" rtl="0">
              <a:lnSpc>
                <a:spcPct val="100000"/>
              </a:lnSpc>
              <a:spcBef>
                <a:spcPts val="0"/>
              </a:spcBef>
              <a:spcAft>
                <a:spcPts val="0"/>
              </a:spcAft>
              <a:buClr>
                <a:schemeClr val="lt2"/>
              </a:buClr>
              <a:buSzPts val="1400"/>
              <a:buFont typeface="Montserrat"/>
              <a:buChar char="○"/>
              <a:defRPr/>
            </a:lvl2pPr>
            <a:lvl3pPr marL="1371600" lvl="2" indent="-317500" rtl="0">
              <a:spcBef>
                <a:spcPts val="0"/>
              </a:spcBef>
              <a:spcAft>
                <a:spcPts val="0"/>
              </a:spcAft>
              <a:buClr>
                <a:schemeClr val="lt2"/>
              </a:buClr>
              <a:buSzPts val="1400"/>
              <a:buFont typeface="Montserrat"/>
              <a:buChar char="■"/>
              <a:defRPr/>
            </a:lvl3pPr>
            <a:lvl4pPr marL="1828800" lvl="3" indent="-317500" rtl="0">
              <a:spcBef>
                <a:spcPts val="0"/>
              </a:spcBef>
              <a:spcAft>
                <a:spcPts val="0"/>
              </a:spcAft>
              <a:buClr>
                <a:schemeClr val="lt2"/>
              </a:buClr>
              <a:buSzPts val="1400"/>
              <a:buFont typeface="Montserrat"/>
              <a:buChar char="●"/>
              <a:defRPr/>
            </a:lvl4pPr>
            <a:lvl5pPr marL="2286000" lvl="4" indent="-317500" rtl="0">
              <a:spcBef>
                <a:spcPts val="0"/>
              </a:spcBef>
              <a:spcAft>
                <a:spcPts val="0"/>
              </a:spcAft>
              <a:buClr>
                <a:schemeClr val="lt2"/>
              </a:buClr>
              <a:buSzPts val="1400"/>
              <a:buFont typeface="Montserrat"/>
              <a:buChar char="○"/>
              <a:defRPr/>
            </a:lvl5pPr>
            <a:lvl6pPr marL="2743200" lvl="5" indent="-317500" rtl="0">
              <a:spcBef>
                <a:spcPts val="0"/>
              </a:spcBef>
              <a:spcAft>
                <a:spcPts val="0"/>
              </a:spcAft>
              <a:buClr>
                <a:schemeClr val="lt2"/>
              </a:buClr>
              <a:buSzPts val="1400"/>
              <a:buFont typeface="Montserrat"/>
              <a:buChar char="■"/>
              <a:defRPr/>
            </a:lvl6pPr>
            <a:lvl7pPr marL="3200400" lvl="6" indent="-317500" rtl="0">
              <a:spcBef>
                <a:spcPts val="0"/>
              </a:spcBef>
              <a:spcAft>
                <a:spcPts val="0"/>
              </a:spcAft>
              <a:buClr>
                <a:schemeClr val="lt2"/>
              </a:buClr>
              <a:buSzPts val="1400"/>
              <a:buFont typeface="Montserrat"/>
              <a:buChar char="●"/>
              <a:defRPr/>
            </a:lvl7pPr>
            <a:lvl8pPr marL="3657600" lvl="7" indent="-317500" rtl="0">
              <a:spcBef>
                <a:spcPts val="0"/>
              </a:spcBef>
              <a:spcAft>
                <a:spcPts val="0"/>
              </a:spcAft>
              <a:buClr>
                <a:schemeClr val="lt2"/>
              </a:buClr>
              <a:buSzPts val="1400"/>
              <a:buFont typeface="Montserrat"/>
              <a:buChar char="○"/>
              <a:defRPr/>
            </a:lvl8pPr>
            <a:lvl9pPr marL="4114800" lvl="8" indent="-317500" rtl="0">
              <a:spcBef>
                <a:spcPts val="0"/>
              </a:spcBef>
              <a:spcAft>
                <a:spcPts val="0"/>
              </a:spcAft>
              <a:buClr>
                <a:schemeClr val="lt2"/>
              </a:buClr>
              <a:buSzPts val="1400"/>
              <a:buFont typeface="Montserrat"/>
              <a:buChar char="■"/>
              <a:defRPr/>
            </a:lvl9pPr>
          </a:lstStyle>
          <a:p>
            <a:endParaRPr/>
          </a:p>
        </p:txBody>
      </p:sp>
      <p:sp>
        <p:nvSpPr>
          <p:cNvPr id="399" name="Google Shape;399;p31"/>
          <p:cNvSpPr txBox="1">
            <a:spLocks noGrp="1"/>
          </p:cNvSpPr>
          <p:nvPr>
            <p:ph type="title" idx="4" hasCustomPrompt="1"/>
          </p:nvPr>
        </p:nvSpPr>
        <p:spPr>
          <a:xfrm flipH="1">
            <a:off x="2524600" y="3309175"/>
            <a:ext cx="1215000" cy="462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400" name="Google Shape;400;p31"/>
          <p:cNvSpPr txBox="1">
            <a:spLocks noGrp="1"/>
          </p:cNvSpPr>
          <p:nvPr>
            <p:ph type="subTitle" idx="5"/>
          </p:nvPr>
        </p:nvSpPr>
        <p:spPr>
          <a:xfrm>
            <a:off x="1672200" y="1245150"/>
            <a:ext cx="5922000" cy="54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1">
  <p:cSld name="CUSTOM_9_1">
    <p:spTree>
      <p:nvGrpSpPr>
        <p:cNvPr id="1" name="Shape 401"/>
        <p:cNvGrpSpPr/>
        <p:nvPr/>
      </p:nvGrpSpPr>
      <p:grpSpPr>
        <a:xfrm>
          <a:off x="0" y="0"/>
          <a:ext cx="0" cy="0"/>
          <a:chOff x="0" y="0"/>
          <a:chExt cx="0" cy="0"/>
        </a:xfrm>
      </p:grpSpPr>
      <p:sp>
        <p:nvSpPr>
          <p:cNvPr id="402" name="Google Shape;402;p32"/>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txBox="1">
            <a:spLocks noGrp="1"/>
          </p:cNvSpPr>
          <p:nvPr>
            <p:ph type="subTitle" idx="1"/>
          </p:nvPr>
        </p:nvSpPr>
        <p:spPr>
          <a:xfrm>
            <a:off x="1667256" y="2355825"/>
            <a:ext cx="2891100" cy="1566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405" name="Google Shape;405;p32"/>
          <p:cNvSpPr txBox="1">
            <a:spLocks noGrp="1"/>
          </p:cNvSpPr>
          <p:nvPr>
            <p:ph type="title"/>
          </p:nvPr>
        </p:nvSpPr>
        <p:spPr>
          <a:xfrm>
            <a:off x="1121875" y="1183920"/>
            <a:ext cx="2891100" cy="1122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6" name="Google Shape;406;p3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07" name="Google Shape;407;p3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08" name="Google Shape;408;p3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09" name="Google Shape;409;p3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10" name="Google Shape;410;p3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11" name="Google Shape;411;p3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12" name="Google Shape;412;p3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3" name="Google Shape;413;p3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14" name="Google Shape;414;p3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15" name="Google Shape;415;p3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16" name="Google Shape;416;p3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17" name="Google Shape;417;p3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18" name="Google Shape;418;p3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19" name="Google Shape;419;p3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ext 2">
  <p:cSld name="CUSTOM_9_1_1">
    <p:spTree>
      <p:nvGrpSpPr>
        <p:cNvPr id="1" name="Shape 420"/>
        <p:cNvGrpSpPr/>
        <p:nvPr/>
      </p:nvGrpSpPr>
      <p:grpSpPr>
        <a:xfrm>
          <a:off x="0" y="0"/>
          <a:ext cx="0" cy="0"/>
          <a:chOff x="0" y="0"/>
          <a:chExt cx="0" cy="0"/>
        </a:xfrm>
      </p:grpSpPr>
      <p:sp>
        <p:nvSpPr>
          <p:cNvPr id="421" name="Google Shape;421;p3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4" name="Google Shape;424;p3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5" name="Google Shape;425;p3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6" name="Google Shape;426;p3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7" name="Google Shape;427;p3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8" name="Google Shape;428;p3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9" name="Google Shape;429;p3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30" name="Google Shape;430;p3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31" name="Google Shape;431;p3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2" name="Google Shape;432;p3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33" name="Google Shape;433;p3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4" name="Google Shape;434;p3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5" name="Google Shape;435;p3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6" name="Google Shape;436;p3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437" name="Google Shape;437;p33"/>
          <p:cNvSpPr txBox="1">
            <a:spLocks noGrp="1"/>
          </p:cNvSpPr>
          <p:nvPr>
            <p:ph type="body" idx="1"/>
          </p:nvPr>
        </p:nvSpPr>
        <p:spPr>
          <a:xfrm>
            <a:off x="2090500" y="1956600"/>
            <a:ext cx="5111400" cy="2109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3"/>
              </a:buClr>
              <a:buSzPts val="1400"/>
              <a:buChar char="∗"/>
              <a:defRPr sz="2000">
                <a:solidFill>
                  <a:schemeClr val="accent3"/>
                </a:solidFill>
              </a:defRPr>
            </a:lvl1pPr>
            <a:lvl2pPr marL="914400" lvl="1" indent="-330200" rtl="0">
              <a:lnSpc>
                <a:spcPct val="100000"/>
              </a:lnSpc>
              <a:spcBef>
                <a:spcPts val="0"/>
              </a:spcBef>
              <a:spcAft>
                <a:spcPts val="0"/>
              </a:spcAft>
              <a:buClr>
                <a:schemeClr val="accent3"/>
              </a:buClr>
              <a:buSzPts val="1600"/>
              <a:buFont typeface="Montserrat"/>
              <a:buChar char="○"/>
              <a:defRPr sz="1200">
                <a:solidFill>
                  <a:schemeClr val="accent3"/>
                </a:solidFill>
              </a:defRPr>
            </a:lvl2pPr>
            <a:lvl3pPr marL="1371600" lvl="2" indent="-330200" rtl="0">
              <a:spcBef>
                <a:spcPts val="0"/>
              </a:spcBef>
              <a:spcAft>
                <a:spcPts val="0"/>
              </a:spcAft>
              <a:buClr>
                <a:schemeClr val="accent3"/>
              </a:buClr>
              <a:buSzPts val="1600"/>
              <a:buFont typeface="Montserrat"/>
              <a:buChar char="■"/>
              <a:defRPr>
                <a:solidFill>
                  <a:schemeClr val="accent3"/>
                </a:solidFill>
              </a:defRPr>
            </a:lvl3pPr>
            <a:lvl4pPr marL="1828800" lvl="3" indent="-330200" rtl="0">
              <a:spcBef>
                <a:spcPts val="0"/>
              </a:spcBef>
              <a:spcAft>
                <a:spcPts val="0"/>
              </a:spcAft>
              <a:buClr>
                <a:schemeClr val="accent3"/>
              </a:buClr>
              <a:buSzPts val="1600"/>
              <a:buFont typeface="Montserrat"/>
              <a:buChar char="●"/>
              <a:defRPr>
                <a:solidFill>
                  <a:schemeClr val="accent3"/>
                </a:solidFill>
              </a:defRPr>
            </a:lvl4pPr>
            <a:lvl5pPr marL="2286000" lvl="4" indent="-330200" rtl="0">
              <a:spcBef>
                <a:spcPts val="0"/>
              </a:spcBef>
              <a:spcAft>
                <a:spcPts val="0"/>
              </a:spcAft>
              <a:buClr>
                <a:schemeClr val="accent3"/>
              </a:buClr>
              <a:buSzPts val="1600"/>
              <a:buFont typeface="Montserrat"/>
              <a:buChar char="○"/>
              <a:defRPr>
                <a:solidFill>
                  <a:schemeClr val="accent3"/>
                </a:solidFill>
              </a:defRPr>
            </a:lvl5pPr>
            <a:lvl6pPr marL="2743200" lvl="5" indent="-330200" rtl="0">
              <a:spcBef>
                <a:spcPts val="0"/>
              </a:spcBef>
              <a:spcAft>
                <a:spcPts val="0"/>
              </a:spcAft>
              <a:buClr>
                <a:schemeClr val="accent3"/>
              </a:buClr>
              <a:buSzPts val="1600"/>
              <a:buFont typeface="Montserrat"/>
              <a:buChar char="■"/>
              <a:defRPr>
                <a:solidFill>
                  <a:schemeClr val="accent3"/>
                </a:solidFill>
              </a:defRPr>
            </a:lvl6pPr>
            <a:lvl7pPr marL="3200400" lvl="6" indent="-330200" rtl="0">
              <a:spcBef>
                <a:spcPts val="0"/>
              </a:spcBef>
              <a:spcAft>
                <a:spcPts val="0"/>
              </a:spcAft>
              <a:buClr>
                <a:schemeClr val="accent3"/>
              </a:buClr>
              <a:buSzPts val="1600"/>
              <a:buFont typeface="Montserrat"/>
              <a:buChar char="●"/>
              <a:defRPr>
                <a:solidFill>
                  <a:schemeClr val="accent3"/>
                </a:solidFill>
              </a:defRPr>
            </a:lvl7pPr>
            <a:lvl8pPr marL="3657600" lvl="7" indent="-330200" rtl="0">
              <a:spcBef>
                <a:spcPts val="0"/>
              </a:spcBef>
              <a:spcAft>
                <a:spcPts val="0"/>
              </a:spcAft>
              <a:buClr>
                <a:schemeClr val="accent3"/>
              </a:buClr>
              <a:buSzPts val="1600"/>
              <a:buFont typeface="Montserrat"/>
              <a:buChar char="○"/>
              <a:defRPr>
                <a:solidFill>
                  <a:schemeClr val="accent3"/>
                </a:solidFill>
              </a:defRPr>
            </a:lvl8pPr>
            <a:lvl9pPr marL="4114800" lvl="8" indent="-330200" rtl="0">
              <a:spcBef>
                <a:spcPts val="0"/>
              </a:spcBef>
              <a:spcAft>
                <a:spcPts val="0"/>
              </a:spcAft>
              <a:buClr>
                <a:schemeClr val="accent3"/>
              </a:buClr>
              <a:buSzPts val="1600"/>
              <a:buFont typeface="Montserrat"/>
              <a:buChar char="■"/>
              <a:defRPr>
                <a:solidFill>
                  <a:schemeClr val="accent3"/>
                </a:solidFill>
              </a:defRPr>
            </a:lvl9pPr>
          </a:lstStyle>
          <a:p>
            <a:endParaRPr/>
          </a:p>
        </p:txBody>
      </p:sp>
      <p:sp>
        <p:nvSpPr>
          <p:cNvPr id="438" name="Google Shape;438;p33"/>
          <p:cNvSpPr txBox="1">
            <a:spLocks noGrp="1"/>
          </p:cNvSpPr>
          <p:nvPr>
            <p:ph type="subTitle" idx="2"/>
          </p:nvPr>
        </p:nvSpPr>
        <p:spPr>
          <a:xfrm>
            <a:off x="1676975" y="1309850"/>
            <a:ext cx="5450700" cy="46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2000"/>
              <a:buNone/>
              <a:defRPr>
                <a:solidFill>
                  <a:schemeClr val="accent3"/>
                </a:solidFill>
              </a:defRPr>
            </a:lvl1pPr>
            <a:lvl2pPr lvl="1" algn="ctr" rtl="0">
              <a:lnSpc>
                <a:spcPct val="100000"/>
              </a:lnSpc>
              <a:spcBef>
                <a:spcPts val="0"/>
              </a:spcBef>
              <a:spcAft>
                <a:spcPts val="0"/>
              </a:spcAft>
              <a:buClr>
                <a:schemeClr val="accent3"/>
              </a:buClr>
              <a:buSzPts val="2000"/>
              <a:buNone/>
              <a:defRPr sz="2000" b="1">
                <a:solidFill>
                  <a:schemeClr val="accent3"/>
                </a:solidFill>
              </a:defRPr>
            </a:lvl2pPr>
            <a:lvl3pPr lvl="2" algn="ctr" rtl="0">
              <a:lnSpc>
                <a:spcPct val="100000"/>
              </a:lnSpc>
              <a:spcBef>
                <a:spcPts val="0"/>
              </a:spcBef>
              <a:spcAft>
                <a:spcPts val="0"/>
              </a:spcAft>
              <a:buClr>
                <a:schemeClr val="accent3"/>
              </a:buClr>
              <a:buSzPts val="2000"/>
              <a:buNone/>
              <a:defRPr sz="2000" b="1">
                <a:solidFill>
                  <a:schemeClr val="accent3"/>
                </a:solidFill>
              </a:defRPr>
            </a:lvl3pPr>
            <a:lvl4pPr lvl="3" algn="ctr" rtl="0">
              <a:lnSpc>
                <a:spcPct val="100000"/>
              </a:lnSpc>
              <a:spcBef>
                <a:spcPts val="0"/>
              </a:spcBef>
              <a:spcAft>
                <a:spcPts val="0"/>
              </a:spcAft>
              <a:buClr>
                <a:schemeClr val="accent3"/>
              </a:buClr>
              <a:buSzPts val="2000"/>
              <a:buNone/>
              <a:defRPr sz="2000" b="1">
                <a:solidFill>
                  <a:schemeClr val="accent3"/>
                </a:solidFill>
              </a:defRPr>
            </a:lvl4pPr>
            <a:lvl5pPr lvl="4" algn="ctr" rtl="0">
              <a:lnSpc>
                <a:spcPct val="100000"/>
              </a:lnSpc>
              <a:spcBef>
                <a:spcPts val="0"/>
              </a:spcBef>
              <a:spcAft>
                <a:spcPts val="0"/>
              </a:spcAft>
              <a:buClr>
                <a:schemeClr val="accent3"/>
              </a:buClr>
              <a:buSzPts val="2000"/>
              <a:buNone/>
              <a:defRPr sz="2000" b="1">
                <a:solidFill>
                  <a:schemeClr val="accent3"/>
                </a:solidFill>
              </a:defRPr>
            </a:lvl5pPr>
            <a:lvl6pPr lvl="5" algn="ctr" rtl="0">
              <a:lnSpc>
                <a:spcPct val="100000"/>
              </a:lnSpc>
              <a:spcBef>
                <a:spcPts val="0"/>
              </a:spcBef>
              <a:spcAft>
                <a:spcPts val="0"/>
              </a:spcAft>
              <a:buClr>
                <a:schemeClr val="accent3"/>
              </a:buClr>
              <a:buSzPts val="2000"/>
              <a:buNone/>
              <a:defRPr sz="2000" b="1">
                <a:solidFill>
                  <a:schemeClr val="accent3"/>
                </a:solidFill>
              </a:defRPr>
            </a:lvl6pPr>
            <a:lvl7pPr lvl="6" algn="ctr" rtl="0">
              <a:lnSpc>
                <a:spcPct val="100000"/>
              </a:lnSpc>
              <a:spcBef>
                <a:spcPts val="0"/>
              </a:spcBef>
              <a:spcAft>
                <a:spcPts val="0"/>
              </a:spcAft>
              <a:buClr>
                <a:schemeClr val="accent3"/>
              </a:buClr>
              <a:buSzPts val="2000"/>
              <a:buNone/>
              <a:defRPr sz="2000" b="1">
                <a:solidFill>
                  <a:schemeClr val="accent3"/>
                </a:solidFill>
              </a:defRPr>
            </a:lvl7pPr>
            <a:lvl8pPr lvl="7" algn="ctr" rtl="0">
              <a:lnSpc>
                <a:spcPct val="100000"/>
              </a:lnSpc>
              <a:spcBef>
                <a:spcPts val="0"/>
              </a:spcBef>
              <a:spcAft>
                <a:spcPts val="0"/>
              </a:spcAft>
              <a:buClr>
                <a:schemeClr val="accent3"/>
              </a:buClr>
              <a:buSzPts val="2000"/>
              <a:buNone/>
              <a:defRPr sz="2000" b="1">
                <a:solidFill>
                  <a:schemeClr val="accent3"/>
                </a:solidFill>
              </a:defRPr>
            </a:lvl8pPr>
            <a:lvl9pPr lvl="8" algn="ctr" rtl="0">
              <a:lnSpc>
                <a:spcPct val="100000"/>
              </a:lnSpc>
              <a:spcBef>
                <a:spcPts val="0"/>
              </a:spcBef>
              <a:spcAft>
                <a:spcPts val="0"/>
              </a:spcAft>
              <a:buClr>
                <a:schemeClr val="accent3"/>
              </a:buClr>
              <a:buSzPts val="2000"/>
              <a:buNone/>
              <a:defRPr sz="2000" b="1">
                <a:solidFill>
                  <a:schemeClr val="accent3"/>
                </a:solidFill>
              </a:defRPr>
            </a:lvl9pPr>
          </a:lstStyle>
          <a:p>
            <a:endParaRPr/>
          </a:p>
        </p:txBody>
      </p:sp>
      <p:sp>
        <p:nvSpPr>
          <p:cNvPr id="439" name="Google Shape;439;p33"/>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440"/>
        <p:cNvGrpSpPr/>
        <p:nvPr/>
      </p:nvGrpSpPr>
      <p:grpSpPr>
        <a:xfrm>
          <a:off x="0" y="0"/>
          <a:ext cx="0" cy="0"/>
          <a:chOff x="0" y="0"/>
          <a:chExt cx="0" cy="0"/>
        </a:xfrm>
      </p:grpSpPr>
      <p:sp>
        <p:nvSpPr>
          <p:cNvPr id="441" name="Google Shape;441;p3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4"/>
          <p:cNvSpPr txBox="1">
            <a:spLocks noGrp="1"/>
          </p:cNvSpPr>
          <p:nvPr>
            <p:ph type="ctrTitle"/>
          </p:nvPr>
        </p:nvSpPr>
        <p:spPr>
          <a:xfrm>
            <a:off x="1139125" y="582056"/>
            <a:ext cx="3064500" cy="539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5200"/>
              <a:buN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44" name="Google Shape;444;p34"/>
          <p:cNvSpPr txBox="1">
            <a:spLocks noGrp="1"/>
          </p:cNvSpPr>
          <p:nvPr>
            <p:ph type="subTitle" idx="1"/>
          </p:nvPr>
        </p:nvSpPr>
        <p:spPr>
          <a:xfrm>
            <a:off x="2064825" y="1695725"/>
            <a:ext cx="3720600" cy="70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45" name="Google Shape;445;p34"/>
          <p:cNvSpPr txBox="1">
            <a:spLocks noGrp="1"/>
          </p:cNvSpPr>
          <p:nvPr>
            <p:ph type="subTitle" idx="2"/>
          </p:nvPr>
        </p:nvSpPr>
        <p:spPr>
          <a:xfrm>
            <a:off x="1570575" y="1261025"/>
            <a:ext cx="4572000" cy="43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2000">
                <a:solidFill>
                  <a:schemeClr val="accent2"/>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46" name="Google Shape;446;p3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47" name="Google Shape;447;p3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48" name="Google Shape;448;p3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49" name="Google Shape;449;p3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50" name="Google Shape;450;p3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51" name="Google Shape;451;p3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52" name="Google Shape;452;p3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53" name="Google Shape;453;p3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54" name="Google Shape;454;p3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55" name="Google Shape;455;p3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56" name="Google Shape;456;p3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7" name="Google Shape;457;p3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58" name="Google Shape;458;p3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59" name="Google Shape;459;p3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460" name="Google Shape;460;p34"/>
          <p:cNvSpPr txBox="1"/>
          <p:nvPr/>
        </p:nvSpPr>
        <p:spPr>
          <a:xfrm>
            <a:off x="2912425" y="3087263"/>
            <a:ext cx="4418100" cy="63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l" sz="1200">
                <a:solidFill>
                  <a:schemeClr val="accent3"/>
                </a:solidFill>
                <a:latin typeface="Fira Code"/>
                <a:ea typeface="Fira Code"/>
                <a:cs typeface="Fira Code"/>
                <a:sym typeface="Fira Code"/>
              </a:rPr>
              <a:t>CREDITS: This presentation template was created by </a:t>
            </a:r>
            <a:r>
              <a:rPr lang="el" sz="1200" b="1">
                <a:solidFill>
                  <a:schemeClr val="accent3"/>
                </a:solidFill>
                <a:uFill>
                  <a:noFill/>
                </a:uFill>
                <a:latin typeface="Fira Code"/>
                <a:ea typeface="Fira Code"/>
                <a:cs typeface="Fira Code"/>
                <a:sym typeface="Fira Code"/>
                <a:hlinkClick r:id="rId2">
                  <a:extLst>
                    <a:ext uri="{A12FA001-AC4F-418D-AE19-62706E023703}">
                      <ahyp:hlinkClr xmlns:ahyp="http://schemas.microsoft.com/office/drawing/2018/hyperlinkcolor" val="tx"/>
                    </a:ext>
                  </a:extLst>
                </a:hlinkClick>
              </a:rPr>
              <a:t>Slidesgo</a:t>
            </a:r>
            <a:r>
              <a:rPr lang="el" sz="1200">
                <a:solidFill>
                  <a:schemeClr val="accent3"/>
                </a:solidFill>
                <a:latin typeface="Fira Code"/>
                <a:ea typeface="Fira Code"/>
                <a:cs typeface="Fira Code"/>
                <a:sym typeface="Fira Code"/>
              </a:rPr>
              <a:t>, including icons by </a:t>
            </a:r>
            <a:r>
              <a:rPr lang="el" sz="1200" b="1">
                <a:solidFill>
                  <a:schemeClr val="accent3"/>
                </a:solidFill>
                <a:uFill>
                  <a:noFill/>
                </a:uFill>
                <a:latin typeface="Fira Code"/>
                <a:ea typeface="Fira Code"/>
                <a:cs typeface="Fira Code"/>
                <a:sym typeface="Fira Code"/>
                <a:hlinkClick r:id="rId3">
                  <a:extLst>
                    <a:ext uri="{A12FA001-AC4F-418D-AE19-62706E023703}">
                      <ahyp:hlinkClr xmlns:ahyp="http://schemas.microsoft.com/office/drawing/2018/hyperlinkcolor" val="tx"/>
                    </a:ext>
                  </a:extLst>
                </a:hlinkClick>
              </a:rPr>
              <a:t>Flaticon</a:t>
            </a:r>
            <a:r>
              <a:rPr lang="el" sz="1200">
                <a:solidFill>
                  <a:schemeClr val="accent3"/>
                </a:solidFill>
                <a:latin typeface="Fira Code"/>
                <a:ea typeface="Fira Code"/>
                <a:cs typeface="Fira Code"/>
                <a:sym typeface="Fira Code"/>
              </a:rPr>
              <a:t>, and infographics &amp; images by </a:t>
            </a:r>
            <a:r>
              <a:rPr lang="el" sz="1200" b="1">
                <a:solidFill>
                  <a:schemeClr val="accent3"/>
                </a:solidFill>
                <a:uFill>
                  <a:noFill/>
                </a:uFill>
                <a:latin typeface="Fira Code"/>
                <a:ea typeface="Fira Code"/>
                <a:cs typeface="Fira Code"/>
                <a:sym typeface="Fira Code"/>
                <a:hlinkClick r:id="rId4">
                  <a:extLst>
                    <a:ext uri="{A12FA001-AC4F-418D-AE19-62706E023703}">
                      <ahyp:hlinkClr xmlns:ahyp="http://schemas.microsoft.com/office/drawing/2018/hyperlinkcolor" val="tx"/>
                    </a:ext>
                  </a:extLst>
                </a:hlinkClick>
              </a:rPr>
              <a:t>Freepik</a:t>
            </a:r>
            <a:endParaRPr sz="1200" b="1" u="sng">
              <a:solidFill>
                <a:schemeClr val="accent3"/>
              </a:solidFill>
              <a:latin typeface="Fira Code"/>
              <a:ea typeface="Fira Code"/>
              <a:cs typeface="Fira Code"/>
              <a:sym typeface="Fira Code"/>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61"/>
        <p:cNvGrpSpPr/>
        <p:nvPr/>
      </p:nvGrpSpPr>
      <p:grpSpPr>
        <a:xfrm>
          <a:off x="0" y="0"/>
          <a:ext cx="0" cy="0"/>
          <a:chOff x="0" y="0"/>
          <a:chExt cx="0" cy="0"/>
        </a:xfrm>
      </p:grpSpPr>
      <p:sp>
        <p:nvSpPr>
          <p:cNvPr id="462" name="Google Shape;462;p3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5"/>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65" name="Google Shape;465;p3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66" name="Google Shape;466;p3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67" name="Google Shape;467;p3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68" name="Google Shape;468;p3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69" name="Google Shape;469;p3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70" name="Google Shape;470;p3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71" name="Google Shape;471;p3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72" name="Google Shape;472;p3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73" name="Google Shape;473;p3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74" name="Google Shape;474;p3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75" name="Google Shape;475;p3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76" name="Google Shape;476;p3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7" name="Google Shape;477;p3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78"/>
        <p:cNvGrpSpPr/>
        <p:nvPr/>
      </p:nvGrpSpPr>
      <p:grpSpPr>
        <a:xfrm>
          <a:off x="0" y="0"/>
          <a:ext cx="0" cy="0"/>
          <a:chOff x="0" y="0"/>
          <a:chExt cx="0" cy="0"/>
        </a:xfrm>
      </p:grpSpPr>
      <p:sp>
        <p:nvSpPr>
          <p:cNvPr id="479" name="Google Shape;479;p3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6"/>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82" name="Google Shape;482;p3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83" name="Google Shape;483;p3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84" name="Google Shape;484;p3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85" name="Google Shape;485;p3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86" name="Google Shape;486;p3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87" name="Google Shape;487;p3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88" name="Google Shape;488;p3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89" name="Google Shape;489;p3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90" name="Google Shape;490;p3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91" name="Google Shape;491;p3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92" name="Google Shape;492;p3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93" name="Google Shape;493;p3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94" name="Google Shape;494;p3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98"/>
        <p:cNvGrpSpPr/>
        <p:nvPr/>
      </p:nvGrpSpPr>
      <p:grpSpPr>
        <a:xfrm>
          <a:off x="0" y="0"/>
          <a:ext cx="0" cy="0"/>
          <a:chOff x="0" y="0"/>
          <a:chExt cx="0" cy="0"/>
        </a:xfrm>
      </p:grpSpPr>
      <p:sp>
        <p:nvSpPr>
          <p:cNvPr id="499" name="Google Shape;499;p38"/>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8"/>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8"/>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3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02" name="Google Shape;502;p38"/>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800">
                <a:solidFill>
                  <a:schemeClr val="accent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03" name="Google Shape;503;p38"/>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04" name="Google Shape;504;p38"/>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05" name="Google Shape;505;p38"/>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06" name="Google Shape;506;p38"/>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07" name="Google Shape;507;p38"/>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08" name="Google Shape;508;p38"/>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09" name="Google Shape;509;p38"/>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10" name="Google Shape;510;p38"/>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511" name="Google Shape;511;p38"/>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512" name="Google Shape;512;p38"/>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513" name="Google Shape;513;p38"/>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514" name="Google Shape;514;p38"/>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515" name="Google Shape;515;p38"/>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516" name="Google Shape;516;p38"/>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517" name="Google Shape;517;p38"/>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8"/>
        <p:cNvGrpSpPr/>
        <p:nvPr/>
      </p:nvGrpSpPr>
      <p:grpSpPr>
        <a:xfrm>
          <a:off x="0" y="0"/>
          <a:ext cx="0" cy="0"/>
          <a:chOff x="0" y="0"/>
          <a:chExt cx="0" cy="0"/>
        </a:xfrm>
      </p:grpSpPr>
      <p:sp>
        <p:nvSpPr>
          <p:cNvPr id="519" name="Google Shape;519;p39"/>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9"/>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9"/>
          <p:cNvSpPr txBox="1">
            <a:spLocks noGrp="1"/>
          </p:cNvSpPr>
          <p:nvPr>
            <p:ph type="title" hasCustomPrompt="1"/>
          </p:nvPr>
        </p:nvSpPr>
        <p:spPr>
          <a:xfrm flipH="1">
            <a:off x="2054663" y="586975"/>
            <a:ext cx="1842300" cy="11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0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522" name="Google Shape;522;p39"/>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23" name="Google Shape;523;p39"/>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accent3"/>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524" name="Google Shape;524;p39"/>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25" name="Google Shape;525;p39"/>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26" name="Google Shape;526;p39"/>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27" name="Google Shape;527;p39"/>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28" name="Google Shape;528;p39"/>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29" name="Google Shape;529;p39"/>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30" name="Google Shape;530;p39"/>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531" name="Google Shape;531;p39"/>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532" name="Google Shape;532;p39"/>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533" name="Google Shape;533;p39"/>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534" name="Google Shape;534;p39"/>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535" name="Google Shape;535;p39"/>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536" name="Google Shape;536;p39"/>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537" name="Google Shape;537;p39"/>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38"/>
        <p:cNvGrpSpPr/>
        <p:nvPr/>
      </p:nvGrpSpPr>
      <p:grpSpPr>
        <a:xfrm>
          <a:off x="0" y="0"/>
          <a:ext cx="0" cy="0"/>
          <a:chOff x="0" y="0"/>
          <a:chExt cx="0" cy="0"/>
        </a:xfrm>
      </p:grpSpPr>
      <p:sp>
        <p:nvSpPr>
          <p:cNvPr id="539" name="Google Shape;539;p40"/>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0"/>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0"/>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42" name="Google Shape;542;p40"/>
          <p:cNvSpPr txBox="1">
            <a:spLocks noGrp="1"/>
          </p:cNvSpPr>
          <p:nvPr>
            <p:ph type="body" idx="1"/>
          </p:nvPr>
        </p:nvSpPr>
        <p:spPr>
          <a:xfrm>
            <a:off x="1464250" y="1063175"/>
            <a:ext cx="6969600" cy="3416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0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43" name="Google Shape;543;p40"/>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44" name="Google Shape;544;p40"/>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45" name="Google Shape;545;p40"/>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46" name="Google Shape;546;p40"/>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47" name="Google Shape;547;p40"/>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48" name="Google Shape;548;p40"/>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49" name="Google Shape;549;p40"/>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550" name="Google Shape;550;p40"/>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551" name="Google Shape;551;p40"/>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552" name="Google Shape;552;p40"/>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553" name="Google Shape;553;p40"/>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554" name="Google Shape;554;p40"/>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555" name="Google Shape;555;p40"/>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556" name="Google Shape;556;p40"/>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7"/>
        <p:cNvGrpSpPr/>
        <p:nvPr/>
      </p:nvGrpSpPr>
      <p:grpSpPr>
        <a:xfrm>
          <a:off x="0" y="0"/>
          <a:ext cx="0" cy="0"/>
          <a:chOff x="0" y="0"/>
          <a:chExt cx="0" cy="0"/>
        </a:xfrm>
      </p:grpSpPr>
      <p:sp>
        <p:nvSpPr>
          <p:cNvPr id="558" name="Google Shape;558;p41"/>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1"/>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1"/>
          <p:cNvSpPr txBox="1">
            <a:spLocks noGrp="1"/>
          </p:cNvSpPr>
          <p:nvPr>
            <p:ph type="subTitle" idx="1"/>
          </p:nvPr>
        </p:nvSpPr>
        <p:spPr>
          <a:xfrm>
            <a:off x="2240150" y="3143327"/>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561" name="Google Shape;561;p41"/>
          <p:cNvSpPr txBox="1">
            <a:spLocks noGrp="1"/>
          </p:cNvSpPr>
          <p:nvPr>
            <p:ph type="subTitle" idx="2"/>
          </p:nvPr>
        </p:nvSpPr>
        <p:spPr>
          <a:xfrm>
            <a:off x="2240150" y="1151940"/>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562" name="Google Shape;562;p41"/>
          <p:cNvSpPr txBox="1">
            <a:spLocks noGrp="1"/>
          </p:cNvSpPr>
          <p:nvPr>
            <p:ph type="subTitle" idx="3"/>
          </p:nvPr>
        </p:nvSpPr>
        <p:spPr>
          <a:xfrm>
            <a:off x="1143250" y="2612625"/>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563" name="Google Shape;563;p41"/>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64" name="Google Shape;564;p41"/>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65" name="Google Shape;565;p41"/>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66" name="Google Shape;566;p41"/>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67" name="Google Shape;567;p41"/>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68" name="Google Shape;568;p41"/>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69" name="Google Shape;569;p41"/>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570" name="Google Shape;570;p41"/>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571" name="Google Shape;571;p41"/>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572" name="Google Shape;572;p41"/>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573" name="Google Shape;573;p41"/>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574" name="Google Shape;574;p41"/>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575" name="Google Shape;575;p41"/>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576" name="Google Shape;576;p41"/>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577" name="Google Shape;577;p41"/>
          <p:cNvSpPr txBox="1">
            <a:spLocks noGrp="1"/>
          </p:cNvSpPr>
          <p:nvPr>
            <p:ph type="title"/>
          </p:nvPr>
        </p:nvSpPr>
        <p:spPr>
          <a:xfrm>
            <a:off x="1143250" y="621240"/>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8"/>
        <p:cNvGrpSpPr/>
        <p:nvPr/>
      </p:nvGrpSpPr>
      <p:grpSpPr>
        <a:xfrm>
          <a:off x="0" y="0"/>
          <a:ext cx="0" cy="0"/>
          <a:chOff x="0" y="0"/>
          <a:chExt cx="0" cy="0"/>
        </a:xfrm>
      </p:grpSpPr>
      <p:sp>
        <p:nvSpPr>
          <p:cNvPr id="579" name="Google Shape;579;p42"/>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2"/>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82" name="Google Shape;582;p4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83" name="Google Shape;583;p4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84" name="Google Shape;584;p4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85" name="Google Shape;585;p4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86" name="Google Shape;586;p4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87" name="Google Shape;587;p4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588" name="Google Shape;588;p4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589" name="Google Shape;589;p4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590" name="Google Shape;590;p4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591" name="Google Shape;591;p4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592" name="Google Shape;592;p4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593" name="Google Shape;593;p4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594" name="Google Shape;594;p4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595" name="Google Shape;595;p42"/>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96"/>
        <p:cNvGrpSpPr/>
        <p:nvPr/>
      </p:nvGrpSpPr>
      <p:grpSpPr>
        <a:xfrm>
          <a:off x="0" y="0"/>
          <a:ext cx="0" cy="0"/>
          <a:chOff x="0" y="0"/>
          <a:chExt cx="0" cy="0"/>
        </a:xfrm>
      </p:grpSpPr>
      <p:sp>
        <p:nvSpPr>
          <p:cNvPr id="597" name="Google Shape;597;p4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3"/>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3"/>
          <p:cNvSpPr txBox="1">
            <a:spLocks noGrp="1"/>
          </p:cNvSpPr>
          <p:nvPr>
            <p:ph type="subTitle" idx="1"/>
          </p:nvPr>
        </p:nvSpPr>
        <p:spPr>
          <a:xfrm>
            <a:off x="1674500" y="2736550"/>
            <a:ext cx="3627600" cy="1017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600" name="Google Shape;600;p43"/>
          <p:cNvSpPr txBox="1">
            <a:spLocks noGrp="1"/>
          </p:cNvSpPr>
          <p:nvPr>
            <p:ph type="title"/>
          </p:nvPr>
        </p:nvSpPr>
        <p:spPr>
          <a:xfrm>
            <a:off x="1154275" y="1137700"/>
            <a:ext cx="3969900" cy="1423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1" name="Google Shape;601;p4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602" name="Google Shape;602;p4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603" name="Google Shape;603;p4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604" name="Google Shape;604;p4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605" name="Google Shape;605;p4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606" name="Google Shape;606;p4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607" name="Google Shape;607;p4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08" name="Google Shape;608;p4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09" name="Google Shape;609;p4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10" name="Google Shape;610;p4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11" name="Google Shape;611;p4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12" name="Google Shape;612;p4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13" name="Google Shape;613;p4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14" name="Google Shape;614;p4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15"/>
        <p:cNvGrpSpPr/>
        <p:nvPr/>
      </p:nvGrpSpPr>
      <p:grpSpPr>
        <a:xfrm>
          <a:off x="0" y="0"/>
          <a:ext cx="0" cy="0"/>
          <a:chOff x="0" y="0"/>
          <a:chExt cx="0" cy="0"/>
        </a:xfrm>
      </p:grpSpPr>
      <p:sp>
        <p:nvSpPr>
          <p:cNvPr id="616" name="Google Shape;616;p4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4"/>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4"/>
          <p:cNvSpPr txBox="1">
            <a:spLocks noGrp="1"/>
          </p:cNvSpPr>
          <p:nvPr>
            <p:ph type="title"/>
          </p:nvPr>
        </p:nvSpPr>
        <p:spPr>
          <a:xfrm>
            <a:off x="2673350" y="1194150"/>
            <a:ext cx="4281300" cy="16257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619" name="Google Shape;619;p4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620" name="Google Shape;620;p4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621" name="Google Shape;621;p4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622" name="Google Shape;622;p4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623" name="Google Shape;623;p4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624" name="Google Shape;624;p4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625" name="Google Shape;625;p4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26" name="Google Shape;626;p4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27" name="Google Shape;627;p4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28" name="Google Shape;628;p4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29" name="Google Shape;629;p4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30" name="Google Shape;630;p4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31" name="Google Shape;631;p4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32" name="Google Shape;632;p4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3"/>
        <p:cNvGrpSpPr/>
        <p:nvPr/>
      </p:nvGrpSpPr>
      <p:grpSpPr>
        <a:xfrm>
          <a:off x="0" y="0"/>
          <a:ext cx="0" cy="0"/>
          <a:chOff x="0" y="0"/>
          <a:chExt cx="0" cy="0"/>
        </a:xfrm>
      </p:grpSpPr>
      <p:sp>
        <p:nvSpPr>
          <p:cNvPr id="634" name="Google Shape;634;p4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5"/>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5"/>
          <p:cNvSpPr txBox="1">
            <a:spLocks noGrp="1"/>
          </p:cNvSpPr>
          <p:nvPr>
            <p:ph type="title"/>
          </p:nvPr>
        </p:nvSpPr>
        <p:spPr>
          <a:xfrm>
            <a:off x="1131500" y="621250"/>
            <a:ext cx="4045200" cy="5307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37" name="Google Shape;637;p45"/>
          <p:cNvSpPr txBox="1">
            <a:spLocks noGrp="1"/>
          </p:cNvSpPr>
          <p:nvPr>
            <p:ph type="subTitle" idx="1"/>
          </p:nvPr>
        </p:nvSpPr>
        <p:spPr>
          <a:xfrm>
            <a:off x="1593350" y="1574450"/>
            <a:ext cx="5539200" cy="140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38" name="Google Shape;638;p4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639" name="Google Shape;639;p4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640" name="Google Shape;640;p4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641" name="Google Shape;641;p4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642" name="Google Shape;642;p4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643" name="Google Shape;643;p4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644" name="Google Shape;644;p4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45" name="Google Shape;645;p4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46" name="Google Shape;646;p4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47" name="Google Shape;647;p4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48" name="Google Shape;648;p4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49" name="Google Shape;649;p4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50" name="Google Shape;650;p4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51" name="Google Shape;651;p4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2"/>
        <p:cNvGrpSpPr/>
        <p:nvPr/>
      </p:nvGrpSpPr>
      <p:grpSpPr>
        <a:xfrm>
          <a:off x="0" y="0"/>
          <a:ext cx="0" cy="0"/>
          <a:chOff x="0" y="0"/>
          <a:chExt cx="0" cy="0"/>
        </a:xfrm>
      </p:grpSpPr>
      <p:sp>
        <p:nvSpPr>
          <p:cNvPr id="653" name="Google Shape;653;p46"/>
          <p:cNvSpPr txBox="1">
            <a:spLocks noGrp="1"/>
          </p:cNvSpPr>
          <p:nvPr>
            <p:ph type="title"/>
          </p:nvPr>
        </p:nvSpPr>
        <p:spPr>
          <a:xfrm>
            <a:off x="710125" y="542575"/>
            <a:ext cx="3861900" cy="14250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54"/>
        <p:cNvGrpSpPr/>
        <p:nvPr/>
      </p:nvGrpSpPr>
      <p:grpSpPr>
        <a:xfrm>
          <a:off x="0" y="0"/>
          <a:ext cx="0" cy="0"/>
          <a:chOff x="0" y="0"/>
          <a:chExt cx="0" cy="0"/>
        </a:xfrm>
      </p:grpSpPr>
      <p:sp>
        <p:nvSpPr>
          <p:cNvPr id="655" name="Google Shape;655;p47"/>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7"/>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7"/>
          <p:cNvSpPr txBox="1">
            <a:spLocks noGrp="1"/>
          </p:cNvSpPr>
          <p:nvPr>
            <p:ph type="title" hasCustomPrompt="1"/>
          </p:nvPr>
        </p:nvSpPr>
        <p:spPr>
          <a:xfrm>
            <a:off x="1084225" y="1311425"/>
            <a:ext cx="6379200" cy="10185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58" name="Google Shape;658;p47"/>
          <p:cNvSpPr txBox="1">
            <a:spLocks noGrp="1"/>
          </p:cNvSpPr>
          <p:nvPr>
            <p:ph type="body" idx="1"/>
          </p:nvPr>
        </p:nvSpPr>
        <p:spPr>
          <a:xfrm>
            <a:off x="1554225" y="2486925"/>
            <a:ext cx="6689100" cy="5280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800">
                <a:solidFill>
                  <a:schemeClr val="accent3"/>
                </a:solidFill>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59" name="Google Shape;659;p47"/>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660" name="Google Shape;660;p47"/>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661" name="Google Shape;661;p47"/>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662" name="Google Shape;662;p47"/>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663" name="Google Shape;663;p47"/>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664" name="Google Shape;664;p47"/>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665" name="Google Shape;665;p47"/>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66" name="Google Shape;666;p47"/>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67" name="Google Shape;667;p47"/>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68" name="Google Shape;668;p47"/>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69" name="Google Shape;669;p47"/>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70" name="Google Shape;670;p47"/>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71" name="Google Shape;671;p47"/>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72" name="Google Shape;672;p47"/>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673"/>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74"/>
        <p:cNvGrpSpPr/>
        <p:nvPr/>
      </p:nvGrpSpPr>
      <p:grpSpPr>
        <a:xfrm>
          <a:off x="0" y="0"/>
          <a:ext cx="0" cy="0"/>
          <a:chOff x="0" y="0"/>
          <a:chExt cx="0" cy="0"/>
        </a:xfrm>
      </p:grpSpPr>
      <p:sp>
        <p:nvSpPr>
          <p:cNvPr id="675" name="Google Shape;675;p49"/>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9"/>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9"/>
          <p:cNvSpPr txBox="1">
            <a:spLocks noGrp="1"/>
          </p:cNvSpPr>
          <p:nvPr>
            <p:ph type="title" hasCustomPrompt="1"/>
          </p:nvPr>
        </p:nvSpPr>
        <p:spPr>
          <a:xfrm flipH="1">
            <a:off x="1460450" y="1436713"/>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678" name="Google Shape;678;p49"/>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679" name="Google Shape;679;p49"/>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accent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680" name="Google Shape;680;p49"/>
          <p:cNvSpPr txBox="1">
            <a:spLocks noGrp="1"/>
          </p:cNvSpPr>
          <p:nvPr>
            <p:ph type="title" idx="3" hasCustomPrompt="1"/>
          </p:nvPr>
        </p:nvSpPr>
        <p:spPr>
          <a:xfrm flipH="1">
            <a:off x="2850125" y="241986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681" name="Google Shape;681;p49"/>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682" name="Google Shape;682;p49"/>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lt2"/>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683" name="Google Shape;683;p49"/>
          <p:cNvSpPr txBox="1">
            <a:spLocks noGrp="1"/>
          </p:cNvSpPr>
          <p:nvPr>
            <p:ph type="title" idx="6" hasCustomPrompt="1"/>
          </p:nvPr>
        </p:nvSpPr>
        <p:spPr>
          <a:xfrm flipH="1">
            <a:off x="4242875" y="340021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684" name="Google Shape;684;p49"/>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685" name="Google Shape;685;p49"/>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686" name="Google Shape;686;p49"/>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687" name="Google Shape;687;p49"/>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688" name="Google Shape;688;p49"/>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689" name="Google Shape;689;p49"/>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690" name="Google Shape;690;p49"/>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691" name="Google Shape;691;p49"/>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692" name="Google Shape;692;p49"/>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93" name="Google Shape;693;p49"/>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94" name="Google Shape;694;p49"/>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95" name="Google Shape;695;p49"/>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96" name="Google Shape;696;p49"/>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97" name="Google Shape;697;p49"/>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98" name="Google Shape;698;p49"/>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99" name="Google Shape;699;p49"/>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700" name="Google Shape;700;p49"/>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701"/>
        <p:cNvGrpSpPr/>
        <p:nvPr/>
      </p:nvGrpSpPr>
      <p:grpSpPr>
        <a:xfrm>
          <a:off x="0" y="0"/>
          <a:ext cx="0" cy="0"/>
          <a:chOff x="0" y="0"/>
          <a:chExt cx="0" cy="0"/>
        </a:xfrm>
      </p:grpSpPr>
      <p:sp>
        <p:nvSpPr>
          <p:cNvPr id="702" name="Google Shape;702;p50"/>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0"/>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0"/>
          <p:cNvSpPr txBox="1">
            <a:spLocks noGrp="1"/>
          </p:cNvSpPr>
          <p:nvPr>
            <p:ph type="title"/>
          </p:nvPr>
        </p:nvSpPr>
        <p:spPr>
          <a:xfrm>
            <a:off x="1752950" y="3005100"/>
            <a:ext cx="6109200" cy="373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4200"/>
              <a:buNone/>
              <a:defRPr sz="1800">
                <a:solidFill>
                  <a:schemeClr val="dk2"/>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05" name="Google Shape;705;p50"/>
          <p:cNvSpPr txBox="1">
            <a:spLocks noGrp="1"/>
          </p:cNvSpPr>
          <p:nvPr>
            <p:ph type="subTitle" idx="1"/>
          </p:nvPr>
        </p:nvSpPr>
        <p:spPr>
          <a:xfrm>
            <a:off x="1752950" y="1764900"/>
            <a:ext cx="6109200" cy="124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accent3"/>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06" name="Google Shape;706;p50"/>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07" name="Google Shape;707;p50"/>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08" name="Google Shape;708;p50"/>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09" name="Google Shape;709;p50"/>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10" name="Google Shape;710;p50"/>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11" name="Google Shape;711;p50"/>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12" name="Google Shape;712;p50"/>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713" name="Google Shape;713;p50"/>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714" name="Google Shape;714;p50"/>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715" name="Google Shape;715;p50"/>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716" name="Google Shape;716;p50"/>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717" name="Google Shape;717;p50"/>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718" name="Google Shape;718;p50"/>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719" name="Google Shape;719;p50"/>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720"/>
        <p:cNvGrpSpPr/>
        <p:nvPr/>
      </p:nvGrpSpPr>
      <p:grpSpPr>
        <a:xfrm>
          <a:off x="0" y="0"/>
          <a:ext cx="0" cy="0"/>
          <a:chOff x="0" y="0"/>
          <a:chExt cx="0" cy="0"/>
        </a:xfrm>
      </p:grpSpPr>
      <p:sp>
        <p:nvSpPr>
          <p:cNvPr id="721" name="Google Shape;721;p51"/>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1"/>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1"/>
          <p:cNvSpPr txBox="1">
            <a:spLocks noGrp="1"/>
          </p:cNvSpPr>
          <p:nvPr>
            <p:ph type="subTitle" idx="1"/>
          </p:nvPr>
        </p:nvSpPr>
        <p:spPr>
          <a:xfrm>
            <a:off x="3443750" y="3621269"/>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24" name="Google Shape;724;p51"/>
          <p:cNvSpPr txBox="1">
            <a:spLocks noGrp="1"/>
          </p:cNvSpPr>
          <p:nvPr>
            <p:ph type="subTitle" idx="2"/>
          </p:nvPr>
        </p:nvSpPr>
        <p:spPr>
          <a:xfrm>
            <a:off x="3051250" y="26383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25" name="Google Shape;725;p51"/>
          <p:cNvSpPr txBox="1">
            <a:spLocks noGrp="1"/>
          </p:cNvSpPr>
          <p:nvPr>
            <p:ph type="subTitle" idx="3"/>
          </p:nvPr>
        </p:nvSpPr>
        <p:spPr>
          <a:xfrm>
            <a:off x="3051250" y="23304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726" name="Google Shape;726;p51"/>
          <p:cNvSpPr txBox="1">
            <a:spLocks noGrp="1"/>
          </p:cNvSpPr>
          <p:nvPr>
            <p:ph type="subTitle" idx="4"/>
          </p:nvPr>
        </p:nvSpPr>
        <p:spPr>
          <a:xfrm>
            <a:off x="2624725" y="16554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27" name="Google Shape;727;p51"/>
          <p:cNvSpPr txBox="1">
            <a:spLocks noGrp="1"/>
          </p:cNvSpPr>
          <p:nvPr>
            <p:ph type="subTitle" idx="5"/>
          </p:nvPr>
        </p:nvSpPr>
        <p:spPr>
          <a:xfrm>
            <a:off x="2624725" y="13475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728" name="Google Shape;728;p51"/>
          <p:cNvSpPr txBox="1">
            <a:spLocks noGrp="1"/>
          </p:cNvSpPr>
          <p:nvPr>
            <p:ph type="subTitle" idx="6"/>
          </p:nvPr>
        </p:nvSpPr>
        <p:spPr>
          <a:xfrm>
            <a:off x="3443750" y="3313350"/>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729" name="Google Shape;729;p51"/>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30" name="Google Shape;730;p51"/>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31" name="Google Shape;731;p51"/>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32" name="Google Shape;732;p51"/>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33" name="Google Shape;733;p51"/>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34" name="Google Shape;734;p51"/>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35" name="Google Shape;735;p51"/>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736" name="Google Shape;736;p51"/>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737" name="Google Shape;737;p51"/>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738" name="Google Shape;738;p51"/>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739" name="Google Shape;739;p51"/>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740" name="Google Shape;740;p51"/>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741" name="Google Shape;741;p51"/>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742" name="Google Shape;742;p51"/>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743" name="Google Shape;743;p51"/>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744"/>
        <p:cNvGrpSpPr/>
        <p:nvPr/>
      </p:nvGrpSpPr>
      <p:grpSpPr>
        <a:xfrm>
          <a:off x="0" y="0"/>
          <a:ext cx="0" cy="0"/>
          <a:chOff x="0" y="0"/>
          <a:chExt cx="0" cy="0"/>
        </a:xfrm>
      </p:grpSpPr>
      <p:sp>
        <p:nvSpPr>
          <p:cNvPr id="745" name="Google Shape;745;p52"/>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2"/>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2"/>
          <p:cNvSpPr txBox="1">
            <a:spLocks noGrp="1"/>
          </p:cNvSpPr>
          <p:nvPr>
            <p:ph type="subTitle" idx="1"/>
          </p:nvPr>
        </p:nvSpPr>
        <p:spPr>
          <a:xfrm>
            <a:off x="5596231" y="1767554"/>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48" name="Google Shape;748;p52"/>
          <p:cNvSpPr txBox="1">
            <a:spLocks noGrp="1"/>
          </p:cNvSpPr>
          <p:nvPr>
            <p:ph type="subTitle" idx="2"/>
          </p:nvPr>
        </p:nvSpPr>
        <p:spPr>
          <a:xfrm>
            <a:off x="2494725" y="1767558"/>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49" name="Google Shape;749;p52"/>
          <p:cNvSpPr txBox="1">
            <a:spLocks noGrp="1"/>
          </p:cNvSpPr>
          <p:nvPr>
            <p:ph type="subTitle" idx="3"/>
          </p:nvPr>
        </p:nvSpPr>
        <p:spPr>
          <a:xfrm>
            <a:off x="2494725" y="1389663"/>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750" name="Google Shape;750;p52"/>
          <p:cNvSpPr txBox="1">
            <a:spLocks noGrp="1"/>
          </p:cNvSpPr>
          <p:nvPr>
            <p:ph type="subTitle" idx="4"/>
          </p:nvPr>
        </p:nvSpPr>
        <p:spPr>
          <a:xfrm>
            <a:off x="5596225" y="1389663"/>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751" name="Google Shape;751;p52"/>
          <p:cNvSpPr txBox="1">
            <a:spLocks noGrp="1"/>
          </p:cNvSpPr>
          <p:nvPr>
            <p:ph type="subTitle" idx="5"/>
          </p:nvPr>
        </p:nvSpPr>
        <p:spPr>
          <a:xfrm>
            <a:off x="6030031" y="3371329"/>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52" name="Google Shape;752;p52"/>
          <p:cNvSpPr txBox="1">
            <a:spLocks noGrp="1"/>
          </p:cNvSpPr>
          <p:nvPr>
            <p:ph type="subTitle" idx="6"/>
          </p:nvPr>
        </p:nvSpPr>
        <p:spPr>
          <a:xfrm>
            <a:off x="2928525" y="3371333"/>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53" name="Google Shape;753;p52"/>
          <p:cNvSpPr txBox="1">
            <a:spLocks noGrp="1"/>
          </p:cNvSpPr>
          <p:nvPr>
            <p:ph type="subTitle" idx="7"/>
          </p:nvPr>
        </p:nvSpPr>
        <p:spPr>
          <a:xfrm>
            <a:off x="2928525" y="2993438"/>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754" name="Google Shape;754;p52"/>
          <p:cNvSpPr txBox="1">
            <a:spLocks noGrp="1"/>
          </p:cNvSpPr>
          <p:nvPr>
            <p:ph type="subTitle" idx="8"/>
          </p:nvPr>
        </p:nvSpPr>
        <p:spPr>
          <a:xfrm>
            <a:off x="6030025" y="2993438"/>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755" name="Google Shape;755;p5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56" name="Google Shape;756;p5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57" name="Google Shape;757;p5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58" name="Google Shape;758;p5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59" name="Google Shape;759;p5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60" name="Google Shape;760;p5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61" name="Google Shape;761;p5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762" name="Google Shape;762;p5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763" name="Google Shape;763;p5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764" name="Google Shape;764;p5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765" name="Google Shape;765;p5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766" name="Google Shape;766;p5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767" name="Google Shape;767;p5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768" name="Google Shape;768;p5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769" name="Google Shape;769;p52"/>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six columns">
  <p:cSld name="CUSTOM_6">
    <p:spTree>
      <p:nvGrpSpPr>
        <p:cNvPr id="1" name="Shape 770"/>
        <p:cNvGrpSpPr/>
        <p:nvPr/>
      </p:nvGrpSpPr>
      <p:grpSpPr>
        <a:xfrm>
          <a:off x="0" y="0"/>
          <a:ext cx="0" cy="0"/>
          <a:chOff x="0" y="0"/>
          <a:chExt cx="0" cy="0"/>
        </a:xfrm>
      </p:grpSpPr>
      <p:sp>
        <p:nvSpPr>
          <p:cNvPr id="771" name="Google Shape;771;p5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53"/>
          <p:cNvSpPr txBox="1">
            <a:spLocks noGrp="1"/>
          </p:cNvSpPr>
          <p:nvPr>
            <p:ph type="subTitle" idx="1"/>
          </p:nvPr>
        </p:nvSpPr>
        <p:spPr>
          <a:xfrm>
            <a:off x="1679425" y="1587644"/>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74" name="Google Shape;774;p53"/>
          <p:cNvSpPr txBox="1">
            <a:spLocks noGrp="1"/>
          </p:cNvSpPr>
          <p:nvPr>
            <p:ph type="subTitle" idx="2"/>
          </p:nvPr>
        </p:nvSpPr>
        <p:spPr>
          <a:xfrm>
            <a:off x="1679425" y="1269900"/>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775" name="Google Shape;775;p53"/>
          <p:cNvSpPr txBox="1">
            <a:spLocks noGrp="1"/>
          </p:cNvSpPr>
          <p:nvPr>
            <p:ph type="subTitle" idx="3"/>
          </p:nvPr>
        </p:nvSpPr>
        <p:spPr>
          <a:xfrm>
            <a:off x="2536285" y="3541351"/>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76" name="Google Shape;776;p53"/>
          <p:cNvSpPr txBox="1">
            <a:spLocks noGrp="1"/>
          </p:cNvSpPr>
          <p:nvPr>
            <p:ph type="subTitle" idx="4"/>
          </p:nvPr>
        </p:nvSpPr>
        <p:spPr>
          <a:xfrm>
            <a:off x="2536286" y="3221450"/>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777" name="Google Shape;777;p53"/>
          <p:cNvSpPr txBox="1">
            <a:spLocks noGrp="1"/>
          </p:cNvSpPr>
          <p:nvPr>
            <p:ph type="subTitle" idx="5"/>
          </p:nvPr>
        </p:nvSpPr>
        <p:spPr>
          <a:xfrm>
            <a:off x="4994100" y="1577676"/>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78" name="Google Shape;778;p53"/>
          <p:cNvSpPr txBox="1">
            <a:spLocks noGrp="1"/>
          </p:cNvSpPr>
          <p:nvPr>
            <p:ph type="subTitle" idx="6"/>
          </p:nvPr>
        </p:nvSpPr>
        <p:spPr>
          <a:xfrm>
            <a:off x="4994100" y="1257775"/>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779" name="Google Shape;779;p53"/>
          <p:cNvSpPr txBox="1">
            <a:spLocks noGrp="1"/>
          </p:cNvSpPr>
          <p:nvPr>
            <p:ph type="subTitle" idx="7"/>
          </p:nvPr>
        </p:nvSpPr>
        <p:spPr>
          <a:xfrm>
            <a:off x="2099975" y="2564499"/>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80" name="Google Shape;780;p53"/>
          <p:cNvSpPr txBox="1">
            <a:spLocks noGrp="1"/>
          </p:cNvSpPr>
          <p:nvPr>
            <p:ph type="subTitle" idx="8"/>
          </p:nvPr>
        </p:nvSpPr>
        <p:spPr>
          <a:xfrm>
            <a:off x="2099975" y="2244588"/>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781" name="Google Shape;781;p53"/>
          <p:cNvSpPr txBox="1">
            <a:spLocks noGrp="1"/>
          </p:cNvSpPr>
          <p:nvPr>
            <p:ph type="subTitle" idx="9"/>
          </p:nvPr>
        </p:nvSpPr>
        <p:spPr>
          <a:xfrm>
            <a:off x="5414650" y="2564499"/>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82" name="Google Shape;782;p53"/>
          <p:cNvSpPr txBox="1">
            <a:spLocks noGrp="1"/>
          </p:cNvSpPr>
          <p:nvPr>
            <p:ph type="subTitle" idx="13"/>
          </p:nvPr>
        </p:nvSpPr>
        <p:spPr>
          <a:xfrm>
            <a:off x="5414650" y="2244588"/>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783" name="Google Shape;783;p53"/>
          <p:cNvSpPr txBox="1">
            <a:spLocks noGrp="1"/>
          </p:cNvSpPr>
          <p:nvPr>
            <p:ph type="subTitle" idx="14"/>
          </p:nvPr>
        </p:nvSpPr>
        <p:spPr>
          <a:xfrm>
            <a:off x="5846735" y="3551319"/>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84" name="Google Shape;784;p53"/>
          <p:cNvSpPr txBox="1">
            <a:spLocks noGrp="1"/>
          </p:cNvSpPr>
          <p:nvPr>
            <p:ph type="subTitle" idx="15"/>
          </p:nvPr>
        </p:nvSpPr>
        <p:spPr>
          <a:xfrm>
            <a:off x="5846736" y="3233575"/>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785" name="Google Shape;785;p5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86" name="Google Shape;786;p5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87" name="Google Shape;787;p5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88" name="Google Shape;788;p5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89" name="Google Shape;789;p5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90" name="Google Shape;790;p5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91" name="Google Shape;791;p5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792" name="Google Shape;792;p5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793" name="Google Shape;793;p5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794" name="Google Shape;794;p5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795" name="Google Shape;795;p5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796" name="Google Shape;796;p5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797" name="Google Shape;797;p5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798" name="Google Shape;798;p5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799" name="Google Shape;799;p53"/>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Numbers and text">
  <p:cSld name="CUSTOM_7">
    <p:spTree>
      <p:nvGrpSpPr>
        <p:cNvPr id="1" name="Shape 800"/>
        <p:cNvGrpSpPr/>
        <p:nvPr/>
      </p:nvGrpSpPr>
      <p:grpSpPr>
        <a:xfrm>
          <a:off x="0" y="0"/>
          <a:ext cx="0" cy="0"/>
          <a:chOff x="0" y="0"/>
          <a:chExt cx="0" cy="0"/>
        </a:xfrm>
      </p:grpSpPr>
      <p:sp>
        <p:nvSpPr>
          <p:cNvPr id="801" name="Google Shape;801;p5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4"/>
          <p:cNvSpPr txBox="1">
            <a:spLocks noGrp="1"/>
          </p:cNvSpPr>
          <p:nvPr>
            <p:ph type="title" hasCustomPrompt="1"/>
          </p:nvPr>
        </p:nvSpPr>
        <p:spPr>
          <a:xfrm>
            <a:off x="1134200" y="686250"/>
            <a:ext cx="5341200" cy="6375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5000">
                <a:solidFill>
                  <a:schemeClr val="dk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04" name="Google Shape;804;p54"/>
          <p:cNvSpPr txBox="1">
            <a:spLocks noGrp="1"/>
          </p:cNvSpPr>
          <p:nvPr>
            <p:ph type="subTitle" idx="1"/>
          </p:nvPr>
        </p:nvSpPr>
        <p:spPr>
          <a:xfrm>
            <a:off x="1664475" y="1323750"/>
            <a:ext cx="4810800" cy="398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18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805" name="Google Shape;805;p5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806" name="Google Shape;806;p5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807" name="Google Shape;807;p5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08" name="Google Shape;808;p5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09" name="Google Shape;809;p5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10" name="Google Shape;810;p5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11" name="Google Shape;811;p5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12" name="Google Shape;812;p5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13" name="Google Shape;813;p5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14" name="Google Shape;814;p5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15" name="Google Shape;815;p5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16" name="Google Shape;816;p5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17" name="Google Shape;817;p5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18" name="Google Shape;818;p5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819" name="Google Shape;819;p54"/>
          <p:cNvSpPr txBox="1">
            <a:spLocks noGrp="1"/>
          </p:cNvSpPr>
          <p:nvPr>
            <p:ph type="title" idx="2" hasCustomPrompt="1"/>
          </p:nvPr>
        </p:nvSpPr>
        <p:spPr>
          <a:xfrm>
            <a:off x="2100875" y="2016175"/>
            <a:ext cx="51060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0" name="Google Shape;820;p54"/>
          <p:cNvSpPr txBox="1">
            <a:spLocks noGrp="1"/>
          </p:cNvSpPr>
          <p:nvPr>
            <p:ph type="subTitle" idx="3"/>
          </p:nvPr>
        </p:nvSpPr>
        <p:spPr>
          <a:xfrm>
            <a:off x="2100875" y="2506366"/>
            <a:ext cx="5106000" cy="398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821" name="Google Shape;821;p54"/>
          <p:cNvSpPr txBox="1">
            <a:spLocks noGrp="1"/>
          </p:cNvSpPr>
          <p:nvPr>
            <p:ph type="title" idx="4" hasCustomPrompt="1"/>
          </p:nvPr>
        </p:nvSpPr>
        <p:spPr>
          <a:xfrm>
            <a:off x="2100875" y="3013959"/>
            <a:ext cx="51060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2" name="Google Shape;822;p54"/>
          <p:cNvSpPr txBox="1">
            <a:spLocks noGrp="1"/>
          </p:cNvSpPr>
          <p:nvPr>
            <p:ph type="subTitle" idx="5"/>
          </p:nvPr>
        </p:nvSpPr>
        <p:spPr>
          <a:xfrm>
            <a:off x="2100875" y="3504150"/>
            <a:ext cx="5106000" cy="398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text">
  <p:cSld name="CUSTOM_8">
    <p:spTree>
      <p:nvGrpSpPr>
        <p:cNvPr id="1" name="Shape 823"/>
        <p:cNvGrpSpPr/>
        <p:nvPr/>
      </p:nvGrpSpPr>
      <p:grpSpPr>
        <a:xfrm>
          <a:off x="0" y="0"/>
          <a:ext cx="0" cy="0"/>
          <a:chOff x="0" y="0"/>
          <a:chExt cx="0" cy="0"/>
        </a:xfrm>
      </p:grpSpPr>
      <p:sp>
        <p:nvSpPr>
          <p:cNvPr id="824" name="Google Shape;824;p5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5"/>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5"/>
          <p:cNvSpPr txBox="1">
            <a:spLocks noGrp="1"/>
          </p:cNvSpPr>
          <p:nvPr>
            <p:ph type="body" idx="1"/>
          </p:nvPr>
        </p:nvSpPr>
        <p:spPr>
          <a:xfrm>
            <a:off x="3306200" y="2227588"/>
            <a:ext cx="4694400" cy="7518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chemeClr val="accent1"/>
              </a:buClr>
              <a:buSzPts val="1200"/>
              <a:buChar char="∗"/>
              <a:defRPr/>
            </a:lvl1pPr>
            <a:lvl2pPr marL="914400" lvl="1" indent="-317500" rtl="0">
              <a:lnSpc>
                <a:spcPct val="100000"/>
              </a:lnSpc>
              <a:spcBef>
                <a:spcPts val="0"/>
              </a:spcBef>
              <a:spcAft>
                <a:spcPts val="0"/>
              </a:spcAft>
              <a:buClr>
                <a:schemeClr val="lt2"/>
              </a:buClr>
              <a:buSzPts val="1400"/>
              <a:buFont typeface="Montserrat"/>
              <a:buChar char="○"/>
              <a:defRPr/>
            </a:lvl2pPr>
            <a:lvl3pPr marL="1371600" lvl="2" indent="-317500" rtl="0">
              <a:spcBef>
                <a:spcPts val="0"/>
              </a:spcBef>
              <a:spcAft>
                <a:spcPts val="0"/>
              </a:spcAft>
              <a:buClr>
                <a:schemeClr val="lt2"/>
              </a:buClr>
              <a:buSzPts val="1400"/>
              <a:buFont typeface="Montserrat"/>
              <a:buChar char="■"/>
              <a:defRPr/>
            </a:lvl3pPr>
            <a:lvl4pPr marL="1828800" lvl="3" indent="-317500" rtl="0">
              <a:spcBef>
                <a:spcPts val="0"/>
              </a:spcBef>
              <a:spcAft>
                <a:spcPts val="0"/>
              </a:spcAft>
              <a:buClr>
                <a:schemeClr val="lt2"/>
              </a:buClr>
              <a:buSzPts val="1400"/>
              <a:buFont typeface="Montserrat"/>
              <a:buChar char="●"/>
              <a:defRPr/>
            </a:lvl4pPr>
            <a:lvl5pPr marL="2286000" lvl="4" indent="-317500" rtl="0">
              <a:spcBef>
                <a:spcPts val="0"/>
              </a:spcBef>
              <a:spcAft>
                <a:spcPts val="0"/>
              </a:spcAft>
              <a:buClr>
                <a:schemeClr val="lt2"/>
              </a:buClr>
              <a:buSzPts val="1400"/>
              <a:buFont typeface="Montserrat"/>
              <a:buChar char="○"/>
              <a:defRPr/>
            </a:lvl5pPr>
            <a:lvl6pPr marL="2743200" lvl="5" indent="-317500" rtl="0">
              <a:spcBef>
                <a:spcPts val="0"/>
              </a:spcBef>
              <a:spcAft>
                <a:spcPts val="0"/>
              </a:spcAft>
              <a:buClr>
                <a:schemeClr val="lt2"/>
              </a:buClr>
              <a:buSzPts val="1400"/>
              <a:buFont typeface="Montserrat"/>
              <a:buChar char="■"/>
              <a:defRPr/>
            </a:lvl6pPr>
            <a:lvl7pPr marL="3200400" lvl="6" indent="-317500" rtl="0">
              <a:spcBef>
                <a:spcPts val="0"/>
              </a:spcBef>
              <a:spcAft>
                <a:spcPts val="0"/>
              </a:spcAft>
              <a:buClr>
                <a:schemeClr val="lt2"/>
              </a:buClr>
              <a:buSzPts val="1400"/>
              <a:buFont typeface="Montserrat"/>
              <a:buChar char="●"/>
              <a:defRPr/>
            </a:lvl7pPr>
            <a:lvl8pPr marL="3657600" lvl="7" indent="-317500" rtl="0">
              <a:spcBef>
                <a:spcPts val="0"/>
              </a:spcBef>
              <a:spcAft>
                <a:spcPts val="0"/>
              </a:spcAft>
              <a:buClr>
                <a:schemeClr val="lt2"/>
              </a:buClr>
              <a:buSzPts val="1400"/>
              <a:buFont typeface="Montserrat"/>
              <a:buChar char="○"/>
              <a:defRPr/>
            </a:lvl8pPr>
            <a:lvl9pPr marL="4114800" lvl="8" indent="-317500" rtl="0">
              <a:spcBef>
                <a:spcPts val="0"/>
              </a:spcBef>
              <a:spcAft>
                <a:spcPts val="0"/>
              </a:spcAft>
              <a:buClr>
                <a:schemeClr val="lt2"/>
              </a:buClr>
              <a:buSzPts val="1400"/>
              <a:buFont typeface="Montserrat"/>
              <a:buChar char="■"/>
              <a:defRPr/>
            </a:lvl9pPr>
          </a:lstStyle>
          <a:p>
            <a:endParaRPr/>
          </a:p>
        </p:txBody>
      </p:sp>
      <p:sp>
        <p:nvSpPr>
          <p:cNvPr id="827" name="Google Shape;827;p5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828" name="Google Shape;828;p5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829" name="Google Shape;829;p5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30" name="Google Shape;830;p5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31" name="Google Shape;831;p5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32" name="Google Shape;832;p5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33" name="Google Shape;833;p5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34" name="Google Shape;834;p5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35" name="Google Shape;835;p5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36" name="Google Shape;836;p5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37" name="Google Shape;837;p5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38" name="Google Shape;838;p5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39" name="Google Shape;839;p5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40" name="Google Shape;840;p5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841" name="Google Shape;841;p5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2" name="Google Shape;842;p55"/>
          <p:cNvSpPr txBox="1">
            <a:spLocks noGrp="1"/>
          </p:cNvSpPr>
          <p:nvPr>
            <p:ph type="title" idx="2" hasCustomPrompt="1"/>
          </p:nvPr>
        </p:nvSpPr>
        <p:spPr>
          <a:xfrm flipH="1">
            <a:off x="2091200" y="2372263"/>
            <a:ext cx="1215000" cy="462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843" name="Google Shape;843;p55"/>
          <p:cNvSpPr txBox="1">
            <a:spLocks noGrp="1"/>
          </p:cNvSpPr>
          <p:nvPr>
            <p:ph type="body" idx="3"/>
          </p:nvPr>
        </p:nvSpPr>
        <p:spPr>
          <a:xfrm>
            <a:off x="3739600" y="3164425"/>
            <a:ext cx="4694400" cy="7518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chemeClr val="accent1"/>
              </a:buClr>
              <a:buSzPts val="1200"/>
              <a:buChar char="∗"/>
              <a:defRPr/>
            </a:lvl1pPr>
            <a:lvl2pPr marL="914400" lvl="1" indent="-317500" rtl="0">
              <a:lnSpc>
                <a:spcPct val="100000"/>
              </a:lnSpc>
              <a:spcBef>
                <a:spcPts val="0"/>
              </a:spcBef>
              <a:spcAft>
                <a:spcPts val="0"/>
              </a:spcAft>
              <a:buClr>
                <a:schemeClr val="lt2"/>
              </a:buClr>
              <a:buSzPts val="1400"/>
              <a:buFont typeface="Montserrat"/>
              <a:buChar char="○"/>
              <a:defRPr/>
            </a:lvl2pPr>
            <a:lvl3pPr marL="1371600" lvl="2" indent="-317500" rtl="0">
              <a:spcBef>
                <a:spcPts val="0"/>
              </a:spcBef>
              <a:spcAft>
                <a:spcPts val="0"/>
              </a:spcAft>
              <a:buClr>
                <a:schemeClr val="lt2"/>
              </a:buClr>
              <a:buSzPts val="1400"/>
              <a:buFont typeface="Montserrat"/>
              <a:buChar char="■"/>
              <a:defRPr/>
            </a:lvl3pPr>
            <a:lvl4pPr marL="1828800" lvl="3" indent="-317500" rtl="0">
              <a:spcBef>
                <a:spcPts val="0"/>
              </a:spcBef>
              <a:spcAft>
                <a:spcPts val="0"/>
              </a:spcAft>
              <a:buClr>
                <a:schemeClr val="lt2"/>
              </a:buClr>
              <a:buSzPts val="1400"/>
              <a:buFont typeface="Montserrat"/>
              <a:buChar char="●"/>
              <a:defRPr/>
            </a:lvl4pPr>
            <a:lvl5pPr marL="2286000" lvl="4" indent="-317500" rtl="0">
              <a:spcBef>
                <a:spcPts val="0"/>
              </a:spcBef>
              <a:spcAft>
                <a:spcPts val="0"/>
              </a:spcAft>
              <a:buClr>
                <a:schemeClr val="lt2"/>
              </a:buClr>
              <a:buSzPts val="1400"/>
              <a:buFont typeface="Montserrat"/>
              <a:buChar char="○"/>
              <a:defRPr/>
            </a:lvl5pPr>
            <a:lvl6pPr marL="2743200" lvl="5" indent="-317500" rtl="0">
              <a:spcBef>
                <a:spcPts val="0"/>
              </a:spcBef>
              <a:spcAft>
                <a:spcPts val="0"/>
              </a:spcAft>
              <a:buClr>
                <a:schemeClr val="lt2"/>
              </a:buClr>
              <a:buSzPts val="1400"/>
              <a:buFont typeface="Montserrat"/>
              <a:buChar char="■"/>
              <a:defRPr/>
            </a:lvl6pPr>
            <a:lvl7pPr marL="3200400" lvl="6" indent="-317500" rtl="0">
              <a:spcBef>
                <a:spcPts val="0"/>
              </a:spcBef>
              <a:spcAft>
                <a:spcPts val="0"/>
              </a:spcAft>
              <a:buClr>
                <a:schemeClr val="lt2"/>
              </a:buClr>
              <a:buSzPts val="1400"/>
              <a:buFont typeface="Montserrat"/>
              <a:buChar char="●"/>
              <a:defRPr/>
            </a:lvl7pPr>
            <a:lvl8pPr marL="3657600" lvl="7" indent="-317500" rtl="0">
              <a:spcBef>
                <a:spcPts val="0"/>
              </a:spcBef>
              <a:spcAft>
                <a:spcPts val="0"/>
              </a:spcAft>
              <a:buClr>
                <a:schemeClr val="lt2"/>
              </a:buClr>
              <a:buSzPts val="1400"/>
              <a:buFont typeface="Montserrat"/>
              <a:buChar char="○"/>
              <a:defRPr/>
            </a:lvl8pPr>
            <a:lvl9pPr marL="4114800" lvl="8" indent="-317500" rtl="0">
              <a:spcBef>
                <a:spcPts val="0"/>
              </a:spcBef>
              <a:spcAft>
                <a:spcPts val="0"/>
              </a:spcAft>
              <a:buClr>
                <a:schemeClr val="lt2"/>
              </a:buClr>
              <a:buSzPts val="1400"/>
              <a:buFont typeface="Montserrat"/>
              <a:buChar char="■"/>
              <a:defRPr/>
            </a:lvl9pPr>
          </a:lstStyle>
          <a:p>
            <a:endParaRPr/>
          </a:p>
        </p:txBody>
      </p:sp>
      <p:sp>
        <p:nvSpPr>
          <p:cNvPr id="844" name="Google Shape;844;p55"/>
          <p:cNvSpPr txBox="1">
            <a:spLocks noGrp="1"/>
          </p:cNvSpPr>
          <p:nvPr>
            <p:ph type="title" idx="4" hasCustomPrompt="1"/>
          </p:nvPr>
        </p:nvSpPr>
        <p:spPr>
          <a:xfrm flipH="1">
            <a:off x="2524600" y="3309175"/>
            <a:ext cx="1215000" cy="462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845" name="Google Shape;845;p55"/>
          <p:cNvSpPr txBox="1">
            <a:spLocks noGrp="1"/>
          </p:cNvSpPr>
          <p:nvPr>
            <p:ph type="subTitle" idx="5"/>
          </p:nvPr>
        </p:nvSpPr>
        <p:spPr>
          <a:xfrm>
            <a:off x="1672200" y="1245150"/>
            <a:ext cx="5922000" cy="54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text 1">
  <p:cSld name="CUSTOM_9_1">
    <p:spTree>
      <p:nvGrpSpPr>
        <p:cNvPr id="1" name="Shape 846"/>
        <p:cNvGrpSpPr/>
        <p:nvPr/>
      </p:nvGrpSpPr>
      <p:grpSpPr>
        <a:xfrm>
          <a:off x="0" y="0"/>
          <a:ext cx="0" cy="0"/>
          <a:chOff x="0" y="0"/>
          <a:chExt cx="0" cy="0"/>
        </a:xfrm>
      </p:grpSpPr>
      <p:sp>
        <p:nvSpPr>
          <p:cNvPr id="847" name="Google Shape;847;p5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6"/>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6"/>
          <p:cNvSpPr txBox="1">
            <a:spLocks noGrp="1"/>
          </p:cNvSpPr>
          <p:nvPr>
            <p:ph type="subTitle" idx="1"/>
          </p:nvPr>
        </p:nvSpPr>
        <p:spPr>
          <a:xfrm>
            <a:off x="1667256" y="2355825"/>
            <a:ext cx="2891100" cy="1566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850" name="Google Shape;850;p56"/>
          <p:cNvSpPr txBox="1">
            <a:spLocks noGrp="1"/>
          </p:cNvSpPr>
          <p:nvPr>
            <p:ph type="title"/>
          </p:nvPr>
        </p:nvSpPr>
        <p:spPr>
          <a:xfrm>
            <a:off x="1121875" y="1183920"/>
            <a:ext cx="2891100" cy="1122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51" name="Google Shape;851;p5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852" name="Google Shape;852;p5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853" name="Google Shape;853;p5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54" name="Google Shape;854;p5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55" name="Google Shape;855;p5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56" name="Google Shape;856;p5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57" name="Google Shape;857;p5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58" name="Google Shape;858;p5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59" name="Google Shape;859;p5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60" name="Google Shape;860;p5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61" name="Google Shape;861;p5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62" name="Google Shape;862;p5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63" name="Google Shape;863;p5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64" name="Google Shape;864;p5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text 2">
  <p:cSld name="CUSTOM_9_1_1">
    <p:spTree>
      <p:nvGrpSpPr>
        <p:cNvPr id="1" name="Shape 865"/>
        <p:cNvGrpSpPr/>
        <p:nvPr/>
      </p:nvGrpSpPr>
      <p:grpSpPr>
        <a:xfrm>
          <a:off x="0" y="0"/>
          <a:ext cx="0" cy="0"/>
          <a:chOff x="0" y="0"/>
          <a:chExt cx="0" cy="0"/>
        </a:xfrm>
      </p:grpSpPr>
      <p:sp>
        <p:nvSpPr>
          <p:cNvPr id="866" name="Google Shape;866;p57"/>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57"/>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7"/>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869" name="Google Shape;869;p57"/>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870" name="Google Shape;870;p57"/>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71" name="Google Shape;871;p57"/>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72" name="Google Shape;872;p57"/>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73" name="Google Shape;873;p57"/>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74" name="Google Shape;874;p57"/>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75" name="Google Shape;875;p57"/>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76" name="Google Shape;876;p57"/>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77" name="Google Shape;877;p57"/>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78" name="Google Shape;878;p57"/>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79" name="Google Shape;879;p57"/>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80" name="Google Shape;880;p57"/>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81" name="Google Shape;881;p57"/>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882" name="Google Shape;882;p57"/>
          <p:cNvSpPr txBox="1">
            <a:spLocks noGrp="1"/>
          </p:cNvSpPr>
          <p:nvPr>
            <p:ph type="body" idx="1"/>
          </p:nvPr>
        </p:nvSpPr>
        <p:spPr>
          <a:xfrm>
            <a:off x="2090500" y="1956600"/>
            <a:ext cx="5111400" cy="2109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3"/>
              </a:buClr>
              <a:buSzPts val="1400"/>
              <a:buChar char="∗"/>
              <a:defRPr sz="2000">
                <a:solidFill>
                  <a:schemeClr val="accent3"/>
                </a:solidFill>
              </a:defRPr>
            </a:lvl1pPr>
            <a:lvl2pPr marL="914400" lvl="1" indent="-330200" rtl="0">
              <a:lnSpc>
                <a:spcPct val="100000"/>
              </a:lnSpc>
              <a:spcBef>
                <a:spcPts val="0"/>
              </a:spcBef>
              <a:spcAft>
                <a:spcPts val="0"/>
              </a:spcAft>
              <a:buClr>
                <a:schemeClr val="accent3"/>
              </a:buClr>
              <a:buSzPts val="1600"/>
              <a:buFont typeface="Montserrat"/>
              <a:buChar char="○"/>
              <a:defRPr sz="1200">
                <a:solidFill>
                  <a:schemeClr val="accent3"/>
                </a:solidFill>
              </a:defRPr>
            </a:lvl2pPr>
            <a:lvl3pPr marL="1371600" lvl="2" indent="-330200" rtl="0">
              <a:spcBef>
                <a:spcPts val="0"/>
              </a:spcBef>
              <a:spcAft>
                <a:spcPts val="0"/>
              </a:spcAft>
              <a:buClr>
                <a:schemeClr val="accent3"/>
              </a:buClr>
              <a:buSzPts val="1600"/>
              <a:buFont typeface="Montserrat"/>
              <a:buChar char="■"/>
              <a:defRPr>
                <a:solidFill>
                  <a:schemeClr val="accent3"/>
                </a:solidFill>
              </a:defRPr>
            </a:lvl3pPr>
            <a:lvl4pPr marL="1828800" lvl="3" indent="-330200" rtl="0">
              <a:spcBef>
                <a:spcPts val="0"/>
              </a:spcBef>
              <a:spcAft>
                <a:spcPts val="0"/>
              </a:spcAft>
              <a:buClr>
                <a:schemeClr val="accent3"/>
              </a:buClr>
              <a:buSzPts val="1600"/>
              <a:buFont typeface="Montserrat"/>
              <a:buChar char="●"/>
              <a:defRPr>
                <a:solidFill>
                  <a:schemeClr val="accent3"/>
                </a:solidFill>
              </a:defRPr>
            </a:lvl4pPr>
            <a:lvl5pPr marL="2286000" lvl="4" indent="-330200" rtl="0">
              <a:spcBef>
                <a:spcPts val="0"/>
              </a:spcBef>
              <a:spcAft>
                <a:spcPts val="0"/>
              </a:spcAft>
              <a:buClr>
                <a:schemeClr val="accent3"/>
              </a:buClr>
              <a:buSzPts val="1600"/>
              <a:buFont typeface="Montserrat"/>
              <a:buChar char="○"/>
              <a:defRPr>
                <a:solidFill>
                  <a:schemeClr val="accent3"/>
                </a:solidFill>
              </a:defRPr>
            </a:lvl5pPr>
            <a:lvl6pPr marL="2743200" lvl="5" indent="-330200" rtl="0">
              <a:spcBef>
                <a:spcPts val="0"/>
              </a:spcBef>
              <a:spcAft>
                <a:spcPts val="0"/>
              </a:spcAft>
              <a:buClr>
                <a:schemeClr val="accent3"/>
              </a:buClr>
              <a:buSzPts val="1600"/>
              <a:buFont typeface="Montserrat"/>
              <a:buChar char="■"/>
              <a:defRPr>
                <a:solidFill>
                  <a:schemeClr val="accent3"/>
                </a:solidFill>
              </a:defRPr>
            </a:lvl6pPr>
            <a:lvl7pPr marL="3200400" lvl="6" indent="-330200" rtl="0">
              <a:spcBef>
                <a:spcPts val="0"/>
              </a:spcBef>
              <a:spcAft>
                <a:spcPts val="0"/>
              </a:spcAft>
              <a:buClr>
                <a:schemeClr val="accent3"/>
              </a:buClr>
              <a:buSzPts val="1600"/>
              <a:buFont typeface="Montserrat"/>
              <a:buChar char="●"/>
              <a:defRPr>
                <a:solidFill>
                  <a:schemeClr val="accent3"/>
                </a:solidFill>
              </a:defRPr>
            </a:lvl7pPr>
            <a:lvl8pPr marL="3657600" lvl="7" indent="-330200" rtl="0">
              <a:spcBef>
                <a:spcPts val="0"/>
              </a:spcBef>
              <a:spcAft>
                <a:spcPts val="0"/>
              </a:spcAft>
              <a:buClr>
                <a:schemeClr val="accent3"/>
              </a:buClr>
              <a:buSzPts val="1600"/>
              <a:buFont typeface="Montserrat"/>
              <a:buChar char="○"/>
              <a:defRPr>
                <a:solidFill>
                  <a:schemeClr val="accent3"/>
                </a:solidFill>
              </a:defRPr>
            </a:lvl8pPr>
            <a:lvl9pPr marL="4114800" lvl="8" indent="-330200" rtl="0">
              <a:spcBef>
                <a:spcPts val="0"/>
              </a:spcBef>
              <a:spcAft>
                <a:spcPts val="0"/>
              </a:spcAft>
              <a:buClr>
                <a:schemeClr val="accent3"/>
              </a:buClr>
              <a:buSzPts val="1600"/>
              <a:buFont typeface="Montserrat"/>
              <a:buChar char="■"/>
              <a:defRPr>
                <a:solidFill>
                  <a:schemeClr val="accent3"/>
                </a:solidFill>
              </a:defRPr>
            </a:lvl9pPr>
          </a:lstStyle>
          <a:p>
            <a:endParaRPr/>
          </a:p>
        </p:txBody>
      </p:sp>
      <p:sp>
        <p:nvSpPr>
          <p:cNvPr id="883" name="Google Shape;883;p57"/>
          <p:cNvSpPr txBox="1">
            <a:spLocks noGrp="1"/>
          </p:cNvSpPr>
          <p:nvPr>
            <p:ph type="subTitle" idx="2"/>
          </p:nvPr>
        </p:nvSpPr>
        <p:spPr>
          <a:xfrm>
            <a:off x="1676975" y="1309850"/>
            <a:ext cx="5450700" cy="46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2000"/>
              <a:buNone/>
              <a:defRPr>
                <a:solidFill>
                  <a:schemeClr val="accent3"/>
                </a:solidFill>
              </a:defRPr>
            </a:lvl1pPr>
            <a:lvl2pPr lvl="1" algn="ctr" rtl="0">
              <a:lnSpc>
                <a:spcPct val="100000"/>
              </a:lnSpc>
              <a:spcBef>
                <a:spcPts val="0"/>
              </a:spcBef>
              <a:spcAft>
                <a:spcPts val="0"/>
              </a:spcAft>
              <a:buClr>
                <a:schemeClr val="accent3"/>
              </a:buClr>
              <a:buSzPts val="2000"/>
              <a:buNone/>
              <a:defRPr sz="2000" b="1">
                <a:solidFill>
                  <a:schemeClr val="accent3"/>
                </a:solidFill>
              </a:defRPr>
            </a:lvl2pPr>
            <a:lvl3pPr lvl="2" algn="ctr" rtl="0">
              <a:lnSpc>
                <a:spcPct val="100000"/>
              </a:lnSpc>
              <a:spcBef>
                <a:spcPts val="0"/>
              </a:spcBef>
              <a:spcAft>
                <a:spcPts val="0"/>
              </a:spcAft>
              <a:buClr>
                <a:schemeClr val="accent3"/>
              </a:buClr>
              <a:buSzPts val="2000"/>
              <a:buNone/>
              <a:defRPr sz="2000" b="1">
                <a:solidFill>
                  <a:schemeClr val="accent3"/>
                </a:solidFill>
              </a:defRPr>
            </a:lvl3pPr>
            <a:lvl4pPr lvl="3" algn="ctr" rtl="0">
              <a:lnSpc>
                <a:spcPct val="100000"/>
              </a:lnSpc>
              <a:spcBef>
                <a:spcPts val="0"/>
              </a:spcBef>
              <a:spcAft>
                <a:spcPts val="0"/>
              </a:spcAft>
              <a:buClr>
                <a:schemeClr val="accent3"/>
              </a:buClr>
              <a:buSzPts val="2000"/>
              <a:buNone/>
              <a:defRPr sz="2000" b="1">
                <a:solidFill>
                  <a:schemeClr val="accent3"/>
                </a:solidFill>
              </a:defRPr>
            </a:lvl4pPr>
            <a:lvl5pPr lvl="4" algn="ctr" rtl="0">
              <a:lnSpc>
                <a:spcPct val="100000"/>
              </a:lnSpc>
              <a:spcBef>
                <a:spcPts val="0"/>
              </a:spcBef>
              <a:spcAft>
                <a:spcPts val="0"/>
              </a:spcAft>
              <a:buClr>
                <a:schemeClr val="accent3"/>
              </a:buClr>
              <a:buSzPts val="2000"/>
              <a:buNone/>
              <a:defRPr sz="2000" b="1">
                <a:solidFill>
                  <a:schemeClr val="accent3"/>
                </a:solidFill>
              </a:defRPr>
            </a:lvl5pPr>
            <a:lvl6pPr lvl="5" algn="ctr" rtl="0">
              <a:lnSpc>
                <a:spcPct val="100000"/>
              </a:lnSpc>
              <a:spcBef>
                <a:spcPts val="0"/>
              </a:spcBef>
              <a:spcAft>
                <a:spcPts val="0"/>
              </a:spcAft>
              <a:buClr>
                <a:schemeClr val="accent3"/>
              </a:buClr>
              <a:buSzPts val="2000"/>
              <a:buNone/>
              <a:defRPr sz="2000" b="1">
                <a:solidFill>
                  <a:schemeClr val="accent3"/>
                </a:solidFill>
              </a:defRPr>
            </a:lvl6pPr>
            <a:lvl7pPr lvl="6" algn="ctr" rtl="0">
              <a:lnSpc>
                <a:spcPct val="100000"/>
              </a:lnSpc>
              <a:spcBef>
                <a:spcPts val="0"/>
              </a:spcBef>
              <a:spcAft>
                <a:spcPts val="0"/>
              </a:spcAft>
              <a:buClr>
                <a:schemeClr val="accent3"/>
              </a:buClr>
              <a:buSzPts val="2000"/>
              <a:buNone/>
              <a:defRPr sz="2000" b="1">
                <a:solidFill>
                  <a:schemeClr val="accent3"/>
                </a:solidFill>
              </a:defRPr>
            </a:lvl7pPr>
            <a:lvl8pPr lvl="7" algn="ctr" rtl="0">
              <a:lnSpc>
                <a:spcPct val="100000"/>
              </a:lnSpc>
              <a:spcBef>
                <a:spcPts val="0"/>
              </a:spcBef>
              <a:spcAft>
                <a:spcPts val="0"/>
              </a:spcAft>
              <a:buClr>
                <a:schemeClr val="accent3"/>
              </a:buClr>
              <a:buSzPts val="2000"/>
              <a:buNone/>
              <a:defRPr sz="2000" b="1">
                <a:solidFill>
                  <a:schemeClr val="accent3"/>
                </a:solidFill>
              </a:defRPr>
            </a:lvl8pPr>
            <a:lvl9pPr lvl="8" algn="ctr" rtl="0">
              <a:lnSpc>
                <a:spcPct val="100000"/>
              </a:lnSpc>
              <a:spcBef>
                <a:spcPts val="0"/>
              </a:spcBef>
              <a:spcAft>
                <a:spcPts val="0"/>
              </a:spcAft>
              <a:buClr>
                <a:schemeClr val="accent3"/>
              </a:buClr>
              <a:buSzPts val="2000"/>
              <a:buNone/>
              <a:defRPr sz="2000" b="1">
                <a:solidFill>
                  <a:schemeClr val="accent3"/>
                </a:solidFill>
              </a:defRPr>
            </a:lvl9pPr>
          </a:lstStyle>
          <a:p>
            <a:endParaRPr/>
          </a:p>
        </p:txBody>
      </p:sp>
      <p:sp>
        <p:nvSpPr>
          <p:cNvPr id="884" name="Google Shape;884;p5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885"/>
        <p:cNvGrpSpPr/>
        <p:nvPr/>
      </p:nvGrpSpPr>
      <p:grpSpPr>
        <a:xfrm>
          <a:off x="0" y="0"/>
          <a:ext cx="0" cy="0"/>
          <a:chOff x="0" y="0"/>
          <a:chExt cx="0" cy="0"/>
        </a:xfrm>
      </p:grpSpPr>
      <p:sp>
        <p:nvSpPr>
          <p:cNvPr id="886" name="Google Shape;886;p58"/>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8"/>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8"/>
          <p:cNvSpPr txBox="1">
            <a:spLocks noGrp="1"/>
          </p:cNvSpPr>
          <p:nvPr>
            <p:ph type="ctrTitle"/>
          </p:nvPr>
        </p:nvSpPr>
        <p:spPr>
          <a:xfrm>
            <a:off x="1139125" y="582056"/>
            <a:ext cx="3064500" cy="539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5200"/>
              <a:buN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89" name="Google Shape;889;p58"/>
          <p:cNvSpPr txBox="1">
            <a:spLocks noGrp="1"/>
          </p:cNvSpPr>
          <p:nvPr>
            <p:ph type="subTitle" idx="1"/>
          </p:nvPr>
        </p:nvSpPr>
        <p:spPr>
          <a:xfrm>
            <a:off x="2064825" y="1695725"/>
            <a:ext cx="3720600" cy="70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90" name="Google Shape;890;p58"/>
          <p:cNvSpPr txBox="1">
            <a:spLocks noGrp="1"/>
          </p:cNvSpPr>
          <p:nvPr>
            <p:ph type="subTitle" idx="2"/>
          </p:nvPr>
        </p:nvSpPr>
        <p:spPr>
          <a:xfrm>
            <a:off x="1570575" y="1261025"/>
            <a:ext cx="4572000" cy="43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2000">
                <a:solidFill>
                  <a:schemeClr val="accent2"/>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91" name="Google Shape;891;p58"/>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892" name="Google Shape;892;p58"/>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893" name="Google Shape;893;p58"/>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94" name="Google Shape;894;p58"/>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95" name="Google Shape;895;p58"/>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96" name="Google Shape;896;p58"/>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97" name="Google Shape;897;p58"/>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98" name="Google Shape;898;p58"/>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99" name="Google Shape;899;p58"/>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900" name="Google Shape;900;p58"/>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901" name="Google Shape;901;p58"/>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902" name="Google Shape;902;p58"/>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903" name="Google Shape;903;p58"/>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904" name="Google Shape;904;p58"/>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905" name="Google Shape;905;p58"/>
          <p:cNvSpPr txBox="1"/>
          <p:nvPr/>
        </p:nvSpPr>
        <p:spPr>
          <a:xfrm>
            <a:off x="2912425" y="3087263"/>
            <a:ext cx="4418100" cy="63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l" sz="1200">
                <a:solidFill>
                  <a:schemeClr val="accent3"/>
                </a:solidFill>
                <a:latin typeface="Fira Code"/>
                <a:ea typeface="Fira Code"/>
                <a:cs typeface="Fira Code"/>
                <a:sym typeface="Fira Code"/>
              </a:rPr>
              <a:t>CREDITS: This presentation template was created by </a:t>
            </a:r>
            <a:r>
              <a:rPr lang="el" sz="1200" b="1">
                <a:solidFill>
                  <a:schemeClr val="accent3"/>
                </a:solidFill>
                <a:uFill>
                  <a:noFill/>
                </a:uFill>
                <a:latin typeface="Fira Code"/>
                <a:ea typeface="Fira Code"/>
                <a:cs typeface="Fira Code"/>
                <a:sym typeface="Fira Code"/>
                <a:hlinkClick r:id="rId2">
                  <a:extLst>
                    <a:ext uri="{A12FA001-AC4F-418D-AE19-62706E023703}">
                      <ahyp:hlinkClr xmlns:ahyp="http://schemas.microsoft.com/office/drawing/2018/hyperlinkcolor" val="tx"/>
                    </a:ext>
                  </a:extLst>
                </a:hlinkClick>
              </a:rPr>
              <a:t>Slidesgo</a:t>
            </a:r>
            <a:r>
              <a:rPr lang="el" sz="1200">
                <a:solidFill>
                  <a:schemeClr val="accent3"/>
                </a:solidFill>
                <a:latin typeface="Fira Code"/>
                <a:ea typeface="Fira Code"/>
                <a:cs typeface="Fira Code"/>
                <a:sym typeface="Fira Code"/>
              </a:rPr>
              <a:t>, including icons by </a:t>
            </a:r>
            <a:r>
              <a:rPr lang="el" sz="1200" b="1">
                <a:solidFill>
                  <a:schemeClr val="accent3"/>
                </a:solidFill>
                <a:uFill>
                  <a:noFill/>
                </a:uFill>
                <a:latin typeface="Fira Code"/>
                <a:ea typeface="Fira Code"/>
                <a:cs typeface="Fira Code"/>
                <a:sym typeface="Fira Code"/>
                <a:hlinkClick r:id="rId3">
                  <a:extLst>
                    <a:ext uri="{A12FA001-AC4F-418D-AE19-62706E023703}">
                      <ahyp:hlinkClr xmlns:ahyp="http://schemas.microsoft.com/office/drawing/2018/hyperlinkcolor" val="tx"/>
                    </a:ext>
                  </a:extLst>
                </a:hlinkClick>
              </a:rPr>
              <a:t>Flaticon</a:t>
            </a:r>
            <a:r>
              <a:rPr lang="el" sz="1200">
                <a:solidFill>
                  <a:schemeClr val="accent3"/>
                </a:solidFill>
                <a:latin typeface="Fira Code"/>
                <a:ea typeface="Fira Code"/>
                <a:cs typeface="Fira Code"/>
                <a:sym typeface="Fira Code"/>
              </a:rPr>
              <a:t>, and infographics &amp; images by </a:t>
            </a:r>
            <a:r>
              <a:rPr lang="el" sz="1200" b="1">
                <a:solidFill>
                  <a:schemeClr val="accent3"/>
                </a:solidFill>
                <a:uFill>
                  <a:noFill/>
                </a:uFill>
                <a:latin typeface="Fira Code"/>
                <a:ea typeface="Fira Code"/>
                <a:cs typeface="Fira Code"/>
                <a:sym typeface="Fira Code"/>
                <a:hlinkClick r:id="rId4">
                  <a:extLst>
                    <a:ext uri="{A12FA001-AC4F-418D-AE19-62706E023703}">
                      <ahyp:hlinkClr xmlns:ahyp="http://schemas.microsoft.com/office/drawing/2018/hyperlinkcolor" val="tx"/>
                    </a:ext>
                  </a:extLst>
                </a:hlinkClick>
              </a:rPr>
              <a:t>Freepik</a:t>
            </a:r>
            <a:endParaRPr sz="1200" b="1" u="sng">
              <a:solidFill>
                <a:schemeClr val="accent3"/>
              </a:solidFill>
              <a:latin typeface="Fira Code"/>
              <a:ea typeface="Fira Code"/>
              <a:cs typeface="Fira Code"/>
              <a:sym typeface="Fira Code"/>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906"/>
        <p:cNvGrpSpPr/>
        <p:nvPr/>
      </p:nvGrpSpPr>
      <p:grpSpPr>
        <a:xfrm>
          <a:off x="0" y="0"/>
          <a:ext cx="0" cy="0"/>
          <a:chOff x="0" y="0"/>
          <a:chExt cx="0" cy="0"/>
        </a:xfrm>
      </p:grpSpPr>
      <p:sp>
        <p:nvSpPr>
          <p:cNvPr id="907" name="Google Shape;907;p59"/>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9"/>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9"/>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10" name="Google Shape;910;p59"/>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11" name="Google Shape;911;p59"/>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12" name="Google Shape;912;p59"/>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13" name="Google Shape;913;p59"/>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14" name="Google Shape;914;p59"/>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15" name="Google Shape;915;p59"/>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16" name="Google Shape;916;p59"/>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17" name="Google Shape;917;p59"/>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918" name="Google Shape;918;p59"/>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919" name="Google Shape;919;p59"/>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920" name="Google Shape;920;p59"/>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921" name="Google Shape;921;p59"/>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922" name="Google Shape;922;p59"/>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923"/>
        <p:cNvGrpSpPr/>
        <p:nvPr/>
      </p:nvGrpSpPr>
      <p:grpSpPr>
        <a:xfrm>
          <a:off x="0" y="0"/>
          <a:ext cx="0" cy="0"/>
          <a:chOff x="0" y="0"/>
          <a:chExt cx="0" cy="0"/>
        </a:xfrm>
      </p:grpSpPr>
      <p:sp>
        <p:nvSpPr>
          <p:cNvPr id="924" name="Google Shape;924;p60"/>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60"/>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60"/>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7" name="Google Shape;927;p60"/>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28" name="Google Shape;928;p60"/>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29" name="Google Shape;929;p60"/>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30" name="Google Shape;930;p60"/>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31" name="Google Shape;931;p60"/>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32" name="Google Shape;932;p60"/>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33" name="Google Shape;933;p60"/>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34" name="Google Shape;934;p60"/>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935" name="Google Shape;935;p60"/>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936" name="Google Shape;936;p60"/>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937" name="Google Shape;937;p60"/>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938" name="Google Shape;938;p60"/>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939" name="Google Shape;939;p60"/>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theme" Target="../theme/theme3.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l"/>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495"/>
        <p:cNvGrpSpPr/>
        <p:nvPr/>
      </p:nvGrpSpPr>
      <p:grpSpPr>
        <a:xfrm>
          <a:off x="0" y="0"/>
          <a:ext cx="0" cy="0"/>
          <a:chOff x="0" y="0"/>
          <a:chExt cx="0" cy="0"/>
        </a:xfrm>
      </p:grpSpPr>
      <p:sp>
        <p:nvSpPr>
          <p:cNvPr id="496" name="Google Shape;496;p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497" name="Google Shape;497;p3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5.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4" name="Google Shape;944;p61"/>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a:t>Γλώσσα</a:t>
            </a:r>
            <a:r>
              <a:rPr lang="el">
                <a:solidFill>
                  <a:schemeClr val="accent2"/>
                </a:solidFill>
              </a:rPr>
              <a:t>‘Προγραμματισμού’: </a:t>
            </a:r>
            <a:r>
              <a:rPr lang="el">
                <a:solidFill>
                  <a:schemeClr val="accent3"/>
                </a:solidFill>
              </a:rPr>
              <a:t>{</a:t>
            </a:r>
            <a:endParaRPr>
              <a:solidFill>
                <a:schemeClr val="accent3"/>
              </a:solidFill>
            </a:endParaRPr>
          </a:p>
        </p:txBody>
      </p:sp>
      <p:sp>
        <p:nvSpPr>
          <p:cNvPr id="945" name="Google Shape;945;p61"/>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a:t>&lt; Εισηγητής: Νίκος Κούκος &gt;</a:t>
            </a:r>
            <a:endParaRPr/>
          </a:p>
        </p:txBody>
      </p:sp>
      <p:sp>
        <p:nvSpPr>
          <p:cNvPr id="946" name="Google Shape;946;p61"/>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1400"/>
              <a:t>ΕΚΠΑΙΔΕΥΤΙΚΟΣ ΟΜΙΛΟΣ ΕΥΔΟΚΙΜΟΣ</a:t>
            </a:r>
            <a:endParaRPr sz="1400">
              <a:solidFill>
                <a:schemeClr val="accent3"/>
              </a:solidFill>
            </a:endParaRPr>
          </a:p>
        </p:txBody>
      </p:sp>
      <p:sp>
        <p:nvSpPr>
          <p:cNvPr id="947" name="Google Shape;947;p61"/>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a:solidFill>
                  <a:schemeClr val="accent6"/>
                </a:solidFill>
              </a:rPr>
              <a:t>[</a:t>
            </a:r>
            <a:r>
              <a:rPr lang="el">
                <a:solidFill>
                  <a:schemeClr val="accent1"/>
                </a:solidFill>
              </a:rPr>
              <a:t>Python</a:t>
            </a:r>
            <a:r>
              <a:rPr lang="el">
                <a:solidFill>
                  <a:schemeClr val="accent6"/>
                </a:solidFill>
              </a:rPr>
              <a:t>] </a:t>
            </a:r>
            <a:endParaRPr>
              <a:solidFill>
                <a:schemeClr val="accent6"/>
              </a:solidFill>
            </a:endParaRPr>
          </a:p>
        </p:txBody>
      </p:sp>
      <p:grpSp>
        <p:nvGrpSpPr>
          <p:cNvPr id="948" name="Google Shape;948;p61"/>
          <p:cNvGrpSpPr/>
          <p:nvPr/>
        </p:nvGrpSpPr>
        <p:grpSpPr>
          <a:xfrm>
            <a:off x="1413525" y="1759900"/>
            <a:ext cx="506100" cy="2444350"/>
            <a:chOff x="1413525" y="1759900"/>
            <a:chExt cx="506100" cy="2444350"/>
          </a:xfrm>
        </p:grpSpPr>
        <p:cxnSp>
          <p:nvCxnSpPr>
            <p:cNvPr id="949" name="Google Shape;949;p61"/>
            <p:cNvCxnSpPr/>
            <p:nvPr/>
          </p:nvCxnSpPr>
          <p:spPr>
            <a:xfrm>
              <a:off x="1552225" y="1759900"/>
              <a:ext cx="0" cy="1763400"/>
            </a:xfrm>
            <a:prstGeom prst="straightConnector1">
              <a:avLst/>
            </a:prstGeom>
            <a:noFill/>
            <a:ln w="9525" cap="flat" cmpd="sng">
              <a:solidFill>
                <a:schemeClr val="accent4"/>
              </a:solidFill>
              <a:prstDash val="solid"/>
              <a:round/>
              <a:headEnd type="none" w="med" len="med"/>
              <a:tailEnd type="none" w="med" len="med"/>
            </a:ln>
          </p:spPr>
        </p:cxnSp>
        <p:sp>
          <p:nvSpPr>
            <p:cNvPr id="950" name="Google Shape;950;p61"/>
            <p:cNvSpPr txBox="1"/>
            <p:nvPr/>
          </p:nvSpPr>
          <p:spPr>
            <a:xfrm>
              <a:off x="1413525" y="3557750"/>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l"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pic>
        <p:nvPicPr>
          <p:cNvPr id="951" name="Google Shape;951;p61"/>
          <p:cNvPicPr preferRelativeResize="0"/>
          <p:nvPr/>
        </p:nvPicPr>
        <p:blipFill>
          <a:blip r:embed="rId3">
            <a:alphaModFix/>
          </a:blip>
          <a:stretch>
            <a:fillRect/>
          </a:stretch>
        </p:blipFill>
        <p:spPr>
          <a:xfrm>
            <a:off x="105975" y="4537800"/>
            <a:ext cx="441450" cy="605700"/>
          </a:xfrm>
          <a:prstGeom prst="rect">
            <a:avLst/>
          </a:prstGeom>
          <a:noFill/>
          <a:ln>
            <a:noFill/>
          </a:ln>
        </p:spPr>
      </p:pic>
      <p:pic>
        <p:nvPicPr>
          <p:cNvPr id="952" name="Google Shape;952;p61"/>
          <p:cNvPicPr preferRelativeResize="0"/>
          <p:nvPr/>
        </p:nvPicPr>
        <p:blipFill>
          <a:blip r:embed="rId4">
            <a:alphaModFix/>
          </a:blip>
          <a:stretch>
            <a:fillRect/>
          </a:stretch>
        </p:blipFill>
        <p:spPr>
          <a:xfrm>
            <a:off x="6154575" y="2872075"/>
            <a:ext cx="2866847" cy="1612601"/>
          </a:xfrm>
          <a:prstGeom prst="rect">
            <a:avLst/>
          </a:prstGeom>
          <a:noFill/>
          <a:ln>
            <a:noFill/>
          </a:ln>
        </p:spPr>
      </p:pic>
      <p:sp>
        <p:nvSpPr>
          <p:cNvPr id="953" name="Google Shape;953;p61"/>
          <p:cNvSpPr txBox="1">
            <a:spLocks noGrp="1"/>
          </p:cNvSpPr>
          <p:nvPr>
            <p:ph type="subTitle" idx="1"/>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solidFill>
                  <a:schemeClr val="dk2"/>
                </a:solidFill>
              </a:rPr>
              <a:t>ex-apostaseos</a:t>
            </a:r>
            <a:r>
              <a:rPr lang="el" sz="1400">
                <a:solidFill>
                  <a:schemeClr val="accent3"/>
                </a:solidFill>
              </a:rPr>
              <a:t>.</a:t>
            </a:r>
            <a:r>
              <a:rPr lang="el">
                <a:solidFill>
                  <a:schemeClr val="accent6"/>
                </a:solidFill>
              </a:rPr>
              <a:t>html</a:t>
            </a:r>
            <a:endParaRPr sz="1400">
              <a:solidFill>
                <a:schemeClr val="accent6"/>
              </a:solidFill>
            </a:endParaRPr>
          </a:p>
        </p:txBody>
      </p:sp>
      <p:sp>
        <p:nvSpPr>
          <p:cNvPr id="954" name="Google Shape;954;p61"/>
          <p:cNvSpPr txBox="1">
            <a:spLocks noGrp="1"/>
          </p:cNvSpPr>
          <p:nvPr>
            <p:ph type="subTitle" idx="1"/>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solidFill>
                  <a:schemeClr val="dk2"/>
                </a:solidFill>
              </a:rPr>
              <a:t>diarkeia_10-mines</a:t>
            </a:r>
            <a:r>
              <a:rPr lang="el" sz="1400">
                <a:solidFill>
                  <a:schemeClr val="accent3"/>
                </a:solidFill>
              </a:rPr>
              <a:t>.css</a:t>
            </a:r>
            <a:endParaRPr sz="1400">
              <a:solidFill>
                <a:schemeClr val="accent3"/>
              </a:solidFill>
            </a:endParaRPr>
          </a:p>
        </p:txBody>
      </p:sp>
      <p:grpSp>
        <p:nvGrpSpPr>
          <p:cNvPr id="955" name="Google Shape;955;p61"/>
          <p:cNvGrpSpPr/>
          <p:nvPr/>
        </p:nvGrpSpPr>
        <p:grpSpPr>
          <a:xfrm>
            <a:off x="7351658" y="687818"/>
            <a:ext cx="365770" cy="365752"/>
            <a:chOff x="2806813" y="5231175"/>
            <a:chExt cx="295500" cy="292625"/>
          </a:xfrm>
        </p:grpSpPr>
        <p:sp>
          <p:nvSpPr>
            <p:cNvPr id="956" name="Google Shape;956;p61"/>
            <p:cNvSpPr/>
            <p:nvPr/>
          </p:nvSpPr>
          <p:spPr>
            <a:xfrm>
              <a:off x="3034838" y="5258150"/>
              <a:ext cx="46000" cy="229925"/>
            </a:xfrm>
            <a:custGeom>
              <a:avLst/>
              <a:gdLst/>
              <a:ahLst/>
              <a:cxnLst/>
              <a:rect l="l" t="t" r="r" b="b"/>
              <a:pathLst>
                <a:path w="1840" h="9197" extrusionOk="0">
                  <a:moveTo>
                    <a:pt x="0" y="0"/>
                  </a:moveTo>
                  <a:lnTo>
                    <a:pt x="0" y="9197"/>
                  </a:lnTo>
                  <a:lnTo>
                    <a:pt x="1839" y="9197"/>
                  </a:lnTo>
                  <a:lnTo>
                    <a:pt x="1839" y="0"/>
                  </a:lnTo>
                  <a:close/>
                </a:path>
              </a:pathLst>
            </a:custGeom>
            <a:solidFill>
              <a:srgbClr val="A5CF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61"/>
            <p:cNvSpPr/>
            <p:nvPr/>
          </p:nvSpPr>
          <p:spPr>
            <a:xfrm>
              <a:off x="2954238" y="5326875"/>
              <a:ext cx="46000" cy="161200"/>
            </a:xfrm>
            <a:custGeom>
              <a:avLst/>
              <a:gdLst/>
              <a:ahLst/>
              <a:cxnLst/>
              <a:rect l="l" t="t" r="r" b="b"/>
              <a:pathLst>
                <a:path w="1840" h="6448" extrusionOk="0">
                  <a:moveTo>
                    <a:pt x="1" y="1"/>
                  </a:moveTo>
                  <a:lnTo>
                    <a:pt x="1" y="6448"/>
                  </a:lnTo>
                  <a:lnTo>
                    <a:pt x="1840" y="6448"/>
                  </a:lnTo>
                  <a:lnTo>
                    <a:pt x="1840" y="1"/>
                  </a:lnTo>
                  <a:close/>
                </a:path>
              </a:pathLst>
            </a:custGeom>
            <a:solidFill>
              <a:srgbClr val="DBA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61"/>
            <p:cNvSpPr/>
            <p:nvPr/>
          </p:nvSpPr>
          <p:spPr>
            <a:xfrm>
              <a:off x="2873663" y="5396100"/>
              <a:ext cx="46000" cy="91975"/>
            </a:xfrm>
            <a:custGeom>
              <a:avLst/>
              <a:gdLst/>
              <a:ahLst/>
              <a:cxnLst/>
              <a:rect l="l" t="t" r="r" b="b"/>
              <a:pathLst>
                <a:path w="1840" h="3679" extrusionOk="0">
                  <a:moveTo>
                    <a:pt x="0" y="0"/>
                  </a:moveTo>
                  <a:lnTo>
                    <a:pt x="0" y="3679"/>
                  </a:lnTo>
                  <a:lnTo>
                    <a:pt x="1839" y="3679"/>
                  </a:lnTo>
                  <a:lnTo>
                    <a:pt x="1839" y="0"/>
                  </a:lnTo>
                  <a:close/>
                </a:path>
              </a:pathLst>
            </a:custGeom>
            <a:solidFill>
              <a:srgbClr val="FF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61"/>
            <p:cNvSpPr/>
            <p:nvPr/>
          </p:nvSpPr>
          <p:spPr>
            <a:xfrm>
              <a:off x="3051888" y="5302000"/>
              <a:ext cx="12425" cy="11725"/>
            </a:xfrm>
            <a:custGeom>
              <a:avLst/>
              <a:gdLst/>
              <a:ahLst/>
              <a:cxnLst/>
              <a:rect l="l" t="t" r="r" b="b"/>
              <a:pathLst>
                <a:path w="497" h="469" extrusionOk="0">
                  <a:moveTo>
                    <a:pt x="276" y="1"/>
                  </a:moveTo>
                  <a:cubicBezTo>
                    <a:pt x="261" y="1"/>
                    <a:pt x="245" y="3"/>
                    <a:pt x="228" y="7"/>
                  </a:cubicBezTo>
                  <a:cubicBezTo>
                    <a:pt x="1" y="64"/>
                    <a:pt x="1" y="405"/>
                    <a:pt x="228" y="462"/>
                  </a:cubicBezTo>
                  <a:cubicBezTo>
                    <a:pt x="245" y="467"/>
                    <a:pt x="261" y="469"/>
                    <a:pt x="276" y="469"/>
                  </a:cubicBezTo>
                  <a:cubicBezTo>
                    <a:pt x="497" y="469"/>
                    <a:pt x="497" y="1"/>
                    <a:pt x="276" y="1"/>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61"/>
            <p:cNvSpPr/>
            <p:nvPr/>
          </p:nvSpPr>
          <p:spPr>
            <a:xfrm>
              <a:off x="2806813" y="5231175"/>
              <a:ext cx="295500" cy="292625"/>
            </a:xfrm>
            <a:custGeom>
              <a:avLst/>
              <a:gdLst/>
              <a:ahLst/>
              <a:cxnLst/>
              <a:rect l="l" t="t" r="r" b="b"/>
              <a:pathLst>
                <a:path w="11820" h="11705" extrusionOk="0">
                  <a:moveTo>
                    <a:pt x="4286" y="6974"/>
                  </a:moveTo>
                  <a:lnTo>
                    <a:pt x="4286" y="10197"/>
                  </a:lnTo>
                  <a:lnTo>
                    <a:pt x="2902" y="10197"/>
                  </a:lnTo>
                  <a:lnTo>
                    <a:pt x="2902" y="6974"/>
                  </a:lnTo>
                  <a:close/>
                  <a:moveTo>
                    <a:pt x="7509" y="4205"/>
                  </a:moveTo>
                  <a:lnTo>
                    <a:pt x="7509" y="10197"/>
                  </a:lnTo>
                  <a:lnTo>
                    <a:pt x="6125" y="10197"/>
                  </a:lnTo>
                  <a:lnTo>
                    <a:pt x="6125" y="4205"/>
                  </a:lnTo>
                  <a:close/>
                  <a:moveTo>
                    <a:pt x="10714" y="1456"/>
                  </a:moveTo>
                  <a:lnTo>
                    <a:pt x="10714" y="10197"/>
                  </a:lnTo>
                  <a:lnTo>
                    <a:pt x="9349" y="10197"/>
                  </a:lnTo>
                  <a:lnTo>
                    <a:pt x="9349" y="1456"/>
                  </a:lnTo>
                  <a:close/>
                  <a:moveTo>
                    <a:pt x="1290" y="1"/>
                  </a:moveTo>
                  <a:cubicBezTo>
                    <a:pt x="1190" y="1"/>
                    <a:pt x="1091" y="62"/>
                    <a:pt x="1062" y="186"/>
                  </a:cubicBezTo>
                  <a:lnTo>
                    <a:pt x="1062" y="1001"/>
                  </a:lnTo>
                  <a:lnTo>
                    <a:pt x="247" y="1001"/>
                  </a:lnTo>
                  <a:cubicBezTo>
                    <a:pt x="1" y="1058"/>
                    <a:pt x="1" y="1399"/>
                    <a:pt x="247" y="1456"/>
                  </a:cubicBezTo>
                  <a:lnTo>
                    <a:pt x="1081" y="1456"/>
                  </a:lnTo>
                  <a:lnTo>
                    <a:pt x="1081" y="2385"/>
                  </a:lnTo>
                  <a:lnTo>
                    <a:pt x="247" y="2385"/>
                  </a:lnTo>
                  <a:cubicBezTo>
                    <a:pt x="1" y="2442"/>
                    <a:pt x="1" y="2783"/>
                    <a:pt x="247" y="2840"/>
                  </a:cubicBezTo>
                  <a:lnTo>
                    <a:pt x="1081" y="2840"/>
                  </a:lnTo>
                  <a:lnTo>
                    <a:pt x="1081" y="3769"/>
                  </a:lnTo>
                  <a:lnTo>
                    <a:pt x="247" y="3769"/>
                  </a:lnTo>
                  <a:cubicBezTo>
                    <a:pt x="1" y="3826"/>
                    <a:pt x="1" y="4168"/>
                    <a:pt x="247" y="4224"/>
                  </a:cubicBezTo>
                  <a:lnTo>
                    <a:pt x="1081" y="4224"/>
                  </a:lnTo>
                  <a:lnTo>
                    <a:pt x="1081" y="5135"/>
                  </a:lnTo>
                  <a:lnTo>
                    <a:pt x="247" y="5135"/>
                  </a:lnTo>
                  <a:cubicBezTo>
                    <a:pt x="1" y="5210"/>
                    <a:pt x="1" y="5533"/>
                    <a:pt x="247" y="5609"/>
                  </a:cubicBezTo>
                  <a:lnTo>
                    <a:pt x="1081" y="5609"/>
                  </a:lnTo>
                  <a:lnTo>
                    <a:pt x="1081" y="6519"/>
                  </a:lnTo>
                  <a:lnTo>
                    <a:pt x="247" y="6519"/>
                  </a:lnTo>
                  <a:cubicBezTo>
                    <a:pt x="1" y="6576"/>
                    <a:pt x="1" y="6917"/>
                    <a:pt x="247" y="6974"/>
                  </a:cubicBezTo>
                  <a:lnTo>
                    <a:pt x="1081" y="6974"/>
                  </a:lnTo>
                  <a:lnTo>
                    <a:pt x="1081" y="7903"/>
                  </a:lnTo>
                  <a:lnTo>
                    <a:pt x="247" y="7903"/>
                  </a:lnTo>
                  <a:cubicBezTo>
                    <a:pt x="1" y="7960"/>
                    <a:pt x="1" y="8301"/>
                    <a:pt x="247" y="8358"/>
                  </a:cubicBezTo>
                  <a:lnTo>
                    <a:pt x="1081" y="8358"/>
                  </a:lnTo>
                  <a:lnTo>
                    <a:pt x="1081" y="9287"/>
                  </a:lnTo>
                  <a:lnTo>
                    <a:pt x="247" y="9287"/>
                  </a:lnTo>
                  <a:cubicBezTo>
                    <a:pt x="1" y="9344"/>
                    <a:pt x="1" y="9685"/>
                    <a:pt x="247" y="9742"/>
                  </a:cubicBezTo>
                  <a:lnTo>
                    <a:pt x="1081" y="9742"/>
                  </a:lnTo>
                  <a:lnTo>
                    <a:pt x="1081" y="10425"/>
                  </a:lnTo>
                  <a:cubicBezTo>
                    <a:pt x="1081" y="10558"/>
                    <a:pt x="1176" y="10671"/>
                    <a:pt x="1309" y="10671"/>
                  </a:cubicBezTo>
                  <a:lnTo>
                    <a:pt x="2010" y="10671"/>
                  </a:lnTo>
                  <a:lnTo>
                    <a:pt x="2010" y="11506"/>
                  </a:lnTo>
                  <a:cubicBezTo>
                    <a:pt x="1973" y="11638"/>
                    <a:pt x="2101" y="11705"/>
                    <a:pt x="2231" y="11705"/>
                  </a:cubicBezTo>
                  <a:cubicBezTo>
                    <a:pt x="2361" y="11705"/>
                    <a:pt x="2494" y="11638"/>
                    <a:pt x="2466" y="11506"/>
                  </a:cubicBezTo>
                  <a:lnTo>
                    <a:pt x="2466" y="10671"/>
                  </a:lnTo>
                  <a:lnTo>
                    <a:pt x="3376" y="10671"/>
                  </a:lnTo>
                  <a:lnTo>
                    <a:pt x="3376" y="11506"/>
                  </a:lnTo>
                  <a:cubicBezTo>
                    <a:pt x="3404" y="11619"/>
                    <a:pt x="3504" y="11676"/>
                    <a:pt x="3606" y="11676"/>
                  </a:cubicBezTo>
                  <a:cubicBezTo>
                    <a:pt x="3708" y="11676"/>
                    <a:pt x="3812" y="11619"/>
                    <a:pt x="3850" y="11506"/>
                  </a:cubicBezTo>
                  <a:lnTo>
                    <a:pt x="3850" y="10671"/>
                  </a:lnTo>
                  <a:lnTo>
                    <a:pt x="4760" y="10671"/>
                  </a:lnTo>
                  <a:lnTo>
                    <a:pt x="4760" y="11506"/>
                  </a:lnTo>
                  <a:cubicBezTo>
                    <a:pt x="4788" y="11619"/>
                    <a:pt x="4888" y="11676"/>
                    <a:pt x="4987" y="11676"/>
                  </a:cubicBezTo>
                  <a:cubicBezTo>
                    <a:pt x="5087" y="11676"/>
                    <a:pt x="5187" y="11619"/>
                    <a:pt x="5215" y="11506"/>
                  </a:cubicBezTo>
                  <a:lnTo>
                    <a:pt x="5215" y="10671"/>
                  </a:lnTo>
                  <a:lnTo>
                    <a:pt x="6125" y="10671"/>
                  </a:lnTo>
                  <a:lnTo>
                    <a:pt x="6125" y="11506"/>
                  </a:lnTo>
                  <a:cubicBezTo>
                    <a:pt x="6154" y="11619"/>
                    <a:pt x="6253" y="11676"/>
                    <a:pt x="6355" y="11676"/>
                  </a:cubicBezTo>
                  <a:cubicBezTo>
                    <a:pt x="6457" y="11676"/>
                    <a:pt x="6561" y="11619"/>
                    <a:pt x="6599" y="11506"/>
                  </a:cubicBezTo>
                  <a:lnTo>
                    <a:pt x="6599" y="10671"/>
                  </a:lnTo>
                  <a:lnTo>
                    <a:pt x="7509" y="10671"/>
                  </a:lnTo>
                  <a:lnTo>
                    <a:pt x="7509" y="11506"/>
                  </a:lnTo>
                  <a:cubicBezTo>
                    <a:pt x="7538" y="11619"/>
                    <a:pt x="7637" y="11676"/>
                    <a:pt x="7737" y="11676"/>
                  </a:cubicBezTo>
                  <a:cubicBezTo>
                    <a:pt x="7836" y="11676"/>
                    <a:pt x="7936" y="11619"/>
                    <a:pt x="7964" y="11506"/>
                  </a:cubicBezTo>
                  <a:lnTo>
                    <a:pt x="7964" y="10671"/>
                  </a:lnTo>
                  <a:lnTo>
                    <a:pt x="8894" y="10671"/>
                  </a:lnTo>
                  <a:lnTo>
                    <a:pt x="8894" y="11506"/>
                  </a:lnTo>
                  <a:cubicBezTo>
                    <a:pt x="8856" y="11638"/>
                    <a:pt x="8988" y="11705"/>
                    <a:pt x="9121" y="11705"/>
                  </a:cubicBezTo>
                  <a:cubicBezTo>
                    <a:pt x="9254" y="11705"/>
                    <a:pt x="9387" y="11638"/>
                    <a:pt x="9349" y="11506"/>
                  </a:cubicBezTo>
                  <a:lnTo>
                    <a:pt x="9349" y="10671"/>
                  </a:lnTo>
                  <a:lnTo>
                    <a:pt x="10259" y="10671"/>
                  </a:lnTo>
                  <a:lnTo>
                    <a:pt x="10259" y="11506"/>
                  </a:lnTo>
                  <a:cubicBezTo>
                    <a:pt x="10230" y="11638"/>
                    <a:pt x="10363" y="11705"/>
                    <a:pt x="10496" y="11705"/>
                  </a:cubicBezTo>
                  <a:cubicBezTo>
                    <a:pt x="10629" y="11705"/>
                    <a:pt x="10761" y="11638"/>
                    <a:pt x="10733" y="11506"/>
                  </a:cubicBezTo>
                  <a:lnTo>
                    <a:pt x="10733" y="10671"/>
                  </a:lnTo>
                  <a:lnTo>
                    <a:pt x="11548" y="10671"/>
                  </a:lnTo>
                  <a:cubicBezTo>
                    <a:pt x="11561" y="10674"/>
                    <a:pt x="11574" y="10675"/>
                    <a:pt x="11586" y="10675"/>
                  </a:cubicBezTo>
                  <a:cubicBezTo>
                    <a:pt x="11816" y="10675"/>
                    <a:pt x="11820" y="10209"/>
                    <a:pt x="11597" y="10209"/>
                  </a:cubicBezTo>
                  <a:cubicBezTo>
                    <a:pt x="11582" y="10209"/>
                    <a:pt x="11565" y="10212"/>
                    <a:pt x="11548" y="10216"/>
                  </a:cubicBezTo>
                  <a:lnTo>
                    <a:pt x="11548" y="10197"/>
                  </a:lnTo>
                  <a:lnTo>
                    <a:pt x="11188" y="10197"/>
                  </a:lnTo>
                  <a:lnTo>
                    <a:pt x="11188" y="1228"/>
                  </a:lnTo>
                  <a:cubicBezTo>
                    <a:pt x="11188" y="1096"/>
                    <a:pt x="11074" y="982"/>
                    <a:pt x="10941" y="982"/>
                  </a:cubicBezTo>
                  <a:lnTo>
                    <a:pt x="9102" y="982"/>
                  </a:lnTo>
                  <a:cubicBezTo>
                    <a:pt x="8969" y="982"/>
                    <a:pt x="8875" y="1096"/>
                    <a:pt x="8875" y="1228"/>
                  </a:cubicBezTo>
                  <a:lnTo>
                    <a:pt x="8875" y="10197"/>
                  </a:lnTo>
                  <a:lnTo>
                    <a:pt x="7945" y="10197"/>
                  </a:lnTo>
                  <a:lnTo>
                    <a:pt x="7945" y="3978"/>
                  </a:lnTo>
                  <a:cubicBezTo>
                    <a:pt x="7945" y="3845"/>
                    <a:pt x="7851" y="3750"/>
                    <a:pt x="7718" y="3750"/>
                  </a:cubicBezTo>
                  <a:lnTo>
                    <a:pt x="5879" y="3750"/>
                  </a:lnTo>
                  <a:cubicBezTo>
                    <a:pt x="5746" y="3750"/>
                    <a:pt x="5632" y="3845"/>
                    <a:pt x="5632" y="3978"/>
                  </a:cubicBezTo>
                  <a:lnTo>
                    <a:pt x="5632" y="10197"/>
                  </a:lnTo>
                  <a:lnTo>
                    <a:pt x="4760" y="10197"/>
                  </a:lnTo>
                  <a:lnTo>
                    <a:pt x="4760" y="6746"/>
                  </a:lnTo>
                  <a:cubicBezTo>
                    <a:pt x="4760" y="6614"/>
                    <a:pt x="4646" y="6500"/>
                    <a:pt x="4513" y="6500"/>
                  </a:cubicBezTo>
                  <a:lnTo>
                    <a:pt x="2674" y="6500"/>
                  </a:lnTo>
                  <a:cubicBezTo>
                    <a:pt x="2541" y="6500"/>
                    <a:pt x="2447" y="6614"/>
                    <a:pt x="2447" y="6746"/>
                  </a:cubicBezTo>
                  <a:lnTo>
                    <a:pt x="2447" y="10197"/>
                  </a:lnTo>
                  <a:lnTo>
                    <a:pt x="1517" y="10197"/>
                  </a:lnTo>
                  <a:lnTo>
                    <a:pt x="1517" y="186"/>
                  </a:lnTo>
                  <a:cubicBezTo>
                    <a:pt x="1489" y="62"/>
                    <a:pt x="1390" y="1"/>
                    <a:pt x="1290" y="1"/>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61"/>
            <p:cNvSpPr/>
            <p:nvPr/>
          </p:nvSpPr>
          <p:spPr>
            <a:xfrm>
              <a:off x="3051888" y="5326000"/>
              <a:ext cx="11875" cy="44925"/>
            </a:xfrm>
            <a:custGeom>
              <a:avLst/>
              <a:gdLst/>
              <a:ahLst/>
              <a:cxnLst/>
              <a:rect l="l" t="t" r="r" b="b"/>
              <a:pathLst>
                <a:path w="475" h="1797" extrusionOk="0">
                  <a:moveTo>
                    <a:pt x="238" y="0"/>
                  </a:moveTo>
                  <a:cubicBezTo>
                    <a:pt x="138" y="0"/>
                    <a:pt x="39" y="62"/>
                    <a:pt x="1" y="185"/>
                  </a:cubicBezTo>
                  <a:lnTo>
                    <a:pt x="1" y="1569"/>
                  </a:lnTo>
                  <a:cubicBezTo>
                    <a:pt x="1" y="1699"/>
                    <a:pt x="109" y="1792"/>
                    <a:pt x="238" y="1796"/>
                  </a:cubicBezTo>
                  <a:lnTo>
                    <a:pt x="238" y="1796"/>
                  </a:lnTo>
                  <a:cubicBezTo>
                    <a:pt x="366" y="1792"/>
                    <a:pt x="475" y="1699"/>
                    <a:pt x="475" y="1569"/>
                  </a:cubicBezTo>
                  <a:lnTo>
                    <a:pt x="475" y="185"/>
                  </a:lnTo>
                  <a:cubicBezTo>
                    <a:pt x="437" y="62"/>
                    <a:pt x="337" y="0"/>
                    <a:pt x="238" y="0"/>
                  </a:cubicBezTo>
                  <a:close/>
                  <a:moveTo>
                    <a:pt x="238" y="1796"/>
                  </a:moveTo>
                  <a:cubicBezTo>
                    <a:pt x="235" y="1797"/>
                    <a:pt x="231" y="1797"/>
                    <a:pt x="228" y="1797"/>
                  </a:cubicBezTo>
                  <a:lnTo>
                    <a:pt x="247" y="1797"/>
                  </a:lnTo>
                  <a:cubicBezTo>
                    <a:pt x="244" y="1797"/>
                    <a:pt x="241" y="1797"/>
                    <a:pt x="238" y="1796"/>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2" name="Google Shape;962;p61"/>
          <p:cNvSpPr txBox="1">
            <a:spLocks noGrp="1"/>
          </p:cNvSpPr>
          <p:nvPr>
            <p:ph type="subTitle" idx="2"/>
          </p:nvPr>
        </p:nvSpPr>
        <p:spPr>
          <a:xfrm>
            <a:off x="7754825" y="640300"/>
            <a:ext cx="12666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1000">
                <a:solidFill>
                  <a:schemeClr val="accent6"/>
                </a:solidFill>
              </a:rPr>
              <a:t>[</a:t>
            </a:r>
            <a:r>
              <a:rPr lang="el" sz="1000">
                <a:solidFill>
                  <a:schemeClr val="accent1"/>
                </a:solidFill>
              </a:rPr>
              <a:t>23η Εβδομάδα</a:t>
            </a:r>
            <a:r>
              <a:rPr lang="el" sz="1000">
                <a:solidFill>
                  <a:schemeClr val="accent6"/>
                </a:solidFill>
              </a:rPr>
              <a:t>] </a:t>
            </a:r>
            <a:endParaRPr sz="1000">
              <a:solidFill>
                <a:schemeClr val="accent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sp>
        <p:nvSpPr>
          <p:cNvPr id="1071" name="Google Shape;1071;p70"/>
          <p:cNvSpPr txBox="1">
            <a:spLocks noGrp="1"/>
          </p:cNvSpPr>
          <p:nvPr>
            <p:ph type="title"/>
          </p:nvPr>
        </p:nvSpPr>
        <p:spPr>
          <a:xfrm flipH="1">
            <a:off x="986450" y="752750"/>
            <a:ext cx="18744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dirty="0"/>
              <a:t>23.1.2</a:t>
            </a:r>
            <a:r>
              <a:rPr lang="en-US" sz="3000" dirty="0"/>
              <a:t>2</a:t>
            </a:r>
            <a:r>
              <a:rPr lang="el" sz="5000" dirty="0">
                <a:solidFill>
                  <a:schemeClr val="accent6"/>
                </a:solidFill>
              </a:rPr>
              <a:t>{</a:t>
            </a:r>
            <a:endParaRPr sz="5000" dirty="0">
              <a:solidFill>
                <a:schemeClr val="accent6"/>
              </a:solidFill>
            </a:endParaRPr>
          </a:p>
        </p:txBody>
      </p:sp>
      <p:sp>
        <p:nvSpPr>
          <p:cNvPr id="1072" name="Google Shape;1072;p70"/>
          <p:cNvSpPr txBox="1">
            <a:spLocks noGrp="1"/>
          </p:cNvSpPr>
          <p:nvPr>
            <p:ph type="title" idx="2"/>
          </p:nvPr>
        </p:nvSpPr>
        <p:spPr>
          <a:xfrm>
            <a:off x="3150250" y="677575"/>
            <a:ext cx="54234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600">
                <a:solidFill>
                  <a:schemeClr val="accent2"/>
                </a:solidFill>
              </a:rPr>
              <a:t>Αναπαραγωγή </a:t>
            </a:r>
            <a:r>
              <a:rPr lang="el" sz="2600">
                <a:solidFill>
                  <a:schemeClr val="lt2"/>
                </a:solidFill>
              </a:rPr>
              <a:t>ήχων</a:t>
            </a:r>
            <a:endParaRPr sz="2600">
              <a:solidFill>
                <a:schemeClr val="lt2"/>
              </a:solidFill>
            </a:endParaRPr>
          </a:p>
        </p:txBody>
      </p:sp>
      <p:sp>
        <p:nvSpPr>
          <p:cNvPr id="1073" name="Google Shape;1073;p70"/>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074" name="Google Shape;1074;p70"/>
          <p:cNvCxnSpPr>
            <a:endCxn id="1073"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1075" name="Google Shape;1075;p7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1076" name="Google Shape;1076;p70"/>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077" name="Google Shape;1077;p70"/>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1078" name="Google Shape;1078;p70"/>
          <p:cNvSpPr txBox="1">
            <a:spLocks noGrp="1"/>
          </p:cNvSpPr>
          <p:nvPr>
            <p:ph type="subTitle" idx="1"/>
          </p:nvPr>
        </p:nvSpPr>
        <p:spPr>
          <a:xfrm>
            <a:off x="2103650" y="1503975"/>
            <a:ext cx="2994300" cy="9009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400"/>
              </a:spcAft>
              <a:buNone/>
            </a:pPr>
            <a:r>
              <a:rPr lang="el" sz="1200"/>
              <a:t>Σε αυτό το σημείο, το πρόγραμμά μας εμφανίζει όλα τα αντικείμενα του παιχνιδιού και χειρίζεται τις αλληλεπιδράσεις μεταξύ τους. Στο τέλος αυτού του βήματος, το παιχνίδι θα παίζει επίσης ήχους.</a:t>
            </a:r>
            <a:endParaRPr sz="1200"/>
          </a:p>
        </p:txBody>
      </p:sp>
      <p:sp>
        <p:nvSpPr>
          <p:cNvPr id="1079" name="Google Shape;1079;p70"/>
          <p:cNvSpPr txBox="1">
            <a:spLocks noGrp="1"/>
          </p:cNvSpPr>
          <p:nvPr>
            <p:ph type="subTitle" idx="1"/>
          </p:nvPr>
        </p:nvSpPr>
        <p:spPr>
          <a:xfrm>
            <a:off x="5063925" y="2695775"/>
            <a:ext cx="3449100" cy="9009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100"/>
              <a:t>&lt;</a:t>
            </a:r>
            <a:endParaRPr sz="1100"/>
          </a:p>
          <a:p>
            <a:pPr marL="0" lvl="0" indent="0" algn="l" rtl="0">
              <a:lnSpc>
                <a:spcPct val="100000"/>
              </a:lnSpc>
              <a:spcBef>
                <a:spcPts val="400"/>
              </a:spcBef>
              <a:spcAft>
                <a:spcPts val="0"/>
              </a:spcAft>
              <a:buNone/>
            </a:pPr>
            <a:r>
              <a:rPr lang="el" sz="1100">
                <a:solidFill>
                  <a:schemeClr val="lt2"/>
                </a:solidFill>
              </a:rPr>
              <a:t>import random</a:t>
            </a:r>
            <a:endParaRPr sz="1100">
              <a:solidFill>
                <a:schemeClr val="lt2"/>
              </a:solidFill>
            </a:endParaRPr>
          </a:p>
          <a:p>
            <a:pPr marL="0" lvl="0" indent="0" algn="l" rtl="0">
              <a:lnSpc>
                <a:spcPct val="100000"/>
              </a:lnSpc>
              <a:spcBef>
                <a:spcPts val="400"/>
              </a:spcBef>
              <a:spcAft>
                <a:spcPts val="0"/>
              </a:spcAft>
              <a:buNone/>
            </a:pPr>
            <a:endParaRPr sz="1100">
              <a:solidFill>
                <a:schemeClr val="lt2"/>
              </a:solidFill>
            </a:endParaRPr>
          </a:p>
          <a:p>
            <a:pPr marL="0" lvl="0" indent="0" algn="l" rtl="0">
              <a:lnSpc>
                <a:spcPct val="100000"/>
              </a:lnSpc>
              <a:spcBef>
                <a:spcPts val="400"/>
              </a:spcBef>
              <a:spcAft>
                <a:spcPts val="0"/>
              </a:spcAft>
              <a:buNone/>
            </a:pPr>
            <a:r>
              <a:rPr lang="el" sz="1100">
                <a:solidFill>
                  <a:schemeClr val="lt2"/>
                </a:solidFill>
              </a:rPr>
              <a:t>from pygame.image import load</a:t>
            </a:r>
            <a:endParaRPr sz="1100">
              <a:solidFill>
                <a:schemeClr val="lt2"/>
              </a:solidFill>
            </a:endParaRPr>
          </a:p>
          <a:p>
            <a:pPr marL="0" lvl="0" indent="0" algn="l" rtl="0">
              <a:lnSpc>
                <a:spcPct val="100000"/>
              </a:lnSpc>
              <a:spcBef>
                <a:spcPts val="400"/>
              </a:spcBef>
              <a:spcAft>
                <a:spcPts val="0"/>
              </a:spcAft>
              <a:buNone/>
            </a:pPr>
            <a:r>
              <a:rPr lang="el" sz="1100">
                <a:solidFill>
                  <a:schemeClr val="lt2"/>
                </a:solidFill>
              </a:rPr>
              <a:t>from pygame.math import Vector2</a:t>
            </a:r>
            <a:endParaRPr sz="1100">
              <a:solidFill>
                <a:schemeClr val="lt2"/>
              </a:solidFill>
            </a:endParaRPr>
          </a:p>
          <a:p>
            <a:pPr marL="0" lvl="0" indent="0" algn="l" rtl="0">
              <a:lnSpc>
                <a:spcPct val="100000"/>
              </a:lnSpc>
              <a:spcBef>
                <a:spcPts val="400"/>
              </a:spcBef>
              <a:spcAft>
                <a:spcPts val="0"/>
              </a:spcAft>
              <a:buNone/>
            </a:pPr>
            <a:r>
              <a:rPr lang="el" sz="1100">
                <a:solidFill>
                  <a:schemeClr val="lt2"/>
                </a:solidFill>
              </a:rPr>
              <a:t>from pygame.mixer import Sound</a:t>
            </a:r>
            <a:endParaRPr sz="1100">
              <a:solidFill>
                <a:schemeClr val="lt2"/>
              </a:solidFill>
            </a:endParaRPr>
          </a:p>
          <a:p>
            <a:pPr marL="0" lvl="0" indent="0" algn="l" rtl="0">
              <a:lnSpc>
                <a:spcPct val="100000"/>
              </a:lnSpc>
              <a:spcBef>
                <a:spcPts val="400"/>
              </a:spcBef>
              <a:spcAft>
                <a:spcPts val="0"/>
              </a:spcAft>
              <a:buNone/>
            </a:pPr>
            <a:r>
              <a:rPr lang="el" sz="1100"/>
              <a:t>Στη συνέχεια, ας δημιουργήσουμε μια μέθοδο που ονομάζεται load_sound() στο ίδιο αρχείο:</a:t>
            </a:r>
            <a:endParaRPr sz="1100"/>
          </a:p>
          <a:p>
            <a:pPr marL="0" lvl="0" indent="0" algn="l" rtl="0">
              <a:lnSpc>
                <a:spcPct val="100000"/>
              </a:lnSpc>
              <a:spcBef>
                <a:spcPts val="400"/>
              </a:spcBef>
              <a:spcAft>
                <a:spcPts val="0"/>
              </a:spcAft>
              <a:buNone/>
            </a:pPr>
            <a:endParaRPr sz="1100"/>
          </a:p>
          <a:p>
            <a:pPr marL="0" lvl="0" indent="0" algn="l" rtl="0">
              <a:lnSpc>
                <a:spcPct val="100000"/>
              </a:lnSpc>
              <a:spcBef>
                <a:spcPts val="400"/>
              </a:spcBef>
              <a:spcAft>
                <a:spcPts val="0"/>
              </a:spcAft>
              <a:buNone/>
            </a:pPr>
            <a:r>
              <a:rPr lang="el" sz="1100">
                <a:solidFill>
                  <a:schemeClr val="lt2"/>
                </a:solidFill>
              </a:rPr>
              <a:t>def load_sound(name):</a:t>
            </a:r>
            <a:endParaRPr sz="1100">
              <a:solidFill>
                <a:schemeClr val="lt2"/>
              </a:solidFill>
            </a:endParaRPr>
          </a:p>
          <a:p>
            <a:pPr marL="0" lvl="0" indent="0" algn="l" rtl="0">
              <a:lnSpc>
                <a:spcPct val="100000"/>
              </a:lnSpc>
              <a:spcBef>
                <a:spcPts val="400"/>
              </a:spcBef>
              <a:spcAft>
                <a:spcPts val="0"/>
              </a:spcAft>
              <a:buNone/>
            </a:pPr>
            <a:r>
              <a:rPr lang="el" sz="1100">
                <a:solidFill>
                  <a:schemeClr val="lt2"/>
                </a:solidFill>
              </a:rPr>
              <a:t>    path = f"assets/sounds/{name}.wav"</a:t>
            </a:r>
            <a:endParaRPr sz="1100">
              <a:solidFill>
                <a:schemeClr val="lt2"/>
              </a:solidFill>
            </a:endParaRPr>
          </a:p>
          <a:p>
            <a:pPr marL="0" lvl="0" indent="0" algn="l" rtl="0">
              <a:lnSpc>
                <a:spcPct val="100000"/>
              </a:lnSpc>
              <a:spcBef>
                <a:spcPts val="400"/>
              </a:spcBef>
              <a:spcAft>
                <a:spcPts val="0"/>
              </a:spcAft>
              <a:buNone/>
            </a:pPr>
            <a:r>
              <a:rPr lang="el" sz="1100">
                <a:solidFill>
                  <a:schemeClr val="lt2"/>
                </a:solidFill>
              </a:rPr>
              <a:t>    return Sound(path)</a:t>
            </a:r>
            <a:endParaRPr sz="1100">
              <a:solidFill>
                <a:schemeClr val="lt2"/>
              </a:solidFill>
            </a:endParaRPr>
          </a:p>
          <a:p>
            <a:pPr marL="0" lvl="0" indent="0" algn="l" rtl="0">
              <a:lnSpc>
                <a:spcPct val="100000"/>
              </a:lnSpc>
              <a:spcBef>
                <a:spcPts val="400"/>
              </a:spcBef>
              <a:spcAft>
                <a:spcPts val="0"/>
              </a:spcAft>
              <a:buNone/>
            </a:pPr>
            <a:r>
              <a:rPr lang="el" sz="1100"/>
              <a:t>&lt;</a:t>
            </a:r>
            <a:endParaRPr sz="1100"/>
          </a:p>
          <a:p>
            <a:pPr marL="0" lvl="0" indent="0" algn="l" rtl="0">
              <a:lnSpc>
                <a:spcPct val="100000"/>
              </a:lnSpc>
              <a:spcBef>
                <a:spcPts val="400"/>
              </a:spcBef>
              <a:spcAft>
                <a:spcPts val="0"/>
              </a:spcAft>
              <a:buNone/>
            </a:pPr>
            <a:endParaRPr sz="1100"/>
          </a:p>
          <a:p>
            <a:pPr marL="0" lvl="0" indent="0" algn="l" rtl="0">
              <a:lnSpc>
                <a:spcPct val="100000"/>
              </a:lnSpc>
              <a:spcBef>
                <a:spcPts val="400"/>
              </a:spcBef>
              <a:spcAft>
                <a:spcPts val="400"/>
              </a:spcAft>
              <a:buNone/>
            </a:pP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sp>
        <p:nvSpPr>
          <p:cNvPr id="1084" name="Google Shape;1084;p71"/>
          <p:cNvSpPr txBox="1">
            <a:spLocks noGrp="1"/>
          </p:cNvSpPr>
          <p:nvPr>
            <p:ph type="title"/>
          </p:nvPr>
        </p:nvSpPr>
        <p:spPr>
          <a:xfrm flipH="1">
            <a:off x="986450" y="752750"/>
            <a:ext cx="18744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23.1.23</a:t>
            </a:r>
            <a:r>
              <a:rPr lang="el" sz="5000">
                <a:solidFill>
                  <a:schemeClr val="accent6"/>
                </a:solidFill>
              </a:rPr>
              <a:t>{</a:t>
            </a:r>
            <a:endParaRPr sz="5000">
              <a:solidFill>
                <a:schemeClr val="accent6"/>
              </a:solidFill>
            </a:endParaRPr>
          </a:p>
        </p:txBody>
      </p:sp>
      <p:sp>
        <p:nvSpPr>
          <p:cNvPr id="1085" name="Google Shape;1085;p71"/>
          <p:cNvSpPr txBox="1">
            <a:spLocks noGrp="1"/>
          </p:cNvSpPr>
          <p:nvPr>
            <p:ph type="title" idx="2"/>
          </p:nvPr>
        </p:nvSpPr>
        <p:spPr>
          <a:xfrm>
            <a:off x="3150250" y="677575"/>
            <a:ext cx="54234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600">
                <a:solidFill>
                  <a:schemeClr val="accent2"/>
                </a:solidFill>
              </a:rPr>
              <a:t>Τερματισμός </a:t>
            </a:r>
            <a:r>
              <a:rPr lang="el" sz="2600">
                <a:solidFill>
                  <a:schemeClr val="accent3"/>
                </a:solidFill>
              </a:rPr>
              <a:t>του </a:t>
            </a:r>
            <a:r>
              <a:rPr lang="el" sz="2600">
                <a:solidFill>
                  <a:schemeClr val="lt2"/>
                </a:solidFill>
              </a:rPr>
              <a:t>παιχνιδιού</a:t>
            </a:r>
            <a:endParaRPr sz="2600">
              <a:solidFill>
                <a:schemeClr val="lt2"/>
              </a:solidFill>
            </a:endParaRPr>
          </a:p>
        </p:txBody>
      </p:sp>
      <p:sp>
        <p:nvSpPr>
          <p:cNvPr id="1086" name="Google Shape;1086;p71"/>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087" name="Google Shape;1087;p71"/>
          <p:cNvCxnSpPr>
            <a:endCxn id="1086"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1088" name="Google Shape;1088;p71"/>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1089" name="Google Shape;1089;p71"/>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090" name="Google Shape;1090;p71"/>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1091" name="Google Shape;1091;p71"/>
          <p:cNvSpPr txBox="1">
            <a:spLocks noGrp="1"/>
          </p:cNvSpPr>
          <p:nvPr>
            <p:ph type="subTitle" idx="1"/>
          </p:nvPr>
        </p:nvSpPr>
        <p:spPr>
          <a:xfrm>
            <a:off x="2103650" y="1975275"/>
            <a:ext cx="2994300" cy="9009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200"/>
              <a:t>Σε αυτό το σημείο, το παιχνίδι μας έχει σχεδόν ολοκληρωθεί, με χειρισμό εισόδου, αλληλεπιδράσεις, εικόνες, ακόμη και ήχους.</a:t>
            </a:r>
            <a:endParaRPr sz="1200"/>
          </a:p>
          <a:p>
            <a:pPr marL="0" lvl="0" indent="0" algn="l" rtl="0">
              <a:lnSpc>
                <a:spcPct val="100000"/>
              </a:lnSpc>
              <a:spcBef>
                <a:spcPts val="400"/>
              </a:spcBef>
              <a:spcAft>
                <a:spcPts val="400"/>
              </a:spcAft>
              <a:buNone/>
            </a:pPr>
            <a:r>
              <a:rPr lang="el" sz="1200"/>
              <a:t> Στο τέλος αυτού του βήματος, θα εμφανίσουμε επίσης την κατάσταση του παιχνιδιού στην οθόνη.</a:t>
            </a:r>
            <a:endParaRPr sz="1200"/>
          </a:p>
        </p:txBody>
      </p:sp>
      <p:pic>
        <p:nvPicPr>
          <p:cNvPr id="1092" name="Google Shape;1092;p71"/>
          <p:cNvPicPr preferRelativeResize="0"/>
          <p:nvPr/>
        </p:nvPicPr>
        <p:blipFill>
          <a:blip r:embed="rId3">
            <a:alphaModFix/>
          </a:blip>
          <a:stretch>
            <a:fillRect/>
          </a:stretch>
        </p:blipFill>
        <p:spPr>
          <a:xfrm>
            <a:off x="5250350" y="1365475"/>
            <a:ext cx="3741250" cy="29454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72"/>
          <p:cNvSpPr txBox="1">
            <a:spLocks noGrp="1"/>
          </p:cNvSpPr>
          <p:nvPr>
            <p:ph type="title"/>
          </p:nvPr>
        </p:nvSpPr>
        <p:spPr>
          <a:xfrm flipH="1">
            <a:off x="986450" y="752750"/>
            <a:ext cx="18744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23.1.24</a:t>
            </a:r>
            <a:r>
              <a:rPr lang="el" sz="5000">
                <a:solidFill>
                  <a:schemeClr val="accent6"/>
                </a:solidFill>
              </a:rPr>
              <a:t>{</a:t>
            </a:r>
            <a:endParaRPr sz="5000">
              <a:solidFill>
                <a:schemeClr val="accent6"/>
              </a:solidFill>
            </a:endParaRPr>
          </a:p>
        </p:txBody>
      </p:sp>
      <p:sp>
        <p:nvSpPr>
          <p:cNvPr id="1098" name="Google Shape;1098;p72"/>
          <p:cNvSpPr txBox="1">
            <a:spLocks noGrp="1"/>
          </p:cNvSpPr>
          <p:nvPr>
            <p:ph type="title" idx="2"/>
          </p:nvPr>
        </p:nvSpPr>
        <p:spPr>
          <a:xfrm>
            <a:off x="3150250" y="677575"/>
            <a:ext cx="54234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600">
                <a:solidFill>
                  <a:schemeClr val="accent2"/>
                </a:solidFill>
              </a:rPr>
              <a:t>Συμπέρασμα</a:t>
            </a:r>
            <a:endParaRPr sz="2600">
              <a:solidFill>
                <a:schemeClr val="lt2"/>
              </a:solidFill>
            </a:endParaRPr>
          </a:p>
        </p:txBody>
      </p:sp>
      <p:sp>
        <p:nvSpPr>
          <p:cNvPr id="1099" name="Google Shape;1099;p72"/>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100" name="Google Shape;1100;p72"/>
          <p:cNvCxnSpPr>
            <a:endCxn id="1099"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1101" name="Google Shape;1101;p72"/>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1102" name="Google Shape;1102;p72"/>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103" name="Google Shape;1103;p72"/>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1104" name="Google Shape;1104;p72"/>
          <p:cNvSpPr txBox="1">
            <a:spLocks noGrp="1"/>
          </p:cNvSpPr>
          <p:nvPr>
            <p:ph type="subTitle" idx="1"/>
          </p:nvPr>
        </p:nvSpPr>
        <p:spPr>
          <a:xfrm>
            <a:off x="2148225" y="2349600"/>
            <a:ext cx="5766000" cy="9009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300"/>
              <a:t>&lt;</a:t>
            </a:r>
            <a:endParaRPr sz="1300"/>
          </a:p>
          <a:p>
            <a:pPr marL="0" lvl="0" indent="0" algn="l" rtl="0">
              <a:lnSpc>
                <a:spcPct val="100000"/>
              </a:lnSpc>
              <a:spcBef>
                <a:spcPts val="400"/>
              </a:spcBef>
              <a:spcAft>
                <a:spcPts val="0"/>
              </a:spcAft>
              <a:buNone/>
            </a:pPr>
            <a:r>
              <a:rPr lang="el" sz="1300">
                <a:solidFill>
                  <a:schemeClr val="lt2"/>
                </a:solidFill>
              </a:rPr>
              <a:t>Μάθαμε πώς να:</a:t>
            </a:r>
            <a:endParaRPr sz="1300">
              <a:solidFill>
                <a:schemeClr val="lt2"/>
              </a:solidFill>
            </a:endParaRPr>
          </a:p>
          <a:p>
            <a:pPr marL="0" lvl="0" indent="0" algn="l" rtl="0">
              <a:lnSpc>
                <a:spcPct val="100000"/>
              </a:lnSpc>
              <a:spcBef>
                <a:spcPts val="400"/>
              </a:spcBef>
              <a:spcAft>
                <a:spcPts val="0"/>
              </a:spcAft>
              <a:buNone/>
            </a:pPr>
            <a:endParaRPr sz="1300">
              <a:solidFill>
                <a:schemeClr val="lt2"/>
              </a:solidFill>
            </a:endParaRPr>
          </a:p>
          <a:p>
            <a:pPr marL="0" lvl="0" indent="0" algn="l" rtl="0">
              <a:lnSpc>
                <a:spcPct val="100000"/>
              </a:lnSpc>
              <a:spcBef>
                <a:spcPts val="400"/>
              </a:spcBef>
              <a:spcAft>
                <a:spcPts val="0"/>
              </a:spcAft>
              <a:buNone/>
            </a:pPr>
            <a:r>
              <a:rPr lang="el" sz="1300"/>
              <a:t>•	Φορτώνουμε εικόνες και να τις εμφανίζουμε στην οθόνη</a:t>
            </a:r>
            <a:endParaRPr sz="1300"/>
          </a:p>
          <a:p>
            <a:pPr marL="0" lvl="0" indent="0" algn="l" rtl="0">
              <a:lnSpc>
                <a:spcPct val="100000"/>
              </a:lnSpc>
              <a:spcBef>
                <a:spcPts val="400"/>
              </a:spcBef>
              <a:spcAft>
                <a:spcPts val="0"/>
              </a:spcAft>
              <a:buNone/>
            </a:pPr>
            <a:r>
              <a:rPr lang="el" sz="1300"/>
              <a:t>•	Προσθέτουμε χειρισμό εισόδου στο παιχνίδι μας</a:t>
            </a:r>
            <a:endParaRPr sz="1300"/>
          </a:p>
          <a:p>
            <a:pPr marL="0" lvl="0" indent="0" algn="l" rtl="0">
              <a:lnSpc>
                <a:spcPct val="100000"/>
              </a:lnSpc>
              <a:spcBef>
                <a:spcPts val="400"/>
              </a:spcBef>
              <a:spcAft>
                <a:spcPts val="0"/>
              </a:spcAft>
              <a:buNone/>
            </a:pPr>
            <a:r>
              <a:rPr lang="el" sz="1300"/>
              <a:t>•	Εφαρμόζουμε τη λογική του παιχνιδιού και την ανίχνευση σύγκρουσης στην Python</a:t>
            </a:r>
            <a:endParaRPr sz="1300"/>
          </a:p>
          <a:p>
            <a:pPr marL="0" lvl="0" indent="0" algn="l" rtl="0">
              <a:lnSpc>
                <a:spcPct val="100000"/>
              </a:lnSpc>
              <a:spcBef>
                <a:spcPts val="400"/>
              </a:spcBef>
              <a:spcAft>
                <a:spcPts val="0"/>
              </a:spcAft>
              <a:buNone/>
            </a:pPr>
            <a:r>
              <a:rPr lang="el" sz="1300"/>
              <a:t>•	Παίζουμε ήχους</a:t>
            </a:r>
            <a:endParaRPr sz="1300"/>
          </a:p>
          <a:p>
            <a:pPr marL="0" lvl="0" indent="0" algn="l" rtl="0">
              <a:lnSpc>
                <a:spcPct val="100000"/>
              </a:lnSpc>
              <a:spcBef>
                <a:spcPts val="400"/>
              </a:spcBef>
              <a:spcAft>
                <a:spcPts val="0"/>
              </a:spcAft>
              <a:buNone/>
            </a:pPr>
            <a:r>
              <a:rPr lang="el" sz="1300"/>
              <a:t>•	Εμφανίζουμε κείμενο στην οθόνη</a:t>
            </a:r>
            <a:endParaRPr sz="1300"/>
          </a:p>
          <a:p>
            <a:pPr marL="0" lvl="0" indent="0" algn="l" rtl="0">
              <a:lnSpc>
                <a:spcPct val="100000"/>
              </a:lnSpc>
              <a:spcBef>
                <a:spcPts val="400"/>
              </a:spcBef>
              <a:spcAft>
                <a:spcPts val="400"/>
              </a:spcAft>
              <a:buNone/>
            </a:pPr>
            <a:r>
              <a:rPr lang="el" sz="1300"/>
              <a:t>&gt;</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62"/>
          <p:cNvSpPr txBox="1">
            <a:spLocks noGrp="1"/>
          </p:cNvSpPr>
          <p:nvPr>
            <p:ph type="subTitle" idx="1"/>
          </p:nvPr>
        </p:nvSpPr>
        <p:spPr>
          <a:xfrm>
            <a:off x="4616400" y="2222950"/>
            <a:ext cx="3716700" cy="16758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200">
                <a:solidFill>
                  <a:schemeClr val="lt2"/>
                </a:solidFill>
              </a:rPr>
              <a:t>class Asteroid(GameObject):</a:t>
            </a:r>
            <a:endParaRPr sz="1200">
              <a:solidFill>
                <a:schemeClr val="lt2"/>
              </a:solidFill>
            </a:endParaRPr>
          </a:p>
          <a:p>
            <a:pPr marL="0" lvl="0" indent="0" algn="l" rtl="0">
              <a:lnSpc>
                <a:spcPct val="100000"/>
              </a:lnSpc>
              <a:spcBef>
                <a:spcPts val="400"/>
              </a:spcBef>
              <a:spcAft>
                <a:spcPts val="0"/>
              </a:spcAft>
              <a:buNone/>
            </a:pPr>
            <a:r>
              <a:rPr lang="el" sz="1200">
                <a:solidFill>
                  <a:schemeClr val="lt2"/>
                </a:solidFill>
              </a:rPr>
              <a:t>    def __init__(self, position):</a:t>
            </a:r>
            <a:endParaRPr sz="1200">
              <a:solidFill>
                <a:schemeClr val="lt2"/>
              </a:solidFill>
            </a:endParaRPr>
          </a:p>
          <a:p>
            <a:pPr marL="0" lvl="0" indent="0" algn="l" rtl="0">
              <a:lnSpc>
                <a:spcPct val="100000"/>
              </a:lnSpc>
              <a:spcBef>
                <a:spcPts val="400"/>
              </a:spcBef>
              <a:spcAft>
                <a:spcPts val="0"/>
              </a:spcAft>
              <a:buNone/>
            </a:pPr>
            <a:r>
              <a:rPr lang="el" sz="1200">
                <a:solidFill>
                  <a:schemeClr val="lt2"/>
                </a:solidFill>
              </a:rPr>
              <a:t>        super().__init__(position, load_sprite("asteroid"), (0, 0))</a:t>
            </a:r>
            <a:endParaRPr sz="1200">
              <a:solidFill>
                <a:schemeClr val="lt2"/>
              </a:solidFill>
            </a:endParaRPr>
          </a:p>
          <a:p>
            <a:pPr marL="0" lvl="0" indent="0" algn="l" rtl="0">
              <a:lnSpc>
                <a:spcPct val="100000"/>
              </a:lnSpc>
              <a:spcBef>
                <a:spcPts val="400"/>
              </a:spcBef>
              <a:spcAft>
                <a:spcPts val="0"/>
              </a:spcAft>
              <a:buNone/>
            </a:pPr>
            <a:endParaRPr sz="1200">
              <a:solidFill>
                <a:schemeClr val="lt2"/>
              </a:solidFill>
            </a:endParaRPr>
          </a:p>
          <a:p>
            <a:pPr marL="0" lvl="0" indent="0" algn="l" rtl="0">
              <a:lnSpc>
                <a:spcPct val="100000"/>
              </a:lnSpc>
              <a:spcBef>
                <a:spcPts val="400"/>
              </a:spcBef>
              <a:spcAft>
                <a:spcPts val="0"/>
              </a:spcAft>
              <a:buNone/>
            </a:pPr>
            <a:r>
              <a:rPr lang="el" sz="1200">
                <a:solidFill>
                  <a:schemeClr val="lt1"/>
                </a:solidFill>
              </a:rPr>
              <a:t>Όπως και πριν, ξεκινάμε καλώντας τον κατασκευαστή της GameObject με μια συγκεκριμένη εικόνα. Έχουμε προσθέσει την εικόνα σε ένα από τα προηγούμενα βήματα.</a:t>
            </a:r>
            <a:endParaRPr sz="1200">
              <a:solidFill>
                <a:schemeClr val="lt1"/>
              </a:solidFill>
            </a:endParaRPr>
          </a:p>
          <a:p>
            <a:pPr marL="0" lvl="0" indent="0" algn="l" rtl="0">
              <a:lnSpc>
                <a:spcPct val="100000"/>
              </a:lnSpc>
              <a:spcBef>
                <a:spcPts val="400"/>
              </a:spcBef>
              <a:spcAft>
                <a:spcPts val="0"/>
              </a:spcAft>
              <a:buNone/>
            </a:pPr>
            <a:endParaRPr sz="1200">
              <a:solidFill>
                <a:schemeClr val="lt2"/>
              </a:solidFill>
            </a:endParaRPr>
          </a:p>
          <a:p>
            <a:pPr marL="0" lvl="0" indent="0" algn="l" rtl="0">
              <a:lnSpc>
                <a:spcPct val="100000"/>
              </a:lnSpc>
              <a:spcBef>
                <a:spcPts val="400"/>
              </a:spcBef>
              <a:spcAft>
                <a:spcPts val="400"/>
              </a:spcAft>
              <a:buNone/>
            </a:pPr>
            <a:endParaRPr sz="1200">
              <a:solidFill>
                <a:schemeClr val="lt2"/>
              </a:solidFill>
            </a:endParaRPr>
          </a:p>
        </p:txBody>
      </p:sp>
      <p:sp>
        <p:nvSpPr>
          <p:cNvPr id="968" name="Google Shape;968;p62"/>
          <p:cNvSpPr txBox="1">
            <a:spLocks noGrp="1"/>
          </p:cNvSpPr>
          <p:nvPr>
            <p:ph type="title"/>
          </p:nvPr>
        </p:nvSpPr>
        <p:spPr>
          <a:xfrm flipH="1">
            <a:off x="986450" y="752750"/>
            <a:ext cx="18744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23.1.14</a:t>
            </a:r>
            <a:r>
              <a:rPr lang="el" sz="5000">
                <a:solidFill>
                  <a:schemeClr val="accent6"/>
                </a:solidFill>
              </a:rPr>
              <a:t>{</a:t>
            </a:r>
            <a:endParaRPr sz="5000">
              <a:solidFill>
                <a:schemeClr val="accent6"/>
              </a:solidFill>
            </a:endParaRPr>
          </a:p>
        </p:txBody>
      </p:sp>
      <p:sp>
        <p:nvSpPr>
          <p:cNvPr id="969" name="Google Shape;969;p62"/>
          <p:cNvSpPr txBox="1">
            <a:spLocks noGrp="1"/>
          </p:cNvSpPr>
          <p:nvPr>
            <p:ph type="title" idx="2"/>
          </p:nvPr>
        </p:nvSpPr>
        <p:spPr>
          <a:xfrm>
            <a:off x="3150250" y="677575"/>
            <a:ext cx="57264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500">
                <a:solidFill>
                  <a:schemeClr val="accent2"/>
                </a:solidFill>
              </a:rPr>
              <a:t>Αστεροειδείς</a:t>
            </a:r>
            <a:endParaRPr sz="2500">
              <a:solidFill>
                <a:schemeClr val="lt2"/>
              </a:solidFill>
            </a:endParaRPr>
          </a:p>
        </p:txBody>
      </p:sp>
      <p:sp>
        <p:nvSpPr>
          <p:cNvPr id="970" name="Google Shape;970;p62"/>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971" name="Google Shape;971;p62"/>
          <p:cNvCxnSpPr>
            <a:endCxn id="970"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972" name="Google Shape;972;p62"/>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973" name="Google Shape;973;p62"/>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974" name="Google Shape;974;p62"/>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975" name="Google Shape;975;p62"/>
          <p:cNvSpPr txBox="1"/>
          <p:nvPr/>
        </p:nvSpPr>
        <p:spPr>
          <a:xfrm>
            <a:off x="2254800" y="1359750"/>
            <a:ext cx="2420400" cy="207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l" sz="1200">
                <a:solidFill>
                  <a:schemeClr val="accent3"/>
                </a:solidFill>
                <a:latin typeface="Fira Code"/>
                <a:ea typeface="Fira Code"/>
                <a:cs typeface="Fira Code"/>
                <a:sym typeface="Fira Code"/>
              </a:rPr>
              <a:t>Σε αυτό το σημείο, έχουμε ένα μόνο διαστημόπλοιο που μπορούμε να μετακινήσουμε στην οθόνη. Στο τέλος αυτού του βήματος, το παιχνίδι μας θα εμφανίσει επίσης μερικούς αστεροειδείς. </a:t>
            </a:r>
            <a:endParaRPr sz="1200">
              <a:solidFill>
                <a:schemeClr val="accent3"/>
              </a:solidFill>
              <a:latin typeface="Fira Code"/>
              <a:ea typeface="Fira Code"/>
              <a:cs typeface="Fira Code"/>
              <a:sym typeface="Fira Code"/>
            </a:endParaRPr>
          </a:p>
          <a:p>
            <a:pPr marL="0" lvl="0" indent="0" algn="l" rtl="0">
              <a:spcBef>
                <a:spcPts val="0"/>
              </a:spcBef>
              <a:spcAft>
                <a:spcPts val="0"/>
              </a:spcAft>
              <a:buNone/>
            </a:pPr>
            <a:r>
              <a:rPr lang="el" sz="1200">
                <a:solidFill>
                  <a:schemeClr val="accent3"/>
                </a:solidFill>
                <a:latin typeface="Fira Code"/>
                <a:ea typeface="Fira Code"/>
                <a:cs typeface="Fira Code"/>
                <a:sym typeface="Fira Code"/>
              </a:rPr>
              <a:t>Επιπλέον, θα προσθέσουμε τις συγκρούσεις μεταξύ του διαστημόπλοιου και των αστεροειδών.</a:t>
            </a:r>
            <a:endParaRPr sz="1200">
              <a:solidFill>
                <a:schemeClr val="accent3"/>
              </a:solidFill>
              <a:latin typeface="Fira Code"/>
              <a:ea typeface="Fira Code"/>
              <a:cs typeface="Fira Code"/>
              <a:sym typeface="Fira Code"/>
            </a:endParaRPr>
          </a:p>
          <a:p>
            <a:pPr marL="0" lvl="0" indent="0" algn="l" rtl="0">
              <a:spcBef>
                <a:spcPts val="0"/>
              </a:spcBef>
              <a:spcAft>
                <a:spcPts val="0"/>
              </a:spcAft>
              <a:buNone/>
            </a:pPr>
            <a:endParaRPr sz="1200">
              <a:solidFill>
                <a:schemeClr val="accent3"/>
              </a:solidFill>
              <a:latin typeface="Fira Code"/>
              <a:ea typeface="Fira Code"/>
              <a:cs typeface="Fira Code"/>
              <a:sym typeface="Fira Code"/>
            </a:endParaRPr>
          </a:p>
          <a:p>
            <a:pPr marL="0" lvl="0" indent="0" algn="l" rtl="0">
              <a:spcBef>
                <a:spcPts val="0"/>
              </a:spcBef>
              <a:spcAft>
                <a:spcPts val="0"/>
              </a:spcAft>
              <a:buNone/>
            </a:pPr>
            <a:endParaRPr sz="1200">
              <a:solidFill>
                <a:schemeClr val="accent3"/>
              </a:solidFill>
              <a:latin typeface="Fira Code"/>
              <a:ea typeface="Fira Code"/>
              <a:cs typeface="Fira Code"/>
              <a:sym typeface="Fira Cod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9"/>
        <p:cNvGrpSpPr/>
        <p:nvPr/>
      </p:nvGrpSpPr>
      <p:grpSpPr>
        <a:xfrm>
          <a:off x="0" y="0"/>
          <a:ext cx="0" cy="0"/>
          <a:chOff x="0" y="0"/>
          <a:chExt cx="0" cy="0"/>
        </a:xfrm>
      </p:grpSpPr>
      <p:sp>
        <p:nvSpPr>
          <p:cNvPr id="980" name="Google Shape;980;p63"/>
          <p:cNvSpPr txBox="1">
            <a:spLocks noGrp="1"/>
          </p:cNvSpPr>
          <p:nvPr>
            <p:ph type="subTitle" idx="1"/>
          </p:nvPr>
        </p:nvSpPr>
        <p:spPr>
          <a:xfrm>
            <a:off x="4616400" y="2222950"/>
            <a:ext cx="3716700" cy="16758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200"/>
              <a:t>Στη συνέχεια, ας δημιουργήσουμε μια μέθοδο που ονομάζεται get_random_position() στο ίδιο αρχείο:</a:t>
            </a:r>
            <a:endParaRPr sz="1200"/>
          </a:p>
          <a:p>
            <a:pPr marL="0" lvl="0" indent="0" algn="l" rtl="0">
              <a:lnSpc>
                <a:spcPct val="100000"/>
              </a:lnSpc>
              <a:spcBef>
                <a:spcPts val="400"/>
              </a:spcBef>
              <a:spcAft>
                <a:spcPts val="0"/>
              </a:spcAft>
              <a:buNone/>
            </a:pPr>
            <a:endParaRPr sz="1200">
              <a:solidFill>
                <a:schemeClr val="lt2"/>
              </a:solidFill>
            </a:endParaRPr>
          </a:p>
          <a:p>
            <a:pPr marL="0" lvl="0" indent="0" algn="l" rtl="0">
              <a:lnSpc>
                <a:spcPct val="100000"/>
              </a:lnSpc>
              <a:spcBef>
                <a:spcPts val="400"/>
              </a:spcBef>
              <a:spcAft>
                <a:spcPts val="0"/>
              </a:spcAft>
              <a:buNone/>
            </a:pPr>
            <a:r>
              <a:rPr lang="el" sz="1200">
                <a:solidFill>
                  <a:schemeClr val="lt2"/>
                </a:solidFill>
              </a:rPr>
              <a:t>def get_random_position(surface):</a:t>
            </a:r>
            <a:endParaRPr sz="1200">
              <a:solidFill>
                <a:schemeClr val="lt2"/>
              </a:solidFill>
            </a:endParaRPr>
          </a:p>
          <a:p>
            <a:pPr marL="0" lvl="0" indent="0" algn="l" rtl="0">
              <a:lnSpc>
                <a:spcPct val="100000"/>
              </a:lnSpc>
              <a:spcBef>
                <a:spcPts val="400"/>
              </a:spcBef>
              <a:spcAft>
                <a:spcPts val="0"/>
              </a:spcAft>
              <a:buNone/>
            </a:pPr>
            <a:r>
              <a:rPr lang="el" sz="1200">
                <a:solidFill>
                  <a:schemeClr val="lt2"/>
                </a:solidFill>
              </a:rPr>
              <a:t>    return Vector2(</a:t>
            </a:r>
            <a:endParaRPr sz="1200">
              <a:solidFill>
                <a:schemeClr val="lt2"/>
              </a:solidFill>
            </a:endParaRPr>
          </a:p>
          <a:p>
            <a:pPr marL="0" lvl="0" indent="0" algn="l" rtl="0">
              <a:lnSpc>
                <a:spcPct val="100000"/>
              </a:lnSpc>
              <a:spcBef>
                <a:spcPts val="400"/>
              </a:spcBef>
              <a:spcAft>
                <a:spcPts val="0"/>
              </a:spcAft>
              <a:buNone/>
            </a:pPr>
            <a:r>
              <a:rPr lang="el" sz="1200">
                <a:solidFill>
                  <a:schemeClr val="lt2"/>
                </a:solidFill>
              </a:rPr>
              <a:t>        random.randrange(surface.get_width()),</a:t>
            </a:r>
            <a:endParaRPr sz="1200">
              <a:solidFill>
                <a:schemeClr val="lt2"/>
              </a:solidFill>
            </a:endParaRPr>
          </a:p>
          <a:p>
            <a:pPr marL="0" lvl="0" indent="0" algn="l" rtl="0">
              <a:lnSpc>
                <a:spcPct val="100000"/>
              </a:lnSpc>
              <a:spcBef>
                <a:spcPts val="400"/>
              </a:spcBef>
              <a:spcAft>
                <a:spcPts val="0"/>
              </a:spcAft>
              <a:buNone/>
            </a:pPr>
            <a:r>
              <a:rPr lang="el" sz="1200">
                <a:solidFill>
                  <a:schemeClr val="lt2"/>
                </a:solidFill>
              </a:rPr>
              <a:t>        random.randrange(surface.get_height()),</a:t>
            </a:r>
            <a:endParaRPr sz="1200">
              <a:solidFill>
                <a:schemeClr val="lt2"/>
              </a:solidFill>
            </a:endParaRPr>
          </a:p>
          <a:p>
            <a:pPr marL="0" lvl="0" indent="0" algn="l" rtl="0">
              <a:lnSpc>
                <a:spcPct val="100000"/>
              </a:lnSpc>
              <a:spcBef>
                <a:spcPts val="400"/>
              </a:spcBef>
              <a:spcAft>
                <a:spcPts val="0"/>
              </a:spcAft>
              <a:buNone/>
            </a:pPr>
            <a:r>
              <a:rPr lang="el" sz="1200">
                <a:solidFill>
                  <a:schemeClr val="lt2"/>
                </a:solidFill>
              </a:rPr>
              <a:t>    )</a:t>
            </a:r>
            <a:endParaRPr sz="1200">
              <a:solidFill>
                <a:schemeClr val="lt2"/>
              </a:solidFill>
            </a:endParaRPr>
          </a:p>
          <a:p>
            <a:pPr marL="0" lvl="0" indent="0" algn="l" rtl="0">
              <a:lnSpc>
                <a:spcPct val="100000"/>
              </a:lnSpc>
              <a:spcBef>
                <a:spcPts val="400"/>
              </a:spcBef>
              <a:spcAft>
                <a:spcPts val="0"/>
              </a:spcAft>
              <a:buNone/>
            </a:pPr>
            <a:endParaRPr sz="1200">
              <a:solidFill>
                <a:schemeClr val="lt2"/>
              </a:solidFill>
            </a:endParaRPr>
          </a:p>
          <a:p>
            <a:pPr marL="0" lvl="0" indent="0" algn="l" rtl="0">
              <a:lnSpc>
                <a:spcPct val="100000"/>
              </a:lnSpc>
              <a:spcBef>
                <a:spcPts val="400"/>
              </a:spcBef>
              <a:spcAft>
                <a:spcPts val="400"/>
              </a:spcAft>
              <a:buNone/>
            </a:pPr>
            <a:endParaRPr sz="1200">
              <a:solidFill>
                <a:schemeClr val="lt2"/>
              </a:solidFill>
            </a:endParaRPr>
          </a:p>
        </p:txBody>
      </p:sp>
      <p:sp>
        <p:nvSpPr>
          <p:cNvPr id="981" name="Google Shape;981;p63"/>
          <p:cNvSpPr txBox="1">
            <a:spLocks noGrp="1"/>
          </p:cNvSpPr>
          <p:nvPr>
            <p:ph type="title"/>
          </p:nvPr>
        </p:nvSpPr>
        <p:spPr>
          <a:xfrm flipH="1">
            <a:off x="986450" y="752750"/>
            <a:ext cx="18744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23.1.15</a:t>
            </a:r>
            <a:r>
              <a:rPr lang="el" sz="5000">
                <a:solidFill>
                  <a:schemeClr val="accent6"/>
                </a:solidFill>
              </a:rPr>
              <a:t>{</a:t>
            </a:r>
            <a:endParaRPr sz="5000">
              <a:solidFill>
                <a:schemeClr val="accent6"/>
              </a:solidFill>
            </a:endParaRPr>
          </a:p>
        </p:txBody>
      </p:sp>
      <p:sp>
        <p:nvSpPr>
          <p:cNvPr id="982" name="Google Shape;982;p63"/>
          <p:cNvSpPr txBox="1">
            <a:spLocks noGrp="1"/>
          </p:cNvSpPr>
          <p:nvPr>
            <p:ph type="title" idx="2"/>
          </p:nvPr>
        </p:nvSpPr>
        <p:spPr>
          <a:xfrm>
            <a:off x="3150250" y="677575"/>
            <a:ext cx="57264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500">
                <a:solidFill>
                  <a:schemeClr val="accent2"/>
                </a:solidFill>
              </a:rPr>
              <a:t>Τυχαιοποίηση </a:t>
            </a:r>
            <a:r>
              <a:rPr lang="el" sz="2500">
                <a:solidFill>
                  <a:schemeClr val="accent3"/>
                </a:solidFill>
              </a:rPr>
              <a:t>της </a:t>
            </a:r>
            <a:r>
              <a:rPr lang="el" sz="2500">
                <a:solidFill>
                  <a:schemeClr val="lt2"/>
                </a:solidFill>
              </a:rPr>
              <a:t>Θέσης</a:t>
            </a:r>
            <a:endParaRPr sz="2500">
              <a:solidFill>
                <a:schemeClr val="lt2"/>
              </a:solidFill>
            </a:endParaRPr>
          </a:p>
        </p:txBody>
      </p:sp>
      <p:sp>
        <p:nvSpPr>
          <p:cNvPr id="983" name="Google Shape;983;p63"/>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984" name="Google Shape;984;p63"/>
          <p:cNvCxnSpPr>
            <a:endCxn id="983"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985" name="Google Shape;985;p63"/>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986" name="Google Shape;986;p63"/>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987" name="Google Shape;987;p63"/>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988" name="Google Shape;988;p63"/>
          <p:cNvSpPr txBox="1"/>
          <p:nvPr/>
        </p:nvSpPr>
        <p:spPr>
          <a:xfrm>
            <a:off x="2254800" y="1359750"/>
            <a:ext cx="2420400" cy="207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l" sz="1200">
                <a:solidFill>
                  <a:schemeClr val="accent3"/>
                </a:solidFill>
                <a:latin typeface="Fira Code"/>
                <a:ea typeface="Fira Code"/>
                <a:cs typeface="Fira Code"/>
                <a:sym typeface="Fira Code"/>
              </a:rPr>
              <a:t>Για να δημιουργήσουμε μια τυχαία θέση, θα πρέπει να προσθέσουμε ορισμένα import στο αρχείο space_rocks/utils.py:</a:t>
            </a:r>
            <a:endParaRPr sz="1200">
              <a:solidFill>
                <a:schemeClr val="accent3"/>
              </a:solidFill>
              <a:latin typeface="Fira Code"/>
              <a:ea typeface="Fira Code"/>
              <a:cs typeface="Fira Code"/>
              <a:sym typeface="Fira Code"/>
            </a:endParaRPr>
          </a:p>
          <a:p>
            <a:pPr marL="0" lvl="0" indent="0" algn="l" rtl="0">
              <a:spcBef>
                <a:spcPts val="0"/>
              </a:spcBef>
              <a:spcAft>
                <a:spcPts val="0"/>
              </a:spcAft>
              <a:buNone/>
            </a:pPr>
            <a:endParaRPr sz="1200">
              <a:solidFill>
                <a:schemeClr val="accent3"/>
              </a:solidFill>
              <a:latin typeface="Fira Code"/>
              <a:ea typeface="Fira Code"/>
              <a:cs typeface="Fira Code"/>
              <a:sym typeface="Fira Code"/>
            </a:endParaRPr>
          </a:p>
          <a:p>
            <a:pPr marL="0" lvl="0" indent="0" algn="l" rtl="0">
              <a:spcBef>
                <a:spcPts val="0"/>
              </a:spcBef>
              <a:spcAft>
                <a:spcPts val="0"/>
              </a:spcAft>
              <a:buNone/>
            </a:pPr>
            <a:r>
              <a:rPr lang="el" sz="1200">
                <a:solidFill>
                  <a:schemeClr val="lt2"/>
                </a:solidFill>
                <a:latin typeface="Fira Code"/>
                <a:ea typeface="Fira Code"/>
                <a:cs typeface="Fira Code"/>
                <a:sym typeface="Fira Code"/>
              </a:rPr>
              <a:t>import random</a:t>
            </a:r>
            <a:endParaRPr sz="1200">
              <a:solidFill>
                <a:schemeClr val="lt2"/>
              </a:solidFill>
              <a:latin typeface="Fira Code"/>
              <a:ea typeface="Fira Code"/>
              <a:cs typeface="Fira Code"/>
              <a:sym typeface="Fira Code"/>
            </a:endParaRPr>
          </a:p>
          <a:p>
            <a:pPr marL="0" lvl="0" indent="0" algn="l" rtl="0">
              <a:spcBef>
                <a:spcPts val="0"/>
              </a:spcBef>
              <a:spcAft>
                <a:spcPts val="0"/>
              </a:spcAft>
              <a:buNone/>
            </a:pPr>
            <a:endParaRPr sz="1200">
              <a:solidFill>
                <a:schemeClr val="lt2"/>
              </a:solidFill>
              <a:latin typeface="Fira Code"/>
              <a:ea typeface="Fira Code"/>
              <a:cs typeface="Fira Code"/>
              <a:sym typeface="Fira Code"/>
            </a:endParaRPr>
          </a:p>
          <a:p>
            <a:pPr marL="0" lvl="0" indent="0" algn="l" rtl="0">
              <a:spcBef>
                <a:spcPts val="0"/>
              </a:spcBef>
              <a:spcAft>
                <a:spcPts val="0"/>
              </a:spcAft>
              <a:buNone/>
            </a:pPr>
            <a:r>
              <a:rPr lang="el" sz="1200">
                <a:solidFill>
                  <a:schemeClr val="lt2"/>
                </a:solidFill>
                <a:latin typeface="Fira Code"/>
                <a:ea typeface="Fira Code"/>
                <a:cs typeface="Fira Code"/>
                <a:sym typeface="Fira Code"/>
              </a:rPr>
              <a:t>from pygame.image import load</a:t>
            </a:r>
            <a:endParaRPr sz="1200">
              <a:solidFill>
                <a:schemeClr val="lt2"/>
              </a:solidFill>
              <a:latin typeface="Fira Code"/>
              <a:ea typeface="Fira Code"/>
              <a:cs typeface="Fira Code"/>
              <a:sym typeface="Fira Code"/>
            </a:endParaRPr>
          </a:p>
          <a:p>
            <a:pPr marL="0" lvl="0" indent="0" algn="l" rtl="0">
              <a:spcBef>
                <a:spcPts val="0"/>
              </a:spcBef>
              <a:spcAft>
                <a:spcPts val="0"/>
              </a:spcAft>
              <a:buNone/>
            </a:pPr>
            <a:r>
              <a:rPr lang="el" sz="1200">
                <a:solidFill>
                  <a:schemeClr val="lt2"/>
                </a:solidFill>
                <a:latin typeface="Fira Code"/>
                <a:ea typeface="Fira Code"/>
                <a:cs typeface="Fira Code"/>
                <a:sym typeface="Fira Code"/>
              </a:rPr>
              <a:t>from pygame.math import Vector2</a:t>
            </a:r>
            <a:endParaRPr sz="1200">
              <a:solidFill>
                <a:schemeClr val="lt2"/>
              </a:solidFill>
              <a:latin typeface="Fira Code"/>
              <a:ea typeface="Fira Code"/>
              <a:cs typeface="Fira Code"/>
              <a:sym typeface="Fira Code"/>
            </a:endParaRPr>
          </a:p>
          <a:p>
            <a:pPr marL="0" lvl="0" indent="0" algn="l" rtl="0">
              <a:spcBef>
                <a:spcPts val="0"/>
              </a:spcBef>
              <a:spcAft>
                <a:spcPts val="0"/>
              </a:spcAft>
              <a:buNone/>
            </a:pPr>
            <a:endParaRPr sz="1200">
              <a:solidFill>
                <a:schemeClr val="accent3"/>
              </a:solidFill>
              <a:latin typeface="Fira Code"/>
              <a:ea typeface="Fira Code"/>
              <a:cs typeface="Fira Code"/>
              <a:sym typeface="Fira Code"/>
            </a:endParaRPr>
          </a:p>
          <a:p>
            <a:pPr marL="0" lvl="0" indent="0" algn="l" rtl="0">
              <a:spcBef>
                <a:spcPts val="0"/>
              </a:spcBef>
              <a:spcAft>
                <a:spcPts val="0"/>
              </a:spcAft>
              <a:buNone/>
            </a:pPr>
            <a:endParaRPr sz="1200">
              <a:solidFill>
                <a:schemeClr val="accent3"/>
              </a:solidFill>
              <a:latin typeface="Fira Code"/>
              <a:ea typeface="Fira Code"/>
              <a:cs typeface="Fira Code"/>
              <a:sym typeface="Fira Cod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64"/>
          <p:cNvSpPr txBox="1">
            <a:spLocks noGrp="1"/>
          </p:cNvSpPr>
          <p:nvPr>
            <p:ph type="subTitle" idx="1"/>
          </p:nvPr>
        </p:nvSpPr>
        <p:spPr>
          <a:xfrm>
            <a:off x="4616400" y="2222950"/>
            <a:ext cx="3716700" cy="16758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400"/>
              <a:t>&lt;</a:t>
            </a:r>
            <a:endParaRPr sz="1400"/>
          </a:p>
          <a:p>
            <a:pPr marL="0" lvl="0" indent="0" algn="l" rtl="0">
              <a:lnSpc>
                <a:spcPct val="100000"/>
              </a:lnSpc>
              <a:spcBef>
                <a:spcPts val="400"/>
              </a:spcBef>
              <a:spcAft>
                <a:spcPts val="0"/>
              </a:spcAft>
              <a:buNone/>
            </a:pPr>
            <a:r>
              <a:rPr lang="el" sz="1400">
                <a:solidFill>
                  <a:schemeClr val="lt2"/>
                </a:solidFill>
              </a:rPr>
              <a:t>def get_random_velocity(min_speed, max_speed):</a:t>
            </a:r>
            <a:endParaRPr sz="1400">
              <a:solidFill>
                <a:schemeClr val="lt2"/>
              </a:solidFill>
            </a:endParaRPr>
          </a:p>
          <a:p>
            <a:pPr marL="0" lvl="0" indent="0" algn="l" rtl="0">
              <a:lnSpc>
                <a:spcPct val="100000"/>
              </a:lnSpc>
              <a:spcBef>
                <a:spcPts val="400"/>
              </a:spcBef>
              <a:spcAft>
                <a:spcPts val="0"/>
              </a:spcAft>
              <a:buNone/>
            </a:pPr>
            <a:r>
              <a:rPr lang="el" sz="1400">
                <a:solidFill>
                  <a:schemeClr val="lt2"/>
                </a:solidFill>
              </a:rPr>
              <a:t>    speed = random.randint(min_speed, max_speed)</a:t>
            </a:r>
            <a:endParaRPr sz="1400">
              <a:solidFill>
                <a:schemeClr val="lt2"/>
              </a:solidFill>
            </a:endParaRPr>
          </a:p>
          <a:p>
            <a:pPr marL="0" lvl="0" indent="0" algn="l" rtl="0">
              <a:lnSpc>
                <a:spcPct val="100000"/>
              </a:lnSpc>
              <a:spcBef>
                <a:spcPts val="400"/>
              </a:spcBef>
              <a:spcAft>
                <a:spcPts val="0"/>
              </a:spcAft>
              <a:buNone/>
            </a:pPr>
            <a:r>
              <a:rPr lang="el" sz="1400">
                <a:solidFill>
                  <a:schemeClr val="lt2"/>
                </a:solidFill>
              </a:rPr>
              <a:t>    angle = random.randrange(0, 360)</a:t>
            </a:r>
            <a:endParaRPr sz="1400">
              <a:solidFill>
                <a:schemeClr val="lt2"/>
              </a:solidFill>
            </a:endParaRPr>
          </a:p>
          <a:p>
            <a:pPr marL="0" lvl="0" indent="0" algn="l" rtl="0">
              <a:lnSpc>
                <a:spcPct val="100000"/>
              </a:lnSpc>
              <a:spcBef>
                <a:spcPts val="400"/>
              </a:spcBef>
              <a:spcAft>
                <a:spcPts val="0"/>
              </a:spcAft>
              <a:buNone/>
            </a:pPr>
            <a:r>
              <a:rPr lang="el" sz="1400">
                <a:solidFill>
                  <a:schemeClr val="lt2"/>
                </a:solidFill>
              </a:rPr>
              <a:t>    return Vector2(speed, 0).rotate(angle)</a:t>
            </a:r>
            <a:endParaRPr sz="1400">
              <a:solidFill>
                <a:schemeClr val="lt2"/>
              </a:solidFill>
            </a:endParaRPr>
          </a:p>
          <a:p>
            <a:pPr marL="0" lvl="0" indent="0" algn="l" rtl="0">
              <a:lnSpc>
                <a:spcPct val="100000"/>
              </a:lnSpc>
              <a:spcBef>
                <a:spcPts val="400"/>
              </a:spcBef>
              <a:spcAft>
                <a:spcPts val="400"/>
              </a:spcAft>
              <a:buNone/>
            </a:pPr>
            <a:r>
              <a:rPr lang="el" sz="1400"/>
              <a:t>&gt;</a:t>
            </a:r>
            <a:endParaRPr sz="1400"/>
          </a:p>
        </p:txBody>
      </p:sp>
      <p:sp>
        <p:nvSpPr>
          <p:cNvPr id="994" name="Google Shape;994;p64"/>
          <p:cNvSpPr txBox="1">
            <a:spLocks noGrp="1"/>
          </p:cNvSpPr>
          <p:nvPr>
            <p:ph type="title"/>
          </p:nvPr>
        </p:nvSpPr>
        <p:spPr>
          <a:xfrm flipH="1">
            <a:off x="986450" y="752750"/>
            <a:ext cx="18744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23.1.16</a:t>
            </a:r>
            <a:r>
              <a:rPr lang="el" sz="5000">
                <a:solidFill>
                  <a:schemeClr val="accent6"/>
                </a:solidFill>
              </a:rPr>
              <a:t>{</a:t>
            </a:r>
            <a:endParaRPr sz="5000">
              <a:solidFill>
                <a:schemeClr val="accent6"/>
              </a:solidFill>
            </a:endParaRPr>
          </a:p>
        </p:txBody>
      </p:sp>
      <p:sp>
        <p:nvSpPr>
          <p:cNvPr id="995" name="Google Shape;995;p64"/>
          <p:cNvSpPr txBox="1">
            <a:spLocks noGrp="1"/>
          </p:cNvSpPr>
          <p:nvPr>
            <p:ph type="title" idx="2"/>
          </p:nvPr>
        </p:nvSpPr>
        <p:spPr>
          <a:xfrm>
            <a:off x="3150250" y="677575"/>
            <a:ext cx="57264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500">
                <a:solidFill>
                  <a:schemeClr val="accent2"/>
                </a:solidFill>
              </a:rPr>
              <a:t>Μετακίνηση </a:t>
            </a:r>
            <a:r>
              <a:rPr lang="el" sz="2500">
                <a:solidFill>
                  <a:schemeClr val="accent3"/>
                </a:solidFill>
              </a:rPr>
              <a:t>των </a:t>
            </a:r>
            <a:r>
              <a:rPr lang="el" sz="2500">
                <a:solidFill>
                  <a:schemeClr val="lt2"/>
                </a:solidFill>
              </a:rPr>
              <a:t>αστεροειδών</a:t>
            </a:r>
            <a:endParaRPr sz="2500">
              <a:solidFill>
                <a:schemeClr val="lt2"/>
              </a:solidFill>
            </a:endParaRPr>
          </a:p>
        </p:txBody>
      </p:sp>
      <p:sp>
        <p:nvSpPr>
          <p:cNvPr id="996" name="Google Shape;996;p64"/>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997" name="Google Shape;997;p64"/>
          <p:cNvCxnSpPr>
            <a:endCxn id="996"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998" name="Google Shape;998;p6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999" name="Google Shape;999;p64"/>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000" name="Google Shape;1000;p64"/>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1001" name="Google Shape;1001;p64"/>
          <p:cNvSpPr txBox="1"/>
          <p:nvPr/>
        </p:nvSpPr>
        <p:spPr>
          <a:xfrm>
            <a:off x="2254800" y="1359750"/>
            <a:ext cx="2210400" cy="167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l" sz="1300">
                <a:solidFill>
                  <a:schemeClr val="accent3"/>
                </a:solidFill>
                <a:latin typeface="Fira Code"/>
                <a:ea typeface="Fira Code"/>
                <a:cs typeface="Fira Code"/>
                <a:sym typeface="Fira Code"/>
              </a:rPr>
              <a:t>Προς το παρόν, το πρόγραμμά μας δείχνει έξι αστεροειδείς σε τυχαίες θέσεις και είμαστε έτοιμοι να εμπλουτίσουμε λίγο τα πράγματα μετακινώντας τους! </a:t>
            </a:r>
            <a:endParaRPr sz="1300">
              <a:solidFill>
                <a:schemeClr val="accent3"/>
              </a:solidFill>
              <a:latin typeface="Fira Code"/>
              <a:ea typeface="Fira Code"/>
              <a:cs typeface="Fira Code"/>
              <a:sym typeface="Fira Cod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65"/>
          <p:cNvSpPr txBox="1">
            <a:spLocks noGrp="1"/>
          </p:cNvSpPr>
          <p:nvPr>
            <p:ph type="title"/>
          </p:nvPr>
        </p:nvSpPr>
        <p:spPr>
          <a:xfrm flipH="1">
            <a:off x="986450" y="752750"/>
            <a:ext cx="18744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23.1.17</a:t>
            </a:r>
            <a:r>
              <a:rPr lang="el" sz="5000">
                <a:solidFill>
                  <a:schemeClr val="accent6"/>
                </a:solidFill>
              </a:rPr>
              <a:t>{</a:t>
            </a:r>
            <a:endParaRPr sz="5000">
              <a:solidFill>
                <a:schemeClr val="accent6"/>
              </a:solidFill>
            </a:endParaRPr>
          </a:p>
        </p:txBody>
      </p:sp>
      <p:sp>
        <p:nvSpPr>
          <p:cNvPr id="1007" name="Google Shape;1007;p65"/>
          <p:cNvSpPr txBox="1">
            <a:spLocks noGrp="1"/>
          </p:cNvSpPr>
          <p:nvPr>
            <p:ph type="title" idx="2"/>
          </p:nvPr>
        </p:nvSpPr>
        <p:spPr>
          <a:xfrm>
            <a:off x="3150250" y="677575"/>
            <a:ext cx="54234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600">
                <a:solidFill>
                  <a:schemeClr val="accent2"/>
                </a:solidFill>
              </a:rPr>
              <a:t>Σύγκρουση </a:t>
            </a:r>
            <a:r>
              <a:rPr lang="el" sz="2600">
                <a:solidFill>
                  <a:schemeClr val="accent3"/>
                </a:solidFill>
              </a:rPr>
              <a:t>με το</a:t>
            </a:r>
            <a:r>
              <a:rPr lang="el" sz="2600">
                <a:solidFill>
                  <a:schemeClr val="accent2"/>
                </a:solidFill>
              </a:rPr>
              <a:t> </a:t>
            </a:r>
            <a:r>
              <a:rPr lang="el" sz="2600">
                <a:solidFill>
                  <a:schemeClr val="lt2"/>
                </a:solidFill>
              </a:rPr>
              <a:t>Διαστημόπλοιο</a:t>
            </a:r>
            <a:endParaRPr sz="2600">
              <a:solidFill>
                <a:schemeClr val="lt2"/>
              </a:solidFill>
            </a:endParaRPr>
          </a:p>
        </p:txBody>
      </p:sp>
      <p:sp>
        <p:nvSpPr>
          <p:cNvPr id="1008" name="Google Shape;1008;p65"/>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009" name="Google Shape;1009;p65"/>
          <p:cNvCxnSpPr>
            <a:endCxn id="1008"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1010" name="Google Shape;1010;p65"/>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1011" name="Google Shape;1011;p65"/>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012" name="Google Shape;1012;p65"/>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1013" name="Google Shape;1013;p65"/>
          <p:cNvSpPr txBox="1">
            <a:spLocks noGrp="1"/>
          </p:cNvSpPr>
          <p:nvPr>
            <p:ph type="subTitle" idx="1"/>
          </p:nvPr>
        </p:nvSpPr>
        <p:spPr>
          <a:xfrm>
            <a:off x="2103650" y="1434275"/>
            <a:ext cx="6345300" cy="9009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400"/>
              </a:spcAft>
              <a:buNone/>
            </a:pPr>
            <a:r>
              <a:rPr lang="el" sz="1300"/>
              <a:t>Ένα πολύ σημαντικό μέρος αυτού του παιχνιδιού είναι η πιθανότητα να καταστραφεί το διαστημόπλοιό μας από τη σύγκρουση με έναν αστεροειδή. </a:t>
            </a:r>
            <a:endParaRPr sz="1300"/>
          </a:p>
        </p:txBody>
      </p:sp>
      <p:sp>
        <p:nvSpPr>
          <p:cNvPr id="1014" name="Google Shape;1014;p65"/>
          <p:cNvSpPr txBox="1">
            <a:spLocks noGrp="1"/>
          </p:cNvSpPr>
          <p:nvPr>
            <p:ph type="subTitle" idx="1"/>
          </p:nvPr>
        </p:nvSpPr>
        <p:spPr>
          <a:xfrm>
            <a:off x="3192850" y="3260450"/>
            <a:ext cx="5338200" cy="9009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200">
                <a:solidFill>
                  <a:schemeClr val="lt2"/>
                </a:solidFill>
              </a:rPr>
              <a:t>def _process_game_logic(self):</a:t>
            </a:r>
            <a:endParaRPr sz="1200">
              <a:solidFill>
                <a:schemeClr val="lt2"/>
              </a:solidFill>
            </a:endParaRPr>
          </a:p>
          <a:p>
            <a:pPr marL="0" lvl="0" indent="0" algn="l" rtl="0">
              <a:lnSpc>
                <a:spcPct val="100000"/>
              </a:lnSpc>
              <a:spcBef>
                <a:spcPts val="400"/>
              </a:spcBef>
              <a:spcAft>
                <a:spcPts val="0"/>
              </a:spcAft>
              <a:buNone/>
            </a:pPr>
            <a:r>
              <a:rPr lang="el" sz="1200">
                <a:solidFill>
                  <a:schemeClr val="lt2"/>
                </a:solidFill>
              </a:rPr>
              <a:t>    for game_object in self._get_game_objects():</a:t>
            </a:r>
            <a:endParaRPr sz="1200">
              <a:solidFill>
                <a:schemeClr val="lt2"/>
              </a:solidFill>
            </a:endParaRPr>
          </a:p>
          <a:p>
            <a:pPr marL="0" lvl="0" indent="0" algn="l" rtl="0">
              <a:lnSpc>
                <a:spcPct val="100000"/>
              </a:lnSpc>
              <a:spcBef>
                <a:spcPts val="400"/>
              </a:spcBef>
              <a:spcAft>
                <a:spcPts val="0"/>
              </a:spcAft>
              <a:buNone/>
            </a:pPr>
            <a:r>
              <a:rPr lang="el" sz="1200">
                <a:solidFill>
                  <a:schemeClr val="lt2"/>
                </a:solidFill>
              </a:rPr>
              <a:t>        game_object.move(self.screen)</a:t>
            </a:r>
            <a:endParaRPr sz="1200">
              <a:solidFill>
                <a:schemeClr val="lt2"/>
              </a:solidFill>
            </a:endParaRPr>
          </a:p>
          <a:p>
            <a:pPr marL="0" lvl="0" indent="0" algn="l" rtl="0">
              <a:lnSpc>
                <a:spcPct val="100000"/>
              </a:lnSpc>
              <a:spcBef>
                <a:spcPts val="400"/>
              </a:spcBef>
              <a:spcAft>
                <a:spcPts val="0"/>
              </a:spcAft>
              <a:buNone/>
            </a:pPr>
            <a:endParaRPr sz="1200">
              <a:solidFill>
                <a:schemeClr val="lt2"/>
              </a:solidFill>
            </a:endParaRPr>
          </a:p>
          <a:p>
            <a:pPr marL="0" lvl="0" indent="0" algn="l" rtl="0">
              <a:lnSpc>
                <a:spcPct val="100000"/>
              </a:lnSpc>
              <a:spcBef>
                <a:spcPts val="400"/>
              </a:spcBef>
              <a:spcAft>
                <a:spcPts val="0"/>
              </a:spcAft>
              <a:buNone/>
            </a:pPr>
            <a:r>
              <a:rPr lang="el" sz="1200">
                <a:solidFill>
                  <a:schemeClr val="lt2"/>
                </a:solidFill>
              </a:rPr>
              <a:t>    if self.spaceship:</a:t>
            </a:r>
            <a:endParaRPr sz="1200">
              <a:solidFill>
                <a:schemeClr val="lt2"/>
              </a:solidFill>
            </a:endParaRPr>
          </a:p>
          <a:p>
            <a:pPr marL="0" lvl="0" indent="0" algn="l" rtl="0">
              <a:lnSpc>
                <a:spcPct val="100000"/>
              </a:lnSpc>
              <a:spcBef>
                <a:spcPts val="400"/>
              </a:spcBef>
              <a:spcAft>
                <a:spcPts val="0"/>
              </a:spcAft>
              <a:buNone/>
            </a:pPr>
            <a:r>
              <a:rPr lang="el" sz="1200">
                <a:solidFill>
                  <a:schemeClr val="lt2"/>
                </a:solidFill>
              </a:rPr>
              <a:t>        for asteroid in self.asteroids:</a:t>
            </a:r>
            <a:endParaRPr sz="1200">
              <a:solidFill>
                <a:schemeClr val="lt2"/>
              </a:solidFill>
            </a:endParaRPr>
          </a:p>
          <a:p>
            <a:pPr marL="0" lvl="0" indent="0" algn="l" rtl="0">
              <a:lnSpc>
                <a:spcPct val="100000"/>
              </a:lnSpc>
              <a:spcBef>
                <a:spcPts val="400"/>
              </a:spcBef>
              <a:spcAft>
                <a:spcPts val="0"/>
              </a:spcAft>
              <a:buNone/>
            </a:pPr>
            <a:r>
              <a:rPr lang="el" sz="1200">
                <a:solidFill>
                  <a:schemeClr val="lt2"/>
                </a:solidFill>
              </a:rPr>
              <a:t>            if asteroid.collides_with(self.spaceship):</a:t>
            </a:r>
            <a:endParaRPr sz="1200">
              <a:solidFill>
                <a:schemeClr val="lt2"/>
              </a:solidFill>
            </a:endParaRPr>
          </a:p>
          <a:p>
            <a:pPr marL="0" lvl="0" indent="0" algn="l" rtl="0">
              <a:lnSpc>
                <a:spcPct val="100000"/>
              </a:lnSpc>
              <a:spcBef>
                <a:spcPts val="400"/>
              </a:spcBef>
              <a:spcAft>
                <a:spcPts val="0"/>
              </a:spcAft>
              <a:buNone/>
            </a:pPr>
            <a:r>
              <a:rPr lang="el" sz="1200">
                <a:solidFill>
                  <a:schemeClr val="lt2"/>
                </a:solidFill>
              </a:rPr>
              <a:t>                self.spaceship = None</a:t>
            </a:r>
            <a:endParaRPr sz="1200">
              <a:solidFill>
                <a:schemeClr val="lt2"/>
              </a:solidFill>
            </a:endParaRPr>
          </a:p>
          <a:p>
            <a:pPr marL="0" lvl="0" indent="0" algn="l" rtl="0">
              <a:lnSpc>
                <a:spcPct val="100000"/>
              </a:lnSpc>
              <a:spcBef>
                <a:spcPts val="400"/>
              </a:spcBef>
              <a:spcAft>
                <a:spcPts val="0"/>
              </a:spcAft>
              <a:buNone/>
            </a:pPr>
            <a:r>
              <a:rPr lang="el" sz="1200">
                <a:solidFill>
                  <a:schemeClr val="lt2"/>
                </a:solidFill>
              </a:rPr>
              <a:t>                break</a:t>
            </a:r>
            <a:endParaRPr sz="1200">
              <a:solidFill>
                <a:schemeClr val="lt2"/>
              </a:solidFill>
            </a:endParaRPr>
          </a:p>
          <a:p>
            <a:pPr marL="0" lvl="0" indent="0" algn="l" rtl="0">
              <a:lnSpc>
                <a:spcPct val="100000"/>
              </a:lnSpc>
              <a:spcBef>
                <a:spcPts val="400"/>
              </a:spcBef>
              <a:spcAft>
                <a:spcPts val="0"/>
              </a:spcAft>
              <a:buNone/>
            </a:pPr>
            <a:endParaRPr sz="1200">
              <a:solidFill>
                <a:schemeClr val="lt2"/>
              </a:solidFill>
            </a:endParaRPr>
          </a:p>
          <a:p>
            <a:pPr marL="0" lvl="0" indent="0" algn="l" rtl="0">
              <a:lnSpc>
                <a:spcPct val="100000"/>
              </a:lnSpc>
              <a:spcBef>
                <a:spcPts val="400"/>
              </a:spcBef>
              <a:spcAft>
                <a:spcPts val="400"/>
              </a:spcAft>
              <a:buNone/>
            </a:pPr>
            <a:endParaRPr sz="1200">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66"/>
          <p:cNvSpPr txBox="1">
            <a:spLocks noGrp="1"/>
          </p:cNvSpPr>
          <p:nvPr>
            <p:ph type="title"/>
          </p:nvPr>
        </p:nvSpPr>
        <p:spPr>
          <a:xfrm flipH="1">
            <a:off x="986450" y="752750"/>
            <a:ext cx="18744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23.1.18</a:t>
            </a:r>
            <a:r>
              <a:rPr lang="el" sz="5000">
                <a:solidFill>
                  <a:schemeClr val="accent6"/>
                </a:solidFill>
              </a:rPr>
              <a:t>{</a:t>
            </a:r>
            <a:endParaRPr sz="5000">
              <a:solidFill>
                <a:schemeClr val="accent6"/>
              </a:solidFill>
            </a:endParaRPr>
          </a:p>
        </p:txBody>
      </p:sp>
      <p:sp>
        <p:nvSpPr>
          <p:cNvPr id="1020" name="Google Shape;1020;p66"/>
          <p:cNvSpPr txBox="1">
            <a:spLocks noGrp="1"/>
          </p:cNvSpPr>
          <p:nvPr>
            <p:ph type="title" idx="2"/>
          </p:nvPr>
        </p:nvSpPr>
        <p:spPr>
          <a:xfrm>
            <a:off x="3150250" y="677575"/>
            <a:ext cx="54234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600">
                <a:solidFill>
                  <a:schemeClr val="accent2"/>
                </a:solidFill>
              </a:rPr>
              <a:t>Σφαίρες</a:t>
            </a:r>
            <a:endParaRPr sz="2600">
              <a:solidFill>
                <a:schemeClr val="lt2"/>
              </a:solidFill>
            </a:endParaRPr>
          </a:p>
        </p:txBody>
      </p:sp>
      <p:sp>
        <p:nvSpPr>
          <p:cNvPr id="1021" name="Google Shape;1021;p66"/>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022" name="Google Shape;1022;p66"/>
          <p:cNvCxnSpPr>
            <a:endCxn id="1021"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1023" name="Google Shape;1023;p66"/>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1024" name="Google Shape;1024;p66"/>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025" name="Google Shape;1025;p66"/>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1026" name="Google Shape;1026;p66"/>
          <p:cNvSpPr txBox="1">
            <a:spLocks noGrp="1"/>
          </p:cNvSpPr>
          <p:nvPr>
            <p:ph type="subTitle" idx="1"/>
          </p:nvPr>
        </p:nvSpPr>
        <p:spPr>
          <a:xfrm>
            <a:off x="2103650" y="1670850"/>
            <a:ext cx="6345300" cy="9009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400"/>
              </a:spcAft>
              <a:buNone/>
            </a:pPr>
            <a:r>
              <a:rPr lang="el" sz="1200"/>
              <a:t>Σε αυτό το σημείο, έχουμε μερικούς τυχαία τοποθετημένους και κινούμενους αστεροειδείς και ένα διαστημόπλοιο που μπορεί να κινηθεί και να τους αποφύγει. Στο τέλος αυτού του βήματος, το διαστημόπλοιό μας θα μπορεί επίσης να αμυνθεί εκτοξεύοντας σφαίρες.</a:t>
            </a:r>
            <a:endParaRPr sz="1200"/>
          </a:p>
        </p:txBody>
      </p:sp>
      <p:sp>
        <p:nvSpPr>
          <p:cNvPr id="1027" name="Google Shape;1027;p66"/>
          <p:cNvSpPr txBox="1">
            <a:spLocks noGrp="1"/>
          </p:cNvSpPr>
          <p:nvPr>
            <p:ph type="subTitle" idx="1"/>
          </p:nvPr>
        </p:nvSpPr>
        <p:spPr>
          <a:xfrm>
            <a:off x="3192850" y="3260450"/>
            <a:ext cx="5338200" cy="9009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300"/>
              <a:t>&lt;</a:t>
            </a:r>
            <a:endParaRPr sz="1300"/>
          </a:p>
          <a:p>
            <a:pPr marL="0" lvl="0" indent="0" algn="l" rtl="0">
              <a:lnSpc>
                <a:spcPct val="100000"/>
              </a:lnSpc>
              <a:spcBef>
                <a:spcPts val="400"/>
              </a:spcBef>
              <a:spcAft>
                <a:spcPts val="0"/>
              </a:spcAft>
              <a:buNone/>
            </a:pPr>
            <a:r>
              <a:rPr lang="el" sz="1300">
                <a:solidFill>
                  <a:schemeClr val="lt2"/>
                </a:solidFill>
              </a:rPr>
              <a:t>class Bullet(GameObject):</a:t>
            </a:r>
            <a:endParaRPr sz="1300">
              <a:solidFill>
                <a:schemeClr val="lt2"/>
              </a:solidFill>
            </a:endParaRPr>
          </a:p>
          <a:p>
            <a:pPr marL="0" lvl="0" indent="0" algn="l" rtl="0">
              <a:lnSpc>
                <a:spcPct val="100000"/>
              </a:lnSpc>
              <a:spcBef>
                <a:spcPts val="400"/>
              </a:spcBef>
              <a:spcAft>
                <a:spcPts val="0"/>
              </a:spcAft>
              <a:buNone/>
            </a:pPr>
            <a:r>
              <a:rPr lang="el" sz="1300">
                <a:solidFill>
                  <a:schemeClr val="lt2"/>
                </a:solidFill>
              </a:rPr>
              <a:t>    def __init__(self, position, velocity):</a:t>
            </a:r>
            <a:endParaRPr sz="1300">
              <a:solidFill>
                <a:schemeClr val="lt2"/>
              </a:solidFill>
            </a:endParaRPr>
          </a:p>
          <a:p>
            <a:pPr marL="0" lvl="0" indent="0" algn="l" rtl="0">
              <a:lnSpc>
                <a:spcPct val="100000"/>
              </a:lnSpc>
              <a:spcBef>
                <a:spcPts val="400"/>
              </a:spcBef>
              <a:spcAft>
                <a:spcPts val="0"/>
              </a:spcAft>
              <a:buNone/>
            </a:pPr>
            <a:r>
              <a:rPr lang="el" sz="1300">
                <a:solidFill>
                  <a:schemeClr val="lt2"/>
                </a:solidFill>
              </a:rPr>
              <a:t>        super().__init__(position, load_sprite("bullet"), velocity)</a:t>
            </a:r>
            <a:endParaRPr sz="1300">
              <a:solidFill>
                <a:schemeClr val="lt2"/>
              </a:solidFill>
            </a:endParaRPr>
          </a:p>
          <a:p>
            <a:pPr marL="0" lvl="0" indent="0" algn="l" rtl="0">
              <a:lnSpc>
                <a:spcPct val="100000"/>
              </a:lnSpc>
              <a:spcBef>
                <a:spcPts val="400"/>
              </a:spcBef>
              <a:spcAft>
                <a:spcPts val="0"/>
              </a:spcAft>
              <a:buNone/>
            </a:pPr>
            <a:r>
              <a:rPr lang="el" sz="1300"/>
              <a:t>&gt;</a:t>
            </a:r>
            <a:endParaRPr sz="1300"/>
          </a:p>
          <a:p>
            <a:pPr marL="0" lvl="0" indent="0" algn="l" rtl="0">
              <a:lnSpc>
                <a:spcPct val="100000"/>
              </a:lnSpc>
              <a:spcBef>
                <a:spcPts val="400"/>
              </a:spcBef>
              <a:spcAft>
                <a:spcPts val="400"/>
              </a:spcAft>
              <a:buNone/>
            </a:pPr>
            <a:endParaRPr sz="1300">
              <a:solidFill>
                <a:schemeClr val="l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1"/>
        <p:cNvGrpSpPr/>
        <p:nvPr/>
      </p:nvGrpSpPr>
      <p:grpSpPr>
        <a:xfrm>
          <a:off x="0" y="0"/>
          <a:ext cx="0" cy="0"/>
          <a:chOff x="0" y="0"/>
          <a:chExt cx="0" cy="0"/>
        </a:xfrm>
      </p:grpSpPr>
      <p:sp>
        <p:nvSpPr>
          <p:cNvPr id="1032" name="Google Shape;1032;p67"/>
          <p:cNvSpPr txBox="1">
            <a:spLocks noGrp="1"/>
          </p:cNvSpPr>
          <p:nvPr>
            <p:ph type="title"/>
          </p:nvPr>
        </p:nvSpPr>
        <p:spPr>
          <a:xfrm flipH="1">
            <a:off x="986450" y="752750"/>
            <a:ext cx="18744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23.1.19</a:t>
            </a:r>
            <a:r>
              <a:rPr lang="el" sz="5000">
                <a:solidFill>
                  <a:schemeClr val="accent6"/>
                </a:solidFill>
              </a:rPr>
              <a:t>{</a:t>
            </a:r>
            <a:endParaRPr sz="5000">
              <a:solidFill>
                <a:schemeClr val="accent6"/>
              </a:solidFill>
            </a:endParaRPr>
          </a:p>
        </p:txBody>
      </p:sp>
      <p:sp>
        <p:nvSpPr>
          <p:cNvPr id="1033" name="Google Shape;1033;p67"/>
          <p:cNvSpPr txBox="1">
            <a:spLocks noGrp="1"/>
          </p:cNvSpPr>
          <p:nvPr>
            <p:ph type="title" idx="2"/>
          </p:nvPr>
        </p:nvSpPr>
        <p:spPr>
          <a:xfrm>
            <a:off x="3150250" y="677575"/>
            <a:ext cx="54234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600">
                <a:solidFill>
                  <a:schemeClr val="accent2"/>
                </a:solidFill>
              </a:rPr>
              <a:t>Συγκρατώντας τις </a:t>
            </a:r>
            <a:r>
              <a:rPr lang="el" sz="2600">
                <a:solidFill>
                  <a:schemeClr val="accent3"/>
                </a:solidFill>
              </a:rPr>
              <a:t>σφαίρες </a:t>
            </a:r>
            <a:r>
              <a:rPr lang="el" sz="2600">
                <a:solidFill>
                  <a:schemeClr val="lt2"/>
                </a:solidFill>
              </a:rPr>
              <a:t>στην οθόνη</a:t>
            </a:r>
            <a:endParaRPr sz="2600">
              <a:solidFill>
                <a:schemeClr val="lt2"/>
              </a:solidFill>
            </a:endParaRPr>
          </a:p>
        </p:txBody>
      </p:sp>
      <p:sp>
        <p:nvSpPr>
          <p:cNvPr id="1034" name="Google Shape;1034;p67"/>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035" name="Google Shape;1035;p67"/>
          <p:cNvCxnSpPr>
            <a:endCxn id="1034"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1036" name="Google Shape;1036;p67"/>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1037" name="Google Shape;1037;p67"/>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038" name="Google Shape;1038;p67"/>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1039" name="Google Shape;1039;p67"/>
          <p:cNvSpPr txBox="1">
            <a:spLocks noGrp="1"/>
          </p:cNvSpPr>
          <p:nvPr>
            <p:ph type="subTitle" idx="1"/>
          </p:nvPr>
        </p:nvSpPr>
        <p:spPr>
          <a:xfrm>
            <a:off x="2103650" y="1670850"/>
            <a:ext cx="6345300" cy="9009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400"/>
              </a:spcAft>
              <a:buNone/>
            </a:pPr>
            <a:r>
              <a:rPr lang="el" sz="1200"/>
              <a:t>Προς το παρόν, όλα τα αντικείμενα του παιχνιδιού συγκρατούνται στην οθόνη. Αυτό περιλαμβάνει και τις σφαίρες. Ωστόσο, λόγω αυτού του θέματος, η οθόνη γεμίζει γρήγορα με σφαίρες που πετούν προς όλες τις κατευθύνσεις. Αυτό μπορεί να κάνει το παιχνίδι υπερβολικά εύκολο!</a:t>
            </a:r>
            <a:endParaRPr sz="1200"/>
          </a:p>
        </p:txBody>
      </p:sp>
      <p:sp>
        <p:nvSpPr>
          <p:cNvPr id="1040" name="Google Shape;1040;p67"/>
          <p:cNvSpPr txBox="1">
            <a:spLocks noGrp="1"/>
          </p:cNvSpPr>
          <p:nvPr>
            <p:ph type="subTitle" idx="1"/>
          </p:nvPr>
        </p:nvSpPr>
        <p:spPr>
          <a:xfrm>
            <a:off x="2798475" y="3126775"/>
            <a:ext cx="5997900" cy="9009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500"/>
              <a:t>&lt;</a:t>
            </a:r>
            <a:endParaRPr sz="1500"/>
          </a:p>
          <a:p>
            <a:pPr marL="0" lvl="0" indent="0" algn="l" rtl="0">
              <a:lnSpc>
                <a:spcPct val="100000"/>
              </a:lnSpc>
              <a:spcBef>
                <a:spcPts val="400"/>
              </a:spcBef>
              <a:spcAft>
                <a:spcPts val="0"/>
              </a:spcAft>
              <a:buNone/>
            </a:pPr>
            <a:r>
              <a:rPr lang="el" sz="1500">
                <a:solidFill>
                  <a:schemeClr val="lt2"/>
                </a:solidFill>
              </a:rPr>
              <a:t>def move(self, surface):</a:t>
            </a:r>
            <a:endParaRPr sz="1500">
              <a:solidFill>
                <a:schemeClr val="lt2"/>
              </a:solidFill>
            </a:endParaRPr>
          </a:p>
          <a:p>
            <a:pPr marL="0" lvl="0" indent="0" algn="l" rtl="0">
              <a:lnSpc>
                <a:spcPct val="100000"/>
              </a:lnSpc>
              <a:spcBef>
                <a:spcPts val="400"/>
              </a:spcBef>
              <a:spcAft>
                <a:spcPts val="0"/>
              </a:spcAft>
              <a:buNone/>
            </a:pPr>
            <a:r>
              <a:rPr lang="el" sz="1500">
                <a:solidFill>
                  <a:schemeClr val="lt2"/>
                </a:solidFill>
              </a:rPr>
              <a:t>    self.position = self.position + self.velocity</a:t>
            </a:r>
            <a:endParaRPr sz="1500">
              <a:solidFill>
                <a:schemeClr val="lt2"/>
              </a:solidFill>
            </a:endParaRPr>
          </a:p>
          <a:p>
            <a:pPr marL="0" lvl="0" indent="0" algn="l" rtl="0">
              <a:lnSpc>
                <a:spcPct val="100000"/>
              </a:lnSpc>
              <a:spcBef>
                <a:spcPts val="400"/>
              </a:spcBef>
              <a:spcAft>
                <a:spcPts val="0"/>
              </a:spcAft>
              <a:buNone/>
            </a:pPr>
            <a:r>
              <a:rPr lang="el" sz="1500"/>
              <a:t>&gt;</a:t>
            </a:r>
            <a:endParaRPr sz="1500"/>
          </a:p>
          <a:p>
            <a:pPr marL="0" lvl="0" indent="0" algn="l" rtl="0">
              <a:lnSpc>
                <a:spcPct val="100000"/>
              </a:lnSpc>
              <a:spcBef>
                <a:spcPts val="400"/>
              </a:spcBef>
              <a:spcAft>
                <a:spcPts val="400"/>
              </a:spcAft>
              <a:buNone/>
            </a:pPr>
            <a:endParaRPr sz="1500">
              <a:solidFill>
                <a:schemeClr val="l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68"/>
          <p:cNvSpPr txBox="1">
            <a:spLocks noGrp="1"/>
          </p:cNvSpPr>
          <p:nvPr>
            <p:ph type="title"/>
          </p:nvPr>
        </p:nvSpPr>
        <p:spPr>
          <a:xfrm flipH="1">
            <a:off x="986450" y="752750"/>
            <a:ext cx="18744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23.1.20</a:t>
            </a:r>
            <a:r>
              <a:rPr lang="el" sz="5000">
                <a:solidFill>
                  <a:schemeClr val="accent6"/>
                </a:solidFill>
              </a:rPr>
              <a:t>{</a:t>
            </a:r>
            <a:endParaRPr sz="5000">
              <a:solidFill>
                <a:schemeClr val="accent6"/>
              </a:solidFill>
            </a:endParaRPr>
          </a:p>
        </p:txBody>
      </p:sp>
      <p:sp>
        <p:nvSpPr>
          <p:cNvPr id="1046" name="Google Shape;1046;p68"/>
          <p:cNvSpPr txBox="1">
            <a:spLocks noGrp="1"/>
          </p:cNvSpPr>
          <p:nvPr>
            <p:ph type="title" idx="2"/>
          </p:nvPr>
        </p:nvSpPr>
        <p:spPr>
          <a:xfrm>
            <a:off x="3150250" y="677575"/>
            <a:ext cx="54234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600">
                <a:solidFill>
                  <a:schemeClr val="accent2"/>
                </a:solidFill>
              </a:rPr>
              <a:t>Σύγκρουση </a:t>
            </a:r>
            <a:r>
              <a:rPr lang="el" sz="2600">
                <a:solidFill>
                  <a:schemeClr val="accent3"/>
                </a:solidFill>
              </a:rPr>
              <a:t>με </a:t>
            </a:r>
            <a:r>
              <a:rPr lang="el" sz="2600">
                <a:solidFill>
                  <a:schemeClr val="lt2"/>
                </a:solidFill>
              </a:rPr>
              <a:t>Αστεροειδείς</a:t>
            </a:r>
            <a:endParaRPr sz="2600">
              <a:solidFill>
                <a:schemeClr val="lt2"/>
              </a:solidFill>
            </a:endParaRPr>
          </a:p>
        </p:txBody>
      </p:sp>
      <p:sp>
        <p:nvSpPr>
          <p:cNvPr id="1047" name="Google Shape;1047;p68"/>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048" name="Google Shape;1048;p68"/>
          <p:cNvCxnSpPr>
            <a:endCxn id="1047"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1049" name="Google Shape;1049;p6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1050" name="Google Shape;1050;p68"/>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051" name="Google Shape;1051;p68"/>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1052" name="Google Shape;1052;p68"/>
          <p:cNvSpPr txBox="1">
            <a:spLocks noGrp="1"/>
          </p:cNvSpPr>
          <p:nvPr>
            <p:ph type="subTitle" idx="1"/>
          </p:nvPr>
        </p:nvSpPr>
        <p:spPr>
          <a:xfrm>
            <a:off x="2139300" y="1434275"/>
            <a:ext cx="6345300" cy="9009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400"/>
              </a:spcAft>
              <a:buNone/>
            </a:pPr>
            <a:r>
              <a:rPr lang="el" sz="1200"/>
              <a:t>Ένα κρίσιμο στοιχείο από τις σφαίρες μας εξακολουθεί να λείπει: η ικανότητα να καταστρέφουμε αστεροειδείς! Θα το διορθώσουμε σε αυτήν την ενότητα.</a:t>
            </a:r>
            <a:endParaRPr sz="1200"/>
          </a:p>
        </p:txBody>
      </p:sp>
      <p:sp>
        <p:nvSpPr>
          <p:cNvPr id="1053" name="Google Shape;1053;p68"/>
          <p:cNvSpPr txBox="1">
            <a:spLocks noGrp="1"/>
          </p:cNvSpPr>
          <p:nvPr>
            <p:ph type="subTitle" idx="1"/>
          </p:nvPr>
        </p:nvSpPr>
        <p:spPr>
          <a:xfrm>
            <a:off x="2807400" y="3251550"/>
            <a:ext cx="5997900" cy="9009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100"/>
              <a:t>&lt;</a:t>
            </a:r>
            <a:endParaRPr sz="1100"/>
          </a:p>
          <a:p>
            <a:pPr marL="0" lvl="0" indent="0" algn="l" rtl="0">
              <a:lnSpc>
                <a:spcPct val="100000"/>
              </a:lnSpc>
              <a:spcBef>
                <a:spcPts val="400"/>
              </a:spcBef>
              <a:spcAft>
                <a:spcPts val="0"/>
              </a:spcAft>
              <a:buNone/>
            </a:pPr>
            <a:r>
              <a:rPr lang="el" sz="1100">
                <a:solidFill>
                  <a:schemeClr val="lt2"/>
                </a:solidFill>
              </a:rPr>
              <a:t>def _process_game_logic(self):</a:t>
            </a:r>
            <a:endParaRPr sz="1100">
              <a:solidFill>
                <a:schemeClr val="lt2"/>
              </a:solidFill>
            </a:endParaRPr>
          </a:p>
          <a:p>
            <a:pPr marL="0" lvl="0" indent="0" algn="l" rtl="0">
              <a:lnSpc>
                <a:spcPct val="100000"/>
              </a:lnSpc>
              <a:spcBef>
                <a:spcPts val="400"/>
              </a:spcBef>
              <a:spcAft>
                <a:spcPts val="0"/>
              </a:spcAft>
              <a:buNone/>
            </a:pPr>
            <a:r>
              <a:rPr lang="el" sz="1100">
                <a:solidFill>
                  <a:schemeClr val="lt2"/>
                </a:solidFill>
              </a:rPr>
              <a:t>    for game_object in self._get_game_objects():</a:t>
            </a:r>
            <a:endParaRPr sz="1100">
              <a:solidFill>
                <a:schemeClr val="lt2"/>
              </a:solidFill>
            </a:endParaRPr>
          </a:p>
          <a:p>
            <a:pPr marL="0" lvl="0" indent="0" algn="l" rtl="0">
              <a:lnSpc>
                <a:spcPct val="100000"/>
              </a:lnSpc>
              <a:spcBef>
                <a:spcPts val="400"/>
              </a:spcBef>
              <a:spcAft>
                <a:spcPts val="0"/>
              </a:spcAft>
              <a:buNone/>
            </a:pPr>
            <a:r>
              <a:rPr lang="el" sz="1100">
                <a:solidFill>
                  <a:schemeClr val="lt2"/>
                </a:solidFill>
              </a:rPr>
              <a:t>        game_object.move(self.screen)</a:t>
            </a:r>
            <a:endParaRPr sz="1100">
              <a:solidFill>
                <a:schemeClr val="lt2"/>
              </a:solidFill>
            </a:endParaRPr>
          </a:p>
          <a:p>
            <a:pPr marL="0" lvl="0" indent="0" algn="l" rtl="0">
              <a:lnSpc>
                <a:spcPct val="100000"/>
              </a:lnSpc>
              <a:spcBef>
                <a:spcPts val="400"/>
              </a:spcBef>
              <a:spcAft>
                <a:spcPts val="0"/>
              </a:spcAft>
              <a:buNone/>
            </a:pPr>
            <a:endParaRPr sz="1100">
              <a:solidFill>
                <a:schemeClr val="lt2"/>
              </a:solidFill>
            </a:endParaRPr>
          </a:p>
          <a:p>
            <a:pPr marL="0" lvl="0" indent="0" algn="l" rtl="0">
              <a:lnSpc>
                <a:spcPct val="100000"/>
              </a:lnSpc>
              <a:spcBef>
                <a:spcPts val="400"/>
              </a:spcBef>
              <a:spcAft>
                <a:spcPts val="0"/>
              </a:spcAft>
              <a:buNone/>
            </a:pPr>
            <a:r>
              <a:rPr lang="el" sz="1100">
                <a:solidFill>
                  <a:schemeClr val="lt2"/>
                </a:solidFill>
              </a:rPr>
              <a:t>    if self.spaceship:</a:t>
            </a:r>
            <a:endParaRPr sz="1100">
              <a:solidFill>
                <a:schemeClr val="lt2"/>
              </a:solidFill>
            </a:endParaRPr>
          </a:p>
          <a:p>
            <a:pPr marL="0" lvl="0" indent="0" algn="l" rtl="0">
              <a:lnSpc>
                <a:spcPct val="100000"/>
              </a:lnSpc>
              <a:spcBef>
                <a:spcPts val="400"/>
              </a:spcBef>
              <a:spcAft>
                <a:spcPts val="0"/>
              </a:spcAft>
              <a:buNone/>
            </a:pPr>
            <a:r>
              <a:rPr lang="el" sz="1100">
                <a:solidFill>
                  <a:schemeClr val="lt2"/>
                </a:solidFill>
              </a:rPr>
              <a:t>        for asteroid in self.asteroids:</a:t>
            </a:r>
            <a:endParaRPr sz="1100">
              <a:solidFill>
                <a:schemeClr val="lt2"/>
              </a:solidFill>
            </a:endParaRPr>
          </a:p>
          <a:p>
            <a:pPr marL="0" lvl="0" indent="0" algn="l" rtl="0">
              <a:lnSpc>
                <a:spcPct val="100000"/>
              </a:lnSpc>
              <a:spcBef>
                <a:spcPts val="400"/>
              </a:spcBef>
              <a:spcAft>
                <a:spcPts val="0"/>
              </a:spcAft>
              <a:buNone/>
            </a:pPr>
            <a:r>
              <a:rPr lang="el" sz="1100">
                <a:solidFill>
                  <a:schemeClr val="lt2"/>
                </a:solidFill>
              </a:rPr>
              <a:t>            if asteroid.collides_with(self.spaceship):</a:t>
            </a:r>
            <a:endParaRPr sz="1100">
              <a:solidFill>
                <a:schemeClr val="lt2"/>
              </a:solidFill>
            </a:endParaRPr>
          </a:p>
          <a:p>
            <a:pPr marL="0" lvl="0" indent="0" algn="l" rtl="0">
              <a:lnSpc>
                <a:spcPct val="100000"/>
              </a:lnSpc>
              <a:spcBef>
                <a:spcPts val="400"/>
              </a:spcBef>
              <a:spcAft>
                <a:spcPts val="0"/>
              </a:spcAft>
              <a:buNone/>
            </a:pPr>
            <a:r>
              <a:rPr lang="el" sz="1100">
                <a:solidFill>
                  <a:schemeClr val="lt2"/>
                </a:solidFill>
              </a:rPr>
              <a:t>                self.spaceship = None</a:t>
            </a:r>
            <a:endParaRPr sz="1100">
              <a:solidFill>
                <a:schemeClr val="lt2"/>
              </a:solidFill>
            </a:endParaRPr>
          </a:p>
          <a:p>
            <a:pPr marL="0" lvl="0" indent="0" algn="l" rtl="0">
              <a:lnSpc>
                <a:spcPct val="100000"/>
              </a:lnSpc>
              <a:spcBef>
                <a:spcPts val="400"/>
              </a:spcBef>
              <a:spcAft>
                <a:spcPts val="0"/>
              </a:spcAft>
              <a:buNone/>
            </a:pPr>
            <a:r>
              <a:rPr lang="el" sz="1100">
                <a:solidFill>
                  <a:schemeClr val="lt2"/>
                </a:solidFill>
              </a:rPr>
              <a:t>                break</a:t>
            </a:r>
            <a:endParaRPr sz="1100">
              <a:solidFill>
                <a:schemeClr val="lt2"/>
              </a:solidFill>
            </a:endParaRPr>
          </a:p>
          <a:p>
            <a:pPr marL="0" lvl="0" indent="0" algn="l" rtl="0">
              <a:lnSpc>
                <a:spcPct val="100000"/>
              </a:lnSpc>
              <a:spcBef>
                <a:spcPts val="400"/>
              </a:spcBef>
              <a:spcAft>
                <a:spcPts val="0"/>
              </a:spcAft>
              <a:buNone/>
            </a:pPr>
            <a:r>
              <a:rPr lang="el" sz="1100">
                <a:solidFill>
                  <a:schemeClr val="dk2"/>
                </a:solidFill>
              </a:rPr>
              <a:t>Δείτε τον υπόλοιπο κώδικα στις σημειώσεις…</a:t>
            </a:r>
            <a:endParaRPr sz="1100">
              <a:solidFill>
                <a:schemeClr val="dk2"/>
              </a:solidFill>
            </a:endParaRPr>
          </a:p>
          <a:p>
            <a:pPr marL="0" lvl="0" indent="0" algn="l" rtl="0">
              <a:lnSpc>
                <a:spcPct val="100000"/>
              </a:lnSpc>
              <a:spcBef>
                <a:spcPts val="400"/>
              </a:spcBef>
              <a:spcAft>
                <a:spcPts val="0"/>
              </a:spcAft>
              <a:buNone/>
            </a:pPr>
            <a:r>
              <a:rPr lang="el" sz="1100"/>
              <a:t>&gt;</a:t>
            </a:r>
            <a:endParaRPr sz="1100"/>
          </a:p>
          <a:p>
            <a:pPr marL="0" lvl="0" indent="0" algn="l" rtl="0">
              <a:lnSpc>
                <a:spcPct val="100000"/>
              </a:lnSpc>
              <a:spcBef>
                <a:spcPts val="400"/>
              </a:spcBef>
              <a:spcAft>
                <a:spcPts val="400"/>
              </a:spcAft>
              <a:buNone/>
            </a:pPr>
            <a:endParaRPr sz="1100">
              <a:solidFill>
                <a:schemeClr val="l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7"/>
        <p:cNvGrpSpPr/>
        <p:nvPr/>
      </p:nvGrpSpPr>
      <p:grpSpPr>
        <a:xfrm>
          <a:off x="0" y="0"/>
          <a:ext cx="0" cy="0"/>
          <a:chOff x="0" y="0"/>
          <a:chExt cx="0" cy="0"/>
        </a:xfrm>
      </p:grpSpPr>
      <p:sp>
        <p:nvSpPr>
          <p:cNvPr id="1058" name="Google Shape;1058;p69"/>
          <p:cNvSpPr txBox="1">
            <a:spLocks noGrp="1"/>
          </p:cNvSpPr>
          <p:nvPr>
            <p:ph type="title"/>
          </p:nvPr>
        </p:nvSpPr>
        <p:spPr>
          <a:xfrm flipH="1">
            <a:off x="986450" y="752750"/>
            <a:ext cx="18744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23.1.21</a:t>
            </a:r>
            <a:r>
              <a:rPr lang="el" sz="5000">
                <a:solidFill>
                  <a:schemeClr val="accent6"/>
                </a:solidFill>
              </a:rPr>
              <a:t>{</a:t>
            </a:r>
            <a:endParaRPr sz="5000">
              <a:solidFill>
                <a:schemeClr val="accent6"/>
              </a:solidFill>
            </a:endParaRPr>
          </a:p>
        </p:txBody>
      </p:sp>
      <p:sp>
        <p:nvSpPr>
          <p:cNvPr id="1059" name="Google Shape;1059;p69"/>
          <p:cNvSpPr txBox="1">
            <a:spLocks noGrp="1"/>
          </p:cNvSpPr>
          <p:nvPr>
            <p:ph type="title" idx="2"/>
          </p:nvPr>
        </p:nvSpPr>
        <p:spPr>
          <a:xfrm>
            <a:off x="3150250" y="677575"/>
            <a:ext cx="54234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600">
                <a:solidFill>
                  <a:schemeClr val="accent2"/>
                </a:solidFill>
              </a:rPr>
              <a:t>Διαίρεση </a:t>
            </a:r>
            <a:r>
              <a:rPr lang="el" sz="2600">
                <a:solidFill>
                  <a:schemeClr val="accent3"/>
                </a:solidFill>
              </a:rPr>
              <a:t>των </a:t>
            </a:r>
            <a:r>
              <a:rPr lang="el" sz="2600">
                <a:solidFill>
                  <a:schemeClr val="lt2"/>
                </a:solidFill>
              </a:rPr>
              <a:t>αστεροειδών</a:t>
            </a:r>
            <a:endParaRPr sz="2600">
              <a:solidFill>
                <a:schemeClr val="lt2"/>
              </a:solidFill>
            </a:endParaRPr>
          </a:p>
        </p:txBody>
      </p:sp>
      <p:sp>
        <p:nvSpPr>
          <p:cNvPr id="1060" name="Google Shape;1060;p69"/>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061" name="Google Shape;1061;p69"/>
          <p:cNvCxnSpPr>
            <a:endCxn id="1060"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1062" name="Google Shape;1062;p69"/>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1063" name="Google Shape;1063;p69"/>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064" name="Google Shape;1064;p69"/>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1065" name="Google Shape;1065;p69"/>
          <p:cNvSpPr txBox="1">
            <a:spLocks noGrp="1"/>
          </p:cNvSpPr>
          <p:nvPr>
            <p:ph type="subTitle" idx="1"/>
          </p:nvPr>
        </p:nvSpPr>
        <p:spPr>
          <a:xfrm>
            <a:off x="2103650" y="2571750"/>
            <a:ext cx="2994300" cy="9009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200"/>
              <a:t>Σε αυτό το σημείο, έχουμε ένα παιχνίδι με διαστημόπλοιο, αστεροειδείς και σφαίρες. Στο τέλος αυτού του βήματος, οι αστεροειδείς μας θα χωρίζονται όταν χτυπηθούν από σφαίρα. </a:t>
            </a:r>
            <a:endParaRPr sz="1200"/>
          </a:p>
          <a:p>
            <a:pPr marL="0" lvl="0" indent="0" algn="l" rtl="0">
              <a:lnSpc>
                <a:spcPct val="100000"/>
              </a:lnSpc>
              <a:spcBef>
                <a:spcPts val="400"/>
              </a:spcBef>
              <a:spcAft>
                <a:spcPts val="0"/>
              </a:spcAft>
              <a:buNone/>
            </a:pPr>
            <a:r>
              <a:rPr lang="el" sz="1200"/>
              <a:t>Ένας μεγάλος αστεροειδής θα διαιρείται σε δύο μεσαίους, ένας μεσαίος θα διαιρείται σε δύο μικρούς και ένας μικρός θα εξαφανίζεται.</a:t>
            </a:r>
            <a:endParaRPr sz="1200"/>
          </a:p>
          <a:p>
            <a:pPr marL="0" lvl="0" indent="0" algn="l" rtl="0">
              <a:lnSpc>
                <a:spcPct val="100000"/>
              </a:lnSpc>
              <a:spcBef>
                <a:spcPts val="400"/>
              </a:spcBef>
              <a:spcAft>
                <a:spcPts val="0"/>
              </a:spcAft>
              <a:buNone/>
            </a:pPr>
            <a:endParaRPr sz="1200"/>
          </a:p>
          <a:p>
            <a:pPr marL="0" lvl="0" indent="0" algn="l" rtl="0">
              <a:lnSpc>
                <a:spcPct val="100000"/>
              </a:lnSpc>
              <a:spcBef>
                <a:spcPts val="400"/>
              </a:spcBef>
              <a:spcAft>
                <a:spcPts val="400"/>
              </a:spcAft>
              <a:buNone/>
            </a:pPr>
            <a:endParaRPr sz="1200"/>
          </a:p>
        </p:txBody>
      </p:sp>
      <p:sp>
        <p:nvSpPr>
          <p:cNvPr id="1066" name="Google Shape;1066;p69"/>
          <p:cNvSpPr txBox="1">
            <a:spLocks noGrp="1"/>
          </p:cNvSpPr>
          <p:nvPr>
            <p:ph type="subTitle" idx="1"/>
          </p:nvPr>
        </p:nvSpPr>
        <p:spPr>
          <a:xfrm>
            <a:off x="5063925" y="2725725"/>
            <a:ext cx="3449100" cy="9009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100"/>
              <a:t>&lt;</a:t>
            </a:r>
            <a:endParaRPr sz="1100"/>
          </a:p>
          <a:p>
            <a:pPr marL="0" lvl="0" indent="0" algn="l" rtl="0">
              <a:lnSpc>
                <a:spcPct val="100000"/>
              </a:lnSpc>
              <a:spcBef>
                <a:spcPts val="400"/>
              </a:spcBef>
              <a:spcAft>
                <a:spcPts val="0"/>
              </a:spcAft>
              <a:buNone/>
            </a:pPr>
            <a:r>
              <a:rPr lang="el" sz="1100">
                <a:solidFill>
                  <a:schemeClr val="lt2"/>
                </a:solidFill>
              </a:rPr>
              <a:t>def __init__(self, position, size=3):</a:t>
            </a:r>
            <a:endParaRPr sz="1100">
              <a:solidFill>
                <a:schemeClr val="lt2"/>
              </a:solidFill>
            </a:endParaRPr>
          </a:p>
          <a:p>
            <a:pPr marL="0" lvl="0" indent="0" algn="l" rtl="0">
              <a:lnSpc>
                <a:spcPct val="100000"/>
              </a:lnSpc>
              <a:spcBef>
                <a:spcPts val="400"/>
              </a:spcBef>
              <a:spcAft>
                <a:spcPts val="0"/>
              </a:spcAft>
              <a:buNone/>
            </a:pPr>
            <a:r>
              <a:rPr lang="el" sz="1100">
                <a:solidFill>
                  <a:schemeClr val="lt2"/>
                </a:solidFill>
              </a:rPr>
              <a:t>    self.size = size</a:t>
            </a:r>
            <a:endParaRPr sz="1100">
              <a:solidFill>
                <a:schemeClr val="lt2"/>
              </a:solidFill>
            </a:endParaRPr>
          </a:p>
          <a:p>
            <a:pPr marL="0" lvl="0" indent="0" algn="l" rtl="0">
              <a:lnSpc>
                <a:spcPct val="100000"/>
              </a:lnSpc>
              <a:spcBef>
                <a:spcPts val="400"/>
              </a:spcBef>
              <a:spcAft>
                <a:spcPts val="0"/>
              </a:spcAft>
              <a:buNone/>
            </a:pPr>
            <a:endParaRPr sz="1100">
              <a:solidFill>
                <a:schemeClr val="lt2"/>
              </a:solidFill>
            </a:endParaRPr>
          </a:p>
          <a:p>
            <a:pPr marL="0" lvl="0" indent="0" algn="l" rtl="0">
              <a:lnSpc>
                <a:spcPct val="100000"/>
              </a:lnSpc>
              <a:spcBef>
                <a:spcPts val="400"/>
              </a:spcBef>
              <a:spcAft>
                <a:spcPts val="0"/>
              </a:spcAft>
              <a:buNone/>
            </a:pPr>
            <a:r>
              <a:rPr lang="el" sz="1100">
                <a:solidFill>
                  <a:schemeClr val="lt2"/>
                </a:solidFill>
              </a:rPr>
              <a:t>    size_to_scale = {</a:t>
            </a:r>
            <a:endParaRPr sz="1100">
              <a:solidFill>
                <a:schemeClr val="lt2"/>
              </a:solidFill>
            </a:endParaRPr>
          </a:p>
          <a:p>
            <a:pPr marL="0" lvl="0" indent="0" algn="l" rtl="0">
              <a:lnSpc>
                <a:spcPct val="100000"/>
              </a:lnSpc>
              <a:spcBef>
                <a:spcPts val="400"/>
              </a:spcBef>
              <a:spcAft>
                <a:spcPts val="0"/>
              </a:spcAft>
              <a:buNone/>
            </a:pPr>
            <a:r>
              <a:rPr lang="el" sz="1100">
                <a:solidFill>
                  <a:schemeClr val="lt2"/>
                </a:solidFill>
              </a:rPr>
              <a:t>        3: 1,</a:t>
            </a:r>
            <a:endParaRPr sz="1100">
              <a:solidFill>
                <a:schemeClr val="lt2"/>
              </a:solidFill>
            </a:endParaRPr>
          </a:p>
          <a:p>
            <a:pPr marL="0" lvl="0" indent="0" algn="l" rtl="0">
              <a:lnSpc>
                <a:spcPct val="100000"/>
              </a:lnSpc>
              <a:spcBef>
                <a:spcPts val="400"/>
              </a:spcBef>
              <a:spcAft>
                <a:spcPts val="0"/>
              </a:spcAft>
              <a:buNone/>
            </a:pPr>
            <a:r>
              <a:rPr lang="el" sz="1100">
                <a:solidFill>
                  <a:schemeClr val="lt2"/>
                </a:solidFill>
              </a:rPr>
              <a:t>        2: 0.5,</a:t>
            </a:r>
            <a:endParaRPr sz="1100">
              <a:solidFill>
                <a:schemeClr val="lt2"/>
              </a:solidFill>
            </a:endParaRPr>
          </a:p>
          <a:p>
            <a:pPr marL="0" lvl="0" indent="0" algn="l" rtl="0">
              <a:lnSpc>
                <a:spcPct val="100000"/>
              </a:lnSpc>
              <a:spcBef>
                <a:spcPts val="400"/>
              </a:spcBef>
              <a:spcAft>
                <a:spcPts val="0"/>
              </a:spcAft>
              <a:buNone/>
            </a:pPr>
            <a:r>
              <a:rPr lang="el" sz="1100">
                <a:solidFill>
                  <a:schemeClr val="lt2"/>
                </a:solidFill>
              </a:rPr>
              <a:t>        1: 0.25,</a:t>
            </a:r>
            <a:endParaRPr sz="1100">
              <a:solidFill>
                <a:schemeClr val="lt2"/>
              </a:solidFill>
            </a:endParaRPr>
          </a:p>
          <a:p>
            <a:pPr marL="0" lvl="0" indent="0" algn="l" rtl="0">
              <a:lnSpc>
                <a:spcPct val="100000"/>
              </a:lnSpc>
              <a:spcBef>
                <a:spcPts val="400"/>
              </a:spcBef>
              <a:spcAft>
                <a:spcPts val="0"/>
              </a:spcAft>
              <a:buNone/>
            </a:pPr>
            <a:r>
              <a:rPr lang="el" sz="1100">
                <a:solidFill>
                  <a:schemeClr val="lt2"/>
                </a:solidFill>
              </a:rPr>
              <a:t>    }</a:t>
            </a:r>
            <a:endParaRPr sz="1100">
              <a:solidFill>
                <a:schemeClr val="lt2"/>
              </a:solidFill>
            </a:endParaRPr>
          </a:p>
          <a:p>
            <a:pPr marL="0" lvl="0" indent="0" algn="l" rtl="0">
              <a:lnSpc>
                <a:spcPct val="100000"/>
              </a:lnSpc>
              <a:spcBef>
                <a:spcPts val="400"/>
              </a:spcBef>
              <a:spcAft>
                <a:spcPts val="0"/>
              </a:spcAft>
              <a:buNone/>
            </a:pPr>
            <a:r>
              <a:rPr lang="el" sz="1100">
                <a:solidFill>
                  <a:schemeClr val="lt2"/>
                </a:solidFill>
              </a:rPr>
              <a:t>    scale = size_to_scale[size]</a:t>
            </a:r>
            <a:endParaRPr sz="1100">
              <a:solidFill>
                <a:schemeClr val="lt2"/>
              </a:solidFill>
            </a:endParaRPr>
          </a:p>
          <a:p>
            <a:pPr marL="0" lvl="0" indent="0" algn="l" rtl="0">
              <a:lnSpc>
                <a:spcPct val="100000"/>
              </a:lnSpc>
              <a:spcBef>
                <a:spcPts val="400"/>
              </a:spcBef>
              <a:spcAft>
                <a:spcPts val="0"/>
              </a:spcAft>
              <a:buNone/>
            </a:pPr>
            <a:r>
              <a:rPr lang="el" sz="1100">
                <a:solidFill>
                  <a:schemeClr val="lt2"/>
                </a:solidFill>
              </a:rPr>
              <a:t>    sprite = rotozoom(load_sprite("asteroid"), 0, scale)</a:t>
            </a:r>
            <a:endParaRPr sz="1100">
              <a:solidFill>
                <a:schemeClr val="lt2"/>
              </a:solidFill>
            </a:endParaRPr>
          </a:p>
          <a:p>
            <a:pPr marL="0" lvl="0" indent="0" algn="l" rtl="0">
              <a:lnSpc>
                <a:spcPct val="100000"/>
              </a:lnSpc>
              <a:spcBef>
                <a:spcPts val="400"/>
              </a:spcBef>
              <a:spcAft>
                <a:spcPts val="0"/>
              </a:spcAft>
              <a:buNone/>
            </a:pPr>
            <a:r>
              <a:rPr lang="el" sz="1100">
                <a:solidFill>
                  <a:schemeClr val="dk2"/>
                </a:solidFill>
              </a:rPr>
              <a:t>Δείτε τον υπόλοιπο κώδικα στις σημειώσεις…</a:t>
            </a:r>
            <a:endParaRPr sz="1100">
              <a:solidFill>
                <a:schemeClr val="dk2"/>
              </a:solidFill>
            </a:endParaRPr>
          </a:p>
          <a:p>
            <a:pPr marL="0" lvl="0" indent="0" algn="l" rtl="0">
              <a:lnSpc>
                <a:spcPct val="100000"/>
              </a:lnSpc>
              <a:spcBef>
                <a:spcPts val="400"/>
              </a:spcBef>
              <a:spcAft>
                <a:spcPts val="0"/>
              </a:spcAft>
              <a:buNone/>
            </a:pPr>
            <a:r>
              <a:rPr lang="el" sz="1100"/>
              <a:t>&gt;</a:t>
            </a:r>
            <a:endParaRPr sz="1100"/>
          </a:p>
          <a:p>
            <a:pPr marL="0" lvl="0" indent="0" algn="l" rtl="0">
              <a:lnSpc>
                <a:spcPct val="100000"/>
              </a:lnSpc>
              <a:spcBef>
                <a:spcPts val="400"/>
              </a:spcBef>
              <a:spcAft>
                <a:spcPts val="400"/>
              </a:spcAft>
              <a:buNone/>
            </a:pPr>
            <a:endParaRPr sz="1100">
              <a:solidFill>
                <a:schemeClr val="lt2"/>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1143</Words>
  <Application>Microsoft Office PowerPoint</Application>
  <PresentationFormat>Προβολή στην οθόνη (16:9)</PresentationFormat>
  <Paragraphs>174</Paragraphs>
  <Slides>12</Slides>
  <Notes>12</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3</vt:i4>
      </vt:variant>
      <vt:variant>
        <vt:lpstr>Τίτλοι διαφανειών</vt:lpstr>
      </vt:variant>
      <vt:variant>
        <vt:i4>12</vt:i4>
      </vt:variant>
    </vt:vector>
  </HeadingPairs>
  <TitlesOfParts>
    <vt:vector size="18" baseType="lpstr">
      <vt:lpstr>Fira Code</vt:lpstr>
      <vt:lpstr>Montserrat</vt:lpstr>
      <vt:lpstr>Arial</vt:lpstr>
      <vt:lpstr>Simple Light</vt:lpstr>
      <vt:lpstr>Programming Language Workshop for Beginners by Slidesgo</vt:lpstr>
      <vt:lpstr>Programming Language Workshop for Beginners by Slidesgo</vt:lpstr>
      <vt:lpstr>Γλώσσα‘Προγραμματισμού’: {</vt:lpstr>
      <vt:lpstr>23.1.14{</vt:lpstr>
      <vt:lpstr>23.1.15{</vt:lpstr>
      <vt:lpstr>23.1.16{</vt:lpstr>
      <vt:lpstr>23.1.17{</vt:lpstr>
      <vt:lpstr>23.1.18{</vt:lpstr>
      <vt:lpstr>23.1.19{</vt:lpstr>
      <vt:lpstr>23.1.20{</vt:lpstr>
      <vt:lpstr>23.1.21{</vt:lpstr>
      <vt:lpstr>23.1.22{</vt:lpstr>
      <vt:lpstr>23.1.23{</vt:lpstr>
      <vt:lpstr>23.1.24{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Γλώσσα‘Προγραμματισμού’: {</dc:title>
  <cp:lastModifiedBy>Ioannis</cp:lastModifiedBy>
  <cp:revision>1</cp:revision>
  <dcterms:modified xsi:type="dcterms:W3CDTF">2023-09-04T12:45:58Z</dcterms:modified>
</cp:coreProperties>
</file>