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2" r:id="rId4"/>
    <p:sldMasterId id="214748368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Fira Code"/>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FiraCode-regular.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FiraCode-bold.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238dc90a3b4_0_1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238dc90a3b4_0_1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2585acb5204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2585acb5204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g2585acb5204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1" name="Google Shape;651;g2585acb5204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2585acb5204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6" name="Google Shape;666;g2585acb5204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256ee49d02d_1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1" name="Google Shape;681;g256ee49d02d_1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238dc90a3b4_0_2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238dc90a3b4_0_2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2585acb52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2585acb52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2585acb520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2585acb520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2585acb520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2585acb520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2585acb5204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2585acb5204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2585acb5204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2585acb5204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2588a917dd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2588a917dd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2585acb5204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2585acb5204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3" name="Shape 53"/>
        <p:cNvGrpSpPr/>
        <p:nvPr/>
      </p:nvGrpSpPr>
      <p:grpSpPr>
        <a:xfrm>
          <a:off x="0" y="0"/>
          <a:ext cx="0" cy="0"/>
          <a:chOff x="0" y="0"/>
          <a:chExt cx="0" cy="0"/>
        </a:xfrm>
      </p:grpSpPr>
      <p:sp>
        <p:nvSpPr>
          <p:cNvPr id="54" name="Google Shape;54;p14"/>
          <p:cNvSpPr/>
          <p:nvPr/>
        </p:nvSpPr>
        <p:spPr>
          <a:xfrm>
            <a:off x="0" y="542575"/>
            <a:ext cx="9144000" cy="40584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4"/>
          <p:cNvSpPr/>
          <p:nvPr/>
        </p:nvSpPr>
        <p:spPr>
          <a:xfrm>
            <a:off x="0" y="0"/>
            <a:ext cx="4572000" cy="5928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txBox="1"/>
          <p:nvPr>
            <p:ph type="ctrTitle"/>
          </p:nvPr>
        </p:nvSpPr>
        <p:spPr>
          <a:xfrm>
            <a:off x="1413525" y="1144250"/>
            <a:ext cx="5788800" cy="5175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sz="3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7" name="Google Shape;57;p14"/>
          <p:cNvSpPr txBox="1"/>
          <p:nvPr>
            <p:ph idx="1" type="subTitle"/>
          </p:nvPr>
        </p:nvSpPr>
        <p:spPr>
          <a:xfrm>
            <a:off x="2231025" y="2765300"/>
            <a:ext cx="6202800" cy="460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sz="1800">
                <a:solidFill>
                  <a:schemeClr val="accent3"/>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8" name="Google Shape;58;p14"/>
          <p:cNvSpPr txBox="1"/>
          <p:nvPr>
            <p:ph idx="2" type="subTitle"/>
          </p:nvPr>
        </p:nvSpPr>
        <p:spPr>
          <a:xfrm>
            <a:off x="1788725" y="1761800"/>
            <a:ext cx="5788800" cy="4608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0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9" name="Google Shape;59;p14"/>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60" name="Google Shape;60;p14"/>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61" name="Google Shape;61;p14"/>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62" name="Google Shape;62;p14"/>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63" name="Google Shape;63;p14"/>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64" name="Google Shape;64;p14"/>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65" name="Google Shape;65;p14"/>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66" name="Google Shape;66;p14"/>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67" name="Google Shape;67;p14"/>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68" name="Google Shape;68;p14"/>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69" name="Google Shape;69;p14"/>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70" name="Google Shape;70;p14"/>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71" name="Google Shape;71;p14"/>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72" name="Google Shape;72;p14"/>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3" name="Shape 73"/>
        <p:cNvGrpSpPr/>
        <p:nvPr/>
      </p:nvGrpSpPr>
      <p:grpSpPr>
        <a:xfrm>
          <a:off x="0" y="0"/>
          <a:ext cx="0" cy="0"/>
          <a:chOff x="0" y="0"/>
          <a:chExt cx="0" cy="0"/>
        </a:xfrm>
      </p:grpSpPr>
      <p:sp>
        <p:nvSpPr>
          <p:cNvPr id="74" name="Google Shape;74;p15"/>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txBox="1"/>
          <p:nvPr>
            <p:ph hasCustomPrompt="1" type="title"/>
          </p:nvPr>
        </p:nvSpPr>
        <p:spPr>
          <a:xfrm flipH="1">
            <a:off x="2054663" y="586975"/>
            <a:ext cx="1842300" cy="110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0000"/>
            </a:lvl1pPr>
            <a:lvl2pPr lvl="1" rtl="0" algn="r">
              <a:spcBef>
                <a:spcPts val="0"/>
              </a:spcBef>
              <a:spcAft>
                <a:spcPts val="0"/>
              </a:spcAft>
              <a:buClr>
                <a:schemeClr val="dk1"/>
              </a:buClr>
              <a:buSzPts val="2500"/>
              <a:buNone/>
              <a:defRPr sz="2500">
                <a:solidFill>
                  <a:schemeClr val="dk1"/>
                </a:solidFill>
              </a:defRPr>
            </a:lvl2pPr>
            <a:lvl3pPr lvl="2" rtl="0" algn="r">
              <a:spcBef>
                <a:spcPts val="0"/>
              </a:spcBef>
              <a:spcAft>
                <a:spcPts val="0"/>
              </a:spcAft>
              <a:buClr>
                <a:schemeClr val="dk1"/>
              </a:buClr>
              <a:buSzPts val="2500"/>
              <a:buNone/>
              <a:defRPr sz="2500">
                <a:solidFill>
                  <a:schemeClr val="dk1"/>
                </a:solidFill>
              </a:defRPr>
            </a:lvl3pPr>
            <a:lvl4pPr lvl="3" rtl="0" algn="r">
              <a:spcBef>
                <a:spcPts val="0"/>
              </a:spcBef>
              <a:spcAft>
                <a:spcPts val="0"/>
              </a:spcAft>
              <a:buClr>
                <a:schemeClr val="dk1"/>
              </a:buClr>
              <a:buSzPts val="2500"/>
              <a:buNone/>
              <a:defRPr sz="2500">
                <a:solidFill>
                  <a:schemeClr val="dk1"/>
                </a:solidFill>
              </a:defRPr>
            </a:lvl4pPr>
            <a:lvl5pPr lvl="4" rtl="0" algn="r">
              <a:spcBef>
                <a:spcPts val="0"/>
              </a:spcBef>
              <a:spcAft>
                <a:spcPts val="0"/>
              </a:spcAft>
              <a:buClr>
                <a:schemeClr val="dk1"/>
              </a:buClr>
              <a:buSzPts val="2500"/>
              <a:buNone/>
              <a:defRPr sz="2500">
                <a:solidFill>
                  <a:schemeClr val="dk1"/>
                </a:solidFill>
              </a:defRPr>
            </a:lvl5pPr>
            <a:lvl6pPr lvl="5" rtl="0" algn="r">
              <a:spcBef>
                <a:spcPts val="0"/>
              </a:spcBef>
              <a:spcAft>
                <a:spcPts val="0"/>
              </a:spcAft>
              <a:buClr>
                <a:schemeClr val="dk1"/>
              </a:buClr>
              <a:buSzPts val="2500"/>
              <a:buNone/>
              <a:defRPr sz="2500">
                <a:solidFill>
                  <a:schemeClr val="dk1"/>
                </a:solidFill>
              </a:defRPr>
            </a:lvl6pPr>
            <a:lvl7pPr lvl="6" rtl="0" algn="r">
              <a:spcBef>
                <a:spcPts val="0"/>
              </a:spcBef>
              <a:spcAft>
                <a:spcPts val="0"/>
              </a:spcAft>
              <a:buClr>
                <a:schemeClr val="dk1"/>
              </a:buClr>
              <a:buSzPts val="2500"/>
              <a:buNone/>
              <a:defRPr sz="2500">
                <a:solidFill>
                  <a:schemeClr val="dk1"/>
                </a:solidFill>
              </a:defRPr>
            </a:lvl7pPr>
            <a:lvl8pPr lvl="7" rtl="0" algn="r">
              <a:spcBef>
                <a:spcPts val="0"/>
              </a:spcBef>
              <a:spcAft>
                <a:spcPts val="0"/>
              </a:spcAft>
              <a:buClr>
                <a:schemeClr val="dk1"/>
              </a:buClr>
              <a:buSzPts val="2500"/>
              <a:buNone/>
              <a:defRPr sz="2500">
                <a:solidFill>
                  <a:schemeClr val="dk1"/>
                </a:solidFill>
              </a:defRPr>
            </a:lvl8pPr>
            <a:lvl9pPr lvl="8" rtl="0" algn="r">
              <a:spcBef>
                <a:spcPts val="0"/>
              </a:spcBef>
              <a:spcAft>
                <a:spcPts val="0"/>
              </a:spcAft>
              <a:buClr>
                <a:schemeClr val="dk1"/>
              </a:buClr>
              <a:buSzPts val="2500"/>
              <a:buNone/>
              <a:defRPr sz="2500">
                <a:solidFill>
                  <a:schemeClr val="dk1"/>
                </a:solidFill>
              </a:defRPr>
            </a:lvl9pPr>
          </a:lstStyle>
          <a:p>
            <a:r>
              <a:t>xx%</a:t>
            </a:r>
          </a:p>
        </p:txBody>
      </p:sp>
      <p:sp>
        <p:nvSpPr>
          <p:cNvPr id="77" name="Google Shape;77;p15"/>
          <p:cNvSpPr txBox="1"/>
          <p:nvPr>
            <p:ph idx="2" type="title"/>
          </p:nvPr>
        </p:nvSpPr>
        <p:spPr>
          <a:xfrm>
            <a:off x="2605788" y="1846623"/>
            <a:ext cx="5377200" cy="5355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000">
                <a:solidFill>
                  <a:schemeClr val="dk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8" name="Google Shape;78;p15"/>
          <p:cNvSpPr txBox="1"/>
          <p:nvPr>
            <p:ph idx="1" type="subTitle"/>
          </p:nvPr>
        </p:nvSpPr>
        <p:spPr>
          <a:xfrm>
            <a:off x="3038363" y="2448125"/>
            <a:ext cx="3960900" cy="783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800">
                <a:solidFill>
                  <a:schemeClr val="accent3"/>
                </a:solidFill>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79" name="Google Shape;79;p15"/>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80" name="Google Shape;80;p15"/>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81" name="Google Shape;81;p15"/>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82" name="Google Shape;82;p15"/>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83" name="Google Shape;83;p15"/>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84" name="Google Shape;84;p15"/>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85" name="Google Shape;85;p15"/>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86" name="Google Shape;86;p15"/>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87" name="Google Shape;87;p15"/>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88" name="Google Shape;88;p15"/>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89" name="Google Shape;89;p15"/>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90" name="Google Shape;90;p15"/>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91" name="Google Shape;91;p15"/>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92" name="Google Shape;92;p15"/>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3" name="Shape 93"/>
        <p:cNvGrpSpPr/>
        <p:nvPr/>
      </p:nvGrpSpPr>
      <p:grpSpPr>
        <a:xfrm>
          <a:off x="0" y="0"/>
          <a:ext cx="0" cy="0"/>
          <a:chOff x="0" y="0"/>
          <a:chExt cx="0" cy="0"/>
        </a:xfrm>
      </p:grpSpPr>
      <p:sp>
        <p:nvSpPr>
          <p:cNvPr id="94" name="Google Shape;94;p16"/>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6"/>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6"/>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7" name="Google Shape;97;p16"/>
          <p:cNvSpPr txBox="1"/>
          <p:nvPr>
            <p:ph idx="1" type="body"/>
          </p:nvPr>
        </p:nvSpPr>
        <p:spPr>
          <a:xfrm>
            <a:off x="1464250" y="1063175"/>
            <a:ext cx="6969600" cy="3416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0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98" name="Google Shape;98;p16"/>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99" name="Google Shape;99;p16"/>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00" name="Google Shape;100;p16"/>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01" name="Google Shape;101;p16"/>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02" name="Google Shape;102;p16"/>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03" name="Google Shape;103;p16"/>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04" name="Google Shape;104;p16"/>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05" name="Google Shape;105;p16"/>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06" name="Google Shape;106;p16"/>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7" name="Google Shape;107;p16"/>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8" name="Google Shape;108;p16"/>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9" name="Google Shape;109;p16"/>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10" name="Google Shape;110;p16"/>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11" name="Google Shape;111;p16"/>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2" name="Shape 112"/>
        <p:cNvGrpSpPr/>
        <p:nvPr/>
      </p:nvGrpSpPr>
      <p:grpSpPr>
        <a:xfrm>
          <a:off x="0" y="0"/>
          <a:ext cx="0" cy="0"/>
          <a:chOff x="0" y="0"/>
          <a:chExt cx="0" cy="0"/>
        </a:xfrm>
      </p:grpSpPr>
      <p:sp>
        <p:nvSpPr>
          <p:cNvPr id="113" name="Google Shape;113;p17"/>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7"/>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7"/>
          <p:cNvSpPr txBox="1"/>
          <p:nvPr>
            <p:ph idx="1" type="subTitle"/>
          </p:nvPr>
        </p:nvSpPr>
        <p:spPr>
          <a:xfrm>
            <a:off x="2240150" y="3143327"/>
            <a:ext cx="5137500" cy="784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116" name="Google Shape;116;p17"/>
          <p:cNvSpPr txBox="1"/>
          <p:nvPr>
            <p:ph idx="2" type="subTitle"/>
          </p:nvPr>
        </p:nvSpPr>
        <p:spPr>
          <a:xfrm>
            <a:off x="2240150" y="1151940"/>
            <a:ext cx="5137500" cy="784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117" name="Google Shape;117;p17"/>
          <p:cNvSpPr txBox="1"/>
          <p:nvPr>
            <p:ph idx="3" type="subTitle"/>
          </p:nvPr>
        </p:nvSpPr>
        <p:spPr>
          <a:xfrm>
            <a:off x="1143250" y="2612625"/>
            <a:ext cx="4057200" cy="530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8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118" name="Google Shape;118;p17"/>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19" name="Google Shape;119;p17"/>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20" name="Google Shape;120;p17"/>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21" name="Google Shape;121;p17"/>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22" name="Google Shape;122;p17"/>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23" name="Google Shape;123;p17"/>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24" name="Google Shape;124;p17"/>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25" name="Google Shape;125;p17"/>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26" name="Google Shape;126;p17"/>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27" name="Google Shape;127;p17"/>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28" name="Google Shape;128;p17"/>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29" name="Google Shape;129;p17"/>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30" name="Google Shape;130;p17"/>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31" name="Google Shape;131;p17"/>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132" name="Google Shape;132;p17"/>
          <p:cNvSpPr txBox="1"/>
          <p:nvPr>
            <p:ph type="title"/>
          </p:nvPr>
        </p:nvSpPr>
        <p:spPr>
          <a:xfrm>
            <a:off x="1143250" y="621240"/>
            <a:ext cx="4057200" cy="530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3" name="Shape 133"/>
        <p:cNvGrpSpPr/>
        <p:nvPr/>
      </p:nvGrpSpPr>
      <p:grpSpPr>
        <a:xfrm>
          <a:off x="0" y="0"/>
          <a:ext cx="0" cy="0"/>
          <a:chOff x="0" y="0"/>
          <a:chExt cx="0" cy="0"/>
        </a:xfrm>
      </p:grpSpPr>
      <p:sp>
        <p:nvSpPr>
          <p:cNvPr id="134" name="Google Shape;134;p18"/>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8"/>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8"/>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37" name="Google Shape;137;p18"/>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38" name="Google Shape;138;p18"/>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39" name="Google Shape;139;p18"/>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40" name="Google Shape;140;p18"/>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41" name="Google Shape;141;p18"/>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42" name="Google Shape;142;p18"/>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43" name="Google Shape;143;p18"/>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44" name="Google Shape;144;p18"/>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45" name="Google Shape;145;p18"/>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46" name="Google Shape;146;p18"/>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47" name="Google Shape;147;p18"/>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48" name="Google Shape;148;p18"/>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49" name="Google Shape;149;p18"/>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150" name="Google Shape;150;p18"/>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51" name="Shape 151"/>
        <p:cNvGrpSpPr/>
        <p:nvPr/>
      </p:nvGrpSpPr>
      <p:grpSpPr>
        <a:xfrm>
          <a:off x="0" y="0"/>
          <a:ext cx="0" cy="0"/>
          <a:chOff x="0" y="0"/>
          <a:chExt cx="0" cy="0"/>
        </a:xfrm>
      </p:grpSpPr>
      <p:sp>
        <p:nvSpPr>
          <p:cNvPr id="152" name="Google Shape;152;p19"/>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9"/>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9"/>
          <p:cNvSpPr txBox="1"/>
          <p:nvPr>
            <p:ph idx="1" type="subTitle"/>
          </p:nvPr>
        </p:nvSpPr>
        <p:spPr>
          <a:xfrm>
            <a:off x="1674500" y="2736550"/>
            <a:ext cx="3627600" cy="1017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600"/>
              <a:buNone/>
              <a:defRPr>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p:txBody>
      </p:sp>
      <p:sp>
        <p:nvSpPr>
          <p:cNvPr id="155" name="Google Shape;155;p19"/>
          <p:cNvSpPr txBox="1"/>
          <p:nvPr>
            <p:ph type="title"/>
          </p:nvPr>
        </p:nvSpPr>
        <p:spPr>
          <a:xfrm>
            <a:off x="1154275" y="1137700"/>
            <a:ext cx="3969900" cy="1423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6" name="Google Shape;156;p19"/>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57" name="Google Shape;157;p19"/>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58" name="Google Shape;158;p19"/>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59" name="Google Shape;159;p19"/>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60" name="Google Shape;160;p19"/>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61" name="Google Shape;161;p19"/>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62" name="Google Shape;162;p19"/>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63" name="Google Shape;163;p19"/>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64" name="Google Shape;164;p19"/>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65" name="Google Shape;165;p19"/>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66" name="Google Shape;166;p19"/>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67" name="Google Shape;167;p19"/>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68" name="Google Shape;168;p19"/>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69" name="Google Shape;169;p19"/>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70" name="Shape 170"/>
        <p:cNvGrpSpPr/>
        <p:nvPr/>
      </p:nvGrpSpPr>
      <p:grpSpPr>
        <a:xfrm>
          <a:off x="0" y="0"/>
          <a:ext cx="0" cy="0"/>
          <a:chOff x="0" y="0"/>
          <a:chExt cx="0" cy="0"/>
        </a:xfrm>
      </p:grpSpPr>
      <p:sp>
        <p:nvSpPr>
          <p:cNvPr id="171" name="Google Shape;171;p20"/>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0"/>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0"/>
          <p:cNvSpPr txBox="1"/>
          <p:nvPr>
            <p:ph type="title"/>
          </p:nvPr>
        </p:nvSpPr>
        <p:spPr>
          <a:xfrm>
            <a:off x="2673350" y="1194150"/>
            <a:ext cx="4281300" cy="16257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74" name="Google Shape;174;p20"/>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75" name="Google Shape;175;p20"/>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76" name="Google Shape;176;p20"/>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7" name="Google Shape;177;p20"/>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78" name="Google Shape;178;p20"/>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79" name="Google Shape;179;p20"/>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80" name="Google Shape;180;p20"/>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81" name="Google Shape;181;p20"/>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82" name="Google Shape;182;p20"/>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83" name="Google Shape;183;p20"/>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84" name="Google Shape;184;p20"/>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85" name="Google Shape;185;p20"/>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86" name="Google Shape;186;p20"/>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87" name="Google Shape;187;p20"/>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88" name="Shape 188"/>
        <p:cNvGrpSpPr/>
        <p:nvPr/>
      </p:nvGrpSpPr>
      <p:grpSpPr>
        <a:xfrm>
          <a:off x="0" y="0"/>
          <a:ext cx="0" cy="0"/>
          <a:chOff x="0" y="0"/>
          <a:chExt cx="0" cy="0"/>
        </a:xfrm>
      </p:grpSpPr>
      <p:sp>
        <p:nvSpPr>
          <p:cNvPr id="189" name="Google Shape;189;p21"/>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1"/>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1"/>
          <p:cNvSpPr txBox="1"/>
          <p:nvPr>
            <p:ph type="title"/>
          </p:nvPr>
        </p:nvSpPr>
        <p:spPr>
          <a:xfrm>
            <a:off x="1131500" y="621250"/>
            <a:ext cx="4045200" cy="5307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92" name="Google Shape;192;p21"/>
          <p:cNvSpPr txBox="1"/>
          <p:nvPr>
            <p:ph idx="1" type="subTitle"/>
          </p:nvPr>
        </p:nvSpPr>
        <p:spPr>
          <a:xfrm>
            <a:off x="1593350" y="1574450"/>
            <a:ext cx="5539200" cy="1404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93" name="Google Shape;193;p21"/>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94" name="Google Shape;194;p21"/>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95" name="Google Shape;195;p21"/>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96" name="Google Shape;196;p21"/>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97" name="Google Shape;197;p21"/>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98" name="Google Shape;198;p21"/>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99" name="Google Shape;199;p21"/>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00" name="Google Shape;200;p21"/>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01" name="Google Shape;201;p21"/>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02" name="Google Shape;202;p21"/>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03" name="Google Shape;203;p21"/>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04" name="Google Shape;204;p21"/>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05" name="Google Shape;205;p21"/>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06" name="Google Shape;206;p21"/>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07" name="Shape 207"/>
        <p:cNvGrpSpPr/>
        <p:nvPr/>
      </p:nvGrpSpPr>
      <p:grpSpPr>
        <a:xfrm>
          <a:off x="0" y="0"/>
          <a:ext cx="0" cy="0"/>
          <a:chOff x="0" y="0"/>
          <a:chExt cx="0" cy="0"/>
        </a:xfrm>
      </p:grpSpPr>
      <p:sp>
        <p:nvSpPr>
          <p:cNvPr id="208" name="Google Shape;208;p22"/>
          <p:cNvSpPr txBox="1"/>
          <p:nvPr>
            <p:ph type="title"/>
          </p:nvPr>
        </p:nvSpPr>
        <p:spPr>
          <a:xfrm>
            <a:off x="710125" y="542575"/>
            <a:ext cx="3861900" cy="14250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09" name="Shape 209"/>
        <p:cNvGrpSpPr/>
        <p:nvPr/>
      </p:nvGrpSpPr>
      <p:grpSpPr>
        <a:xfrm>
          <a:off x="0" y="0"/>
          <a:ext cx="0" cy="0"/>
          <a:chOff x="0" y="0"/>
          <a:chExt cx="0" cy="0"/>
        </a:xfrm>
      </p:grpSpPr>
      <p:sp>
        <p:nvSpPr>
          <p:cNvPr id="210" name="Google Shape;210;p23"/>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3"/>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3"/>
          <p:cNvSpPr txBox="1"/>
          <p:nvPr>
            <p:ph hasCustomPrompt="1" type="title"/>
          </p:nvPr>
        </p:nvSpPr>
        <p:spPr>
          <a:xfrm>
            <a:off x="1084225" y="1311425"/>
            <a:ext cx="6379200" cy="1018500"/>
          </a:xfrm>
          <a:prstGeom prst="rect">
            <a:avLst/>
          </a:prstGeom>
        </p:spPr>
        <p:txBody>
          <a:bodyPr anchorCtr="0" anchor="ctr" bIns="91425" lIns="91425" spcFirstLastPara="1" rIns="91425" wrap="square" tIns="91425">
            <a:noAutofit/>
          </a:bodyPr>
          <a:lstStyle>
            <a:lvl1pPr lvl="0" rtl="0">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13" name="Google Shape;213;p23"/>
          <p:cNvSpPr txBox="1"/>
          <p:nvPr>
            <p:ph idx="1" type="body"/>
          </p:nvPr>
        </p:nvSpPr>
        <p:spPr>
          <a:xfrm>
            <a:off x="1554225" y="2486925"/>
            <a:ext cx="6689100" cy="5280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800">
                <a:solidFill>
                  <a:schemeClr val="accent3"/>
                </a:solidFill>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214" name="Google Shape;214;p23"/>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15" name="Google Shape;215;p23"/>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16" name="Google Shape;216;p23"/>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17" name="Google Shape;217;p23"/>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18" name="Google Shape;218;p23"/>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19" name="Google Shape;219;p23"/>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20" name="Google Shape;220;p23"/>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21" name="Google Shape;221;p23"/>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2" name="Google Shape;222;p23"/>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23" name="Google Shape;223;p23"/>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24" name="Google Shape;224;p23"/>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25" name="Google Shape;225;p23"/>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26" name="Google Shape;226;p23"/>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27" name="Google Shape;227;p23"/>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6"/>
        </a:solidFill>
      </p:bgPr>
    </p:bg>
    <p:spTree>
      <p:nvGrpSpPr>
        <p:cNvPr id="228" name="Shape 228"/>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29" name="Shape 229"/>
        <p:cNvGrpSpPr/>
        <p:nvPr/>
      </p:nvGrpSpPr>
      <p:grpSpPr>
        <a:xfrm>
          <a:off x="0" y="0"/>
          <a:ext cx="0" cy="0"/>
          <a:chOff x="0" y="0"/>
          <a:chExt cx="0" cy="0"/>
        </a:xfrm>
      </p:grpSpPr>
      <p:sp>
        <p:nvSpPr>
          <p:cNvPr id="230" name="Google Shape;230;p25"/>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5"/>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5"/>
          <p:cNvSpPr txBox="1"/>
          <p:nvPr>
            <p:ph hasCustomPrompt="1" type="title"/>
          </p:nvPr>
        </p:nvSpPr>
        <p:spPr>
          <a:xfrm flipH="1">
            <a:off x="1460450" y="1436713"/>
            <a:ext cx="8721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233" name="Google Shape;233;p25"/>
          <p:cNvSpPr txBox="1"/>
          <p:nvPr>
            <p:ph idx="1" type="subTitle"/>
          </p:nvPr>
        </p:nvSpPr>
        <p:spPr>
          <a:xfrm>
            <a:off x="2332550" y="1775113"/>
            <a:ext cx="3129000" cy="48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accent3"/>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234" name="Google Shape;234;p25"/>
          <p:cNvSpPr txBox="1"/>
          <p:nvPr>
            <p:ph idx="2" type="subTitle"/>
          </p:nvPr>
        </p:nvSpPr>
        <p:spPr>
          <a:xfrm>
            <a:off x="2332550" y="1436725"/>
            <a:ext cx="31290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1800">
                <a:solidFill>
                  <a:schemeClr val="accent1"/>
                </a:solidFill>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235" name="Google Shape;235;p25"/>
          <p:cNvSpPr txBox="1"/>
          <p:nvPr>
            <p:ph hasCustomPrompt="1" idx="3" type="title"/>
          </p:nvPr>
        </p:nvSpPr>
        <p:spPr>
          <a:xfrm flipH="1">
            <a:off x="2850125" y="2419862"/>
            <a:ext cx="8721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236" name="Google Shape;236;p25"/>
          <p:cNvSpPr txBox="1"/>
          <p:nvPr>
            <p:ph idx="4" type="subTitle"/>
          </p:nvPr>
        </p:nvSpPr>
        <p:spPr>
          <a:xfrm>
            <a:off x="3722225" y="2755463"/>
            <a:ext cx="3129000" cy="48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accent3"/>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237" name="Google Shape;237;p25"/>
          <p:cNvSpPr txBox="1"/>
          <p:nvPr>
            <p:ph idx="5" type="subTitle"/>
          </p:nvPr>
        </p:nvSpPr>
        <p:spPr>
          <a:xfrm>
            <a:off x="3722225" y="2419850"/>
            <a:ext cx="31290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1800">
                <a:solidFill>
                  <a:schemeClr val="lt2"/>
                </a:solidFill>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238" name="Google Shape;238;p25"/>
          <p:cNvSpPr txBox="1"/>
          <p:nvPr>
            <p:ph hasCustomPrompt="1" idx="6" type="title"/>
          </p:nvPr>
        </p:nvSpPr>
        <p:spPr>
          <a:xfrm flipH="1">
            <a:off x="4242875" y="3400212"/>
            <a:ext cx="8721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239" name="Google Shape;239;p25"/>
          <p:cNvSpPr txBox="1"/>
          <p:nvPr>
            <p:ph idx="7" type="subTitle"/>
          </p:nvPr>
        </p:nvSpPr>
        <p:spPr>
          <a:xfrm>
            <a:off x="5114975" y="3738593"/>
            <a:ext cx="3129000" cy="48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accent3"/>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240" name="Google Shape;240;p25"/>
          <p:cNvSpPr txBox="1"/>
          <p:nvPr>
            <p:ph idx="8" type="subTitle"/>
          </p:nvPr>
        </p:nvSpPr>
        <p:spPr>
          <a:xfrm>
            <a:off x="5114975" y="3400200"/>
            <a:ext cx="31290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1800"/>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241" name="Google Shape;241;p25"/>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42" name="Google Shape;242;p25"/>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43" name="Google Shape;243;p25"/>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44" name="Google Shape;244;p25"/>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45" name="Google Shape;245;p25"/>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46" name="Google Shape;246;p25"/>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47" name="Google Shape;247;p25"/>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48" name="Google Shape;248;p25"/>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49" name="Google Shape;249;p25"/>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50" name="Google Shape;250;p25"/>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51" name="Google Shape;251;p25"/>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2" name="Google Shape;252;p25"/>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53" name="Google Shape;253;p25"/>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54" name="Google Shape;254;p25"/>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55" name="Google Shape;255;p25"/>
          <p:cNvSpPr txBox="1"/>
          <p:nvPr>
            <p:ph idx="9"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256" name="Shape 256"/>
        <p:cNvGrpSpPr/>
        <p:nvPr/>
      </p:nvGrpSpPr>
      <p:grpSpPr>
        <a:xfrm>
          <a:off x="0" y="0"/>
          <a:ext cx="0" cy="0"/>
          <a:chOff x="0" y="0"/>
          <a:chExt cx="0" cy="0"/>
        </a:xfrm>
      </p:grpSpPr>
      <p:sp>
        <p:nvSpPr>
          <p:cNvPr id="257" name="Google Shape;257;p26"/>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6"/>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6"/>
          <p:cNvSpPr txBox="1"/>
          <p:nvPr>
            <p:ph type="title"/>
          </p:nvPr>
        </p:nvSpPr>
        <p:spPr>
          <a:xfrm>
            <a:off x="1752950" y="3005100"/>
            <a:ext cx="6109200" cy="373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4200"/>
              <a:buNone/>
              <a:defRPr sz="1800">
                <a:solidFill>
                  <a:schemeClr val="dk2"/>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60" name="Google Shape;260;p26"/>
          <p:cNvSpPr txBox="1"/>
          <p:nvPr>
            <p:ph idx="1" type="subTitle"/>
          </p:nvPr>
        </p:nvSpPr>
        <p:spPr>
          <a:xfrm>
            <a:off x="1752950" y="1764900"/>
            <a:ext cx="6109200" cy="1240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2000">
                <a:solidFill>
                  <a:schemeClr val="accent3"/>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61" name="Google Shape;261;p26"/>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62" name="Google Shape;262;p26"/>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63" name="Google Shape;263;p26"/>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64" name="Google Shape;264;p26"/>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65" name="Google Shape;265;p26"/>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66" name="Google Shape;266;p26"/>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67" name="Google Shape;267;p26"/>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68" name="Google Shape;268;p26"/>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69" name="Google Shape;269;p26"/>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70" name="Google Shape;270;p26"/>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71" name="Google Shape;271;p26"/>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72" name="Google Shape;272;p26"/>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73" name="Google Shape;273;p26"/>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4" name="Google Shape;274;p26"/>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275" name="Shape 275"/>
        <p:cNvGrpSpPr/>
        <p:nvPr/>
      </p:nvGrpSpPr>
      <p:grpSpPr>
        <a:xfrm>
          <a:off x="0" y="0"/>
          <a:ext cx="0" cy="0"/>
          <a:chOff x="0" y="0"/>
          <a:chExt cx="0" cy="0"/>
        </a:xfrm>
      </p:grpSpPr>
      <p:sp>
        <p:nvSpPr>
          <p:cNvPr id="276" name="Google Shape;276;p27"/>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7"/>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7"/>
          <p:cNvSpPr txBox="1"/>
          <p:nvPr>
            <p:ph idx="1" type="subTitle"/>
          </p:nvPr>
        </p:nvSpPr>
        <p:spPr>
          <a:xfrm>
            <a:off x="3443750" y="3621269"/>
            <a:ext cx="5010300" cy="57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79" name="Google Shape;279;p27"/>
          <p:cNvSpPr txBox="1"/>
          <p:nvPr>
            <p:ph idx="2" type="subTitle"/>
          </p:nvPr>
        </p:nvSpPr>
        <p:spPr>
          <a:xfrm>
            <a:off x="3051250" y="2638350"/>
            <a:ext cx="5010300" cy="57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80" name="Google Shape;280;p27"/>
          <p:cNvSpPr txBox="1"/>
          <p:nvPr>
            <p:ph idx="3" type="subTitle"/>
          </p:nvPr>
        </p:nvSpPr>
        <p:spPr>
          <a:xfrm>
            <a:off x="3051250" y="2330425"/>
            <a:ext cx="50103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81" name="Google Shape;281;p27"/>
          <p:cNvSpPr txBox="1"/>
          <p:nvPr>
            <p:ph idx="4" type="subTitle"/>
          </p:nvPr>
        </p:nvSpPr>
        <p:spPr>
          <a:xfrm>
            <a:off x="2624725" y="1655450"/>
            <a:ext cx="5010300" cy="57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82" name="Google Shape;282;p27"/>
          <p:cNvSpPr txBox="1"/>
          <p:nvPr>
            <p:ph idx="5" type="subTitle"/>
          </p:nvPr>
        </p:nvSpPr>
        <p:spPr>
          <a:xfrm>
            <a:off x="2624725" y="1347525"/>
            <a:ext cx="50103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83" name="Google Shape;283;p27"/>
          <p:cNvSpPr txBox="1"/>
          <p:nvPr>
            <p:ph idx="6" type="subTitle"/>
          </p:nvPr>
        </p:nvSpPr>
        <p:spPr>
          <a:xfrm>
            <a:off x="3443750" y="3313350"/>
            <a:ext cx="50103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84" name="Google Shape;284;p27"/>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85" name="Google Shape;285;p27"/>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86" name="Google Shape;286;p27"/>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87" name="Google Shape;287;p27"/>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88" name="Google Shape;288;p27"/>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89" name="Google Shape;289;p27"/>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90" name="Google Shape;290;p27"/>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91" name="Google Shape;291;p27"/>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92" name="Google Shape;292;p27"/>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93" name="Google Shape;293;p27"/>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94" name="Google Shape;294;p27"/>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95" name="Google Shape;295;p27"/>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96" name="Google Shape;296;p27"/>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97" name="Google Shape;297;p27"/>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98" name="Google Shape;298;p27"/>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99" name="Shape 299"/>
        <p:cNvGrpSpPr/>
        <p:nvPr/>
      </p:nvGrpSpPr>
      <p:grpSpPr>
        <a:xfrm>
          <a:off x="0" y="0"/>
          <a:ext cx="0" cy="0"/>
          <a:chOff x="0" y="0"/>
          <a:chExt cx="0" cy="0"/>
        </a:xfrm>
      </p:grpSpPr>
      <p:sp>
        <p:nvSpPr>
          <p:cNvPr id="300" name="Google Shape;300;p28"/>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8"/>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8"/>
          <p:cNvSpPr txBox="1"/>
          <p:nvPr>
            <p:ph idx="1" type="subTitle"/>
          </p:nvPr>
        </p:nvSpPr>
        <p:spPr>
          <a:xfrm>
            <a:off x="5596231" y="1767554"/>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303" name="Google Shape;303;p28"/>
          <p:cNvSpPr txBox="1"/>
          <p:nvPr>
            <p:ph idx="2" type="subTitle"/>
          </p:nvPr>
        </p:nvSpPr>
        <p:spPr>
          <a:xfrm>
            <a:off x="2494725" y="1767558"/>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304" name="Google Shape;304;p28"/>
          <p:cNvSpPr txBox="1"/>
          <p:nvPr>
            <p:ph idx="3" type="subTitle"/>
          </p:nvPr>
        </p:nvSpPr>
        <p:spPr>
          <a:xfrm>
            <a:off x="2494725" y="1389663"/>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305" name="Google Shape;305;p28"/>
          <p:cNvSpPr txBox="1"/>
          <p:nvPr>
            <p:ph idx="4" type="subTitle"/>
          </p:nvPr>
        </p:nvSpPr>
        <p:spPr>
          <a:xfrm>
            <a:off x="5596225" y="1389663"/>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306" name="Google Shape;306;p28"/>
          <p:cNvSpPr txBox="1"/>
          <p:nvPr>
            <p:ph idx="5" type="subTitle"/>
          </p:nvPr>
        </p:nvSpPr>
        <p:spPr>
          <a:xfrm>
            <a:off x="6030031" y="3371329"/>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307" name="Google Shape;307;p28"/>
          <p:cNvSpPr txBox="1"/>
          <p:nvPr>
            <p:ph idx="6" type="subTitle"/>
          </p:nvPr>
        </p:nvSpPr>
        <p:spPr>
          <a:xfrm>
            <a:off x="2928525" y="3371333"/>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308" name="Google Shape;308;p28"/>
          <p:cNvSpPr txBox="1"/>
          <p:nvPr>
            <p:ph idx="7" type="subTitle"/>
          </p:nvPr>
        </p:nvSpPr>
        <p:spPr>
          <a:xfrm>
            <a:off x="2928525" y="2993438"/>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309" name="Google Shape;309;p28"/>
          <p:cNvSpPr txBox="1"/>
          <p:nvPr>
            <p:ph idx="8" type="subTitle"/>
          </p:nvPr>
        </p:nvSpPr>
        <p:spPr>
          <a:xfrm>
            <a:off x="6030025" y="2993438"/>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310" name="Google Shape;310;p28"/>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11" name="Google Shape;311;p28"/>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12" name="Google Shape;312;p28"/>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13" name="Google Shape;313;p28"/>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14" name="Google Shape;314;p28"/>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15" name="Google Shape;315;p28"/>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16" name="Google Shape;316;p28"/>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17" name="Google Shape;317;p28"/>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18" name="Google Shape;318;p28"/>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19" name="Google Shape;319;p28"/>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20" name="Google Shape;320;p28"/>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21" name="Google Shape;321;p28"/>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22" name="Google Shape;322;p28"/>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23" name="Google Shape;323;p28"/>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24" name="Google Shape;324;p28"/>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6">
    <p:spTree>
      <p:nvGrpSpPr>
        <p:cNvPr id="325" name="Shape 325"/>
        <p:cNvGrpSpPr/>
        <p:nvPr/>
      </p:nvGrpSpPr>
      <p:grpSpPr>
        <a:xfrm>
          <a:off x="0" y="0"/>
          <a:ext cx="0" cy="0"/>
          <a:chOff x="0" y="0"/>
          <a:chExt cx="0" cy="0"/>
        </a:xfrm>
      </p:grpSpPr>
      <p:sp>
        <p:nvSpPr>
          <p:cNvPr id="326" name="Google Shape;326;p29"/>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9"/>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9"/>
          <p:cNvSpPr txBox="1"/>
          <p:nvPr>
            <p:ph idx="1" type="subTitle"/>
          </p:nvPr>
        </p:nvSpPr>
        <p:spPr>
          <a:xfrm>
            <a:off x="1679425" y="1587644"/>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329" name="Google Shape;329;p29"/>
          <p:cNvSpPr txBox="1"/>
          <p:nvPr>
            <p:ph idx="2" type="subTitle"/>
          </p:nvPr>
        </p:nvSpPr>
        <p:spPr>
          <a:xfrm>
            <a:off x="1679425" y="1269900"/>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330" name="Google Shape;330;p29"/>
          <p:cNvSpPr txBox="1"/>
          <p:nvPr>
            <p:ph idx="3" type="subTitle"/>
          </p:nvPr>
        </p:nvSpPr>
        <p:spPr>
          <a:xfrm>
            <a:off x="2536285" y="3541351"/>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331" name="Google Shape;331;p29"/>
          <p:cNvSpPr txBox="1"/>
          <p:nvPr>
            <p:ph idx="4" type="subTitle"/>
          </p:nvPr>
        </p:nvSpPr>
        <p:spPr>
          <a:xfrm>
            <a:off x="2536286" y="3221450"/>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332" name="Google Shape;332;p29"/>
          <p:cNvSpPr txBox="1"/>
          <p:nvPr>
            <p:ph idx="5" type="subTitle"/>
          </p:nvPr>
        </p:nvSpPr>
        <p:spPr>
          <a:xfrm>
            <a:off x="4994100" y="1577676"/>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333" name="Google Shape;333;p29"/>
          <p:cNvSpPr txBox="1"/>
          <p:nvPr>
            <p:ph idx="6" type="subTitle"/>
          </p:nvPr>
        </p:nvSpPr>
        <p:spPr>
          <a:xfrm>
            <a:off x="4994100" y="1257775"/>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334" name="Google Shape;334;p29"/>
          <p:cNvSpPr txBox="1"/>
          <p:nvPr>
            <p:ph idx="7" type="subTitle"/>
          </p:nvPr>
        </p:nvSpPr>
        <p:spPr>
          <a:xfrm>
            <a:off x="2099975" y="2564499"/>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335" name="Google Shape;335;p29"/>
          <p:cNvSpPr txBox="1"/>
          <p:nvPr>
            <p:ph idx="8" type="subTitle"/>
          </p:nvPr>
        </p:nvSpPr>
        <p:spPr>
          <a:xfrm>
            <a:off x="2099975" y="2244588"/>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336" name="Google Shape;336;p29"/>
          <p:cNvSpPr txBox="1"/>
          <p:nvPr>
            <p:ph idx="9" type="subTitle"/>
          </p:nvPr>
        </p:nvSpPr>
        <p:spPr>
          <a:xfrm>
            <a:off x="5414650" y="2564499"/>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337" name="Google Shape;337;p29"/>
          <p:cNvSpPr txBox="1"/>
          <p:nvPr>
            <p:ph idx="13" type="subTitle"/>
          </p:nvPr>
        </p:nvSpPr>
        <p:spPr>
          <a:xfrm>
            <a:off x="5414650" y="2244588"/>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338" name="Google Shape;338;p29"/>
          <p:cNvSpPr txBox="1"/>
          <p:nvPr>
            <p:ph idx="14" type="subTitle"/>
          </p:nvPr>
        </p:nvSpPr>
        <p:spPr>
          <a:xfrm>
            <a:off x="5846735" y="3551319"/>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339" name="Google Shape;339;p29"/>
          <p:cNvSpPr txBox="1"/>
          <p:nvPr>
            <p:ph idx="15" type="subTitle"/>
          </p:nvPr>
        </p:nvSpPr>
        <p:spPr>
          <a:xfrm>
            <a:off x="5846736" y="3233575"/>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340" name="Google Shape;340;p29"/>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41" name="Google Shape;341;p29"/>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42" name="Google Shape;342;p29"/>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43" name="Google Shape;343;p29"/>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44" name="Google Shape;344;p29"/>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45" name="Google Shape;345;p29"/>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46" name="Google Shape;346;p29"/>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47" name="Google Shape;347;p29"/>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48" name="Google Shape;348;p29"/>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49" name="Google Shape;349;p29"/>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50" name="Google Shape;350;p29"/>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51" name="Google Shape;351;p29"/>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52" name="Google Shape;352;p29"/>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53" name="Google Shape;353;p29"/>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54" name="Google Shape;354;p29"/>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7">
    <p:spTree>
      <p:nvGrpSpPr>
        <p:cNvPr id="355" name="Shape 355"/>
        <p:cNvGrpSpPr/>
        <p:nvPr/>
      </p:nvGrpSpPr>
      <p:grpSpPr>
        <a:xfrm>
          <a:off x="0" y="0"/>
          <a:ext cx="0" cy="0"/>
          <a:chOff x="0" y="0"/>
          <a:chExt cx="0" cy="0"/>
        </a:xfrm>
      </p:grpSpPr>
      <p:sp>
        <p:nvSpPr>
          <p:cNvPr id="356" name="Google Shape;356;p30"/>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0"/>
          <p:cNvSpPr/>
          <p:nvPr/>
        </p:nvSpPr>
        <p:spPr>
          <a:xfrm>
            <a:off x="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0"/>
          <p:cNvSpPr txBox="1"/>
          <p:nvPr>
            <p:ph hasCustomPrompt="1" type="title"/>
          </p:nvPr>
        </p:nvSpPr>
        <p:spPr>
          <a:xfrm>
            <a:off x="1134200" y="686250"/>
            <a:ext cx="5341200" cy="6375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5000">
                <a:solidFill>
                  <a:schemeClr val="dk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59" name="Google Shape;359;p30"/>
          <p:cNvSpPr txBox="1"/>
          <p:nvPr>
            <p:ph idx="1" type="subTitle"/>
          </p:nvPr>
        </p:nvSpPr>
        <p:spPr>
          <a:xfrm>
            <a:off x="1664475" y="1323750"/>
            <a:ext cx="4810800" cy="398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400"/>
              <a:buNone/>
              <a:defRPr sz="18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360" name="Google Shape;360;p30"/>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61" name="Google Shape;361;p30"/>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62" name="Google Shape;362;p30"/>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63" name="Google Shape;363;p30"/>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64" name="Google Shape;364;p30"/>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65" name="Google Shape;365;p30"/>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66" name="Google Shape;366;p30"/>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67" name="Google Shape;367;p30"/>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68" name="Google Shape;368;p30"/>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69" name="Google Shape;369;p30"/>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70" name="Google Shape;370;p30"/>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71" name="Google Shape;371;p30"/>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72" name="Google Shape;372;p30"/>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73" name="Google Shape;373;p30"/>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74" name="Google Shape;374;p30"/>
          <p:cNvSpPr txBox="1"/>
          <p:nvPr>
            <p:ph hasCustomPrompt="1" idx="2" type="title"/>
          </p:nvPr>
        </p:nvSpPr>
        <p:spPr>
          <a:xfrm>
            <a:off x="2100875" y="2016175"/>
            <a:ext cx="5106000" cy="490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75" name="Google Shape;375;p30"/>
          <p:cNvSpPr txBox="1"/>
          <p:nvPr>
            <p:ph idx="3" type="subTitle"/>
          </p:nvPr>
        </p:nvSpPr>
        <p:spPr>
          <a:xfrm>
            <a:off x="2100875" y="2506366"/>
            <a:ext cx="5106000" cy="398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400"/>
              <a:buNone/>
              <a:defRPr sz="16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376" name="Google Shape;376;p30"/>
          <p:cNvSpPr txBox="1"/>
          <p:nvPr>
            <p:ph hasCustomPrompt="1" idx="4" type="title"/>
          </p:nvPr>
        </p:nvSpPr>
        <p:spPr>
          <a:xfrm>
            <a:off x="2100875" y="3013959"/>
            <a:ext cx="5106000" cy="490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77" name="Google Shape;377;p30"/>
          <p:cNvSpPr txBox="1"/>
          <p:nvPr>
            <p:ph idx="5" type="subTitle"/>
          </p:nvPr>
        </p:nvSpPr>
        <p:spPr>
          <a:xfrm>
            <a:off x="2100875" y="3504150"/>
            <a:ext cx="5106000" cy="398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400"/>
              <a:buNone/>
              <a:defRPr sz="16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8">
    <p:spTree>
      <p:nvGrpSpPr>
        <p:cNvPr id="378" name="Shape 378"/>
        <p:cNvGrpSpPr/>
        <p:nvPr/>
      </p:nvGrpSpPr>
      <p:grpSpPr>
        <a:xfrm>
          <a:off x="0" y="0"/>
          <a:ext cx="0" cy="0"/>
          <a:chOff x="0" y="0"/>
          <a:chExt cx="0" cy="0"/>
        </a:xfrm>
      </p:grpSpPr>
      <p:sp>
        <p:nvSpPr>
          <p:cNvPr id="379" name="Google Shape;379;p31"/>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1"/>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1"/>
          <p:cNvSpPr txBox="1"/>
          <p:nvPr>
            <p:ph idx="1" type="body"/>
          </p:nvPr>
        </p:nvSpPr>
        <p:spPr>
          <a:xfrm>
            <a:off x="3306200" y="2227588"/>
            <a:ext cx="4694400" cy="7518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Clr>
                <a:schemeClr val="accent1"/>
              </a:buClr>
              <a:buSzPts val="1200"/>
              <a:buChar char="∗"/>
              <a:defRPr/>
            </a:lvl1pPr>
            <a:lvl2pPr indent="-317500" lvl="1" marL="914400" rtl="0">
              <a:lnSpc>
                <a:spcPct val="100000"/>
              </a:lnSpc>
              <a:spcBef>
                <a:spcPts val="0"/>
              </a:spcBef>
              <a:spcAft>
                <a:spcPts val="0"/>
              </a:spcAft>
              <a:buClr>
                <a:schemeClr val="lt2"/>
              </a:buClr>
              <a:buSzPts val="1400"/>
              <a:buFont typeface="Montserrat"/>
              <a:buChar char="○"/>
              <a:defRPr/>
            </a:lvl2pPr>
            <a:lvl3pPr indent="-317500" lvl="2" marL="1371600" rtl="0">
              <a:spcBef>
                <a:spcPts val="0"/>
              </a:spcBef>
              <a:spcAft>
                <a:spcPts val="0"/>
              </a:spcAft>
              <a:buClr>
                <a:schemeClr val="lt2"/>
              </a:buClr>
              <a:buSzPts val="1400"/>
              <a:buFont typeface="Montserrat"/>
              <a:buChar char="■"/>
              <a:defRPr/>
            </a:lvl3pPr>
            <a:lvl4pPr indent="-317500" lvl="3" marL="1828800" rtl="0">
              <a:spcBef>
                <a:spcPts val="0"/>
              </a:spcBef>
              <a:spcAft>
                <a:spcPts val="0"/>
              </a:spcAft>
              <a:buClr>
                <a:schemeClr val="lt2"/>
              </a:buClr>
              <a:buSzPts val="1400"/>
              <a:buFont typeface="Montserrat"/>
              <a:buChar char="●"/>
              <a:defRPr/>
            </a:lvl4pPr>
            <a:lvl5pPr indent="-317500" lvl="4" marL="2286000" rtl="0">
              <a:spcBef>
                <a:spcPts val="0"/>
              </a:spcBef>
              <a:spcAft>
                <a:spcPts val="0"/>
              </a:spcAft>
              <a:buClr>
                <a:schemeClr val="lt2"/>
              </a:buClr>
              <a:buSzPts val="1400"/>
              <a:buFont typeface="Montserrat"/>
              <a:buChar char="○"/>
              <a:defRPr/>
            </a:lvl5pPr>
            <a:lvl6pPr indent="-317500" lvl="5" marL="2743200" rtl="0">
              <a:spcBef>
                <a:spcPts val="0"/>
              </a:spcBef>
              <a:spcAft>
                <a:spcPts val="0"/>
              </a:spcAft>
              <a:buClr>
                <a:schemeClr val="lt2"/>
              </a:buClr>
              <a:buSzPts val="1400"/>
              <a:buFont typeface="Montserrat"/>
              <a:buChar char="■"/>
              <a:defRPr/>
            </a:lvl6pPr>
            <a:lvl7pPr indent="-317500" lvl="6" marL="3200400" rtl="0">
              <a:spcBef>
                <a:spcPts val="0"/>
              </a:spcBef>
              <a:spcAft>
                <a:spcPts val="0"/>
              </a:spcAft>
              <a:buClr>
                <a:schemeClr val="lt2"/>
              </a:buClr>
              <a:buSzPts val="1400"/>
              <a:buFont typeface="Montserrat"/>
              <a:buChar char="●"/>
              <a:defRPr/>
            </a:lvl7pPr>
            <a:lvl8pPr indent="-317500" lvl="7" marL="3657600" rtl="0">
              <a:spcBef>
                <a:spcPts val="0"/>
              </a:spcBef>
              <a:spcAft>
                <a:spcPts val="0"/>
              </a:spcAft>
              <a:buClr>
                <a:schemeClr val="lt2"/>
              </a:buClr>
              <a:buSzPts val="1400"/>
              <a:buFont typeface="Montserrat"/>
              <a:buChar char="○"/>
              <a:defRPr/>
            </a:lvl8pPr>
            <a:lvl9pPr indent="-317500" lvl="8" marL="4114800" rtl="0">
              <a:spcBef>
                <a:spcPts val="0"/>
              </a:spcBef>
              <a:spcAft>
                <a:spcPts val="0"/>
              </a:spcAft>
              <a:buClr>
                <a:schemeClr val="lt2"/>
              </a:buClr>
              <a:buSzPts val="1400"/>
              <a:buFont typeface="Montserrat"/>
              <a:buChar char="■"/>
              <a:defRPr/>
            </a:lvl9pPr>
          </a:lstStyle>
          <a:p/>
        </p:txBody>
      </p:sp>
      <p:sp>
        <p:nvSpPr>
          <p:cNvPr id="382" name="Google Shape;382;p31"/>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83" name="Google Shape;383;p31"/>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84" name="Google Shape;384;p31"/>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85" name="Google Shape;385;p31"/>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86" name="Google Shape;386;p31"/>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87" name="Google Shape;387;p31"/>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88" name="Google Shape;388;p31"/>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89" name="Google Shape;389;p31"/>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90" name="Google Shape;390;p31"/>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91" name="Google Shape;391;p31"/>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92" name="Google Shape;392;p31"/>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93" name="Google Shape;393;p31"/>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94" name="Google Shape;394;p31"/>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95" name="Google Shape;395;p31"/>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96" name="Google Shape;396;p31"/>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97" name="Google Shape;397;p31"/>
          <p:cNvSpPr txBox="1"/>
          <p:nvPr>
            <p:ph hasCustomPrompt="1" idx="2" type="title"/>
          </p:nvPr>
        </p:nvSpPr>
        <p:spPr>
          <a:xfrm flipH="1">
            <a:off x="2091200" y="2372263"/>
            <a:ext cx="1215000" cy="4623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2"/>
                </a:solidFill>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398" name="Google Shape;398;p31"/>
          <p:cNvSpPr txBox="1"/>
          <p:nvPr>
            <p:ph idx="3" type="body"/>
          </p:nvPr>
        </p:nvSpPr>
        <p:spPr>
          <a:xfrm>
            <a:off x="3739600" y="3164425"/>
            <a:ext cx="4694400" cy="7518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Clr>
                <a:schemeClr val="accent1"/>
              </a:buClr>
              <a:buSzPts val="1200"/>
              <a:buChar char="∗"/>
              <a:defRPr/>
            </a:lvl1pPr>
            <a:lvl2pPr indent="-317500" lvl="1" marL="914400" rtl="0">
              <a:lnSpc>
                <a:spcPct val="100000"/>
              </a:lnSpc>
              <a:spcBef>
                <a:spcPts val="0"/>
              </a:spcBef>
              <a:spcAft>
                <a:spcPts val="0"/>
              </a:spcAft>
              <a:buClr>
                <a:schemeClr val="lt2"/>
              </a:buClr>
              <a:buSzPts val="1400"/>
              <a:buFont typeface="Montserrat"/>
              <a:buChar char="○"/>
              <a:defRPr/>
            </a:lvl2pPr>
            <a:lvl3pPr indent="-317500" lvl="2" marL="1371600" rtl="0">
              <a:spcBef>
                <a:spcPts val="0"/>
              </a:spcBef>
              <a:spcAft>
                <a:spcPts val="0"/>
              </a:spcAft>
              <a:buClr>
                <a:schemeClr val="lt2"/>
              </a:buClr>
              <a:buSzPts val="1400"/>
              <a:buFont typeface="Montserrat"/>
              <a:buChar char="■"/>
              <a:defRPr/>
            </a:lvl3pPr>
            <a:lvl4pPr indent="-317500" lvl="3" marL="1828800" rtl="0">
              <a:spcBef>
                <a:spcPts val="0"/>
              </a:spcBef>
              <a:spcAft>
                <a:spcPts val="0"/>
              </a:spcAft>
              <a:buClr>
                <a:schemeClr val="lt2"/>
              </a:buClr>
              <a:buSzPts val="1400"/>
              <a:buFont typeface="Montserrat"/>
              <a:buChar char="●"/>
              <a:defRPr/>
            </a:lvl4pPr>
            <a:lvl5pPr indent="-317500" lvl="4" marL="2286000" rtl="0">
              <a:spcBef>
                <a:spcPts val="0"/>
              </a:spcBef>
              <a:spcAft>
                <a:spcPts val="0"/>
              </a:spcAft>
              <a:buClr>
                <a:schemeClr val="lt2"/>
              </a:buClr>
              <a:buSzPts val="1400"/>
              <a:buFont typeface="Montserrat"/>
              <a:buChar char="○"/>
              <a:defRPr/>
            </a:lvl5pPr>
            <a:lvl6pPr indent="-317500" lvl="5" marL="2743200" rtl="0">
              <a:spcBef>
                <a:spcPts val="0"/>
              </a:spcBef>
              <a:spcAft>
                <a:spcPts val="0"/>
              </a:spcAft>
              <a:buClr>
                <a:schemeClr val="lt2"/>
              </a:buClr>
              <a:buSzPts val="1400"/>
              <a:buFont typeface="Montserrat"/>
              <a:buChar char="■"/>
              <a:defRPr/>
            </a:lvl6pPr>
            <a:lvl7pPr indent="-317500" lvl="6" marL="3200400" rtl="0">
              <a:spcBef>
                <a:spcPts val="0"/>
              </a:spcBef>
              <a:spcAft>
                <a:spcPts val="0"/>
              </a:spcAft>
              <a:buClr>
                <a:schemeClr val="lt2"/>
              </a:buClr>
              <a:buSzPts val="1400"/>
              <a:buFont typeface="Montserrat"/>
              <a:buChar char="●"/>
              <a:defRPr/>
            </a:lvl7pPr>
            <a:lvl8pPr indent="-317500" lvl="7" marL="3657600" rtl="0">
              <a:spcBef>
                <a:spcPts val="0"/>
              </a:spcBef>
              <a:spcAft>
                <a:spcPts val="0"/>
              </a:spcAft>
              <a:buClr>
                <a:schemeClr val="lt2"/>
              </a:buClr>
              <a:buSzPts val="1400"/>
              <a:buFont typeface="Montserrat"/>
              <a:buChar char="○"/>
              <a:defRPr/>
            </a:lvl8pPr>
            <a:lvl9pPr indent="-317500" lvl="8" marL="4114800" rtl="0">
              <a:spcBef>
                <a:spcPts val="0"/>
              </a:spcBef>
              <a:spcAft>
                <a:spcPts val="0"/>
              </a:spcAft>
              <a:buClr>
                <a:schemeClr val="lt2"/>
              </a:buClr>
              <a:buSzPts val="1400"/>
              <a:buFont typeface="Montserrat"/>
              <a:buChar char="■"/>
              <a:defRPr/>
            </a:lvl9pPr>
          </a:lstStyle>
          <a:p/>
        </p:txBody>
      </p:sp>
      <p:sp>
        <p:nvSpPr>
          <p:cNvPr id="399" name="Google Shape;399;p31"/>
          <p:cNvSpPr txBox="1"/>
          <p:nvPr>
            <p:ph hasCustomPrompt="1" idx="4" type="title"/>
          </p:nvPr>
        </p:nvSpPr>
        <p:spPr>
          <a:xfrm flipH="1">
            <a:off x="2524600" y="3309175"/>
            <a:ext cx="1215000" cy="4623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2"/>
                </a:solidFill>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400" name="Google Shape;400;p31"/>
          <p:cNvSpPr txBox="1"/>
          <p:nvPr>
            <p:ph idx="5" type="subTitle"/>
          </p:nvPr>
        </p:nvSpPr>
        <p:spPr>
          <a:xfrm>
            <a:off x="1672200" y="1245150"/>
            <a:ext cx="5922000" cy="541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9_1">
    <p:spTree>
      <p:nvGrpSpPr>
        <p:cNvPr id="401" name="Shape 401"/>
        <p:cNvGrpSpPr/>
        <p:nvPr/>
      </p:nvGrpSpPr>
      <p:grpSpPr>
        <a:xfrm>
          <a:off x="0" y="0"/>
          <a:ext cx="0" cy="0"/>
          <a:chOff x="0" y="0"/>
          <a:chExt cx="0" cy="0"/>
        </a:xfrm>
      </p:grpSpPr>
      <p:sp>
        <p:nvSpPr>
          <p:cNvPr id="402" name="Google Shape;402;p32"/>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2"/>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2"/>
          <p:cNvSpPr txBox="1"/>
          <p:nvPr>
            <p:ph idx="1" type="subTitle"/>
          </p:nvPr>
        </p:nvSpPr>
        <p:spPr>
          <a:xfrm>
            <a:off x="1667256" y="2355825"/>
            <a:ext cx="2891100" cy="1566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600"/>
              <a:buNone/>
              <a:defRPr sz="1600">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p:txBody>
      </p:sp>
      <p:sp>
        <p:nvSpPr>
          <p:cNvPr id="405" name="Google Shape;405;p32"/>
          <p:cNvSpPr txBox="1"/>
          <p:nvPr>
            <p:ph type="title"/>
          </p:nvPr>
        </p:nvSpPr>
        <p:spPr>
          <a:xfrm>
            <a:off x="1121875" y="1183920"/>
            <a:ext cx="2891100" cy="1122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6" name="Google Shape;406;p32"/>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07" name="Google Shape;407;p32"/>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08" name="Google Shape;408;p32"/>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09" name="Google Shape;409;p32"/>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10" name="Google Shape;410;p32"/>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11" name="Google Shape;411;p32"/>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12" name="Google Shape;412;p32"/>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13" name="Google Shape;413;p32"/>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14" name="Google Shape;414;p32"/>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15" name="Google Shape;415;p32"/>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16" name="Google Shape;416;p32"/>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17" name="Google Shape;417;p32"/>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18" name="Google Shape;418;p32"/>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19" name="Google Shape;419;p32"/>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9_1_1">
    <p:spTree>
      <p:nvGrpSpPr>
        <p:cNvPr id="420" name="Shape 420"/>
        <p:cNvGrpSpPr/>
        <p:nvPr/>
      </p:nvGrpSpPr>
      <p:grpSpPr>
        <a:xfrm>
          <a:off x="0" y="0"/>
          <a:ext cx="0" cy="0"/>
          <a:chOff x="0" y="0"/>
          <a:chExt cx="0" cy="0"/>
        </a:xfrm>
      </p:grpSpPr>
      <p:sp>
        <p:nvSpPr>
          <p:cNvPr id="421" name="Google Shape;421;p33"/>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3"/>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3"/>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24" name="Google Shape;424;p33"/>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25" name="Google Shape;425;p33"/>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26" name="Google Shape;426;p33"/>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27" name="Google Shape;427;p33"/>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28" name="Google Shape;428;p33"/>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29" name="Google Shape;429;p33"/>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30" name="Google Shape;430;p33"/>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31" name="Google Shape;431;p33"/>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32" name="Google Shape;432;p33"/>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33" name="Google Shape;433;p33"/>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34" name="Google Shape;434;p33"/>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35" name="Google Shape;435;p33"/>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36" name="Google Shape;436;p33"/>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437" name="Google Shape;437;p33"/>
          <p:cNvSpPr txBox="1"/>
          <p:nvPr>
            <p:ph idx="1" type="body"/>
          </p:nvPr>
        </p:nvSpPr>
        <p:spPr>
          <a:xfrm>
            <a:off x="2090500" y="1956600"/>
            <a:ext cx="5111400" cy="21096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3"/>
              </a:buClr>
              <a:buSzPts val="1400"/>
              <a:buChar char="∗"/>
              <a:defRPr sz="2000">
                <a:solidFill>
                  <a:schemeClr val="accent3"/>
                </a:solidFill>
              </a:defRPr>
            </a:lvl1pPr>
            <a:lvl2pPr indent="-330200" lvl="1" marL="914400" rtl="0">
              <a:lnSpc>
                <a:spcPct val="100000"/>
              </a:lnSpc>
              <a:spcBef>
                <a:spcPts val="0"/>
              </a:spcBef>
              <a:spcAft>
                <a:spcPts val="0"/>
              </a:spcAft>
              <a:buClr>
                <a:schemeClr val="accent3"/>
              </a:buClr>
              <a:buSzPts val="1600"/>
              <a:buFont typeface="Montserrat"/>
              <a:buChar char="○"/>
              <a:defRPr sz="1200">
                <a:solidFill>
                  <a:schemeClr val="accent3"/>
                </a:solidFill>
              </a:defRPr>
            </a:lvl2pPr>
            <a:lvl3pPr indent="-330200" lvl="2" marL="1371600" rtl="0">
              <a:spcBef>
                <a:spcPts val="0"/>
              </a:spcBef>
              <a:spcAft>
                <a:spcPts val="0"/>
              </a:spcAft>
              <a:buClr>
                <a:schemeClr val="accent3"/>
              </a:buClr>
              <a:buSzPts val="1600"/>
              <a:buFont typeface="Montserrat"/>
              <a:buChar char="■"/>
              <a:defRPr>
                <a:solidFill>
                  <a:schemeClr val="accent3"/>
                </a:solidFill>
              </a:defRPr>
            </a:lvl3pPr>
            <a:lvl4pPr indent="-330200" lvl="3" marL="1828800" rtl="0">
              <a:spcBef>
                <a:spcPts val="0"/>
              </a:spcBef>
              <a:spcAft>
                <a:spcPts val="0"/>
              </a:spcAft>
              <a:buClr>
                <a:schemeClr val="accent3"/>
              </a:buClr>
              <a:buSzPts val="1600"/>
              <a:buFont typeface="Montserrat"/>
              <a:buChar char="●"/>
              <a:defRPr>
                <a:solidFill>
                  <a:schemeClr val="accent3"/>
                </a:solidFill>
              </a:defRPr>
            </a:lvl4pPr>
            <a:lvl5pPr indent="-330200" lvl="4" marL="2286000" rtl="0">
              <a:spcBef>
                <a:spcPts val="0"/>
              </a:spcBef>
              <a:spcAft>
                <a:spcPts val="0"/>
              </a:spcAft>
              <a:buClr>
                <a:schemeClr val="accent3"/>
              </a:buClr>
              <a:buSzPts val="1600"/>
              <a:buFont typeface="Montserrat"/>
              <a:buChar char="○"/>
              <a:defRPr>
                <a:solidFill>
                  <a:schemeClr val="accent3"/>
                </a:solidFill>
              </a:defRPr>
            </a:lvl5pPr>
            <a:lvl6pPr indent="-330200" lvl="5" marL="2743200" rtl="0">
              <a:spcBef>
                <a:spcPts val="0"/>
              </a:spcBef>
              <a:spcAft>
                <a:spcPts val="0"/>
              </a:spcAft>
              <a:buClr>
                <a:schemeClr val="accent3"/>
              </a:buClr>
              <a:buSzPts val="1600"/>
              <a:buFont typeface="Montserrat"/>
              <a:buChar char="■"/>
              <a:defRPr>
                <a:solidFill>
                  <a:schemeClr val="accent3"/>
                </a:solidFill>
              </a:defRPr>
            </a:lvl6pPr>
            <a:lvl7pPr indent="-330200" lvl="6" marL="3200400" rtl="0">
              <a:spcBef>
                <a:spcPts val="0"/>
              </a:spcBef>
              <a:spcAft>
                <a:spcPts val="0"/>
              </a:spcAft>
              <a:buClr>
                <a:schemeClr val="accent3"/>
              </a:buClr>
              <a:buSzPts val="1600"/>
              <a:buFont typeface="Montserrat"/>
              <a:buChar char="●"/>
              <a:defRPr>
                <a:solidFill>
                  <a:schemeClr val="accent3"/>
                </a:solidFill>
              </a:defRPr>
            </a:lvl7pPr>
            <a:lvl8pPr indent="-330200" lvl="7" marL="3657600" rtl="0">
              <a:spcBef>
                <a:spcPts val="0"/>
              </a:spcBef>
              <a:spcAft>
                <a:spcPts val="0"/>
              </a:spcAft>
              <a:buClr>
                <a:schemeClr val="accent3"/>
              </a:buClr>
              <a:buSzPts val="1600"/>
              <a:buFont typeface="Montserrat"/>
              <a:buChar char="○"/>
              <a:defRPr>
                <a:solidFill>
                  <a:schemeClr val="accent3"/>
                </a:solidFill>
              </a:defRPr>
            </a:lvl8pPr>
            <a:lvl9pPr indent="-330200" lvl="8" marL="4114800" rtl="0">
              <a:spcBef>
                <a:spcPts val="0"/>
              </a:spcBef>
              <a:spcAft>
                <a:spcPts val="0"/>
              </a:spcAft>
              <a:buClr>
                <a:schemeClr val="accent3"/>
              </a:buClr>
              <a:buSzPts val="1600"/>
              <a:buFont typeface="Montserrat"/>
              <a:buChar char="■"/>
              <a:defRPr>
                <a:solidFill>
                  <a:schemeClr val="accent3"/>
                </a:solidFill>
              </a:defRPr>
            </a:lvl9pPr>
          </a:lstStyle>
          <a:p/>
        </p:txBody>
      </p:sp>
      <p:sp>
        <p:nvSpPr>
          <p:cNvPr id="438" name="Google Shape;438;p33"/>
          <p:cNvSpPr txBox="1"/>
          <p:nvPr>
            <p:ph idx="2" type="subTitle"/>
          </p:nvPr>
        </p:nvSpPr>
        <p:spPr>
          <a:xfrm>
            <a:off x="1676975" y="1309850"/>
            <a:ext cx="5450700" cy="460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2000"/>
              <a:buNone/>
              <a:defRPr>
                <a:solidFill>
                  <a:schemeClr val="accent3"/>
                </a:solidFill>
              </a:defRPr>
            </a:lvl1pPr>
            <a:lvl2pPr lvl="1" rtl="0" algn="ctr">
              <a:lnSpc>
                <a:spcPct val="100000"/>
              </a:lnSpc>
              <a:spcBef>
                <a:spcPts val="0"/>
              </a:spcBef>
              <a:spcAft>
                <a:spcPts val="0"/>
              </a:spcAft>
              <a:buClr>
                <a:schemeClr val="accent3"/>
              </a:buClr>
              <a:buSzPts val="2000"/>
              <a:buNone/>
              <a:defRPr b="1" sz="2000">
                <a:solidFill>
                  <a:schemeClr val="accent3"/>
                </a:solidFill>
              </a:defRPr>
            </a:lvl2pPr>
            <a:lvl3pPr lvl="2" rtl="0" algn="ctr">
              <a:lnSpc>
                <a:spcPct val="100000"/>
              </a:lnSpc>
              <a:spcBef>
                <a:spcPts val="0"/>
              </a:spcBef>
              <a:spcAft>
                <a:spcPts val="0"/>
              </a:spcAft>
              <a:buClr>
                <a:schemeClr val="accent3"/>
              </a:buClr>
              <a:buSzPts val="2000"/>
              <a:buNone/>
              <a:defRPr b="1" sz="2000">
                <a:solidFill>
                  <a:schemeClr val="accent3"/>
                </a:solidFill>
              </a:defRPr>
            </a:lvl3pPr>
            <a:lvl4pPr lvl="3" rtl="0" algn="ctr">
              <a:lnSpc>
                <a:spcPct val="100000"/>
              </a:lnSpc>
              <a:spcBef>
                <a:spcPts val="0"/>
              </a:spcBef>
              <a:spcAft>
                <a:spcPts val="0"/>
              </a:spcAft>
              <a:buClr>
                <a:schemeClr val="accent3"/>
              </a:buClr>
              <a:buSzPts val="2000"/>
              <a:buNone/>
              <a:defRPr b="1" sz="2000">
                <a:solidFill>
                  <a:schemeClr val="accent3"/>
                </a:solidFill>
              </a:defRPr>
            </a:lvl4pPr>
            <a:lvl5pPr lvl="4" rtl="0" algn="ctr">
              <a:lnSpc>
                <a:spcPct val="100000"/>
              </a:lnSpc>
              <a:spcBef>
                <a:spcPts val="0"/>
              </a:spcBef>
              <a:spcAft>
                <a:spcPts val="0"/>
              </a:spcAft>
              <a:buClr>
                <a:schemeClr val="accent3"/>
              </a:buClr>
              <a:buSzPts val="2000"/>
              <a:buNone/>
              <a:defRPr b="1" sz="2000">
                <a:solidFill>
                  <a:schemeClr val="accent3"/>
                </a:solidFill>
              </a:defRPr>
            </a:lvl5pPr>
            <a:lvl6pPr lvl="5" rtl="0" algn="ctr">
              <a:lnSpc>
                <a:spcPct val="100000"/>
              </a:lnSpc>
              <a:spcBef>
                <a:spcPts val="0"/>
              </a:spcBef>
              <a:spcAft>
                <a:spcPts val="0"/>
              </a:spcAft>
              <a:buClr>
                <a:schemeClr val="accent3"/>
              </a:buClr>
              <a:buSzPts val="2000"/>
              <a:buNone/>
              <a:defRPr b="1" sz="2000">
                <a:solidFill>
                  <a:schemeClr val="accent3"/>
                </a:solidFill>
              </a:defRPr>
            </a:lvl6pPr>
            <a:lvl7pPr lvl="6" rtl="0" algn="ctr">
              <a:lnSpc>
                <a:spcPct val="100000"/>
              </a:lnSpc>
              <a:spcBef>
                <a:spcPts val="0"/>
              </a:spcBef>
              <a:spcAft>
                <a:spcPts val="0"/>
              </a:spcAft>
              <a:buClr>
                <a:schemeClr val="accent3"/>
              </a:buClr>
              <a:buSzPts val="2000"/>
              <a:buNone/>
              <a:defRPr b="1" sz="2000">
                <a:solidFill>
                  <a:schemeClr val="accent3"/>
                </a:solidFill>
              </a:defRPr>
            </a:lvl7pPr>
            <a:lvl8pPr lvl="7" rtl="0" algn="ctr">
              <a:lnSpc>
                <a:spcPct val="100000"/>
              </a:lnSpc>
              <a:spcBef>
                <a:spcPts val="0"/>
              </a:spcBef>
              <a:spcAft>
                <a:spcPts val="0"/>
              </a:spcAft>
              <a:buClr>
                <a:schemeClr val="accent3"/>
              </a:buClr>
              <a:buSzPts val="2000"/>
              <a:buNone/>
              <a:defRPr b="1" sz="2000">
                <a:solidFill>
                  <a:schemeClr val="accent3"/>
                </a:solidFill>
              </a:defRPr>
            </a:lvl8pPr>
            <a:lvl9pPr lvl="8" rtl="0" algn="ctr">
              <a:lnSpc>
                <a:spcPct val="100000"/>
              </a:lnSpc>
              <a:spcBef>
                <a:spcPts val="0"/>
              </a:spcBef>
              <a:spcAft>
                <a:spcPts val="0"/>
              </a:spcAft>
              <a:buClr>
                <a:schemeClr val="accent3"/>
              </a:buClr>
              <a:buSzPts val="2000"/>
              <a:buNone/>
              <a:defRPr b="1" sz="2000">
                <a:solidFill>
                  <a:schemeClr val="accent3"/>
                </a:solidFill>
              </a:defRPr>
            </a:lvl9pPr>
          </a:lstStyle>
          <a:p/>
        </p:txBody>
      </p:sp>
      <p:sp>
        <p:nvSpPr>
          <p:cNvPr id="439" name="Google Shape;439;p33"/>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440" name="Shape 440"/>
        <p:cNvGrpSpPr/>
        <p:nvPr/>
      </p:nvGrpSpPr>
      <p:grpSpPr>
        <a:xfrm>
          <a:off x="0" y="0"/>
          <a:ext cx="0" cy="0"/>
          <a:chOff x="0" y="0"/>
          <a:chExt cx="0" cy="0"/>
        </a:xfrm>
      </p:grpSpPr>
      <p:sp>
        <p:nvSpPr>
          <p:cNvPr id="441" name="Google Shape;441;p34"/>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4"/>
          <p:cNvSpPr/>
          <p:nvPr/>
        </p:nvSpPr>
        <p:spPr>
          <a:xfrm>
            <a:off x="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4"/>
          <p:cNvSpPr txBox="1"/>
          <p:nvPr>
            <p:ph type="ctrTitle"/>
          </p:nvPr>
        </p:nvSpPr>
        <p:spPr>
          <a:xfrm>
            <a:off x="1139125" y="582056"/>
            <a:ext cx="3064500" cy="539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5200"/>
              <a:buNone/>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44" name="Google Shape;444;p34"/>
          <p:cNvSpPr txBox="1"/>
          <p:nvPr>
            <p:ph idx="1" type="subTitle"/>
          </p:nvPr>
        </p:nvSpPr>
        <p:spPr>
          <a:xfrm>
            <a:off x="2064825" y="1695725"/>
            <a:ext cx="3720600" cy="702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45" name="Google Shape;445;p34"/>
          <p:cNvSpPr txBox="1"/>
          <p:nvPr>
            <p:ph idx="2" type="subTitle"/>
          </p:nvPr>
        </p:nvSpPr>
        <p:spPr>
          <a:xfrm>
            <a:off x="1570575" y="1261025"/>
            <a:ext cx="4572000" cy="434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sz="2000">
                <a:solidFill>
                  <a:schemeClr val="accent2"/>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46" name="Google Shape;446;p34"/>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47" name="Google Shape;447;p34"/>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48" name="Google Shape;448;p34"/>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49" name="Google Shape;449;p34"/>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50" name="Google Shape;450;p34"/>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51" name="Google Shape;451;p34"/>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52" name="Google Shape;452;p34"/>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53" name="Google Shape;453;p34"/>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54" name="Google Shape;454;p34"/>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55" name="Google Shape;455;p34"/>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56" name="Google Shape;456;p34"/>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57" name="Google Shape;457;p34"/>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58" name="Google Shape;458;p34"/>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59" name="Google Shape;459;p34"/>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460" name="Google Shape;460;p34"/>
          <p:cNvSpPr txBox="1"/>
          <p:nvPr/>
        </p:nvSpPr>
        <p:spPr>
          <a:xfrm>
            <a:off x="2912425" y="3087263"/>
            <a:ext cx="4418100" cy="63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l" sz="1200">
                <a:solidFill>
                  <a:schemeClr val="accent3"/>
                </a:solidFill>
                <a:latin typeface="Fira Code"/>
                <a:ea typeface="Fira Code"/>
                <a:cs typeface="Fira Code"/>
                <a:sym typeface="Fira Code"/>
              </a:rPr>
              <a:t>CREDITS: This presentation template was created by </a:t>
            </a:r>
            <a:r>
              <a:rPr b="1" lang="el" sz="1200">
                <a:solidFill>
                  <a:schemeClr val="accent3"/>
                </a:solidFill>
                <a:uFill>
                  <a:noFill/>
                </a:uFill>
                <a:latin typeface="Fira Code"/>
                <a:ea typeface="Fira Code"/>
                <a:cs typeface="Fira Code"/>
                <a:sym typeface="Fira Code"/>
                <a:hlinkClick r:id="rId2">
                  <a:extLst>
                    <a:ext uri="{A12FA001-AC4F-418D-AE19-62706E023703}">
                      <ahyp:hlinkClr val="tx"/>
                    </a:ext>
                  </a:extLst>
                </a:hlinkClick>
              </a:rPr>
              <a:t>Slidesgo</a:t>
            </a:r>
            <a:r>
              <a:rPr lang="el" sz="1200">
                <a:solidFill>
                  <a:schemeClr val="accent3"/>
                </a:solidFill>
                <a:latin typeface="Fira Code"/>
                <a:ea typeface="Fira Code"/>
                <a:cs typeface="Fira Code"/>
                <a:sym typeface="Fira Code"/>
              </a:rPr>
              <a:t>, including icons by </a:t>
            </a:r>
            <a:r>
              <a:rPr b="1" lang="el" sz="1200">
                <a:solidFill>
                  <a:schemeClr val="accent3"/>
                </a:solidFill>
                <a:uFill>
                  <a:noFill/>
                </a:uFill>
                <a:latin typeface="Fira Code"/>
                <a:ea typeface="Fira Code"/>
                <a:cs typeface="Fira Code"/>
                <a:sym typeface="Fira Code"/>
                <a:hlinkClick r:id="rId3">
                  <a:extLst>
                    <a:ext uri="{A12FA001-AC4F-418D-AE19-62706E023703}">
                      <ahyp:hlinkClr val="tx"/>
                    </a:ext>
                  </a:extLst>
                </a:hlinkClick>
              </a:rPr>
              <a:t>Flaticon</a:t>
            </a:r>
            <a:r>
              <a:rPr lang="el" sz="1200">
                <a:solidFill>
                  <a:schemeClr val="accent3"/>
                </a:solidFill>
                <a:latin typeface="Fira Code"/>
                <a:ea typeface="Fira Code"/>
                <a:cs typeface="Fira Code"/>
                <a:sym typeface="Fira Code"/>
              </a:rPr>
              <a:t>, and infographics &amp; images by </a:t>
            </a:r>
            <a:r>
              <a:rPr b="1" lang="el" sz="1200">
                <a:solidFill>
                  <a:schemeClr val="accent3"/>
                </a:solidFill>
                <a:uFill>
                  <a:noFill/>
                </a:uFill>
                <a:latin typeface="Fira Code"/>
                <a:ea typeface="Fira Code"/>
                <a:cs typeface="Fira Code"/>
                <a:sym typeface="Fira Code"/>
                <a:hlinkClick r:id="rId4">
                  <a:extLst>
                    <a:ext uri="{A12FA001-AC4F-418D-AE19-62706E023703}">
                      <ahyp:hlinkClr val="tx"/>
                    </a:ext>
                  </a:extLst>
                </a:hlinkClick>
              </a:rPr>
              <a:t>Freepik</a:t>
            </a:r>
            <a:endParaRPr b="1" sz="1200" u="sng">
              <a:solidFill>
                <a:schemeClr val="accent3"/>
              </a:solidFill>
              <a:latin typeface="Fira Code"/>
              <a:ea typeface="Fira Code"/>
              <a:cs typeface="Fira Code"/>
              <a:sym typeface="Fira Code"/>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CUSTOM_9">
    <p:spTree>
      <p:nvGrpSpPr>
        <p:cNvPr id="461" name="Shape 461"/>
        <p:cNvGrpSpPr/>
        <p:nvPr/>
      </p:nvGrpSpPr>
      <p:grpSpPr>
        <a:xfrm>
          <a:off x="0" y="0"/>
          <a:ext cx="0" cy="0"/>
          <a:chOff x="0" y="0"/>
          <a:chExt cx="0" cy="0"/>
        </a:xfrm>
      </p:grpSpPr>
      <p:sp>
        <p:nvSpPr>
          <p:cNvPr id="462" name="Google Shape;462;p35"/>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5"/>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5"/>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65" name="Google Shape;465;p35"/>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66" name="Google Shape;466;p35"/>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67" name="Google Shape;467;p35"/>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68" name="Google Shape;468;p35"/>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69" name="Google Shape;469;p35"/>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70" name="Google Shape;470;p35"/>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71" name="Google Shape;471;p35"/>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72" name="Google Shape;472;p35"/>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73" name="Google Shape;473;p35"/>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74" name="Google Shape;474;p35"/>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75" name="Google Shape;475;p35"/>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76" name="Google Shape;476;p35"/>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77" name="Google Shape;477;p35"/>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2">
    <p:spTree>
      <p:nvGrpSpPr>
        <p:cNvPr id="478" name="Shape 478"/>
        <p:cNvGrpSpPr/>
        <p:nvPr/>
      </p:nvGrpSpPr>
      <p:grpSpPr>
        <a:xfrm>
          <a:off x="0" y="0"/>
          <a:ext cx="0" cy="0"/>
          <a:chOff x="0" y="0"/>
          <a:chExt cx="0" cy="0"/>
        </a:xfrm>
      </p:grpSpPr>
      <p:sp>
        <p:nvSpPr>
          <p:cNvPr id="479" name="Google Shape;479;p36"/>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6"/>
          <p:cNvSpPr/>
          <p:nvPr/>
        </p:nvSpPr>
        <p:spPr>
          <a:xfrm>
            <a:off x="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6"/>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82" name="Google Shape;482;p36"/>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83" name="Google Shape;483;p36"/>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84" name="Google Shape;484;p36"/>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85" name="Google Shape;485;p36"/>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86" name="Google Shape;486;p36"/>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87" name="Google Shape;487;p36"/>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88" name="Google Shape;488;p36"/>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89" name="Google Shape;489;p36"/>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90" name="Google Shape;490;p36"/>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91" name="Google Shape;491;p36"/>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92" name="Google Shape;492;p36"/>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93" name="Google Shape;493;p36"/>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94" name="Google Shape;494;p36"/>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11" Type="http://schemas.openxmlformats.org/officeDocument/2006/relationships/slideLayout" Target="../slideLayouts/slideLayout22.xml"/><Relationship Id="rId22" Type="http://schemas.openxmlformats.org/officeDocument/2006/relationships/slideLayout" Target="../slideLayouts/slideLayout33.xml"/><Relationship Id="rId10" Type="http://schemas.openxmlformats.org/officeDocument/2006/relationships/slideLayout" Target="../slideLayouts/slideLayout21.xml"/><Relationship Id="rId21" Type="http://schemas.openxmlformats.org/officeDocument/2006/relationships/slideLayout" Target="../slideLayouts/slideLayout32.xml"/><Relationship Id="rId13" Type="http://schemas.openxmlformats.org/officeDocument/2006/relationships/slideLayout" Target="../slideLayouts/slideLayout24.xml"/><Relationship Id="rId24" Type="http://schemas.openxmlformats.org/officeDocument/2006/relationships/theme" Target="../theme/theme3.xml"/><Relationship Id="rId12" Type="http://schemas.openxmlformats.org/officeDocument/2006/relationships/slideLayout" Target="../slideLayouts/slideLayout23.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5"/>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2800"/>
              <a:buFont typeface="Fira Code"/>
              <a:buNone/>
              <a:defRPr sz="2800">
                <a:solidFill>
                  <a:schemeClr val="lt1"/>
                </a:solidFill>
                <a:latin typeface="Fira Code"/>
                <a:ea typeface="Fira Code"/>
                <a:cs typeface="Fira Code"/>
                <a:sym typeface="Fira Code"/>
              </a:defRPr>
            </a:lvl1pPr>
            <a:lvl2pPr lvl="1"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indent="-317500" lvl="1" marL="9144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indent="-317500" lvl="2" marL="13716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indent="-317500" lvl="3" marL="18288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indent="-317500" lvl="4" marL="22860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indent="-317500" lvl="5" marL="27432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indent="-317500" lvl="6" marL="32004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indent="-317500" lvl="7" marL="36576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indent="-317500" lvl="8" marL="41148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37"/>
          <p:cNvSpPr txBox="1"/>
          <p:nvPr>
            <p:ph type="ctrTitle"/>
          </p:nvPr>
        </p:nvSpPr>
        <p:spPr>
          <a:xfrm>
            <a:off x="1413525" y="1144250"/>
            <a:ext cx="5788800" cy="51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a:t>Γλώσσα</a:t>
            </a:r>
            <a:r>
              <a:rPr lang="el">
                <a:solidFill>
                  <a:schemeClr val="accent2"/>
                </a:solidFill>
              </a:rPr>
              <a:t>‘Προγραμματισμού’: </a:t>
            </a:r>
            <a:r>
              <a:rPr lang="el">
                <a:solidFill>
                  <a:schemeClr val="accent3"/>
                </a:solidFill>
              </a:rPr>
              <a:t>{</a:t>
            </a:r>
            <a:endParaRPr>
              <a:solidFill>
                <a:schemeClr val="accent3"/>
              </a:solidFill>
            </a:endParaRPr>
          </a:p>
        </p:txBody>
      </p:sp>
      <p:sp>
        <p:nvSpPr>
          <p:cNvPr id="500" name="Google Shape;500;p37"/>
          <p:cNvSpPr txBox="1"/>
          <p:nvPr>
            <p:ph idx="1" type="subTitle"/>
          </p:nvPr>
        </p:nvSpPr>
        <p:spPr>
          <a:xfrm>
            <a:off x="2231025" y="2765300"/>
            <a:ext cx="6202800" cy="46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a:t>&lt; Εισηγητής: Νίκος Κούκος &gt;</a:t>
            </a:r>
            <a:endParaRPr/>
          </a:p>
        </p:txBody>
      </p:sp>
      <p:sp>
        <p:nvSpPr>
          <p:cNvPr id="501" name="Google Shape;501;p37"/>
          <p:cNvSpPr txBox="1"/>
          <p:nvPr>
            <p:ph idx="1"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1400"/>
              <a:t>ΕΚΠΑΙΔΕΥΤΙΚΟΣ ΟΜΙΛΟΣ ΕΥΔΟΚΙΜΟΣ</a:t>
            </a:r>
            <a:endParaRPr sz="1400">
              <a:solidFill>
                <a:schemeClr val="accent3"/>
              </a:solidFill>
            </a:endParaRPr>
          </a:p>
        </p:txBody>
      </p:sp>
      <p:sp>
        <p:nvSpPr>
          <p:cNvPr id="502" name="Google Shape;502;p37"/>
          <p:cNvSpPr txBox="1"/>
          <p:nvPr>
            <p:ph idx="2" type="subTitle"/>
          </p:nvPr>
        </p:nvSpPr>
        <p:spPr>
          <a:xfrm>
            <a:off x="1788725" y="1761800"/>
            <a:ext cx="5788800" cy="46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a:solidFill>
                  <a:schemeClr val="accent6"/>
                </a:solidFill>
              </a:rPr>
              <a:t>[</a:t>
            </a:r>
            <a:r>
              <a:rPr lang="el">
                <a:solidFill>
                  <a:schemeClr val="accent1"/>
                </a:solidFill>
              </a:rPr>
              <a:t>Python</a:t>
            </a:r>
            <a:r>
              <a:rPr lang="el">
                <a:solidFill>
                  <a:schemeClr val="accent6"/>
                </a:solidFill>
              </a:rPr>
              <a:t>] </a:t>
            </a:r>
            <a:endParaRPr>
              <a:solidFill>
                <a:schemeClr val="accent6"/>
              </a:solidFill>
            </a:endParaRPr>
          </a:p>
        </p:txBody>
      </p:sp>
      <p:grpSp>
        <p:nvGrpSpPr>
          <p:cNvPr id="503" name="Google Shape;503;p37"/>
          <p:cNvGrpSpPr/>
          <p:nvPr/>
        </p:nvGrpSpPr>
        <p:grpSpPr>
          <a:xfrm>
            <a:off x="1413525" y="1759900"/>
            <a:ext cx="506100" cy="2444350"/>
            <a:chOff x="1413525" y="1759900"/>
            <a:chExt cx="506100" cy="2444350"/>
          </a:xfrm>
        </p:grpSpPr>
        <p:cxnSp>
          <p:nvCxnSpPr>
            <p:cNvPr id="504" name="Google Shape;504;p37"/>
            <p:cNvCxnSpPr/>
            <p:nvPr/>
          </p:nvCxnSpPr>
          <p:spPr>
            <a:xfrm>
              <a:off x="1552225" y="1759900"/>
              <a:ext cx="0" cy="1763400"/>
            </a:xfrm>
            <a:prstGeom prst="straightConnector1">
              <a:avLst/>
            </a:prstGeom>
            <a:noFill/>
            <a:ln cap="flat" cmpd="sng" w="9525">
              <a:solidFill>
                <a:schemeClr val="accent4"/>
              </a:solidFill>
              <a:prstDash val="solid"/>
              <a:round/>
              <a:headEnd len="med" w="med" type="none"/>
              <a:tailEnd len="med" w="med" type="none"/>
            </a:ln>
          </p:spPr>
        </p:cxnSp>
        <p:sp>
          <p:nvSpPr>
            <p:cNvPr id="505" name="Google Shape;505;p37"/>
            <p:cNvSpPr txBox="1"/>
            <p:nvPr/>
          </p:nvSpPr>
          <p:spPr>
            <a:xfrm>
              <a:off x="1413525" y="3557750"/>
              <a:ext cx="506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sz="3000">
                  <a:solidFill>
                    <a:schemeClr val="accent3"/>
                  </a:solidFill>
                  <a:latin typeface="Fira Code"/>
                  <a:ea typeface="Fira Code"/>
                  <a:cs typeface="Fira Code"/>
                  <a:sym typeface="Fira Code"/>
                </a:rPr>
                <a:t>}</a:t>
              </a:r>
              <a:endParaRPr sz="3000">
                <a:solidFill>
                  <a:schemeClr val="accent3"/>
                </a:solidFill>
                <a:latin typeface="Fira Code"/>
                <a:ea typeface="Fira Code"/>
                <a:cs typeface="Fira Code"/>
                <a:sym typeface="Fira Code"/>
              </a:endParaRPr>
            </a:p>
          </p:txBody>
        </p:sp>
      </p:grpSp>
      <p:pic>
        <p:nvPicPr>
          <p:cNvPr id="506" name="Google Shape;506;p37"/>
          <p:cNvPicPr preferRelativeResize="0"/>
          <p:nvPr/>
        </p:nvPicPr>
        <p:blipFill>
          <a:blip r:embed="rId3">
            <a:alphaModFix/>
          </a:blip>
          <a:stretch>
            <a:fillRect/>
          </a:stretch>
        </p:blipFill>
        <p:spPr>
          <a:xfrm>
            <a:off x="105975" y="4537800"/>
            <a:ext cx="441450" cy="605700"/>
          </a:xfrm>
          <a:prstGeom prst="rect">
            <a:avLst/>
          </a:prstGeom>
          <a:noFill/>
          <a:ln>
            <a:noFill/>
          </a:ln>
        </p:spPr>
      </p:pic>
      <p:pic>
        <p:nvPicPr>
          <p:cNvPr id="507" name="Google Shape;507;p37"/>
          <p:cNvPicPr preferRelativeResize="0"/>
          <p:nvPr/>
        </p:nvPicPr>
        <p:blipFill>
          <a:blip r:embed="rId4">
            <a:alphaModFix/>
          </a:blip>
          <a:stretch>
            <a:fillRect/>
          </a:stretch>
        </p:blipFill>
        <p:spPr>
          <a:xfrm>
            <a:off x="6154575" y="2872075"/>
            <a:ext cx="2866847" cy="1612601"/>
          </a:xfrm>
          <a:prstGeom prst="rect">
            <a:avLst/>
          </a:prstGeom>
          <a:noFill/>
          <a:ln>
            <a:noFill/>
          </a:ln>
        </p:spPr>
      </p:pic>
      <p:sp>
        <p:nvSpPr>
          <p:cNvPr id="508" name="Google Shape;508;p37"/>
          <p:cNvSpPr txBox="1"/>
          <p:nvPr>
            <p:ph idx="1"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solidFill>
                  <a:schemeClr val="dk2"/>
                </a:solidFill>
              </a:rPr>
              <a:t>ex-apostaseos</a:t>
            </a:r>
            <a:r>
              <a:rPr lang="el" sz="1400">
                <a:solidFill>
                  <a:schemeClr val="accent3"/>
                </a:solidFill>
              </a:rPr>
              <a:t>.</a:t>
            </a:r>
            <a:r>
              <a:rPr lang="el">
                <a:solidFill>
                  <a:schemeClr val="accent6"/>
                </a:solidFill>
              </a:rPr>
              <a:t>html</a:t>
            </a:r>
            <a:endParaRPr sz="1400">
              <a:solidFill>
                <a:schemeClr val="accent6"/>
              </a:solidFill>
            </a:endParaRPr>
          </a:p>
        </p:txBody>
      </p:sp>
      <p:sp>
        <p:nvSpPr>
          <p:cNvPr id="509" name="Google Shape;509;p37"/>
          <p:cNvSpPr txBox="1"/>
          <p:nvPr>
            <p:ph idx="1"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solidFill>
                  <a:schemeClr val="dk2"/>
                </a:solidFill>
              </a:rPr>
              <a:t>diarkeia_10-mines</a:t>
            </a:r>
            <a:r>
              <a:rPr lang="el" sz="1400">
                <a:solidFill>
                  <a:schemeClr val="accent3"/>
                </a:solidFill>
              </a:rPr>
              <a:t>.css</a:t>
            </a:r>
            <a:endParaRPr sz="1400">
              <a:solidFill>
                <a:schemeClr val="accent3"/>
              </a:solidFill>
            </a:endParaRPr>
          </a:p>
        </p:txBody>
      </p:sp>
      <p:grpSp>
        <p:nvGrpSpPr>
          <p:cNvPr id="510" name="Google Shape;510;p37"/>
          <p:cNvGrpSpPr/>
          <p:nvPr/>
        </p:nvGrpSpPr>
        <p:grpSpPr>
          <a:xfrm>
            <a:off x="7351658" y="687818"/>
            <a:ext cx="365770" cy="365752"/>
            <a:chOff x="2806813" y="5231175"/>
            <a:chExt cx="295500" cy="292625"/>
          </a:xfrm>
        </p:grpSpPr>
        <p:sp>
          <p:nvSpPr>
            <p:cNvPr id="511" name="Google Shape;511;p37"/>
            <p:cNvSpPr/>
            <p:nvPr/>
          </p:nvSpPr>
          <p:spPr>
            <a:xfrm>
              <a:off x="3034838" y="5258150"/>
              <a:ext cx="46000" cy="229925"/>
            </a:xfrm>
            <a:custGeom>
              <a:rect b="b" l="l" r="r" t="t"/>
              <a:pathLst>
                <a:path extrusionOk="0" h="9197" w="1840">
                  <a:moveTo>
                    <a:pt x="0" y="0"/>
                  </a:moveTo>
                  <a:lnTo>
                    <a:pt x="0" y="9197"/>
                  </a:lnTo>
                  <a:lnTo>
                    <a:pt x="1839" y="9197"/>
                  </a:lnTo>
                  <a:lnTo>
                    <a:pt x="1839" y="0"/>
                  </a:lnTo>
                  <a:close/>
                </a:path>
              </a:pathLst>
            </a:custGeom>
            <a:solidFill>
              <a:srgbClr val="A5CF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7"/>
            <p:cNvSpPr/>
            <p:nvPr/>
          </p:nvSpPr>
          <p:spPr>
            <a:xfrm>
              <a:off x="2954238" y="5326875"/>
              <a:ext cx="46000" cy="161200"/>
            </a:xfrm>
            <a:custGeom>
              <a:rect b="b" l="l" r="r" t="t"/>
              <a:pathLst>
                <a:path extrusionOk="0" h="6448" w="1840">
                  <a:moveTo>
                    <a:pt x="1" y="1"/>
                  </a:moveTo>
                  <a:lnTo>
                    <a:pt x="1" y="6448"/>
                  </a:lnTo>
                  <a:lnTo>
                    <a:pt x="1840" y="6448"/>
                  </a:lnTo>
                  <a:lnTo>
                    <a:pt x="1840" y="1"/>
                  </a:lnTo>
                  <a:close/>
                </a:path>
              </a:pathLst>
            </a:custGeom>
            <a:solidFill>
              <a:srgbClr val="DBA0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7"/>
            <p:cNvSpPr/>
            <p:nvPr/>
          </p:nvSpPr>
          <p:spPr>
            <a:xfrm>
              <a:off x="2873663" y="5396100"/>
              <a:ext cx="46000" cy="91975"/>
            </a:xfrm>
            <a:custGeom>
              <a:rect b="b" l="l" r="r" t="t"/>
              <a:pathLst>
                <a:path extrusionOk="0" h="3679" w="1840">
                  <a:moveTo>
                    <a:pt x="0" y="0"/>
                  </a:moveTo>
                  <a:lnTo>
                    <a:pt x="0" y="3679"/>
                  </a:lnTo>
                  <a:lnTo>
                    <a:pt x="1839" y="3679"/>
                  </a:lnTo>
                  <a:lnTo>
                    <a:pt x="1839" y="0"/>
                  </a:lnTo>
                  <a:close/>
                </a:path>
              </a:pathLst>
            </a:custGeom>
            <a:solidFill>
              <a:srgbClr val="FF58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7"/>
            <p:cNvSpPr/>
            <p:nvPr/>
          </p:nvSpPr>
          <p:spPr>
            <a:xfrm>
              <a:off x="3051888" y="5302000"/>
              <a:ext cx="12425" cy="11725"/>
            </a:xfrm>
            <a:custGeom>
              <a:rect b="b" l="l" r="r" t="t"/>
              <a:pathLst>
                <a:path extrusionOk="0" h="469" w="497">
                  <a:moveTo>
                    <a:pt x="276" y="1"/>
                  </a:moveTo>
                  <a:cubicBezTo>
                    <a:pt x="261" y="1"/>
                    <a:pt x="245" y="3"/>
                    <a:pt x="228" y="7"/>
                  </a:cubicBezTo>
                  <a:cubicBezTo>
                    <a:pt x="1" y="64"/>
                    <a:pt x="1" y="405"/>
                    <a:pt x="228" y="462"/>
                  </a:cubicBezTo>
                  <a:cubicBezTo>
                    <a:pt x="245" y="467"/>
                    <a:pt x="261" y="469"/>
                    <a:pt x="276" y="469"/>
                  </a:cubicBezTo>
                  <a:cubicBezTo>
                    <a:pt x="497" y="469"/>
                    <a:pt x="497" y="1"/>
                    <a:pt x="276"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7"/>
            <p:cNvSpPr/>
            <p:nvPr/>
          </p:nvSpPr>
          <p:spPr>
            <a:xfrm>
              <a:off x="2806813" y="5231175"/>
              <a:ext cx="295500" cy="292625"/>
            </a:xfrm>
            <a:custGeom>
              <a:rect b="b" l="l" r="r" t="t"/>
              <a:pathLst>
                <a:path extrusionOk="0" h="11705" w="11820">
                  <a:moveTo>
                    <a:pt x="4286" y="6974"/>
                  </a:moveTo>
                  <a:lnTo>
                    <a:pt x="4286" y="10197"/>
                  </a:lnTo>
                  <a:lnTo>
                    <a:pt x="2902" y="10197"/>
                  </a:lnTo>
                  <a:lnTo>
                    <a:pt x="2902" y="6974"/>
                  </a:lnTo>
                  <a:close/>
                  <a:moveTo>
                    <a:pt x="7509" y="4205"/>
                  </a:moveTo>
                  <a:lnTo>
                    <a:pt x="7509" y="10197"/>
                  </a:lnTo>
                  <a:lnTo>
                    <a:pt x="6125" y="10197"/>
                  </a:lnTo>
                  <a:lnTo>
                    <a:pt x="6125" y="4205"/>
                  </a:lnTo>
                  <a:close/>
                  <a:moveTo>
                    <a:pt x="10714" y="1456"/>
                  </a:moveTo>
                  <a:lnTo>
                    <a:pt x="10714" y="10197"/>
                  </a:lnTo>
                  <a:lnTo>
                    <a:pt x="9349" y="10197"/>
                  </a:lnTo>
                  <a:lnTo>
                    <a:pt x="9349" y="1456"/>
                  </a:lnTo>
                  <a:close/>
                  <a:moveTo>
                    <a:pt x="1290" y="1"/>
                  </a:moveTo>
                  <a:cubicBezTo>
                    <a:pt x="1190" y="1"/>
                    <a:pt x="1091" y="62"/>
                    <a:pt x="1062" y="186"/>
                  </a:cubicBezTo>
                  <a:lnTo>
                    <a:pt x="1062" y="1001"/>
                  </a:lnTo>
                  <a:lnTo>
                    <a:pt x="247" y="1001"/>
                  </a:lnTo>
                  <a:cubicBezTo>
                    <a:pt x="1" y="1058"/>
                    <a:pt x="1" y="1399"/>
                    <a:pt x="247" y="1456"/>
                  </a:cubicBezTo>
                  <a:lnTo>
                    <a:pt x="1081" y="1456"/>
                  </a:lnTo>
                  <a:lnTo>
                    <a:pt x="1081" y="2385"/>
                  </a:lnTo>
                  <a:lnTo>
                    <a:pt x="247" y="2385"/>
                  </a:lnTo>
                  <a:cubicBezTo>
                    <a:pt x="1" y="2442"/>
                    <a:pt x="1" y="2783"/>
                    <a:pt x="247" y="2840"/>
                  </a:cubicBezTo>
                  <a:lnTo>
                    <a:pt x="1081" y="2840"/>
                  </a:lnTo>
                  <a:lnTo>
                    <a:pt x="1081" y="3769"/>
                  </a:lnTo>
                  <a:lnTo>
                    <a:pt x="247" y="3769"/>
                  </a:lnTo>
                  <a:cubicBezTo>
                    <a:pt x="1" y="3826"/>
                    <a:pt x="1" y="4168"/>
                    <a:pt x="247" y="4224"/>
                  </a:cubicBezTo>
                  <a:lnTo>
                    <a:pt x="1081" y="4224"/>
                  </a:lnTo>
                  <a:lnTo>
                    <a:pt x="1081" y="5135"/>
                  </a:lnTo>
                  <a:lnTo>
                    <a:pt x="247" y="5135"/>
                  </a:lnTo>
                  <a:cubicBezTo>
                    <a:pt x="1" y="5210"/>
                    <a:pt x="1" y="5533"/>
                    <a:pt x="247" y="5609"/>
                  </a:cubicBezTo>
                  <a:lnTo>
                    <a:pt x="1081" y="5609"/>
                  </a:lnTo>
                  <a:lnTo>
                    <a:pt x="1081" y="6519"/>
                  </a:lnTo>
                  <a:lnTo>
                    <a:pt x="247" y="6519"/>
                  </a:lnTo>
                  <a:cubicBezTo>
                    <a:pt x="1" y="6576"/>
                    <a:pt x="1" y="6917"/>
                    <a:pt x="247" y="6974"/>
                  </a:cubicBezTo>
                  <a:lnTo>
                    <a:pt x="1081" y="6974"/>
                  </a:lnTo>
                  <a:lnTo>
                    <a:pt x="1081" y="7903"/>
                  </a:lnTo>
                  <a:lnTo>
                    <a:pt x="247" y="7903"/>
                  </a:lnTo>
                  <a:cubicBezTo>
                    <a:pt x="1" y="7960"/>
                    <a:pt x="1" y="8301"/>
                    <a:pt x="247" y="8358"/>
                  </a:cubicBezTo>
                  <a:lnTo>
                    <a:pt x="1081" y="8358"/>
                  </a:lnTo>
                  <a:lnTo>
                    <a:pt x="1081" y="9287"/>
                  </a:lnTo>
                  <a:lnTo>
                    <a:pt x="247" y="9287"/>
                  </a:lnTo>
                  <a:cubicBezTo>
                    <a:pt x="1" y="9344"/>
                    <a:pt x="1" y="9685"/>
                    <a:pt x="247" y="9742"/>
                  </a:cubicBezTo>
                  <a:lnTo>
                    <a:pt x="1081" y="9742"/>
                  </a:lnTo>
                  <a:lnTo>
                    <a:pt x="1081" y="10425"/>
                  </a:lnTo>
                  <a:cubicBezTo>
                    <a:pt x="1081" y="10558"/>
                    <a:pt x="1176" y="10671"/>
                    <a:pt x="1309" y="10671"/>
                  </a:cubicBezTo>
                  <a:lnTo>
                    <a:pt x="2010" y="10671"/>
                  </a:lnTo>
                  <a:lnTo>
                    <a:pt x="2010" y="11506"/>
                  </a:lnTo>
                  <a:cubicBezTo>
                    <a:pt x="1973" y="11638"/>
                    <a:pt x="2101" y="11705"/>
                    <a:pt x="2231" y="11705"/>
                  </a:cubicBezTo>
                  <a:cubicBezTo>
                    <a:pt x="2361" y="11705"/>
                    <a:pt x="2494" y="11638"/>
                    <a:pt x="2466" y="11506"/>
                  </a:cubicBezTo>
                  <a:lnTo>
                    <a:pt x="2466" y="10671"/>
                  </a:lnTo>
                  <a:lnTo>
                    <a:pt x="3376" y="10671"/>
                  </a:lnTo>
                  <a:lnTo>
                    <a:pt x="3376" y="11506"/>
                  </a:lnTo>
                  <a:cubicBezTo>
                    <a:pt x="3404" y="11619"/>
                    <a:pt x="3504" y="11676"/>
                    <a:pt x="3606" y="11676"/>
                  </a:cubicBezTo>
                  <a:cubicBezTo>
                    <a:pt x="3708" y="11676"/>
                    <a:pt x="3812" y="11619"/>
                    <a:pt x="3850" y="11506"/>
                  </a:cubicBezTo>
                  <a:lnTo>
                    <a:pt x="3850" y="10671"/>
                  </a:lnTo>
                  <a:lnTo>
                    <a:pt x="4760" y="10671"/>
                  </a:lnTo>
                  <a:lnTo>
                    <a:pt x="4760" y="11506"/>
                  </a:lnTo>
                  <a:cubicBezTo>
                    <a:pt x="4788" y="11619"/>
                    <a:pt x="4888" y="11676"/>
                    <a:pt x="4987" y="11676"/>
                  </a:cubicBezTo>
                  <a:cubicBezTo>
                    <a:pt x="5087" y="11676"/>
                    <a:pt x="5187" y="11619"/>
                    <a:pt x="5215" y="11506"/>
                  </a:cubicBezTo>
                  <a:lnTo>
                    <a:pt x="5215" y="10671"/>
                  </a:lnTo>
                  <a:lnTo>
                    <a:pt x="6125" y="10671"/>
                  </a:lnTo>
                  <a:lnTo>
                    <a:pt x="6125" y="11506"/>
                  </a:lnTo>
                  <a:cubicBezTo>
                    <a:pt x="6154" y="11619"/>
                    <a:pt x="6253" y="11676"/>
                    <a:pt x="6355" y="11676"/>
                  </a:cubicBezTo>
                  <a:cubicBezTo>
                    <a:pt x="6457" y="11676"/>
                    <a:pt x="6561" y="11619"/>
                    <a:pt x="6599" y="11506"/>
                  </a:cubicBezTo>
                  <a:lnTo>
                    <a:pt x="6599" y="10671"/>
                  </a:lnTo>
                  <a:lnTo>
                    <a:pt x="7509" y="10671"/>
                  </a:lnTo>
                  <a:lnTo>
                    <a:pt x="7509" y="11506"/>
                  </a:lnTo>
                  <a:cubicBezTo>
                    <a:pt x="7538" y="11619"/>
                    <a:pt x="7637" y="11676"/>
                    <a:pt x="7737" y="11676"/>
                  </a:cubicBezTo>
                  <a:cubicBezTo>
                    <a:pt x="7836" y="11676"/>
                    <a:pt x="7936" y="11619"/>
                    <a:pt x="7964" y="11506"/>
                  </a:cubicBezTo>
                  <a:lnTo>
                    <a:pt x="7964" y="10671"/>
                  </a:lnTo>
                  <a:lnTo>
                    <a:pt x="8894" y="10671"/>
                  </a:lnTo>
                  <a:lnTo>
                    <a:pt x="8894" y="11506"/>
                  </a:lnTo>
                  <a:cubicBezTo>
                    <a:pt x="8856" y="11638"/>
                    <a:pt x="8988" y="11705"/>
                    <a:pt x="9121" y="11705"/>
                  </a:cubicBezTo>
                  <a:cubicBezTo>
                    <a:pt x="9254" y="11705"/>
                    <a:pt x="9387" y="11638"/>
                    <a:pt x="9349" y="11506"/>
                  </a:cubicBezTo>
                  <a:lnTo>
                    <a:pt x="9349" y="10671"/>
                  </a:lnTo>
                  <a:lnTo>
                    <a:pt x="10259" y="10671"/>
                  </a:lnTo>
                  <a:lnTo>
                    <a:pt x="10259" y="11506"/>
                  </a:lnTo>
                  <a:cubicBezTo>
                    <a:pt x="10230" y="11638"/>
                    <a:pt x="10363" y="11705"/>
                    <a:pt x="10496" y="11705"/>
                  </a:cubicBezTo>
                  <a:cubicBezTo>
                    <a:pt x="10629" y="11705"/>
                    <a:pt x="10761" y="11638"/>
                    <a:pt x="10733" y="11506"/>
                  </a:cubicBezTo>
                  <a:lnTo>
                    <a:pt x="10733" y="10671"/>
                  </a:lnTo>
                  <a:lnTo>
                    <a:pt x="11548" y="10671"/>
                  </a:lnTo>
                  <a:cubicBezTo>
                    <a:pt x="11561" y="10674"/>
                    <a:pt x="11574" y="10675"/>
                    <a:pt x="11586" y="10675"/>
                  </a:cubicBezTo>
                  <a:cubicBezTo>
                    <a:pt x="11816" y="10675"/>
                    <a:pt x="11820" y="10209"/>
                    <a:pt x="11597" y="10209"/>
                  </a:cubicBezTo>
                  <a:cubicBezTo>
                    <a:pt x="11582" y="10209"/>
                    <a:pt x="11565" y="10212"/>
                    <a:pt x="11548" y="10216"/>
                  </a:cubicBezTo>
                  <a:lnTo>
                    <a:pt x="11548" y="10197"/>
                  </a:lnTo>
                  <a:lnTo>
                    <a:pt x="11188" y="10197"/>
                  </a:lnTo>
                  <a:lnTo>
                    <a:pt x="11188" y="1228"/>
                  </a:lnTo>
                  <a:cubicBezTo>
                    <a:pt x="11188" y="1096"/>
                    <a:pt x="11074" y="982"/>
                    <a:pt x="10941" y="982"/>
                  </a:cubicBezTo>
                  <a:lnTo>
                    <a:pt x="9102" y="982"/>
                  </a:lnTo>
                  <a:cubicBezTo>
                    <a:pt x="8969" y="982"/>
                    <a:pt x="8875" y="1096"/>
                    <a:pt x="8875" y="1228"/>
                  </a:cubicBezTo>
                  <a:lnTo>
                    <a:pt x="8875" y="10197"/>
                  </a:lnTo>
                  <a:lnTo>
                    <a:pt x="7945" y="10197"/>
                  </a:lnTo>
                  <a:lnTo>
                    <a:pt x="7945" y="3978"/>
                  </a:lnTo>
                  <a:cubicBezTo>
                    <a:pt x="7945" y="3845"/>
                    <a:pt x="7851" y="3750"/>
                    <a:pt x="7718" y="3750"/>
                  </a:cubicBezTo>
                  <a:lnTo>
                    <a:pt x="5879" y="3750"/>
                  </a:lnTo>
                  <a:cubicBezTo>
                    <a:pt x="5746" y="3750"/>
                    <a:pt x="5632" y="3845"/>
                    <a:pt x="5632" y="3978"/>
                  </a:cubicBezTo>
                  <a:lnTo>
                    <a:pt x="5632" y="10197"/>
                  </a:lnTo>
                  <a:lnTo>
                    <a:pt x="4760" y="10197"/>
                  </a:lnTo>
                  <a:lnTo>
                    <a:pt x="4760" y="6746"/>
                  </a:lnTo>
                  <a:cubicBezTo>
                    <a:pt x="4760" y="6614"/>
                    <a:pt x="4646" y="6500"/>
                    <a:pt x="4513" y="6500"/>
                  </a:cubicBezTo>
                  <a:lnTo>
                    <a:pt x="2674" y="6500"/>
                  </a:lnTo>
                  <a:cubicBezTo>
                    <a:pt x="2541" y="6500"/>
                    <a:pt x="2447" y="6614"/>
                    <a:pt x="2447" y="6746"/>
                  </a:cubicBezTo>
                  <a:lnTo>
                    <a:pt x="2447" y="10197"/>
                  </a:lnTo>
                  <a:lnTo>
                    <a:pt x="1517" y="10197"/>
                  </a:lnTo>
                  <a:lnTo>
                    <a:pt x="1517" y="186"/>
                  </a:lnTo>
                  <a:cubicBezTo>
                    <a:pt x="1489" y="62"/>
                    <a:pt x="1390" y="1"/>
                    <a:pt x="1290"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7"/>
            <p:cNvSpPr/>
            <p:nvPr/>
          </p:nvSpPr>
          <p:spPr>
            <a:xfrm>
              <a:off x="3051888" y="5326000"/>
              <a:ext cx="11875" cy="44925"/>
            </a:xfrm>
            <a:custGeom>
              <a:rect b="b" l="l" r="r" t="t"/>
              <a:pathLst>
                <a:path extrusionOk="0" h="1797" w="475">
                  <a:moveTo>
                    <a:pt x="238" y="0"/>
                  </a:moveTo>
                  <a:cubicBezTo>
                    <a:pt x="138" y="0"/>
                    <a:pt x="39" y="62"/>
                    <a:pt x="1" y="185"/>
                  </a:cubicBezTo>
                  <a:lnTo>
                    <a:pt x="1" y="1569"/>
                  </a:lnTo>
                  <a:cubicBezTo>
                    <a:pt x="1" y="1699"/>
                    <a:pt x="109" y="1792"/>
                    <a:pt x="238" y="1796"/>
                  </a:cubicBezTo>
                  <a:lnTo>
                    <a:pt x="238" y="1796"/>
                  </a:lnTo>
                  <a:cubicBezTo>
                    <a:pt x="366" y="1792"/>
                    <a:pt x="475" y="1699"/>
                    <a:pt x="475" y="1569"/>
                  </a:cubicBezTo>
                  <a:lnTo>
                    <a:pt x="475" y="185"/>
                  </a:lnTo>
                  <a:cubicBezTo>
                    <a:pt x="437" y="62"/>
                    <a:pt x="337" y="0"/>
                    <a:pt x="238" y="0"/>
                  </a:cubicBezTo>
                  <a:close/>
                  <a:moveTo>
                    <a:pt x="238" y="1796"/>
                  </a:moveTo>
                  <a:cubicBezTo>
                    <a:pt x="235" y="1797"/>
                    <a:pt x="231" y="1797"/>
                    <a:pt x="228" y="1797"/>
                  </a:cubicBezTo>
                  <a:lnTo>
                    <a:pt x="247" y="1797"/>
                  </a:lnTo>
                  <a:cubicBezTo>
                    <a:pt x="244" y="1797"/>
                    <a:pt x="241" y="1797"/>
                    <a:pt x="238" y="1796"/>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7" name="Google Shape;517;p37"/>
          <p:cNvSpPr txBox="1"/>
          <p:nvPr>
            <p:ph idx="2" type="subTitle"/>
          </p:nvPr>
        </p:nvSpPr>
        <p:spPr>
          <a:xfrm>
            <a:off x="7754825" y="640300"/>
            <a:ext cx="1266600" cy="46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1000">
                <a:solidFill>
                  <a:schemeClr val="accent6"/>
                </a:solidFill>
              </a:rPr>
              <a:t>[</a:t>
            </a:r>
            <a:r>
              <a:rPr lang="el" sz="1000">
                <a:solidFill>
                  <a:schemeClr val="accent1"/>
                </a:solidFill>
              </a:rPr>
              <a:t>16</a:t>
            </a:r>
            <a:r>
              <a:rPr lang="el" sz="1000">
                <a:solidFill>
                  <a:schemeClr val="accent1"/>
                </a:solidFill>
              </a:rPr>
              <a:t>η Εβδομάδα</a:t>
            </a:r>
            <a:r>
              <a:rPr lang="el" sz="1000">
                <a:solidFill>
                  <a:schemeClr val="accent6"/>
                </a:solidFill>
              </a:rPr>
              <a:t>] </a:t>
            </a:r>
            <a:endParaRPr sz="1000">
              <a:solidFill>
                <a:schemeClr val="accent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46"/>
          <p:cNvSpPr txBox="1"/>
          <p:nvPr>
            <p:ph type="title"/>
          </p:nvPr>
        </p:nvSpPr>
        <p:spPr>
          <a:xfrm flipH="1">
            <a:off x="986450" y="752750"/>
            <a:ext cx="17283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16.1.7</a:t>
            </a:r>
            <a:r>
              <a:rPr lang="el" sz="5000">
                <a:solidFill>
                  <a:schemeClr val="accent6"/>
                </a:solidFill>
              </a:rPr>
              <a:t>{</a:t>
            </a:r>
            <a:endParaRPr sz="5000">
              <a:solidFill>
                <a:schemeClr val="accent6"/>
              </a:solidFill>
            </a:endParaRPr>
          </a:p>
        </p:txBody>
      </p:sp>
      <p:sp>
        <p:nvSpPr>
          <p:cNvPr id="639" name="Google Shape;639;p46"/>
          <p:cNvSpPr txBox="1"/>
          <p:nvPr>
            <p:ph idx="2" type="title"/>
          </p:nvPr>
        </p:nvSpPr>
        <p:spPr>
          <a:xfrm>
            <a:off x="2624427" y="677550"/>
            <a:ext cx="63750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600">
                <a:solidFill>
                  <a:schemeClr val="accent2"/>
                </a:solidFill>
              </a:rPr>
              <a:t>Widgets </a:t>
            </a:r>
            <a:r>
              <a:rPr lang="el" sz="2600">
                <a:solidFill>
                  <a:schemeClr val="accent6"/>
                </a:solidFill>
              </a:rPr>
              <a:t>του </a:t>
            </a:r>
            <a:r>
              <a:rPr lang="el" sz="2600">
                <a:solidFill>
                  <a:schemeClr val="lt2"/>
                </a:solidFill>
              </a:rPr>
              <a:t>tkinter</a:t>
            </a:r>
            <a:endParaRPr sz="2600">
              <a:solidFill>
                <a:schemeClr val="lt2"/>
              </a:solidFill>
            </a:endParaRPr>
          </a:p>
        </p:txBody>
      </p:sp>
      <p:sp>
        <p:nvSpPr>
          <p:cNvPr id="640" name="Google Shape;640;p46"/>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641" name="Google Shape;641;p46"/>
          <p:cNvCxnSpPr>
            <a:endCxn id="640" idx="0"/>
          </p:cNvCxnSpPr>
          <p:nvPr/>
        </p:nvCxnSpPr>
        <p:spPr>
          <a:xfrm flipH="1">
            <a:off x="1850600" y="1264875"/>
            <a:ext cx="14100" cy="2321700"/>
          </a:xfrm>
          <a:prstGeom prst="straightConnector1">
            <a:avLst/>
          </a:prstGeom>
          <a:noFill/>
          <a:ln cap="flat" cmpd="sng" w="9525">
            <a:solidFill>
              <a:schemeClr val="accent4"/>
            </a:solidFill>
            <a:prstDash val="solid"/>
            <a:round/>
            <a:headEnd len="med" w="med" type="none"/>
            <a:tailEnd len="med" w="med" type="none"/>
          </a:ln>
        </p:spPr>
      </p:cxnSp>
      <p:sp>
        <p:nvSpPr>
          <p:cNvPr id="642" name="Google Shape;642;p46"/>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643" name="Google Shape;643;p46"/>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644" name="Google Shape;644;p46"/>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645" name="Google Shape;645;p46"/>
          <p:cNvSpPr txBox="1"/>
          <p:nvPr>
            <p:ph idx="1" type="subTitle"/>
          </p:nvPr>
        </p:nvSpPr>
        <p:spPr>
          <a:xfrm>
            <a:off x="1850600" y="1791300"/>
            <a:ext cx="3684000" cy="10260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400"/>
              </a:spcAft>
              <a:buNone/>
            </a:pPr>
            <a:r>
              <a:rPr lang="el" sz="1400">
                <a:solidFill>
                  <a:schemeClr val="accent2"/>
                </a:solidFill>
              </a:rPr>
              <a:t>Το γραφικό στοιχείο Listbox χρησιμοποιείται για την παροχή μιας λίστας επιλογών σε έναν χρήστη.</a:t>
            </a:r>
            <a:endParaRPr sz="1400"/>
          </a:p>
        </p:txBody>
      </p:sp>
      <p:sp>
        <p:nvSpPr>
          <p:cNvPr id="646" name="Google Shape;646;p46"/>
          <p:cNvSpPr txBox="1"/>
          <p:nvPr>
            <p:ph idx="1" type="subTitle"/>
          </p:nvPr>
        </p:nvSpPr>
        <p:spPr>
          <a:xfrm>
            <a:off x="1928775" y="1213057"/>
            <a:ext cx="3517500" cy="4740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400"/>
              </a:spcAft>
              <a:buNone/>
            </a:pPr>
            <a:r>
              <a:rPr lang="el" sz="2300">
                <a:solidFill>
                  <a:schemeClr val="lt1"/>
                </a:solidFill>
              </a:rPr>
              <a:t>Listbox</a:t>
            </a:r>
            <a:endParaRPr sz="2300">
              <a:solidFill>
                <a:schemeClr val="lt1"/>
              </a:solidFill>
            </a:endParaRPr>
          </a:p>
        </p:txBody>
      </p:sp>
      <p:sp>
        <p:nvSpPr>
          <p:cNvPr id="647" name="Google Shape;647;p46"/>
          <p:cNvSpPr txBox="1"/>
          <p:nvPr>
            <p:ph idx="1" type="subTitle"/>
          </p:nvPr>
        </p:nvSpPr>
        <p:spPr>
          <a:xfrm>
            <a:off x="5333250" y="2000475"/>
            <a:ext cx="3517500" cy="17799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900"/>
              <a:t>&lt;</a:t>
            </a:r>
            <a:endParaRPr sz="900"/>
          </a:p>
          <a:p>
            <a:pPr indent="0" lvl="0" marL="0" rtl="0" algn="l">
              <a:lnSpc>
                <a:spcPct val="100000"/>
              </a:lnSpc>
              <a:spcBef>
                <a:spcPts val="400"/>
              </a:spcBef>
              <a:spcAft>
                <a:spcPts val="0"/>
              </a:spcAft>
              <a:buNone/>
            </a:pPr>
            <a:r>
              <a:rPr lang="el" sz="900"/>
              <a:t>from tkinter import *</a:t>
            </a:r>
            <a:endParaRPr sz="900"/>
          </a:p>
          <a:p>
            <a:pPr indent="0" lvl="0" marL="0" rtl="0" algn="l">
              <a:lnSpc>
                <a:spcPct val="100000"/>
              </a:lnSpc>
              <a:spcBef>
                <a:spcPts val="400"/>
              </a:spcBef>
              <a:spcAft>
                <a:spcPts val="0"/>
              </a:spcAft>
              <a:buNone/>
            </a:pPr>
            <a:r>
              <a:t/>
            </a:r>
            <a:endParaRPr sz="900"/>
          </a:p>
          <a:p>
            <a:pPr indent="0" lvl="0" marL="0" rtl="0" algn="l">
              <a:lnSpc>
                <a:spcPct val="100000"/>
              </a:lnSpc>
              <a:spcBef>
                <a:spcPts val="400"/>
              </a:spcBef>
              <a:spcAft>
                <a:spcPts val="0"/>
              </a:spcAft>
              <a:buNone/>
            </a:pPr>
            <a:r>
              <a:rPr lang="el" sz="900"/>
              <a:t>import tkinter</a:t>
            </a:r>
            <a:endParaRPr sz="900"/>
          </a:p>
          <a:p>
            <a:pPr indent="0" lvl="0" marL="0" rtl="0" algn="l">
              <a:lnSpc>
                <a:spcPct val="100000"/>
              </a:lnSpc>
              <a:spcBef>
                <a:spcPts val="400"/>
              </a:spcBef>
              <a:spcAft>
                <a:spcPts val="0"/>
              </a:spcAft>
              <a:buNone/>
            </a:pPr>
            <a:r>
              <a:t/>
            </a:r>
            <a:endParaRPr sz="900"/>
          </a:p>
          <a:p>
            <a:pPr indent="0" lvl="0" marL="0" rtl="0" algn="l">
              <a:lnSpc>
                <a:spcPct val="100000"/>
              </a:lnSpc>
              <a:spcBef>
                <a:spcPts val="400"/>
              </a:spcBef>
              <a:spcAft>
                <a:spcPts val="0"/>
              </a:spcAft>
              <a:buNone/>
            </a:pPr>
            <a:r>
              <a:rPr lang="el" sz="900"/>
              <a:t>top = Tk()</a:t>
            </a:r>
            <a:endParaRPr sz="900"/>
          </a:p>
          <a:p>
            <a:pPr indent="0" lvl="0" marL="0" rtl="0" algn="l">
              <a:lnSpc>
                <a:spcPct val="100000"/>
              </a:lnSpc>
              <a:spcBef>
                <a:spcPts val="400"/>
              </a:spcBef>
              <a:spcAft>
                <a:spcPts val="0"/>
              </a:spcAft>
              <a:buNone/>
            </a:pPr>
            <a:r>
              <a:t/>
            </a:r>
            <a:endParaRPr sz="900"/>
          </a:p>
          <a:p>
            <a:pPr indent="0" lvl="0" marL="0" rtl="0" algn="l">
              <a:lnSpc>
                <a:spcPct val="100000"/>
              </a:lnSpc>
              <a:spcBef>
                <a:spcPts val="400"/>
              </a:spcBef>
              <a:spcAft>
                <a:spcPts val="0"/>
              </a:spcAft>
              <a:buNone/>
            </a:pPr>
            <a:r>
              <a:rPr lang="el" sz="900"/>
              <a:t>Lb1 = Listbox(top)</a:t>
            </a:r>
            <a:endParaRPr sz="900"/>
          </a:p>
          <a:p>
            <a:pPr indent="0" lvl="0" marL="0" rtl="0" algn="l">
              <a:lnSpc>
                <a:spcPct val="100000"/>
              </a:lnSpc>
              <a:spcBef>
                <a:spcPts val="400"/>
              </a:spcBef>
              <a:spcAft>
                <a:spcPts val="0"/>
              </a:spcAft>
              <a:buNone/>
            </a:pPr>
            <a:r>
              <a:rPr lang="el" sz="900"/>
              <a:t>Lb1.insert(1, "Python")</a:t>
            </a:r>
            <a:endParaRPr sz="900"/>
          </a:p>
          <a:p>
            <a:pPr indent="0" lvl="0" marL="0" rtl="0" algn="l">
              <a:lnSpc>
                <a:spcPct val="100000"/>
              </a:lnSpc>
              <a:spcBef>
                <a:spcPts val="400"/>
              </a:spcBef>
              <a:spcAft>
                <a:spcPts val="0"/>
              </a:spcAft>
              <a:buNone/>
            </a:pPr>
            <a:r>
              <a:rPr lang="el" sz="900"/>
              <a:t>Lb1.insert(2, "Perl")</a:t>
            </a:r>
            <a:endParaRPr sz="900"/>
          </a:p>
          <a:p>
            <a:pPr indent="0" lvl="0" marL="0" rtl="0" algn="l">
              <a:lnSpc>
                <a:spcPct val="100000"/>
              </a:lnSpc>
              <a:spcBef>
                <a:spcPts val="400"/>
              </a:spcBef>
              <a:spcAft>
                <a:spcPts val="0"/>
              </a:spcAft>
              <a:buNone/>
            </a:pPr>
            <a:r>
              <a:rPr lang="el" sz="900"/>
              <a:t>Lb1.insert(3, "C")</a:t>
            </a:r>
            <a:endParaRPr sz="900"/>
          </a:p>
          <a:p>
            <a:pPr indent="0" lvl="0" marL="0" rtl="0" algn="l">
              <a:lnSpc>
                <a:spcPct val="100000"/>
              </a:lnSpc>
              <a:spcBef>
                <a:spcPts val="400"/>
              </a:spcBef>
              <a:spcAft>
                <a:spcPts val="0"/>
              </a:spcAft>
              <a:buNone/>
            </a:pPr>
            <a:r>
              <a:rPr lang="el" sz="900"/>
              <a:t>Lb1.insert(4, "PHP")</a:t>
            </a:r>
            <a:endParaRPr sz="900"/>
          </a:p>
          <a:p>
            <a:pPr indent="0" lvl="0" marL="0" rtl="0" algn="l">
              <a:lnSpc>
                <a:spcPct val="100000"/>
              </a:lnSpc>
              <a:spcBef>
                <a:spcPts val="400"/>
              </a:spcBef>
              <a:spcAft>
                <a:spcPts val="0"/>
              </a:spcAft>
              <a:buNone/>
            </a:pPr>
            <a:r>
              <a:rPr lang="el" sz="900"/>
              <a:t>Lb1.insert(5, "Java")</a:t>
            </a:r>
            <a:endParaRPr sz="900"/>
          </a:p>
          <a:p>
            <a:pPr indent="0" lvl="0" marL="0" rtl="0" algn="l">
              <a:lnSpc>
                <a:spcPct val="100000"/>
              </a:lnSpc>
              <a:spcBef>
                <a:spcPts val="400"/>
              </a:spcBef>
              <a:spcAft>
                <a:spcPts val="0"/>
              </a:spcAft>
              <a:buNone/>
            </a:pPr>
            <a:r>
              <a:rPr lang="el" sz="900"/>
              <a:t>Lb1.insert(6, "Ruby")</a:t>
            </a:r>
            <a:endParaRPr sz="900"/>
          </a:p>
          <a:p>
            <a:pPr indent="0" lvl="0" marL="0" rtl="0" algn="l">
              <a:lnSpc>
                <a:spcPct val="100000"/>
              </a:lnSpc>
              <a:spcBef>
                <a:spcPts val="400"/>
              </a:spcBef>
              <a:spcAft>
                <a:spcPts val="0"/>
              </a:spcAft>
              <a:buNone/>
            </a:pPr>
            <a:r>
              <a:t/>
            </a:r>
            <a:endParaRPr sz="900"/>
          </a:p>
          <a:p>
            <a:pPr indent="0" lvl="0" marL="0" rtl="0" algn="l">
              <a:lnSpc>
                <a:spcPct val="100000"/>
              </a:lnSpc>
              <a:spcBef>
                <a:spcPts val="400"/>
              </a:spcBef>
              <a:spcAft>
                <a:spcPts val="0"/>
              </a:spcAft>
              <a:buNone/>
            </a:pPr>
            <a:r>
              <a:rPr lang="el" sz="900"/>
              <a:t>Lb1.pack()</a:t>
            </a:r>
            <a:endParaRPr sz="900"/>
          </a:p>
          <a:p>
            <a:pPr indent="0" lvl="0" marL="0" rtl="0" algn="l">
              <a:lnSpc>
                <a:spcPct val="100000"/>
              </a:lnSpc>
              <a:spcBef>
                <a:spcPts val="400"/>
              </a:spcBef>
              <a:spcAft>
                <a:spcPts val="0"/>
              </a:spcAft>
              <a:buNone/>
            </a:pPr>
            <a:r>
              <a:rPr lang="el" sz="900"/>
              <a:t>top.mainloop()</a:t>
            </a:r>
            <a:endParaRPr sz="900"/>
          </a:p>
          <a:p>
            <a:pPr indent="0" lvl="0" marL="0" rtl="0" algn="l">
              <a:lnSpc>
                <a:spcPct val="100000"/>
              </a:lnSpc>
              <a:spcBef>
                <a:spcPts val="400"/>
              </a:spcBef>
              <a:spcAft>
                <a:spcPts val="400"/>
              </a:spcAft>
              <a:buNone/>
            </a:pPr>
            <a:r>
              <a:rPr lang="el" sz="900"/>
              <a:t>&lt;</a:t>
            </a:r>
            <a:endParaRPr sz="900"/>
          </a:p>
        </p:txBody>
      </p:sp>
      <p:pic>
        <p:nvPicPr>
          <p:cNvPr id="648" name="Google Shape;648;p46"/>
          <p:cNvPicPr preferRelativeResize="0"/>
          <p:nvPr/>
        </p:nvPicPr>
        <p:blipFill>
          <a:blip r:embed="rId3">
            <a:alphaModFix/>
          </a:blip>
          <a:stretch>
            <a:fillRect/>
          </a:stretch>
        </p:blipFill>
        <p:spPr>
          <a:xfrm>
            <a:off x="3491199" y="2817300"/>
            <a:ext cx="974075" cy="1513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47"/>
          <p:cNvSpPr txBox="1"/>
          <p:nvPr>
            <p:ph type="title"/>
          </p:nvPr>
        </p:nvSpPr>
        <p:spPr>
          <a:xfrm flipH="1">
            <a:off x="986450" y="752750"/>
            <a:ext cx="17283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16.1.8</a:t>
            </a:r>
            <a:r>
              <a:rPr lang="el" sz="5000">
                <a:solidFill>
                  <a:schemeClr val="accent6"/>
                </a:solidFill>
              </a:rPr>
              <a:t>{</a:t>
            </a:r>
            <a:endParaRPr sz="5000">
              <a:solidFill>
                <a:schemeClr val="accent6"/>
              </a:solidFill>
            </a:endParaRPr>
          </a:p>
        </p:txBody>
      </p:sp>
      <p:sp>
        <p:nvSpPr>
          <p:cNvPr id="654" name="Google Shape;654;p47"/>
          <p:cNvSpPr txBox="1"/>
          <p:nvPr>
            <p:ph idx="2" type="title"/>
          </p:nvPr>
        </p:nvSpPr>
        <p:spPr>
          <a:xfrm>
            <a:off x="2624427" y="677550"/>
            <a:ext cx="63750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600">
                <a:solidFill>
                  <a:schemeClr val="accent2"/>
                </a:solidFill>
              </a:rPr>
              <a:t>Widgets </a:t>
            </a:r>
            <a:r>
              <a:rPr lang="el" sz="2600">
                <a:solidFill>
                  <a:schemeClr val="accent6"/>
                </a:solidFill>
              </a:rPr>
              <a:t>του </a:t>
            </a:r>
            <a:r>
              <a:rPr lang="el" sz="2600">
                <a:solidFill>
                  <a:schemeClr val="lt2"/>
                </a:solidFill>
              </a:rPr>
              <a:t>tkinter</a:t>
            </a:r>
            <a:endParaRPr sz="2600">
              <a:solidFill>
                <a:schemeClr val="lt2"/>
              </a:solidFill>
            </a:endParaRPr>
          </a:p>
        </p:txBody>
      </p:sp>
      <p:sp>
        <p:nvSpPr>
          <p:cNvPr id="655" name="Google Shape;655;p47"/>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656" name="Google Shape;656;p47"/>
          <p:cNvCxnSpPr>
            <a:endCxn id="655" idx="0"/>
          </p:cNvCxnSpPr>
          <p:nvPr/>
        </p:nvCxnSpPr>
        <p:spPr>
          <a:xfrm flipH="1">
            <a:off x="1850600" y="1264875"/>
            <a:ext cx="14100" cy="2321700"/>
          </a:xfrm>
          <a:prstGeom prst="straightConnector1">
            <a:avLst/>
          </a:prstGeom>
          <a:noFill/>
          <a:ln cap="flat" cmpd="sng" w="9525">
            <a:solidFill>
              <a:schemeClr val="accent4"/>
            </a:solidFill>
            <a:prstDash val="solid"/>
            <a:round/>
            <a:headEnd len="med" w="med" type="none"/>
            <a:tailEnd len="med" w="med" type="none"/>
          </a:ln>
        </p:spPr>
      </p:cxnSp>
      <p:sp>
        <p:nvSpPr>
          <p:cNvPr id="657" name="Google Shape;657;p47"/>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658" name="Google Shape;658;p47"/>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659" name="Google Shape;659;p47"/>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660" name="Google Shape;660;p47"/>
          <p:cNvSpPr txBox="1"/>
          <p:nvPr>
            <p:ph idx="1" type="subTitle"/>
          </p:nvPr>
        </p:nvSpPr>
        <p:spPr>
          <a:xfrm>
            <a:off x="1850600" y="1791300"/>
            <a:ext cx="3684000" cy="10260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400"/>
              </a:spcAft>
              <a:buNone/>
            </a:pPr>
            <a:r>
              <a:rPr lang="el" sz="1400">
                <a:solidFill>
                  <a:schemeClr val="accent2"/>
                </a:solidFill>
              </a:rPr>
              <a:t>Το γραφικό στοιχείο Menubutton χρησιμοποιείται για την εμφάνιση μενού στην εφαρμογή σας.</a:t>
            </a:r>
            <a:endParaRPr sz="1400"/>
          </a:p>
        </p:txBody>
      </p:sp>
      <p:sp>
        <p:nvSpPr>
          <p:cNvPr id="661" name="Google Shape;661;p47"/>
          <p:cNvSpPr txBox="1"/>
          <p:nvPr>
            <p:ph idx="1" type="subTitle"/>
          </p:nvPr>
        </p:nvSpPr>
        <p:spPr>
          <a:xfrm>
            <a:off x="5481925" y="2063938"/>
            <a:ext cx="3517500" cy="17799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900"/>
              <a:t>&lt;</a:t>
            </a:r>
            <a:endParaRPr sz="900"/>
          </a:p>
          <a:p>
            <a:pPr indent="0" lvl="0" marL="0" rtl="0" algn="l">
              <a:lnSpc>
                <a:spcPct val="100000"/>
              </a:lnSpc>
              <a:spcBef>
                <a:spcPts val="400"/>
              </a:spcBef>
              <a:spcAft>
                <a:spcPts val="0"/>
              </a:spcAft>
              <a:buNone/>
            </a:pPr>
            <a:r>
              <a:rPr lang="el" sz="900"/>
              <a:t>from tkinter import *</a:t>
            </a:r>
            <a:endParaRPr sz="900"/>
          </a:p>
          <a:p>
            <a:pPr indent="0" lvl="0" marL="0" rtl="0" algn="l">
              <a:lnSpc>
                <a:spcPct val="100000"/>
              </a:lnSpc>
              <a:spcBef>
                <a:spcPts val="400"/>
              </a:spcBef>
              <a:spcAft>
                <a:spcPts val="0"/>
              </a:spcAft>
              <a:buNone/>
            </a:pPr>
            <a:r>
              <a:rPr lang="el" sz="900"/>
              <a:t>import tkinter</a:t>
            </a:r>
            <a:endParaRPr sz="900"/>
          </a:p>
          <a:p>
            <a:pPr indent="0" lvl="0" marL="0" rtl="0" algn="l">
              <a:lnSpc>
                <a:spcPct val="100000"/>
              </a:lnSpc>
              <a:spcBef>
                <a:spcPts val="400"/>
              </a:spcBef>
              <a:spcAft>
                <a:spcPts val="0"/>
              </a:spcAft>
              <a:buNone/>
            </a:pPr>
            <a:r>
              <a:t/>
            </a:r>
            <a:endParaRPr sz="900"/>
          </a:p>
          <a:p>
            <a:pPr indent="0" lvl="0" marL="0" rtl="0" algn="l">
              <a:lnSpc>
                <a:spcPct val="100000"/>
              </a:lnSpc>
              <a:spcBef>
                <a:spcPts val="400"/>
              </a:spcBef>
              <a:spcAft>
                <a:spcPts val="0"/>
              </a:spcAft>
              <a:buNone/>
            </a:pPr>
            <a:r>
              <a:rPr lang="el" sz="900"/>
              <a:t>top = Tk()</a:t>
            </a:r>
            <a:endParaRPr sz="900"/>
          </a:p>
          <a:p>
            <a:pPr indent="0" lvl="0" marL="0" rtl="0" algn="l">
              <a:lnSpc>
                <a:spcPct val="100000"/>
              </a:lnSpc>
              <a:spcBef>
                <a:spcPts val="400"/>
              </a:spcBef>
              <a:spcAft>
                <a:spcPts val="0"/>
              </a:spcAft>
              <a:buNone/>
            </a:pPr>
            <a:r>
              <a:t/>
            </a:r>
            <a:endParaRPr sz="900"/>
          </a:p>
          <a:p>
            <a:pPr indent="0" lvl="0" marL="0" rtl="0" algn="l">
              <a:lnSpc>
                <a:spcPct val="100000"/>
              </a:lnSpc>
              <a:spcBef>
                <a:spcPts val="400"/>
              </a:spcBef>
              <a:spcAft>
                <a:spcPts val="0"/>
              </a:spcAft>
              <a:buNone/>
            </a:pPr>
            <a:r>
              <a:rPr lang="el" sz="900"/>
              <a:t>mb =  Menubutton ( top, text = "Σάλτσες", relief = RAISED )</a:t>
            </a:r>
            <a:endParaRPr sz="900"/>
          </a:p>
          <a:p>
            <a:pPr indent="0" lvl="0" marL="0" rtl="0" algn="l">
              <a:lnSpc>
                <a:spcPct val="100000"/>
              </a:lnSpc>
              <a:spcBef>
                <a:spcPts val="400"/>
              </a:spcBef>
              <a:spcAft>
                <a:spcPts val="0"/>
              </a:spcAft>
              <a:buNone/>
            </a:pPr>
            <a:r>
              <a:rPr lang="el" sz="900"/>
              <a:t>mb.grid()</a:t>
            </a:r>
            <a:endParaRPr sz="900"/>
          </a:p>
          <a:p>
            <a:pPr indent="0" lvl="0" marL="0" rtl="0" algn="l">
              <a:lnSpc>
                <a:spcPct val="100000"/>
              </a:lnSpc>
              <a:spcBef>
                <a:spcPts val="400"/>
              </a:spcBef>
              <a:spcAft>
                <a:spcPts val="0"/>
              </a:spcAft>
              <a:buNone/>
            </a:pPr>
            <a:r>
              <a:rPr lang="el" sz="900"/>
              <a:t>mb.menu  =  Menu ( mb, tearoff = 0 )</a:t>
            </a:r>
            <a:endParaRPr sz="900"/>
          </a:p>
          <a:p>
            <a:pPr indent="0" lvl="0" marL="0" rtl="0" algn="l">
              <a:lnSpc>
                <a:spcPct val="100000"/>
              </a:lnSpc>
              <a:spcBef>
                <a:spcPts val="400"/>
              </a:spcBef>
              <a:spcAft>
                <a:spcPts val="0"/>
              </a:spcAft>
              <a:buNone/>
            </a:pPr>
            <a:r>
              <a:rPr lang="el" sz="900"/>
              <a:t>mb["menu"]  =  mb.menu   </a:t>
            </a:r>
            <a:endParaRPr sz="900"/>
          </a:p>
          <a:p>
            <a:pPr indent="0" lvl="0" marL="0" rtl="0" algn="l">
              <a:lnSpc>
                <a:spcPct val="100000"/>
              </a:lnSpc>
              <a:spcBef>
                <a:spcPts val="400"/>
              </a:spcBef>
              <a:spcAft>
                <a:spcPts val="0"/>
              </a:spcAft>
              <a:buNone/>
            </a:pPr>
            <a:r>
              <a:rPr lang="el" sz="900"/>
              <a:t>mayoVar  = IntVar()</a:t>
            </a:r>
            <a:endParaRPr sz="900"/>
          </a:p>
          <a:p>
            <a:pPr indent="0" lvl="0" marL="0" rtl="0" algn="l">
              <a:lnSpc>
                <a:spcPct val="100000"/>
              </a:lnSpc>
              <a:spcBef>
                <a:spcPts val="400"/>
              </a:spcBef>
              <a:spcAft>
                <a:spcPts val="0"/>
              </a:spcAft>
              <a:buNone/>
            </a:pPr>
            <a:r>
              <a:rPr lang="el" sz="900"/>
              <a:t>ketchVar = IntVar()</a:t>
            </a:r>
            <a:endParaRPr sz="900"/>
          </a:p>
          <a:p>
            <a:pPr indent="0" lvl="0" marL="0" rtl="0" algn="l">
              <a:lnSpc>
                <a:spcPct val="100000"/>
              </a:lnSpc>
              <a:spcBef>
                <a:spcPts val="400"/>
              </a:spcBef>
              <a:spcAft>
                <a:spcPts val="0"/>
              </a:spcAft>
              <a:buNone/>
            </a:pPr>
            <a:r>
              <a:rPr lang="el" sz="900"/>
              <a:t>mb.menu.add_checkbutton ( label = "Μαγιονέζα",</a:t>
            </a:r>
            <a:endParaRPr sz="900"/>
          </a:p>
          <a:p>
            <a:pPr indent="0" lvl="0" marL="0" rtl="0" algn="l">
              <a:lnSpc>
                <a:spcPct val="100000"/>
              </a:lnSpc>
              <a:spcBef>
                <a:spcPts val="400"/>
              </a:spcBef>
              <a:spcAft>
                <a:spcPts val="0"/>
              </a:spcAft>
              <a:buNone/>
            </a:pPr>
            <a:r>
              <a:rPr lang="el" sz="900"/>
              <a:t>                          variable = mayoVar )</a:t>
            </a:r>
            <a:endParaRPr sz="900"/>
          </a:p>
          <a:p>
            <a:pPr indent="0" lvl="0" marL="0" rtl="0" algn="l">
              <a:lnSpc>
                <a:spcPct val="100000"/>
              </a:lnSpc>
              <a:spcBef>
                <a:spcPts val="400"/>
              </a:spcBef>
              <a:spcAft>
                <a:spcPts val="0"/>
              </a:spcAft>
              <a:buNone/>
            </a:pPr>
            <a:r>
              <a:rPr lang="el" sz="900"/>
              <a:t>mb.menu.add_checkbutton ( label = "Κέτσαπ",</a:t>
            </a:r>
            <a:endParaRPr sz="900"/>
          </a:p>
          <a:p>
            <a:pPr indent="0" lvl="0" marL="0" rtl="0" algn="l">
              <a:lnSpc>
                <a:spcPct val="100000"/>
              </a:lnSpc>
              <a:spcBef>
                <a:spcPts val="400"/>
              </a:spcBef>
              <a:spcAft>
                <a:spcPts val="0"/>
              </a:spcAft>
              <a:buNone/>
            </a:pPr>
            <a:r>
              <a:rPr lang="el" sz="900"/>
              <a:t>                          variable = ketchVar )</a:t>
            </a:r>
            <a:endParaRPr sz="900"/>
          </a:p>
          <a:p>
            <a:pPr indent="0" lvl="0" marL="0" rtl="0" algn="l">
              <a:lnSpc>
                <a:spcPct val="100000"/>
              </a:lnSpc>
              <a:spcBef>
                <a:spcPts val="400"/>
              </a:spcBef>
              <a:spcAft>
                <a:spcPts val="0"/>
              </a:spcAft>
              <a:buNone/>
            </a:pPr>
            <a:r>
              <a:rPr lang="el" sz="900"/>
              <a:t>mb.pack()</a:t>
            </a:r>
            <a:endParaRPr sz="900"/>
          </a:p>
          <a:p>
            <a:pPr indent="0" lvl="0" marL="0" rtl="0" algn="l">
              <a:lnSpc>
                <a:spcPct val="100000"/>
              </a:lnSpc>
              <a:spcBef>
                <a:spcPts val="400"/>
              </a:spcBef>
              <a:spcAft>
                <a:spcPts val="0"/>
              </a:spcAft>
              <a:buNone/>
            </a:pPr>
            <a:r>
              <a:rPr lang="el" sz="900"/>
              <a:t>top.mainloop()</a:t>
            </a:r>
            <a:endParaRPr sz="900"/>
          </a:p>
          <a:p>
            <a:pPr indent="0" lvl="0" marL="0" rtl="0" algn="l">
              <a:lnSpc>
                <a:spcPct val="100000"/>
              </a:lnSpc>
              <a:spcBef>
                <a:spcPts val="400"/>
              </a:spcBef>
              <a:spcAft>
                <a:spcPts val="400"/>
              </a:spcAft>
              <a:buNone/>
            </a:pPr>
            <a:r>
              <a:rPr lang="el" sz="900"/>
              <a:t>&gt;</a:t>
            </a:r>
            <a:endParaRPr sz="900"/>
          </a:p>
        </p:txBody>
      </p:sp>
      <p:sp>
        <p:nvSpPr>
          <p:cNvPr id="662" name="Google Shape;662;p47"/>
          <p:cNvSpPr txBox="1"/>
          <p:nvPr>
            <p:ph idx="1" type="subTitle"/>
          </p:nvPr>
        </p:nvSpPr>
        <p:spPr>
          <a:xfrm>
            <a:off x="1928775" y="1213057"/>
            <a:ext cx="3517500" cy="4740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400"/>
              </a:spcAft>
              <a:buNone/>
            </a:pPr>
            <a:r>
              <a:rPr lang="el" sz="2300">
                <a:solidFill>
                  <a:schemeClr val="lt1"/>
                </a:solidFill>
              </a:rPr>
              <a:t>Menubutton</a:t>
            </a:r>
            <a:endParaRPr sz="2300">
              <a:solidFill>
                <a:schemeClr val="lt1"/>
              </a:solidFill>
            </a:endParaRPr>
          </a:p>
        </p:txBody>
      </p:sp>
      <p:pic>
        <p:nvPicPr>
          <p:cNvPr id="663" name="Google Shape;663;p47"/>
          <p:cNvPicPr preferRelativeResize="0"/>
          <p:nvPr/>
        </p:nvPicPr>
        <p:blipFill>
          <a:blip r:embed="rId3">
            <a:alphaModFix/>
          </a:blip>
          <a:stretch>
            <a:fillRect/>
          </a:stretch>
        </p:blipFill>
        <p:spPr>
          <a:xfrm>
            <a:off x="2763675" y="3395550"/>
            <a:ext cx="1819275" cy="847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48"/>
          <p:cNvSpPr txBox="1"/>
          <p:nvPr>
            <p:ph type="title"/>
          </p:nvPr>
        </p:nvSpPr>
        <p:spPr>
          <a:xfrm flipH="1">
            <a:off x="986450" y="752750"/>
            <a:ext cx="17283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16.1.9</a:t>
            </a:r>
            <a:r>
              <a:rPr lang="el" sz="5000">
                <a:solidFill>
                  <a:schemeClr val="accent6"/>
                </a:solidFill>
              </a:rPr>
              <a:t>{</a:t>
            </a:r>
            <a:endParaRPr sz="5000">
              <a:solidFill>
                <a:schemeClr val="accent6"/>
              </a:solidFill>
            </a:endParaRPr>
          </a:p>
        </p:txBody>
      </p:sp>
      <p:sp>
        <p:nvSpPr>
          <p:cNvPr id="669" name="Google Shape;669;p48"/>
          <p:cNvSpPr txBox="1"/>
          <p:nvPr>
            <p:ph idx="2" type="title"/>
          </p:nvPr>
        </p:nvSpPr>
        <p:spPr>
          <a:xfrm>
            <a:off x="2624427" y="677550"/>
            <a:ext cx="63750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600">
                <a:solidFill>
                  <a:schemeClr val="accent2"/>
                </a:solidFill>
              </a:rPr>
              <a:t>Widgets </a:t>
            </a:r>
            <a:r>
              <a:rPr lang="el" sz="2600">
                <a:solidFill>
                  <a:schemeClr val="accent6"/>
                </a:solidFill>
              </a:rPr>
              <a:t>του </a:t>
            </a:r>
            <a:r>
              <a:rPr lang="el" sz="2600">
                <a:solidFill>
                  <a:schemeClr val="lt2"/>
                </a:solidFill>
              </a:rPr>
              <a:t>tkinter</a:t>
            </a:r>
            <a:endParaRPr sz="2600">
              <a:solidFill>
                <a:schemeClr val="lt2"/>
              </a:solidFill>
            </a:endParaRPr>
          </a:p>
        </p:txBody>
      </p:sp>
      <p:sp>
        <p:nvSpPr>
          <p:cNvPr id="670" name="Google Shape;670;p48"/>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671" name="Google Shape;671;p48"/>
          <p:cNvCxnSpPr>
            <a:endCxn id="670" idx="0"/>
          </p:cNvCxnSpPr>
          <p:nvPr/>
        </p:nvCxnSpPr>
        <p:spPr>
          <a:xfrm flipH="1">
            <a:off x="1850600" y="1264875"/>
            <a:ext cx="14100" cy="2321700"/>
          </a:xfrm>
          <a:prstGeom prst="straightConnector1">
            <a:avLst/>
          </a:prstGeom>
          <a:noFill/>
          <a:ln cap="flat" cmpd="sng" w="9525">
            <a:solidFill>
              <a:schemeClr val="accent4"/>
            </a:solidFill>
            <a:prstDash val="solid"/>
            <a:round/>
            <a:headEnd len="med" w="med" type="none"/>
            <a:tailEnd len="med" w="med" type="none"/>
          </a:ln>
        </p:spPr>
      </p:cxnSp>
      <p:sp>
        <p:nvSpPr>
          <p:cNvPr id="672" name="Google Shape;672;p48"/>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673" name="Google Shape;673;p48"/>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674" name="Google Shape;674;p48"/>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675" name="Google Shape;675;p48"/>
          <p:cNvSpPr txBox="1"/>
          <p:nvPr>
            <p:ph idx="1" type="subTitle"/>
          </p:nvPr>
        </p:nvSpPr>
        <p:spPr>
          <a:xfrm>
            <a:off x="1850600" y="1791300"/>
            <a:ext cx="3684000" cy="10260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400"/>
              </a:spcAft>
              <a:buNone/>
            </a:pPr>
            <a:r>
              <a:rPr lang="el" sz="1400">
                <a:solidFill>
                  <a:schemeClr val="accent2"/>
                </a:solidFill>
              </a:rPr>
              <a:t>Το γραφικό στοιχείο Μενού χρησιμοποιείται για την παροχή διαφόρων εντολών σε έναν χρήστη. Αυτές οι εντολές περιέχονται στο Menubutton.</a:t>
            </a:r>
            <a:endParaRPr sz="1400"/>
          </a:p>
        </p:txBody>
      </p:sp>
      <p:sp>
        <p:nvSpPr>
          <p:cNvPr id="676" name="Google Shape;676;p48"/>
          <p:cNvSpPr txBox="1"/>
          <p:nvPr>
            <p:ph idx="1" type="subTitle"/>
          </p:nvPr>
        </p:nvSpPr>
        <p:spPr>
          <a:xfrm>
            <a:off x="5481925" y="2063938"/>
            <a:ext cx="3517500" cy="17799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900"/>
              <a:t>&lt;</a:t>
            </a:r>
            <a:endParaRPr sz="900"/>
          </a:p>
          <a:p>
            <a:pPr indent="0" lvl="0" marL="0" rtl="0" algn="l">
              <a:lnSpc>
                <a:spcPct val="100000"/>
              </a:lnSpc>
              <a:spcBef>
                <a:spcPts val="400"/>
              </a:spcBef>
              <a:spcAft>
                <a:spcPts val="0"/>
              </a:spcAft>
              <a:buNone/>
            </a:pPr>
            <a:r>
              <a:rPr lang="el" sz="900"/>
              <a:t>from tkinter import *</a:t>
            </a:r>
            <a:endParaRPr sz="900"/>
          </a:p>
          <a:p>
            <a:pPr indent="0" lvl="0" marL="0" rtl="0" algn="l">
              <a:lnSpc>
                <a:spcPct val="100000"/>
              </a:lnSpc>
              <a:spcBef>
                <a:spcPts val="400"/>
              </a:spcBef>
              <a:spcAft>
                <a:spcPts val="0"/>
              </a:spcAft>
              <a:buNone/>
            </a:pPr>
            <a:r>
              <a:rPr lang="el" sz="900"/>
              <a:t>def donothing():</a:t>
            </a:r>
            <a:endParaRPr sz="900"/>
          </a:p>
          <a:p>
            <a:pPr indent="0" lvl="0" marL="0" rtl="0" algn="l">
              <a:lnSpc>
                <a:spcPct val="100000"/>
              </a:lnSpc>
              <a:spcBef>
                <a:spcPts val="400"/>
              </a:spcBef>
              <a:spcAft>
                <a:spcPts val="0"/>
              </a:spcAft>
              <a:buNone/>
            </a:pPr>
            <a:r>
              <a:rPr lang="el" sz="900"/>
              <a:t>   filewin = Toplevel(root)</a:t>
            </a:r>
            <a:endParaRPr sz="900"/>
          </a:p>
          <a:p>
            <a:pPr indent="0" lvl="0" marL="0" rtl="0" algn="l">
              <a:lnSpc>
                <a:spcPct val="100000"/>
              </a:lnSpc>
              <a:spcBef>
                <a:spcPts val="400"/>
              </a:spcBef>
              <a:spcAft>
                <a:spcPts val="0"/>
              </a:spcAft>
              <a:buNone/>
            </a:pPr>
            <a:r>
              <a:rPr lang="el" sz="900"/>
              <a:t>   button = Button(filewin, text="Do nothing button")</a:t>
            </a:r>
            <a:endParaRPr sz="900"/>
          </a:p>
          <a:p>
            <a:pPr indent="0" lvl="0" marL="0" rtl="0" algn="l">
              <a:lnSpc>
                <a:spcPct val="100000"/>
              </a:lnSpc>
              <a:spcBef>
                <a:spcPts val="400"/>
              </a:spcBef>
              <a:spcAft>
                <a:spcPts val="0"/>
              </a:spcAft>
              <a:buNone/>
            </a:pPr>
            <a:r>
              <a:rPr lang="el" sz="900"/>
              <a:t>   button.pack()</a:t>
            </a:r>
            <a:endParaRPr sz="900"/>
          </a:p>
          <a:p>
            <a:pPr indent="0" lvl="0" marL="0" rtl="0" algn="l">
              <a:lnSpc>
                <a:spcPct val="100000"/>
              </a:lnSpc>
              <a:spcBef>
                <a:spcPts val="400"/>
              </a:spcBef>
              <a:spcAft>
                <a:spcPts val="0"/>
              </a:spcAft>
              <a:buNone/>
            </a:pPr>
            <a:r>
              <a:rPr lang="el" sz="900"/>
              <a:t>   </a:t>
            </a:r>
            <a:endParaRPr sz="900"/>
          </a:p>
          <a:p>
            <a:pPr indent="0" lvl="0" marL="0" rtl="0" algn="l">
              <a:lnSpc>
                <a:spcPct val="100000"/>
              </a:lnSpc>
              <a:spcBef>
                <a:spcPts val="400"/>
              </a:spcBef>
              <a:spcAft>
                <a:spcPts val="0"/>
              </a:spcAft>
              <a:buNone/>
            </a:pPr>
            <a:r>
              <a:rPr lang="el" sz="900"/>
              <a:t>root = Tk()</a:t>
            </a:r>
            <a:endParaRPr sz="900"/>
          </a:p>
          <a:p>
            <a:pPr indent="0" lvl="0" marL="0" rtl="0" algn="l">
              <a:lnSpc>
                <a:spcPct val="100000"/>
              </a:lnSpc>
              <a:spcBef>
                <a:spcPts val="400"/>
              </a:spcBef>
              <a:spcAft>
                <a:spcPts val="0"/>
              </a:spcAft>
              <a:buNone/>
            </a:pPr>
            <a:r>
              <a:rPr lang="el" sz="900"/>
              <a:t>menubar = Menu(root)</a:t>
            </a:r>
            <a:endParaRPr sz="900"/>
          </a:p>
          <a:p>
            <a:pPr indent="0" lvl="0" marL="0" rtl="0" algn="l">
              <a:lnSpc>
                <a:spcPct val="100000"/>
              </a:lnSpc>
              <a:spcBef>
                <a:spcPts val="400"/>
              </a:spcBef>
              <a:spcAft>
                <a:spcPts val="0"/>
              </a:spcAft>
              <a:buNone/>
            </a:pPr>
            <a:r>
              <a:rPr lang="el" sz="900"/>
              <a:t>filemenu = Menu(menubar, tearoff = 0)</a:t>
            </a:r>
            <a:endParaRPr sz="900"/>
          </a:p>
          <a:p>
            <a:pPr indent="0" lvl="0" marL="0" rtl="0" algn="l">
              <a:lnSpc>
                <a:spcPct val="100000"/>
              </a:lnSpc>
              <a:spcBef>
                <a:spcPts val="400"/>
              </a:spcBef>
              <a:spcAft>
                <a:spcPts val="0"/>
              </a:spcAft>
              <a:buNone/>
            </a:pPr>
            <a:r>
              <a:rPr lang="el" sz="900"/>
              <a:t>filemenu.add_command(label = "Νέο", command = donothing)</a:t>
            </a:r>
            <a:endParaRPr sz="900"/>
          </a:p>
          <a:p>
            <a:pPr indent="0" lvl="0" marL="0" rtl="0" algn="l">
              <a:lnSpc>
                <a:spcPct val="100000"/>
              </a:lnSpc>
              <a:spcBef>
                <a:spcPts val="400"/>
              </a:spcBef>
              <a:spcAft>
                <a:spcPts val="0"/>
              </a:spcAft>
              <a:buNone/>
            </a:pPr>
            <a:r>
              <a:rPr lang="el" sz="900"/>
              <a:t>filemenu.add_command(label = "Άνοιγμα", command = donothing)</a:t>
            </a:r>
            <a:endParaRPr sz="900"/>
          </a:p>
          <a:p>
            <a:pPr indent="0" lvl="0" marL="0" rtl="0" algn="l">
              <a:lnSpc>
                <a:spcPct val="100000"/>
              </a:lnSpc>
              <a:spcBef>
                <a:spcPts val="400"/>
              </a:spcBef>
              <a:spcAft>
                <a:spcPts val="0"/>
              </a:spcAft>
              <a:buNone/>
            </a:pPr>
            <a:r>
              <a:rPr lang="el" sz="900"/>
              <a:t>filemenu.add_command(label = "Αποθήκευση", command = donothing)</a:t>
            </a:r>
            <a:endParaRPr sz="900"/>
          </a:p>
          <a:p>
            <a:pPr indent="0" lvl="0" marL="0" rtl="0" algn="l">
              <a:lnSpc>
                <a:spcPct val="100000"/>
              </a:lnSpc>
              <a:spcBef>
                <a:spcPts val="400"/>
              </a:spcBef>
              <a:spcAft>
                <a:spcPts val="0"/>
              </a:spcAft>
              <a:buNone/>
            </a:pPr>
            <a:r>
              <a:rPr lang="el" sz="900"/>
              <a:t>……………..</a:t>
            </a:r>
            <a:endParaRPr sz="900"/>
          </a:p>
          <a:p>
            <a:pPr indent="0" lvl="0" marL="0" rtl="0" algn="l">
              <a:lnSpc>
                <a:spcPct val="100000"/>
              </a:lnSpc>
              <a:spcBef>
                <a:spcPts val="400"/>
              </a:spcBef>
              <a:spcAft>
                <a:spcPts val="0"/>
              </a:spcAft>
              <a:buNone/>
            </a:pPr>
            <a:r>
              <a:rPr lang="el" sz="900"/>
              <a:t>Δείτε τον υπόλοιπο κώδικα στις σημειώσεις</a:t>
            </a:r>
            <a:endParaRPr sz="900"/>
          </a:p>
          <a:p>
            <a:pPr indent="0" lvl="0" marL="0" rtl="0" algn="l">
              <a:lnSpc>
                <a:spcPct val="100000"/>
              </a:lnSpc>
              <a:spcBef>
                <a:spcPts val="400"/>
              </a:spcBef>
              <a:spcAft>
                <a:spcPts val="400"/>
              </a:spcAft>
              <a:buNone/>
            </a:pPr>
            <a:r>
              <a:rPr lang="el" sz="900"/>
              <a:t>&gt;</a:t>
            </a:r>
            <a:endParaRPr sz="900"/>
          </a:p>
        </p:txBody>
      </p:sp>
      <p:sp>
        <p:nvSpPr>
          <p:cNvPr id="677" name="Google Shape;677;p48"/>
          <p:cNvSpPr txBox="1"/>
          <p:nvPr>
            <p:ph idx="1" type="subTitle"/>
          </p:nvPr>
        </p:nvSpPr>
        <p:spPr>
          <a:xfrm>
            <a:off x="1928775" y="1213057"/>
            <a:ext cx="3517500" cy="4740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400"/>
              </a:spcAft>
              <a:buNone/>
            </a:pPr>
            <a:r>
              <a:rPr lang="el" sz="2300">
                <a:solidFill>
                  <a:schemeClr val="lt1"/>
                </a:solidFill>
              </a:rPr>
              <a:t>Menu</a:t>
            </a:r>
            <a:endParaRPr sz="2300">
              <a:solidFill>
                <a:schemeClr val="lt1"/>
              </a:solidFill>
            </a:endParaRPr>
          </a:p>
        </p:txBody>
      </p:sp>
      <p:pic>
        <p:nvPicPr>
          <p:cNvPr id="678" name="Google Shape;678;p48"/>
          <p:cNvPicPr preferRelativeResize="0"/>
          <p:nvPr/>
        </p:nvPicPr>
        <p:blipFill>
          <a:blip r:embed="rId3">
            <a:alphaModFix/>
          </a:blip>
          <a:stretch>
            <a:fillRect/>
          </a:stretch>
        </p:blipFill>
        <p:spPr>
          <a:xfrm>
            <a:off x="3249944" y="2939248"/>
            <a:ext cx="1252525" cy="163352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49"/>
          <p:cNvSpPr txBox="1"/>
          <p:nvPr>
            <p:ph type="title"/>
          </p:nvPr>
        </p:nvSpPr>
        <p:spPr>
          <a:xfrm flipH="1">
            <a:off x="986450" y="752750"/>
            <a:ext cx="17283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16.2.0</a:t>
            </a:r>
            <a:r>
              <a:rPr lang="el" sz="5000">
                <a:solidFill>
                  <a:schemeClr val="accent6"/>
                </a:solidFill>
              </a:rPr>
              <a:t>{</a:t>
            </a:r>
            <a:endParaRPr sz="5000">
              <a:solidFill>
                <a:schemeClr val="accent6"/>
              </a:solidFill>
            </a:endParaRPr>
          </a:p>
        </p:txBody>
      </p:sp>
      <p:sp>
        <p:nvSpPr>
          <p:cNvPr id="684" name="Google Shape;684;p49"/>
          <p:cNvSpPr txBox="1"/>
          <p:nvPr>
            <p:ph idx="2" type="title"/>
          </p:nvPr>
        </p:nvSpPr>
        <p:spPr>
          <a:xfrm>
            <a:off x="2624425" y="661425"/>
            <a:ext cx="60741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400">
                <a:solidFill>
                  <a:schemeClr val="lt2"/>
                </a:solidFill>
              </a:rPr>
              <a:t>ΑΣΚΗΣΕΙΣ</a:t>
            </a:r>
            <a:endParaRPr sz="2400">
              <a:solidFill>
                <a:schemeClr val="accent2"/>
              </a:solidFill>
            </a:endParaRPr>
          </a:p>
        </p:txBody>
      </p:sp>
      <p:sp>
        <p:nvSpPr>
          <p:cNvPr id="685" name="Google Shape;685;p49"/>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686" name="Google Shape;686;p49"/>
          <p:cNvCxnSpPr>
            <a:endCxn id="685" idx="0"/>
          </p:cNvCxnSpPr>
          <p:nvPr/>
        </p:nvCxnSpPr>
        <p:spPr>
          <a:xfrm flipH="1">
            <a:off x="1850600" y="1264875"/>
            <a:ext cx="14100" cy="2321700"/>
          </a:xfrm>
          <a:prstGeom prst="straightConnector1">
            <a:avLst/>
          </a:prstGeom>
          <a:noFill/>
          <a:ln cap="flat" cmpd="sng" w="9525">
            <a:solidFill>
              <a:schemeClr val="accent4"/>
            </a:solidFill>
            <a:prstDash val="solid"/>
            <a:round/>
            <a:headEnd len="med" w="med" type="none"/>
            <a:tailEnd len="med" w="med" type="none"/>
          </a:ln>
        </p:spPr>
      </p:cxnSp>
      <p:sp>
        <p:nvSpPr>
          <p:cNvPr id="687" name="Google Shape;687;p49"/>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688" name="Google Shape;688;p49"/>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689" name="Google Shape;689;p49"/>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690" name="Google Shape;690;p49"/>
          <p:cNvSpPr txBox="1"/>
          <p:nvPr>
            <p:ph idx="1" type="subTitle"/>
          </p:nvPr>
        </p:nvSpPr>
        <p:spPr>
          <a:xfrm>
            <a:off x="2211300" y="1964300"/>
            <a:ext cx="5471100" cy="17799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1100"/>
              <a:t>&lt;</a:t>
            </a:r>
            <a:endParaRPr sz="1100"/>
          </a:p>
          <a:p>
            <a:pPr indent="0" lvl="0" marL="0" rtl="0" algn="l">
              <a:lnSpc>
                <a:spcPct val="100000"/>
              </a:lnSpc>
              <a:spcBef>
                <a:spcPts val="400"/>
              </a:spcBef>
              <a:spcAft>
                <a:spcPts val="0"/>
              </a:spcAft>
              <a:buNone/>
            </a:pPr>
            <a:r>
              <a:rPr lang="el" sz="1100">
                <a:solidFill>
                  <a:schemeClr val="lt1"/>
                </a:solidFill>
              </a:rPr>
              <a:t>1. </a:t>
            </a:r>
            <a:endParaRPr sz="1100">
              <a:solidFill>
                <a:schemeClr val="lt1"/>
              </a:solidFill>
            </a:endParaRPr>
          </a:p>
          <a:p>
            <a:pPr indent="0" lvl="0" marL="0" rtl="0" algn="l">
              <a:lnSpc>
                <a:spcPct val="100000"/>
              </a:lnSpc>
              <a:spcBef>
                <a:spcPts val="400"/>
              </a:spcBef>
              <a:spcAft>
                <a:spcPts val="0"/>
              </a:spcAft>
              <a:buNone/>
            </a:pPr>
            <a:r>
              <a:rPr lang="el" sz="1100">
                <a:solidFill>
                  <a:schemeClr val="accent6"/>
                </a:solidFill>
              </a:rPr>
              <a:t>Δημιουργήστε ένα γραφικό περιβάλλον με το tkinter, το οποίο να περιέχει ένα label και να αλλάξετε τη γραμματοσειρά σε Arial Bold, καθώς και το μέγεθός της σε 70 και να την κάνετε με έντονη γραφή. (tkinter_label_change_less16.py).</a:t>
            </a:r>
            <a:endParaRPr sz="1100">
              <a:solidFill>
                <a:schemeClr val="accent6"/>
              </a:solidFill>
            </a:endParaRPr>
          </a:p>
          <a:p>
            <a:pPr indent="0" lvl="0" marL="0" rtl="0" algn="l">
              <a:lnSpc>
                <a:spcPct val="100000"/>
              </a:lnSpc>
              <a:spcBef>
                <a:spcPts val="400"/>
              </a:spcBef>
              <a:spcAft>
                <a:spcPts val="0"/>
              </a:spcAft>
              <a:buNone/>
            </a:pPr>
            <a:r>
              <a:rPr lang="el" sz="1100">
                <a:solidFill>
                  <a:schemeClr val="lt1"/>
                </a:solidFill>
              </a:rPr>
              <a:t>2.</a:t>
            </a:r>
            <a:endParaRPr sz="1100">
              <a:solidFill>
                <a:schemeClr val="lt1"/>
              </a:solidFill>
            </a:endParaRPr>
          </a:p>
          <a:p>
            <a:pPr indent="0" lvl="0" marL="0" rtl="0" algn="l">
              <a:lnSpc>
                <a:spcPct val="100000"/>
              </a:lnSpc>
              <a:spcBef>
                <a:spcPts val="400"/>
              </a:spcBef>
              <a:spcAft>
                <a:spcPts val="0"/>
              </a:spcAft>
              <a:buNone/>
            </a:pPr>
            <a:r>
              <a:rPr lang="el" sz="1100">
                <a:solidFill>
                  <a:schemeClr val="accent6"/>
                </a:solidFill>
              </a:rPr>
              <a:t>Δημιουργήστε ένα γραφικό περιβάλλον με ένα παράθυρο στο οποίο να θέσετε το προεπιλεγμένο του μέγεθος  σε 600x300 κα τον τίτλο του σε «-Προεπιλεγμένο μέγεθος πραθύρου-« με το tkinter. (tkinter_window_16less.py)</a:t>
            </a:r>
            <a:endParaRPr sz="1100">
              <a:solidFill>
                <a:schemeClr val="accent6"/>
              </a:solidFill>
            </a:endParaRPr>
          </a:p>
          <a:p>
            <a:pPr indent="0" lvl="0" marL="0" rtl="0" algn="l">
              <a:lnSpc>
                <a:spcPct val="100000"/>
              </a:lnSpc>
              <a:spcBef>
                <a:spcPts val="400"/>
              </a:spcBef>
              <a:spcAft>
                <a:spcPts val="0"/>
              </a:spcAft>
              <a:buNone/>
            </a:pPr>
            <a:r>
              <a:t/>
            </a:r>
            <a:endParaRPr sz="1100">
              <a:solidFill>
                <a:schemeClr val="accent6"/>
              </a:solidFill>
            </a:endParaRPr>
          </a:p>
          <a:p>
            <a:pPr indent="0" lvl="0" marL="0" rtl="0" algn="l">
              <a:lnSpc>
                <a:spcPct val="100000"/>
              </a:lnSpc>
              <a:spcBef>
                <a:spcPts val="400"/>
              </a:spcBef>
              <a:spcAft>
                <a:spcPts val="0"/>
              </a:spcAft>
              <a:buNone/>
            </a:pPr>
            <a:r>
              <a:rPr lang="el" sz="1100">
                <a:solidFill>
                  <a:schemeClr val="lt1"/>
                </a:solidFill>
              </a:rPr>
              <a:t>3.</a:t>
            </a:r>
            <a:endParaRPr sz="1100">
              <a:solidFill>
                <a:schemeClr val="lt1"/>
              </a:solidFill>
            </a:endParaRPr>
          </a:p>
          <a:p>
            <a:pPr indent="0" lvl="0" marL="0" rtl="0" algn="l">
              <a:lnSpc>
                <a:spcPct val="100000"/>
              </a:lnSpc>
              <a:spcBef>
                <a:spcPts val="400"/>
              </a:spcBef>
              <a:spcAft>
                <a:spcPts val="0"/>
              </a:spcAft>
              <a:buNone/>
            </a:pPr>
            <a:r>
              <a:rPr lang="el" sz="1100">
                <a:solidFill>
                  <a:schemeClr val="accent6"/>
                </a:solidFill>
              </a:rPr>
              <a:t>Φτιάξτε ένα απλό παράθυρο στο tkinter στο οποίο να απενεργοποιείτε το resizing του παραθύρου. (tkinter_disable_resizing_16less.py)</a:t>
            </a:r>
            <a:endParaRPr sz="1100">
              <a:solidFill>
                <a:schemeClr val="accent6"/>
              </a:solidFill>
            </a:endParaRPr>
          </a:p>
          <a:p>
            <a:pPr indent="0" lvl="0" marL="0" rtl="0" algn="l">
              <a:lnSpc>
                <a:spcPct val="100000"/>
              </a:lnSpc>
              <a:spcBef>
                <a:spcPts val="400"/>
              </a:spcBef>
              <a:spcAft>
                <a:spcPts val="400"/>
              </a:spcAft>
              <a:buNone/>
            </a:pPr>
            <a:r>
              <a:rPr lang="el" sz="1100"/>
              <a:t>&gt;</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38"/>
          <p:cNvSpPr txBox="1"/>
          <p:nvPr>
            <p:ph type="title"/>
          </p:nvPr>
        </p:nvSpPr>
        <p:spPr>
          <a:xfrm flipH="1">
            <a:off x="986450" y="752750"/>
            <a:ext cx="17283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16</a:t>
            </a:r>
            <a:r>
              <a:rPr lang="el" sz="3000"/>
              <a:t>.0.1</a:t>
            </a:r>
            <a:r>
              <a:rPr lang="el" sz="5000">
                <a:solidFill>
                  <a:schemeClr val="accent6"/>
                </a:solidFill>
              </a:rPr>
              <a:t>{</a:t>
            </a:r>
            <a:endParaRPr sz="5000">
              <a:solidFill>
                <a:schemeClr val="accent6"/>
              </a:solidFill>
            </a:endParaRPr>
          </a:p>
        </p:txBody>
      </p:sp>
      <p:sp>
        <p:nvSpPr>
          <p:cNvPr id="523" name="Google Shape;523;p38"/>
          <p:cNvSpPr txBox="1"/>
          <p:nvPr>
            <p:ph idx="2" type="title"/>
          </p:nvPr>
        </p:nvSpPr>
        <p:spPr>
          <a:xfrm>
            <a:off x="2624427" y="677550"/>
            <a:ext cx="63750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600">
                <a:solidFill>
                  <a:schemeClr val="accent2"/>
                </a:solidFill>
              </a:rPr>
              <a:t>ΑΣΚΗΣΕΙΣ</a:t>
            </a:r>
            <a:r>
              <a:rPr lang="el" sz="2600">
                <a:solidFill>
                  <a:schemeClr val="accent6"/>
                </a:solidFill>
              </a:rPr>
              <a:t> </a:t>
            </a:r>
            <a:r>
              <a:rPr lang="el" sz="2600">
                <a:solidFill>
                  <a:schemeClr val="lt2"/>
                </a:solidFill>
              </a:rPr>
              <a:t>ΠΡΟΗΓΟΥΜΕΝΟΥ ΚΕΦΑΛΑΙΟΥ</a:t>
            </a:r>
            <a:endParaRPr sz="2600">
              <a:solidFill>
                <a:schemeClr val="lt2"/>
              </a:solidFill>
            </a:endParaRPr>
          </a:p>
        </p:txBody>
      </p:sp>
      <p:sp>
        <p:nvSpPr>
          <p:cNvPr id="524" name="Google Shape;524;p38"/>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25" name="Google Shape;525;p38"/>
          <p:cNvCxnSpPr>
            <a:endCxn id="524" idx="0"/>
          </p:cNvCxnSpPr>
          <p:nvPr/>
        </p:nvCxnSpPr>
        <p:spPr>
          <a:xfrm flipH="1">
            <a:off x="1850600" y="1264875"/>
            <a:ext cx="14100" cy="2321700"/>
          </a:xfrm>
          <a:prstGeom prst="straightConnector1">
            <a:avLst/>
          </a:prstGeom>
          <a:noFill/>
          <a:ln cap="flat" cmpd="sng" w="9525">
            <a:solidFill>
              <a:schemeClr val="accent4"/>
            </a:solidFill>
            <a:prstDash val="solid"/>
            <a:round/>
            <a:headEnd len="med" w="med" type="none"/>
            <a:tailEnd len="med" w="med" type="none"/>
          </a:ln>
        </p:spPr>
      </p:cxnSp>
      <p:sp>
        <p:nvSpPr>
          <p:cNvPr id="526" name="Google Shape;526;p38"/>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527" name="Google Shape;527;p38"/>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528" name="Google Shape;528;p38"/>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529" name="Google Shape;529;p38"/>
          <p:cNvSpPr txBox="1"/>
          <p:nvPr>
            <p:ph idx="1" type="subTitle"/>
          </p:nvPr>
        </p:nvSpPr>
        <p:spPr>
          <a:xfrm>
            <a:off x="1850600" y="2063938"/>
            <a:ext cx="3517500" cy="17799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1400">
                <a:solidFill>
                  <a:schemeClr val="accent2"/>
                </a:solidFill>
              </a:rPr>
              <a:t>'''</a:t>
            </a:r>
            <a:endParaRPr sz="1400">
              <a:solidFill>
                <a:schemeClr val="accent2"/>
              </a:solidFill>
            </a:endParaRPr>
          </a:p>
          <a:p>
            <a:pPr indent="0" lvl="0" marL="0" rtl="0" algn="l">
              <a:lnSpc>
                <a:spcPct val="100000"/>
              </a:lnSpc>
              <a:spcBef>
                <a:spcPts val="400"/>
              </a:spcBef>
              <a:spcAft>
                <a:spcPts val="0"/>
              </a:spcAft>
              <a:buNone/>
            </a:pPr>
            <a:r>
              <a:rPr lang="el" sz="1400">
                <a:solidFill>
                  <a:schemeClr val="accent2"/>
                </a:solidFill>
              </a:rPr>
              <a:t>Γράψτε ένα προγραμματάκι το οποίο να έχει τρία πεδία εισαγωγής:</a:t>
            </a:r>
            <a:endParaRPr sz="1400">
              <a:solidFill>
                <a:schemeClr val="accent2"/>
              </a:solidFill>
            </a:endParaRPr>
          </a:p>
          <a:p>
            <a:pPr indent="0" lvl="0" marL="0" rtl="0" algn="l">
              <a:lnSpc>
                <a:spcPct val="100000"/>
              </a:lnSpc>
              <a:spcBef>
                <a:spcPts val="400"/>
              </a:spcBef>
              <a:spcAft>
                <a:spcPts val="0"/>
              </a:spcAft>
              <a:buNone/>
            </a:pPr>
            <a:r>
              <a:rPr lang="el" sz="1400">
                <a:solidFill>
                  <a:schemeClr val="accent2"/>
                </a:solidFill>
              </a:rPr>
              <a:t>Όνομα, User ID, και Password, καθώς κι ένα κουμπί εισαγωγής, "ΥΠΟΒΟΛΗ".</a:t>
            </a:r>
            <a:endParaRPr sz="1400">
              <a:solidFill>
                <a:schemeClr val="accent2"/>
              </a:solidFill>
            </a:endParaRPr>
          </a:p>
          <a:p>
            <a:pPr indent="0" lvl="0" marL="0" rtl="0" algn="l">
              <a:lnSpc>
                <a:spcPct val="100000"/>
              </a:lnSpc>
              <a:spcBef>
                <a:spcPts val="400"/>
              </a:spcBef>
              <a:spcAft>
                <a:spcPts val="0"/>
              </a:spcAft>
              <a:buNone/>
            </a:pPr>
            <a:r>
              <a:rPr lang="el" sz="1400">
                <a:solidFill>
                  <a:schemeClr val="accent2"/>
                </a:solidFill>
              </a:rPr>
              <a:t>'''</a:t>
            </a:r>
            <a:endParaRPr sz="1400">
              <a:solidFill>
                <a:schemeClr val="accent2"/>
              </a:solidFill>
            </a:endParaRPr>
          </a:p>
          <a:p>
            <a:pPr indent="0" lvl="0" marL="0" rtl="0" algn="l">
              <a:lnSpc>
                <a:spcPct val="100000"/>
              </a:lnSpc>
              <a:spcBef>
                <a:spcPts val="400"/>
              </a:spcBef>
              <a:spcAft>
                <a:spcPts val="400"/>
              </a:spcAft>
              <a:buNone/>
            </a:pPr>
            <a:r>
              <a:t/>
            </a:r>
            <a:endParaRPr sz="1400"/>
          </a:p>
        </p:txBody>
      </p:sp>
      <p:sp>
        <p:nvSpPr>
          <p:cNvPr id="530" name="Google Shape;530;p38"/>
          <p:cNvSpPr txBox="1"/>
          <p:nvPr>
            <p:ph idx="1" type="subTitle"/>
          </p:nvPr>
        </p:nvSpPr>
        <p:spPr>
          <a:xfrm>
            <a:off x="5481925" y="2063938"/>
            <a:ext cx="3517500" cy="17799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900"/>
              <a:t>import tkinter as tk</a:t>
            </a:r>
            <a:endParaRPr sz="900"/>
          </a:p>
          <a:p>
            <a:pPr indent="0" lvl="0" marL="0" rtl="0" algn="l">
              <a:lnSpc>
                <a:spcPct val="100000"/>
              </a:lnSpc>
              <a:spcBef>
                <a:spcPts val="400"/>
              </a:spcBef>
              <a:spcAft>
                <a:spcPts val="0"/>
              </a:spcAft>
              <a:buNone/>
            </a:pPr>
            <a:r>
              <a:rPr lang="el" sz="900"/>
              <a:t>root = tk.Tk()</a:t>
            </a:r>
            <a:endParaRPr sz="900"/>
          </a:p>
          <a:p>
            <a:pPr indent="0" lvl="0" marL="0" rtl="0" algn="l">
              <a:lnSpc>
                <a:spcPct val="100000"/>
              </a:lnSpc>
              <a:spcBef>
                <a:spcPts val="400"/>
              </a:spcBef>
              <a:spcAft>
                <a:spcPts val="0"/>
              </a:spcAft>
              <a:buNone/>
            </a:pPr>
            <a:r>
              <a:rPr lang="el" sz="900"/>
              <a:t>root.geometry("400x250")</a:t>
            </a:r>
            <a:endParaRPr sz="900"/>
          </a:p>
          <a:p>
            <a:pPr indent="0" lvl="0" marL="0" rtl="0" algn="l">
              <a:lnSpc>
                <a:spcPct val="100000"/>
              </a:lnSpc>
              <a:spcBef>
                <a:spcPts val="400"/>
              </a:spcBef>
              <a:spcAft>
                <a:spcPts val="0"/>
              </a:spcAft>
              <a:buNone/>
            </a:pPr>
            <a:r>
              <a:rPr lang="el" sz="900"/>
              <a:t>name = tk.Label(root, text = "Όνομα").place(x = 30, y = 50)</a:t>
            </a:r>
            <a:endParaRPr sz="900"/>
          </a:p>
          <a:p>
            <a:pPr indent="0" lvl="0" marL="0" rtl="0" algn="l">
              <a:lnSpc>
                <a:spcPct val="100000"/>
              </a:lnSpc>
              <a:spcBef>
                <a:spcPts val="400"/>
              </a:spcBef>
              <a:spcAft>
                <a:spcPts val="0"/>
              </a:spcAft>
              <a:buNone/>
            </a:pPr>
            <a:r>
              <a:rPr lang="el" sz="900"/>
              <a:t>email = tk.Label(root, text = "User ID").place(x = 30, y = 90)</a:t>
            </a:r>
            <a:endParaRPr sz="900"/>
          </a:p>
          <a:p>
            <a:pPr indent="0" lvl="0" marL="0" rtl="0" algn="l">
              <a:lnSpc>
                <a:spcPct val="100000"/>
              </a:lnSpc>
              <a:spcBef>
                <a:spcPts val="400"/>
              </a:spcBef>
              <a:spcAft>
                <a:spcPts val="0"/>
              </a:spcAft>
              <a:buNone/>
            </a:pPr>
            <a:r>
              <a:rPr lang="el" sz="900"/>
              <a:t>password =  tk.Label(root, text = "Password").place(x = 30, y = 130)</a:t>
            </a:r>
            <a:endParaRPr sz="900"/>
          </a:p>
          <a:p>
            <a:pPr indent="0" lvl="0" marL="0" rtl="0" algn="l">
              <a:lnSpc>
                <a:spcPct val="100000"/>
              </a:lnSpc>
              <a:spcBef>
                <a:spcPts val="400"/>
              </a:spcBef>
              <a:spcAft>
                <a:spcPts val="0"/>
              </a:spcAft>
              <a:buNone/>
            </a:pPr>
            <a:r>
              <a:rPr lang="el" sz="900"/>
              <a:t>sbmitbtn = tk.Button(root, text = "ΥΠΟΒΟΛΗ", activebackground = "green", activeforeground = "blue").place(x = 120, y = 170)</a:t>
            </a:r>
            <a:endParaRPr sz="900"/>
          </a:p>
          <a:p>
            <a:pPr indent="0" lvl="0" marL="0" rtl="0" algn="l">
              <a:lnSpc>
                <a:spcPct val="100000"/>
              </a:lnSpc>
              <a:spcBef>
                <a:spcPts val="400"/>
              </a:spcBef>
              <a:spcAft>
                <a:spcPts val="0"/>
              </a:spcAft>
              <a:buNone/>
            </a:pPr>
            <a:r>
              <a:rPr lang="el" sz="900"/>
              <a:t>entry1 = tk.Entry(root).place(x = 85, y = 50)</a:t>
            </a:r>
            <a:endParaRPr sz="900"/>
          </a:p>
          <a:p>
            <a:pPr indent="0" lvl="0" marL="0" rtl="0" algn="l">
              <a:lnSpc>
                <a:spcPct val="100000"/>
              </a:lnSpc>
              <a:spcBef>
                <a:spcPts val="400"/>
              </a:spcBef>
              <a:spcAft>
                <a:spcPts val="0"/>
              </a:spcAft>
              <a:buNone/>
            </a:pPr>
            <a:r>
              <a:rPr lang="el" sz="900"/>
              <a:t>entry2 = tk.Entry(root).place(x = 85, y = 90)</a:t>
            </a:r>
            <a:endParaRPr sz="900"/>
          </a:p>
          <a:p>
            <a:pPr indent="0" lvl="0" marL="0" rtl="0" algn="l">
              <a:lnSpc>
                <a:spcPct val="100000"/>
              </a:lnSpc>
              <a:spcBef>
                <a:spcPts val="400"/>
              </a:spcBef>
              <a:spcAft>
                <a:spcPts val="0"/>
              </a:spcAft>
              <a:buNone/>
            </a:pPr>
            <a:r>
              <a:rPr lang="el" sz="900"/>
              <a:t>entry3 = tk.Entry(root).place(x = 90, y = 130)</a:t>
            </a:r>
            <a:endParaRPr sz="900"/>
          </a:p>
          <a:p>
            <a:pPr indent="0" lvl="0" marL="0" rtl="0" algn="l">
              <a:lnSpc>
                <a:spcPct val="100000"/>
              </a:lnSpc>
              <a:spcBef>
                <a:spcPts val="400"/>
              </a:spcBef>
              <a:spcAft>
                <a:spcPts val="0"/>
              </a:spcAft>
              <a:buNone/>
            </a:pPr>
            <a:r>
              <a:rPr lang="el" sz="900"/>
              <a:t>root.mainloop()</a:t>
            </a:r>
            <a:endParaRPr sz="900"/>
          </a:p>
          <a:p>
            <a:pPr indent="0" lvl="0" marL="0" rtl="0" algn="l">
              <a:lnSpc>
                <a:spcPct val="100000"/>
              </a:lnSpc>
              <a:spcBef>
                <a:spcPts val="400"/>
              </a:spcBef>
              <a:spcAft>
                <a:spcPts val="400"/>
              </a:spcAft>
              <a:buNone/>
            </a:pPr>
            <a:r>
              <a:t/>
            </a:r>
            <a:endParaRPr sz="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39"/>
          <p:cNvSpPr txBox="1"/>
          <p:nvPr>
            <p:ph type="title"/>
          </p:nvPr>
        </p:nvSpPr>
        <p:spPr>
          <a:xfrm flipH="1">
            <a:off x="986450" y="752750"/>
            <a:ext cx="17283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16.0.2</a:t>
            </a:r>
            <a:r>
              <a:rPr lang="el" sz="5000">
                <a:solidFill>
                  <a:schemeClr val="accent6"/>
                </a:solidFill>
              </a:rPr>
              <a:t>{</a:t>
            </a:r>
            <a:endParaRPr sz="5000">
              <a:solidFill>
                <a:schemeClr val="accent6"/>
              </a:solidFill>
            </a:endParaRPr>
          </a:p>
        </p:txBody>
      </p:sp>
      <p:sp>
        <p:nvSpPr>
          <p:cNvPr id="536" name="Google Shape;536;p39"/>
          <p:cNvSpPr txBox="1"/>
          <p:nvPr>
            <p:ph idx="2" type="title"/>
          </p:nvPr>
        </p:nvSpPr>
        <p:spPr>
          <a:xfrm>
            <a:off x="2624427" y="677550"/>
            <a:ext cx="63750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600">
                <a:solidFill>
                  <a:schemeClr val="accent2"/>
                </a:solidFill>
              </a:rPr>
              <a:t>ΑΣΚΗΣΕΙΣ</a:t>
            </a:r>
            <a:r>
              <a:rPr lang="el" sz="2600">
                <a:solidFill>
                  <a:schemeClr val="accent6"/>
                </a:solidFill>
              </a:rPr>
              <a:t> </a:t>
            </a:r>
            <a:r>
              <a:rPr lang="el" sz="2600">
                <a:solidFill>
                  <a:schemeClr val="lt2"/>
                </a:solidFill>
              </a:rPr>
              <a:t>ΠΡΟΗΓΟΥΜΕΝΟΥ ΚΕΦΑΛΑΙΟΥ</a:t>
            </a:r>
            <a:endParaRPr sz="2600">
              <a:solidFill>
                <a:schemeClr val="lt2"/>
              </a:solidFill>
            </a:endParaRPr>
          </a:p>
        </p:txBody>
      </p:sp>
      <p:sp>
        <p:nvSpPr>
          <p:cNvPr id="537" name="Google Shape;537;p39"/>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38" name="Google Shape;538;p39"/>
          <p:cNvCxnSpPr>
            <a:endCxn id="537" idx="0"/>
          </p:cNvCxnSpPr>
          <p:nvPr/>
        </p:nvCxnSpPr>
        <p:spPr>
          <a:xfrm flipH="1">
            <a:off x="1850600" y="1264875"/>
            <a:ext cx="14100" cy="2321700"/>
          </a:xfrm>
          <a:prstGeom prst="straightConnector1">
            <a:avLst/>
          </a:prstGeom>
          <a:noFill/>
          <a:ln cap="flat" cmpd="sng" w="9525">
            <a:solidFill>
              <a:schemeClr val="accent4"/>
            </a:solidFill>
            <a:prstDash val="solid"/>
            <a:round/>
            <a:headEnd len="med" w="med" type="none"/>
            <a:tailEnd len="med" w="med" type="none"/>
          </a:ln>
        </p:spPr>
      </p:cxnSp>
      <p:sp>
        <p:nvSpPr>
          <p:cNvPr id="539" name="Google Shape;539;p39"/>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540" name="Google Shape;540;p39"/>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541" name="Google Shape;541;p39"/>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542" name="Google Shape;542;p39"/>
          <p:cNvSpPr txBox="1"/>
          <p:nvPr>
            <p:ph idx="1" type="subTitle"/>
          </p:nvPr>
        </p:nvSpPr>
        <p:spPr>
          <a:xfrm>
            <a:off x="1850600" y="2063938"/>
            <a:ext cx="3517500" cy="17799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1400">
                <a:solidFill>
                  <a:schemeClr val="accent2"/>
                </a:solidFill>
              </a:rPr>
              <a:t>'''</a:t>
            </a:r>
            <a:endParaRPr sz="1400">
              <a:solidFill>
                <a:schemeClr val="accent2"/>
              </a:solidFill>
            </a:endParaRPr>
          </a:p>
          <a:p>
            <a:pPr indent="0" lvl="0" marL="0" rtl="0" algn="l">
              <a:lnSpc>
                <a:spcPct val="100000"/>
              </a:lnSpc>
              <a:spcBef>
                <a:spcPts val="400"/>
              </a:spcBef>
              <a:spcAft>
                <a:spcPts val="0"/>
              </a:spcAft>
              <a:buNone/>
            </a:pPr>
            <a:r>
              <a:rPr lang="el" sz="1400">
                <a:solidFill>
                  <a:schemeClr val="accent2"/>
                </a:solidFill>
              </a:rPr>
              <a:t>Γράψτε ένα προγραμματάκι χρησιμοποιώντας το tkinter module,</a:t>
            </a:r>
            <a:endParaRPr sz="1400">
              <a:solidFill>
                <a:schemeClr val="accent2"/>
              </a:solidFill>
            </a:endParaRPr>
          </a:p>
          <a:p>
            <a:pPr indent="0" lvl="0" marL="0" rtl="0" algn="l">
              <a:lnSpc>
                <a:spcPct val="100000"/>
              </a:lnSpc>
              <a:spcBef>
                <a:spcPts val="400"/>
              </a:spcBef>
              <a:spcAft>
                <a:spcPts val="0"/>
              </a:spcAft>
              <a:buNone/>
            </a:pPr>
            <a:r>
              <a:rPr lang="el" sz="1400">
                <a:solidFill>
                  <a:schemeClr val="accent2"/>
                </a:solidFill>
              </a:rPr>
              <a:t>το οποίο πρέπει να δημιουργεί ένα checkbutton με κείμενο:</a:t>
            </a:r>
            <a:endParaRPr sz="1400">
              <a:solidFill>
                <a:schemeClr val="accent2"/>
              </a:solidFill>
            </a:endParaRPr>
          </a:p>
          <a:p>
            <a:pPr indent="0" lvl="0" marL="0" rtl="0" algn="l">
              <a:lnSpc>
                <a:spcPct val="100000"/>
              </a:lnSpc>
              <a:spcBef>
                <a:spcPts val="400"/>
              </a:spcBef>
              <a:spcAft>
                <a:spcPts val="0"/>
              </a:spcAft>
              <a:buNone/>
            </a:pPr>
            <a:r>
              <a:rPr lang="el" sz="1400">
                <a:solidFill>
                  <a:schemeClr val="accent2"/>
                </a:solidFill>
              </a:rPr>
              <a:t>"Τσεκάρισμα όταν είναι True". Χρησιμποιείστε μια</a:t>
            </a:r>
            <a:endParaRPr sz="1400">
              <a:solidFill>
                <a:schemeClr val="accent2"/>
              </a:solidFill>
            </a:endParaRPr>
          </a:p>
          <a:p>
            <a:pPr indent="0" lvl="0" marL="0" rtl="0" algn="l">
              <a:lnSpc>
                <a:spcPct val="100000"/>
              </a:lnSpc>
              <a:spcBef>
                <a:spcPts val="400"/>
              </a:spcBef>
              <a:spcAft>
                <a:spcPts val="0"/>
              </a:spcAft>
              <a:buNone/>
            </a:pPr>
            <a:r>
              <a:rPr lang="el" sz="1400">
                <a:solidFill>
                  <a:schemeClr val="accent2"/>
                </a:solidFill>
              </a:rPr>
              <a:t>μεταβλητή boolean για να διευκολυνθείτε.</a:t>
            </a:r>
            <a:endParaRPr sz="1400">
              <a:solidFill>
                <a:schemeClr val="accent2"/>
              </a:solidFill>
            </a:endParaRPr>
          </a:p>
          <a:p>
            <a:pPr indent="0" lvl="0" marL="0" rtl="0" algn="l">
              <a:lnSpc>
                <a:spcPct val="100000"/>
              </a:lnSpc>
              <a:spcBef>
                <a:spcPts val="400"/>
              </a:spcBef>
              <a:spcAft>
                <a:spcPts val="0"/>
              </a:spcAft>
              <a:buNone/>
            </a:pPr>
            <a:r>
              <a:rPr lang="el" sz="1400">
                <a:solidFill>
                  <a:schemeClr val="accent2"/>
                </a:solidFill>
              </a:rPr>
              <a:t>'''</a:t>
            </a:r>
            <a:endParaRPr sz="1400">
              <a:solidFill>
                <a:schemeClr val="accent2"/>
              </a:solidFill>
            </a:endParaRPr>
          </a:p>
          <a:p>
            <a:pPr indent="0" lvl="0" marL="0" rtl="0" algn="l">
              <a:lnSpc>
                <a:spcPct val="100000"/>
              </a:lnSpc>
              <a:spcBef>
                <a:spcPts val="400"/>
              </a:spcBef>
              <a:spcAft>
                <a:spcPts val="0"/>
              </a:spcAft>
              <a:buNone/>
            </a:pPr>
            <a:r>
              <a:t/>
            </a:r>
            <a:endParaRPr sz="1400">
              <a:solidFill>
                <a:schemeClr val="accent2"/>
              </a:solidFill>
            </a:endParaRPr>
          </a:p>
          <a:p>
            <a:pPr indent="0" lvl="0" marL="0" rtl="0" algn="l">
              <a:lnSpc>
                <a:spcPct val="100000"/>
              </a:lnSpc>
              <a:spcBef>
                <a:spcPts val="400"/>
              </a:spcBef>
              <a:spcAft>
                <a:spcPts val="400"/>
              </a:spcAft>
              <a:buNone/>
            </a:pPr>
            <a:r>
              <a:t/>
            </a:r>
            <a:endParaRPr sz="1400"/>
          </a:p>
        </p:txBody>
      </p:sp>
      <p:sp>
        <p:nvSpPr>
          <p:cNvPr id="543" name="Google Shape;543;p39"/>
          <p:cNvSpPr txBox="1"/>
          <p:nvPr>
            <p:ph idx="1" type="subTitle"/>
          </p:nvPr>
        </p:nvSpPr>
        <p:spPr>
          <a:xfrm>
            <a:off x="5481925" y="2063938"/>
            <a:ext cx="3517500" cy="17799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1200"/>
              <a:t>&lt;</a:t>
            </a:r>
            <a:endParaRPr sz="1200"/>
          </a:p>
          <a:p>
            <a:pPr indent="0" lvl="0" marL="0" rtl="0" algn="l">
              <a:lnSpc>
                <a:spcPct val="100000"/>
              </a:lnSpc>
              <a:spcBef>
                <a:spcPts val="400"/>
              </a:spcBef>
              <a:spcAft>
                <a:spcPts val="0"/>
              </a:spcAft>
              <a:buNone/>
            </a:pPr>
            <a:r>
              <a:rPr lang="el" sz="1200"/>
              <a:t>import tkinter as tk</a:t>
            </a:r>
            <a:endParaRPr sz="1200"/>
          </a:p>
          <a:p>
            <a:pPr indent="0" lvl="0" marL="0" rtl="0" algn="l">
              <a:lnSpc>
                <a:spcPct val="100000"/>
              </a:lnSpc>
              <a:spcBef>
                <a:spcPts val="400"/>
              </a:spcBef>
              <a:spcAft>
                <a:spcPts val="0"/>
              </a:spcAft>
              <a:buNone/>
            </a:pPr>
            <a:r>
              <a:rPr lang="el" sz="1200"/>
              <a:t>from tkinter import ttk</a:t>
            </a:r>
            <a:endParaRPr sz="1200"/>
          </a:p>
          <a:p>
            <a:pPr indent="0" lvl="0" marL="0" rtl="0" algn="l">
              <a:lnSpc>
                <a:spcPct val="100000"/>
              </a:lnSpc>
              <a:spcBef>
                <a:spcPts val="400"/>
              </a:spcBef>
              <a:spcAft>
                <a:spcPts val="0"/>
              </a:spcAft>
              <a:buNone/>
            </a:pPr>
            <a:r>
              <a:t/>
            </a:r>
            <a:endParaRPr sz="1200"/>
          </a:p>
          <a:p>
            <a:pPr indent="0" lvl="0" marL="0" rtl="0" algn="l">
              <a:lnSpc>
                <a:spcPct val="100000"/>
              </a:lnSpc>
              <a:spcBef>
                <a:spcPts val="400"/>
              </a:spcBef>
              <a:spcAft>
                <a:spcPts val="0"/>
              </a:spcAft>
              <a:buNone/>
            </a:pPr>
            <a:r>
              <a:rPr lang="el" sz="1200"/>
              <a:t>root = tk.Tk()</a:t>
            </a:r>
            <a:endParaRPr sz="1200"/>
          </a:p>
          <a:p>
            <a:pPr indent="0" lvl="0" marL="0" rtl="0" algn="l">
              <a:lnSpc>
                <a:spcPct val="100000"/>
              </a:lnSpc>
              <a:spcBef>
                <a:spcPts val="400"/>
              </a:spcBef>
              <a:spcAft>
                <a:spcPts val="0"/>
              </a:spcAft>
              <a:buNone/>
            </a:pPr>
            <a:r>
              <a:rPr lang="el" sz="1200"/>
              <a:t>my_boolean_var = tk.BooleanVar()</a:t>
            </a:r>
            <a:endParaRPr sz="1200"/>
          </a:p>
          <a:p>
            <a:pPr indent="0" lvl="0" marL="0" rtl="0" algn="l">
              <a:lnSpc>
                <a:spcPct val="100000"/>
              </a:lnSpc>
              <a:spcBef>
                <a:spcPts val="400"/>
              </a:spcBef>
              <a:spcAft>
                <a:spcPts val="0"/>
              </a:spcAft>
              <a:buNone/>
            </a:pPr>
            <a:r>
              <a:t/>
            </a:r>
            <a:endParaRPr sz="1200"/>
          </a:p>
          <a:p>
            <a:pPr indent="0" lvl="0" marL="0" rtl="0" algn="l">
              <a:lnSpc>
                <a:spcPct val="100000"/>
              </a:lnSpc>
              <a:spcBef>
                <a:spcPts val="400"/>
              </a:spcBef>
              <a:spcAft>
                <a:spcPts val="0"/>
              </a:spcAft>
              <a:buNone/>
            </a:pPr>
            <a:r>
              <a:rPr lang="el" sz="1200"/>
              <a:t>my_checkbutton = ttk.Checkbutton(</a:t>
            </a:r>
            <a:endParaRPr sz="1200"/>
          </a:p>
          <a:p>
            <a:pPr indent="0" lvl="0" marL="0" rtl="0" algn="l">
              <a:lnSpc>
                <a:spcPct val="100000"/>
              </a:lnSpc>
              <a:spcBef>
                <a:spcPts val="400"/>
              </a:spcBef>
              <a:spcAft>
                <a:spcPts val="0"/>
              </a:spcAft>
              <a:buNone/>
            </a:pPr>
            <a:r>
              <a:rPr lang="el" sz="1200"/>
              <a:t>    text="Τσεκάρισμα όταν είναι True",</a:t>
            </a:r>
            <a:endParaRPr sz="1200"/>
          </a:p>
          <a:p>
            <a:pPr indent="0" lvl="0" marL="0" rtl="0" algn="l">
              <a:lnSpc>
                <a:spcPct val="100000"/>
              </a:lnSpc>
              <a:spcBef>
                <a:spcPts val="400"/>
              </a:spcBef>
              <a:spcAft>
                <a:spcPts val="0"/>
              </a:spcAft>
              <a:buNone/>
            </a:pPr>
            <a:r>
              <a:rPr lang="el" sz="1200"/>
              <a:t>    variable=my_boolean_var</a:t>
            </a:r>
            <a:endParaRPr sz="1200"/>
          </a:p>
          <a:p>
            <a:pPr indent="0" lvl="0" marL="0" rtl="0" algn="l">
              <a:lnSpc>
                <a:spcPct val="100000"/>
              </a:lnSpc>
              <a:spcBef>
                <a:spcPts val="400"/>
              </a:spcBef>
              <a:spcAft>
                <a:spcPts val="0"/>
              </a:spcAft>
              <a:buNone/>
            </a:pPr>
            <a:r>
              <a:rPr lang="el" sz="1200"/>
              <a:t>)</a:t>
            </a:r>
            <a:endParaRPr sz="1200"/>
          </a:p>
          <a:p>
            <a:pPr indent="0" lvl="0" marL="0" rtl="0" algn="l">
              <a:lnSpc>
                <a:spcPct val="100000"/>
              </a:lnSpc>
              <a:spcBef>
                <a:spcPts val="400"/>
              </a:spcBef>
              <a:spcAft>
                <a:spcPts val="0"/>
              </a:spcAft>
              <a:buNone/>
            </a:pPr>
            <a:r>
              <a:rPr lang="el" sz="1200"/>
              <a:t>my_checkbutton.pack()</a:t>
            </a:r>
            <a:endParaRPr sz="1200"/>
          </a:p>
          <a:p>
            <a:pPr indent="0" lvl="0" marL="0" rtl="0" algn="l">
              <a:lnSpc>
                <a:spcPct val="100000"/>
              </a:lnSpc>
              <a:spcBef>
                <a:spcPts val="400"/>
              </a:spcBef>
              <a:spcAft>
                <a:spcPts val="0"/>
              </a:spcAft>
              <a:buNone/>
            </a:pPr>
            <a:r>
              <a:rPr lang="el" sz="1200"/>
              <a:t>root.mainloop()</a:t>
            </a:r>
            <a:endParaRPr sz="1200"/>
          </a:p>
          <a:p>
            <a:pPr indent="0" lvl="0" marL="0" rtl="0" algn="l">
              <a:lnSpc>
                <a:spcPct val="100000"/>
              </a:lnSpc>
              <a:spcBef>
                <a:spcPts val="400"/>
              </a:spcBef>
              <a:spcAft>
                <a:spcPts val="400"/>
              </a:spcAft>
              <a:buNone/>
            </a:pPr>
            <a:r>
              <a:rPr lang="el" sz="1200"/>
              <a:t>&gt;</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40"/>
          <p:cNvSpPr txBox="1"/>
          <p:nvPr>
            <p:ph type="title"/>
          </p:nvPr>
        </p:nvSpPr>
        <p:spPr>
          <a:xfrm flipH="1">
            <a:off x="986450" y="752750"/>
            <a:ext cx="17283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16.1.1</a:t>
            </a:r>
            <a:r>
              <a:rPr lang="el" sz="5000">
                <a:solidFill>
                  <a:schemeClr val="accent6"/>
                </a:solidFill>
              </a:rPr>
              <a:t>{</a:t>
            </a:r>
            <a:endParaRPr sz="5000">
              <a:solidFill>
                <a:schemeClr val="accent6"/>
              </a:solidFill>
            </a:endParaRPr>
          </a:p>
        </p:txBody>
      </p:sp>
      <p:sp>
        <p:nvSpPr>
          <p:cNvPr id="549" name="Google Shape;549;p40"/>
          <p:cNvSpPr txBox="1"/>
          <p:nvPr>
            <p:ph idx="2" type="title"/>
          </p:nvPr>
        </p:nvSpPr>
        <p:spPr>
          <a:xfrm>
            <a:off x="2624427" y="677550"/>
            <a:ext cx="63750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600">
                <a:solidFill>
                  <a:schemeClr val="accent2"/>
                </a:solidFill>
              </a:rPr>
              <a:t>Widgets </a:t>
            </a:r>
            <a:r>
              <a:rPr lang="el" sz="2600">
                <a:solidFill>
                  <a:schemeClr val="accent6"/>
                </a:solidFill>
              </a:rPr>
              <a:t>του </a:t>
            </a:r>
            <a:r>
              <a:rPr lang="el" sz="2600">
                <a:solidFill>
                  <a:schemeClr val="lt2"/>
                </a:solidFill>
              </a:rPr>
              <a:t>tkinter</a:t>
            </a:r>
            <a:endParaRPr sz="2600">
              <a:solidFill>
                <a:schemeClr val="lt2"/>
              </a:solidFill>
            </a:endParaRPr>
          </a:p>
        </p:txBody>
      </p:sp>
      <p:sp>
        <p:nvSpPr>
          <p:cNvPr id="550" name="Google Shape;550;p40"/>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51" name="Google Shape;551;p40"/>
          <p:cNvCxnSpPr>
            <a:endCxn id="550" idx="0"/>
          </p:cNvCxnSpPr>
          <p:nvPr/>
        </p:nvCxnSpPr>
        <p:spPr>
          <a:xfrm flipH="1">
            <a:off x="1850600" y="1264875"/>
            <a:ext cx="14100" cy="2321700"/>
          </a:xfrm>
          <a:prstGeom prst="straightConnector1">
            <a:avLst/>
          </a:prstGeom>
          <a:noFill/>
          <a:ln cap="flat" cmpd="sng" w="9525">
            <a:solidFill>
              <a:schemeClr val="accent4"/>
            </a:solidFill>
            <a:prstDash val="solid"/>
            <a:round/>
            <a:headEnd len="med" w="med" type="none"/>
            <a:tailEnd len="med" w="med" type="none"/>
          </a:ln>
        </p:spPr>
      </p:cxnSp>
      <p:sp>
        <p:nvSpPr>
          <p:cNvPr id="552" name="Google Shape;552;p40"/>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553" name="Google Shape;553;p40"/>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554" name="Google Shape;554;p40"/>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555" name="Google Shape;555;p40"/>
          <p:cNvSpPr txBox="1"/>
          <p:nvPr>
            <p:ph idx="1" type="subTitle"/>
          </p:nvPr>
        </p:nvSpPr>
        <p:spPr>
          <a:xfrm>
            <a:off x="1850600" y="1791312"/>
            <a:ext cx="3517500" cy="10260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400"/>
              </a:spcAft>
              <a:buNone/>
            </a:pPr>
            <a:r>
              <a:rPr lang="el" sz="1400">
                <a:solidFill>
                  <a:schemeClr val="accent2"/>
                </a:solidFill>
              </a:rPr>
              <a:t>Το γραφικό στοιχείο Button χρησιμοποιείται για την εμφάνιση των κουμπιών στην εφαρμογή μας.</a:t>
            </a:r>
            <a:endParaRPr sz="1400"/>
          </a:p>
        </p:txBody>
      </p:sp>
      <p:sp>
        <p:nvSpPr>
          <p:cNvPr id="556" name="Google Shape;556;p40"/>
          <p:cNvSpPr txBox="1"/>
          <p:nvPr>
            <p:ph idx="1" type="subTitle"/>
          </p:nvPr>
        </p:nvSpPr>
        <p:spPr>
          <a:xfrm>
            <a:off x="5481925" y="2063938"/>
            <a:ext cx="3517500" cy="17799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t/>
            </a:r>
            <a:endParaRPr sz="900"/>
          </a:p>
          <a:p>
            <a:pPr indent="0" lvl="0" marL="0" rtl="0" algn="l">
              <a:lnSpc>
                <a:spcPct val="100000"/>
              </a:lnSpc>
              <a:spcBef>
                <a:spcPts val="400"/>
              </a:spcBef>
              <a:spcAft>
                <a:spcPts val="0"/>
              </a:spcAft>
              <a:buNone/>
            </a:pPr>
            <a:r>
              <a:t/>
            </a:r>
            <a:endParaRPr sz="900"/>
          </a:p>
          <a:p>
            <a:pPr indent="0" lvl="0" marL="0" rtl="0" algn="l">
              <a:lnSpc>
                <a:spcPct val="100000"/>
              </a:lnSpc>
              <a:spcBef>
                <a:spcPts val="400"/>
              </a:spcBef>
              <a:spcAft>
                <a:spcPts val="0"/>
              </a:spcAft>
              <a:buNone/>
            </a:pPr>
            <a:r>
              <a:rPr lang="el" sz="900">
                <a:solidFill>
                  <a:schemeClr val="lt1"/>
                </a:solidFill>
              </a:rPr>
              <a:t>#Δημιουργία μεθόδου η οποία καλείται με το πάτημα του κουμπιού</a:t>
            </a:r>
            <a:endParaRPr sz="900">
              <a:solidFill>
                <a:schemeClr val="lt1"/>
              </a:solidFill>
            </a:endParaRPr>
          </a:p>
          <a:p>
            <a:pPr indent="0" lvl="0" marL="0" rtl="0" algn="l">
              <a:lnSpc>
                <a:spcPct val="100000"/>
              </a:lnSpc>
              <a:spcBef>
                <a:spcPts val="400"/>
              </a:spcBef>
              <a:spcAft>
                <a:spcPts val="0"/>
              </a:spcAft>
              <a:buNone/>
            </a:pPr>
            <a:r>
              <a:rPr lang="el" sz="900"/>
              <a:t>def helloCallBack():</a:t>
            </a:r>
            <a:endParaRPr sz="900"/>
          </a:p>
          <a:p>
            <a:pPr indent="0" lvl="0" marL="0" rtl="0" algn="l">
              <a:lnSpc>
                <a:spcPct val="100000"/>
              </a:lnSpc>
              <a:spcBef>
                <a:spcPts val="400"/>
              </a:spcBef>
              <a:spcAft>
                <a:spcPts val="0"/>
              </a:spcAft>
              <a:buNone/>
            </a:pPr>
            <a:r>
              <a:rPr lang="el" sz="900"/>
              <a:t>   msg = messagebox.showinfo( "Hello Python", "Hello World")</a:t>
            </a:r>
            <a:endParaRPr sz="900"/>
          </a:p>
          <a:p>
            <a:pPr indent="0" lvl="0" marL="0" rtl="0" algn="l">
              <a:lnSpc>
                <a:spcPct val="100000"/>
              </a:lnSpc>
              <a:spcBef>
                <a:spcPts val="400"/>
              </a:spcBef>
              <a:spcAft>
                <a:spcPts val="0"/>
              </a:spcAft>
              <a:buNone/>
            </a:pPr>
            <a:r>
              <a:t/>
            </a:r>
            <a:endParaRPr sz="900"/>
          </a:p>
          <a:p>
            <a:pPr indent="0" lvl="0" marL="0" rtl="0" algn="l">
              <a:lnSpc>
                <a:spcPct val="100000"/>
              </a:lnSpc>
              <a:spcBef>
                <a:spcPts val="400"/>
              </a:spcBef>
              <a:spcAft>
                <a:spcPts val="0"/>
              </a:spcAft>
              <a:buNone/>
            </a:pPr>
            <a:r>
              <a:rPr lang="el" sz="900">
                <a:solidFill>
                  <a:schemeClr val="lt1"/>
                </a:solidFill>
              </a:rPr>
              <a:t># Δημιουργία του αντικειμένου κουμπιού</a:t>
            </a:r>
            <a:endParaRPr sz="900">
              <a:solidFill>
                <a:schemeClr val="lt1"/>
              </a:solidFill>
            </a:endParaRPr>
          </a:p>
          <a:p>
            <a:pPr indent="0" lvl="0" marL="0" rtl="0" algn="l">
              <a:lnSpc>
                <a:spcPct val="100000"/>
              </a:lnSpc>
              <a:spcBef>
                <a:spcPts val="400"/>
              </a:spcBef>
              <a:spcAft>
                <a:spcPts val="0"/>
              </a:spcAft>
              <a:buNone/>
            </a:pPr>
            <a:r>
              <a:rPr lang="el" sz="900"/>
              <a:t>B = Button(top, text = "Hello", command = helloCallBack)</a:t>
            </a:r>
            <a:endParaRPr sz="900"/>
          </a:p>
          <a:p>
            <a:pPr indent="0" lvl="0" marL="0" rtl="0" algn="l">
              <a:lnSpc>
                <a:spcPct val="100000"/>
              </a:lnSpc>
              <a:spcBef>
                <a:spcPts val="400"/>
              </a:spcBef>
              <a:spcAft>
                <a:spcPts val="0"/>
              </a:spcAft>
              <a:buNone/>
            </a:pPr>
            <a:r>
              <a:t/>
            </a:r>
            <a:endParaRPr sz="900"/>
          </a:p>
          <a:p>
            <a:pPr indent="0" lvl="0" marL="0" rtl="0" algn="l">
              <a:lnSpc>
                <a:spcPct val="100000"/>
              </a:lnSpc>
              <a:spcBef>
                <a:spcPts val="400"/>
              </a:spcBef>
              <a:spcAft>
                <a:spcPts val="0"/>
              </a:spcAft>
              <a:buNone/>
            </a:pPr>
            <a:r>
              <a:rPr lang="el" sz="900">
                <a:solidFill>
                  <a:schemeClr val="lt1"/>
                </a:solidFill>
              </a:rPr>
              <a:t># Τοποθέτηση του κουμπιού</a:t>
            </a:r>
            <a:endParaRPr sz="900">
              <a:solidFill>
                <a:schemeClr val="lt1"/>
              </a:solidFill>
            </a:endParaRPr>
          </a:p>
          <a:p>
            <a:pPr indent="0" lvl="0" marL="0" rtl="0" algn="l">
              <a:lnSpc>
                <a:spcPct val="100000"/>
              </a:lnSpc>
              <a:spcBef>
                <a:spcPts val="400"/>
              </a:spcBef>
              <a:spcAft>
                <a:spcPts val="0"/>
              </a:spcAft>
              <a:buNone/>
            </a:pPr>
            <a:r>
              <a:rPr lang="el" sz="900"/>
              <a:t>B.place(x = 50,y = 50)</a:t>
            </a:r>
            <a:endParaRPr sz="900"/>
          </a:p>
          <a:p>
            <a:pPr indent="0" lvl="0" marL="0" rtl="0" algn="l">
              <a:lnSpc>
                <a:spcPct val="100000"/>
              </a:lnSpc>
              <a:spcBef>
                <a:spcPts val="400"/>
              </a:spcBef>
              <a:spcAft>
                <a:spcPts val="0"/>
              </a:spcAft>
              <a:buNone/>
            </a:pPr>
            <a:r>
              <a:rPr lang="el" sz="900"/>
              <a:t>top.mainloop()</a:t>
            </a:r>
            <a:endParaRPr sz="900"/>
          </a:p>
          <a:p>
            <a:pPr indent="0" lvl="0" marL="0" rtl="0" algn="l">
              <a:lnSpc>
                <a:spcPct val="100000"/>
              </a:lnSpc>
              <a:spcBef>
                <a:spcPts val="400"/>
              </a:spcBef>
              <a:spcAft>
                <a:spcPts val="400"/>
              </a:spcAft>
              <a:buNone/>
            </a:pPr>
            <a:r>
              <a:rPr lang="el" sz="900"/>
              <a:t>&gt;</a:t>
            </a:r>
            <a:endParaRPr sz="900"/>
          </a:p>
        </p:txBody>
      </p:sp>
      <p:sp>
        <p:nvSpPr>
          <p:cNvPr id="557" name="Google Shape;557;p40"/>
          <p:cNvSpPr txBox="1"/>
          <p:nvPr>
            <p:ph idx="1" type="subTitle"/>
          </p:nvPr>
        </p:nvSpPr>
        <p:spPr>
          <a:xfrm>
            <a:off x="1964425" y="1317307"/>
            <a:ext cx="3517500" cy="4740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400"/>
              </a:spcAft>
              <a:buNone/>
            </a:pPr>
            <a:r>
              <a:rPr lang="el" sz="2300">
                <a:solidFill>
                  <a:schemeClr val="lt1"/>
                </a:solidFill>
              </a:rPr>
              <a:t>Button</a:t>
            </a:r>
            <a:endParaRPr sz="2300">
              <a:solidFill>
                <a:schemeClr val="lt1"/>
              </a:solidFill>
            </a:endParaRPr>
          </a:p>
        </p:txBody>
      </p:sp>
      <p:sp>
        <p:nvSpPr>
          <p:cNvPr id="558" name="Google Shape;558;p40"/>
          <p:cNvSpPr txBox="1"/>
          <p:nvPr>
            <p:ph idx="1" type="subTitle"/>
          </p:nvPr>
        </p:nvSpPr>
        <p:spPr>
          <a:xfrm>
            <a:off x="2103650" y="2777813"/>
            <a:ext cx="3517500" cy="17799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900"/>
              <a:t>&lt;</a:t>
            </a:r>
            <a:endParaRPr sz="900"/>
          </a:p>
          <a:p>
            <a:pPr indent="0" lvl="0" marL="0" rtl="0" algn="l">
              <a:lnSpc>
                <a:spcPct val="100000"/>
              </a:lnSpc>
              <a:spcBef>
                <a:spcPts val="400"/>
              </a:spcBef>
              <a:spcAft>
                <a:spcPts val="0"/>
              </a:spcAft>
              <a:buNone/>
            </a:pPr>
            <a:r>
              <a:rPr lang="el" sz="900"/>
              <a:t>from tkinter import *</a:t>
            </a:r>
            <a:endParaRPr sz="900"/>
          </a:p>
          <a:p>
            <a:pPr indent="0" lvl="0" marL="0" rtl="0" algn="l">
              <a:lnSpc>
                <a:spcPct val="100000"/>
              </a:lnSpc>
              <a:spcBef>
                <a:spcPts val="400"/>
              </a:spcBef>
              <a:spcAft>
                <a:spcPts val="0"/>
              </a:spcAft>
              <a:buNone/>
            </a:pPr>
            <a:r>
              <a:t/>
            </a:r>
            <a:endParaRPr sz="900"/>
          </a:p>
          <a:p>
            <a:pPr indent="0" lvl="0" marL="0" rtl="0" algn="l">
              <a:lnSpc>
                <a:spcPct val="100000"/>
              </a:lnSpc>
              <a:spcBef>
                <a:spcPts val="400"/>
              </a:spcBef>
              <a:spcAft>
                <a:spcPts val="0"/>
              </a:spcAft>
              <a:buNone/>
            </a:pPr>
            <a:r>
              <a:rPr lang="el" sz="900"/>
              <a:t>from tkinter import messagebox</a:t>
            </a:r>
            <a:endParaRPr sz="900"/>
          </a:p>
          <a:p>
            <a:pPr indent="0" lvl="0" marL="0" rtl="0" algn="l">
              <a:lnSpc>
                <a:spcPct val="100000"/>
              </a:lnSpc>
              <a:spcBef>
                <a:spcPts val="400"/>
              </a:spcBef>
              <a:spcAft>
                <a:spcPts val="0"/>
              </a:spcAft>
              <a:buNone/>
            </a:pPr>
            <a:r>
              <a:rPr lang="el" sz="900">
                <a:solidFill>
                  <a:schemeClr val="lt1"/>
                </a:solidFill>
              </a:rPr>
              <a:t># Δημιουργία αντικειμένου</a:t>
            </a:r>
            <a:endParaRPr sz="900">
              <a:solidFill>
                <a:schemeClr val="lt1"/>
              </a:solidFill>
            </a:endParaRPr>
          </a:p>
          <a:p>
            <a:pPr indent="0" lvl="0" marL="0" rtl="0" algn="l">
              <a:lnSpc>
                <a:spcPct val="100000"/>
              </a:lnSpc>
              <a:spcBef>
                <a:spcPts val="400"/>
              </a:spcBef>
              <a:spcAft>
                <a:spcPts val="0"/>
              </a:spcAft>
              <a:buNone/>
            </a:pPr>
            <a:r>
              <a:rPr lang="el" sz="900"/>
              <a:t>top = Tk()</a:t>
            </a:r>
            <a:endParaRPr sz="900"/>
          </a:p>
          <a:p>
            <a:pPr indent="0" lvl="0" marL="0" rtl="0" algn="l">
              <a:lnSpc>
                <a:spcPct val="100000"/>
              </a:lnSpc>
              <a:spcBef>
                <a:spcPts val="400"/>
              </a:spcBef>
              <a:spcAft>
                <a:spcPts val="0"/>
              </a:spcAft>
              <a:buNone/>
            </a:pPr>
            <a:r>
              <a:rPr lang="el" sz="900"/>
              <a:t>top.geometry("100x100")</a:t>
            </a:r>
            <a:endParaRPr sz="900"/>
          </a:p>
          <a:p>
            <a:pPr indent="0" lvl="0" marL="0" rtl="0" algn="l">
              <a:lnSpc>
                <a:spcPct val="100000"/>
              </a:lnSpc>
              <a:spcBef>
                <a:spcPts val="400"/>
              </a:spcBef>
              <a:spcAft>
                <a:spcPts val="0"/>
              </a:spcAft>
              <a:buNone/>
            </a:pPr>
            <a:r>
              <a:t/>
            </a:r>
            <a:endParaRPr sz="900"/>
          </a:p>
          <a:p>
            <a:pPr indent="0" lvl="0" marL="0" rtl="0" algn="l">
              <a:lnSpc>
                <a:spcPct val="100000"/>
              </a:lnSpc>
              <a:spcBef>
                <a:spcPts val="400"/>
              </a:spcBef>
              <a:spcAft>
                <a:spcPts val="400"/>
              </a:spcAft>
              <a:buNone/>
            </a:pPr>
            <a:r>
              <a:t/>
            </a:r>
            <a:endParaRPr sz="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41"/>
          <p:cNvSpPr txBox="1"/>
          <p:nvPr>
            <p:ph type="title"/>
          </p:nvPr>
        </p:nvSpPr>
        <p:spPr>
          <a:xfrm flipH="1">
            <a:off x="986450" y="752750"/>
            <a:ext cx="17283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16.1.2</a:t>
            </a:r>
            <a:r>
              <a:rPr lang="el" sz="5000">
                <a:solidFill>
                  <a:schemeClr val="accent6"/>
                </a:solidFill>
              </a:rPr>
              <a:t>{</a:t>
            </a:r>
            <a:endParaRPr sz="5000">
              <a:solidFill>
                <a:schemeClr val="accent6"/>
              </a:solidFill>
            </a:endParaRPr>
          </a:p>
        </p:txBody>
      </p:sp>
      <p:sp>
        <p:nvSpPr>
          <p:cNvPr id="564" name="Google Shape;564;p41"/>
          <p:cNvSpPr txBox="1"/>
          <p:nvPr>
            <p:ph idx="2" type="title"/>
          </p:nvPr>
        </p:nvSpPr>
        <p:spPr>
          <a:xfrm>
            <a:off x="2624427" y="677550"/>
            <a:ext cx="63750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600">
                <a:solidFill>
                  <a:schemeClr val="accent2"/>
                </a:solidFill>
              </a:rPr>
              <a:t>Widgets </a:t>
            </a:r>
            <a:r>
              <a:rPr lang="el" sz="2600">
                <a:solidFill>
                  <a:schemeClr val="accent6"/>
                </a:solidFill>
              </a:rPr>
              <a:t>του </a:t>
            </a:r>
            <a:r>
              <a:rPr lang="el" sz="2600">
                <a:solidFill>
                  <a:schemeClr val="lt2"/>
                </a:solidFill>
              </a:rPr>
              <a:t>tkinter</a:t>
            </a:r>
            <a:endParaRPr sz="2600">
              <a:solidFill>
                <a:schemeClr val="lt2"/>
              </a:solidFill>
            </a:endParaRPr>
          </a:p>
        </p:txBody>
      </p:sp>
      <p:sp>
        <p:nvSpPr>
          <p:cNvPr id="565" name="Google Shape;565;p41"/>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66" name="Google Shape;566;p41"/>
          <p:cNvCxnSpPr>
            <a:endCxn id="565" idx="0"/>
          </p:cNvCxnSpPr>
          <p:nvPr/>
        </p:nvCxnSpPr>
        <p:spPr>
          <a:xfrm flipH="1">
            <a:off x="1850600" y="1264875"/>
            <a:ext cx="14100" cy="2321700"/>
          </a:xfrm>
          <a:prstGeom prst="straightConnector1">
            <a:avLst/>
          </a:prstGeom>
          <a:noFill/>
          <a:ln cap="flat" cmpd="sng" w="9525">
            <a:solidFill>
              <a:schemeClr val="accent4"/>
            </a:solidFill>
            <a:prstDash val="solid"/>
            <a:round/>
            <a:headEnd len="med" w="med" type="none"/>
            <a:tailEnd len="med" w="med" type="none"/>
          </a:ln>
        </p:spPr>
      </p:cxnSp>
      <p:sp>
        <p:nvSpPr>
          <p:cNvPr id="567" name="Google Shape;567;p41"/>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568" name="Google Shape;568;p41"/>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569" name="Google Shape;569;p41"/>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570" name="Google Shape;570;p41"/>
          <p:cNvSpPr txBox="1"/>
          <p:nvPr>
            <p:ph idx="1" type="subTitle"/>
          </p:nvPr>
        </p:nvSpPr>
        <p:spPr>
          <a:xfrm>
            <a:off x="1850600" y="1791312"/>
            <a:ext cx="3517500" cy="10260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400"/>
              </a:spcAft>
              <a:buNone/>
            </a:pPr>
            <a:r>
              <a:rPr lang="el" sz="1400">
                <a:solidFill>
                  <a:schemeClr val="accent2"/>
                </a:solidFill>
              </a:rPr>
              <a:t>Το widget Canvas χρησιμοποιείται για τη σχεδίαση σχημάτων, όπως γραμμές, οβάλ, πολύγωνα και ορθογώνια.</a:t>
            </a:r>
            <a:endParaRPr sz="1400"/>
          </a:p>
        </p:txBody>
      </p:sp>
      <p:sp>
        <p:nvSpPr>
          <p:cNvPr id="571" name="Google Shape;571;p41"/>
          <p:cNvSpPr txBox="1"/>
          <p:nvPr>
            <p:ph idx="1" type="subTitle"/>
          </p:nvPr>
        </p:nvSpPr>
        <p:spPr>
          <a:xfrm>
            <a:off x="5481925" y="2063938"/>
            <a:ext cx="3517500" cy="17799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900"/>
              <a:t>&lt;</a:t>
            </a:r>
            <a:endParaRPr sz="900"/>
          </a:p>
          <a:p>
            <a:pPr indent="0" lvl="0" marL="0" rtl="0" algn="l">
              <a:lnSpc>
                <a:spcPct val="100000"/>
              </a:lnSpc>
              <a:spcBef>
                <a:spcPts val="400"/>
              </a:spcBef>
              <a:spcAft>
                <a:spcPts val="0"/>
              </a:spcAft>
              <a:buNone/>
            </a:pPr>
            <a:r>
              <a:rPr lang="el" sz="900"/>
              <a:t>from tkinter import *</a:t>
            </a:r>
            <a:endParaRPr sz="900"/>
          </a:p>
          <a:p>
            <a:pPr indent="0" lvl="0" marL="0" rtl="0" algn="l">
              <a:lnSpc>
                <a:spcPct val="100000"/>
              </a:lnSpc>
              <a:spcBef>
                <a:spcPts val="400"/>
              </a:spcBef>
              <a:spcAft>
                <a:spcPts val="0"/>
              </a:spcAft>
              <a:buNone/>
            </a:pPr>
            <a:r>
              <a:t/>
            </a:r>
            <a:endParaRPr sz="900"/>
          </a:p>
          <a:p>
            <a:pPr indent="0" lvl="0" marL="0" rtl="0" algn="l">
              <a:lnSpc>
                <a:spcPct val="100000"/>
              </a:lnSpc>
              <a:spcBef>
                <a:spcPts val="400"/>
              </a:spcBef>
              <a:spcAft>
                <a:spcPts val="0"/>
              </a:spcAft>
              <a:buNone/>
            </a:pPr>
            <a:r>
              <a:rPr lang="el" sz="900"/>
              <a:t>from tkinter import messagebox</a:t>
            </a:r>
            <a:endParaRPr sz="900"/>
          </a:p>
          <a:p>
            <a:pPr indent="0" lvl="0" marL="0" rtl="0" algn="l">
              <a:lnSpc>
                <a:spcPct val="100000"/>
              </a:lnSpc>
              <a:spcBef>
                <a:spcPts val="400"/>
              </a:spcBef>
              <a:spcAft>
                <a:spcPts val="0"/>
              </a:spcAft>
              <a:buNone/>
            </a:pPr>
            <a:r>
              <a:t/>
            </a:r>
            <a:endParaRPr sz="900"/>
          </a:p>
          <a:p>
            <a:pPr indent="0" lvl="0" marL="0" rtl="0" algn="l">
              <a:lnSpc>
                <a:spcPct val="100000"/>
              </a:lnSpc>
              <a:spcBef>
                <a:spcPts val="400"/>
              </a:spcBef>
              <a:spcAft>
                <a:spcPts val="0"/>
              </a:spcAft>
              <a:buNone/>
            </a:pPr>
            <a:r>
              <a:rPr lang="el" sz="900"/>
              <a:t>top = Tk()</a:t>
            </a:r>
            <a:endParaRPr sz="900"/>
          </a:p>
          <a:p>
            <a:pPr indent="0" lvl="0" marL="0" rtl="0" algn="l">
              <a:lnSpc>
                <a:spcPct val="100000"/>
              </a:lnSpc>
              <a:spcBef>
                <a:spcPts val="400"/>
              </a:spcBef>
              <a:spcAft>
                <a:spcPts val="0"/>
              </a:spcAft>
              <a:buNone/>
            </a:pPr>
            <a:r>
              <a:t/>
            </a:r>
            <a:endParaRPr sz="900"/>
          </a:p>
          <a:p>
            <a:pPr indent="0" lvl="0" marL="0" rtl="0" algn="l">
              <a:lnSpc>
                <a:spcPct val="100000"/>
              </a:lnSpc>
              <a:spcBef>
                <a:spcPts val="400"/>
              </a:spcBef>
              <a:spcAft>
                <a:spcPts val="0"/>
              </a:spcAft>
              <a:buNone/>
            </a:pPr>
            <a:r>
              <a:rPr lang="el" sz="900"/>
              <a:t>C = Canvas(top, bg = "blue", height = 250, width = 300)</a:t>
            </a:r>
            <a:endParaRPr sz="900"/>
          </a:p>
          <a:p>
            <a:pPr indent="0" lvl="0" marL="0" rtl="0" algn="l">
              <a:lnSpc>
                <a:spcPct val="100000"/>
              </a:lnSpc>
              <a:spcBef>
                <a:spcPts val="400"/>
              </a:spcBef>
              <a:spcAft>
                <a:spcPts val="0"/>
              </a:spcAft>
              <a:buNone/>
            </a:pPr>
            <a:r>
              <a:t/>
            </a:r>
            <a:endParaRPr sz="900"/>
          </a:p>
          <a:p>
            <a:pPr indent="0" lvl="0" marL="0" rtl="0" algn="l">
              <a:lnSpc>
                <a:spcPct val="100000"/>
              </a:lnSpc>
              <a:spcBef>
                <a:spcPts val="400"/>
              </a:spcBef>
              <a:spcAft>
                <a:spcPts val="0"/>
              </a:spcAft>
              <a:buNone/>
            </a:pPr>
            <a:r>
              <a:rPr lang="el" sz="900"/>
              <a:t>coord = 10, 50, 240, 210</a:t>
            </a:r>
            <a:endParaRPr sz="900"/>
          </a:p>
          <a:p>
            <a:pPr indent="0" lvl="0" marL="0" rtl="0" algn="l">
              <a:lnSpc>
                <a:spcPct val="100000"/>
              </a:lnSpc>
              <a:spcBef>
                <a:spcPts val="400"/>
              </a:spcBef>
              <a:spcAft>
                <a:spcPts val="0"/>
              </a:spcAft>
              <a:buNone/>
            </a:pPr>
            <a:r>
              <a:rPr lang="el" sz="900"/>
              <a:t>arc = C.create_arc(coord, start = 0, extent = 150, fill = "red")</a:t>
            </a:r>
            <a:endParaRPr sz="900"/>
          </a:p>
          <a:p>
            <a:pPr indent="0" lvl="0" marL="0" rtl="0" algn="l">
              <a:lnSpc>
                <a:spcPct val="100000"/>
              </a:lnSpc>
              <a:spcBef>
                <a:spcPts val="400"/>
              </a:spcBef>
              <a:spcAft>
                <a:spcPts val="0"/>
              </a:spcAft>
              <a:buNone/>
            </a:pPr>
            <a:r>
              <a:rPr lang="el" sz="900"/>
              <a:t>line = C.create_line(10,10,200,200,fill = 'white')</a:t>
            </a:r>
            <a:endParaRPr sz="900"/>
          </a:p>
          <a:p>
            <a:pPr indent="0" lvl="0" marL="0" rtl="0" algn="l">
              <a:lnSpc>
                <a:spcPct val="100000"/>
              </a:lnSpc>
              <a:spcBef>
                <a:spcPts val="400"/>
              </a:spcBef>
              <a:spcAft>
                <a:spcPts val="0"/>
              </a:spcAft>
              <a:buNone/>
            </a:pPr>
            <a:r>
              <a:rPr lang="el" sz="900"/>
              <a:t>C.pack()</a:t>
            </a:r>
            <a:endParaRPr sz="900"/>
          </a:p>
          <a:p>
            <a:pPr indent="0" lvl="0" marL="0" rtl="0" algn="l">
              <a:lnSpc>
                <a:spcPct val="100000"/>
              </a:lnSpc>
              <a:spcBef>
                <a:spcPts val="400"/>
              </a:spcBef>
              <a:spcAft>
                <a:spcPts val="0"/>
              </a:spcAft>
              <a:buNone/>
            </a:pPr>
            <a:r>
              <a:rPr lang="el" sz="900"/>
              <a:t>top.mainloop()</a:t>
            </a:r>
            <a:endParaRPr sz="900"/>
          </a:p>
          <a:p>
            <a:pPr indent="0" lvl="0" marL="0" rtl="0" algn="l">
              <a:lnSpc>
                <a:spcPct val="100000"/>
              </a:lnSpc>
              <a:spcBef>
                <a:spcPts val="400"/>
              </a:spcBef>
              <a:spcAft>
                <a:spcPts val="400"/>
              </a:spcAft>
              <a:buNone/>
            </a:pPr>
            <a:r>
              <a:rPr lang="el" sz="900"/>
              <a:t>&gt;</a:t>
            </a:r>
            <a:endParaRPr sz="900"/>
          </a:p>
        </p:txBody>
      </p:sp>
      <p:sp>
        <p:nvSpPr>
          <p:cNvPr id="572" name="Google Shape;572;p41"/>
          <p:cNvSpPr txBox="1"/>
          <p:nvPr>
            <p:ph idx="1" type="subTitle"/>
          </p:nvPr>
        </p:nvSpPr>
        <p:spPr>
          <a:xfrm>
            <a:off x="1964425" y="1317307"/>
            <a:ext cx="3517500" cy="4740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400"/>
              </a:spcAft>
              <a:buNone/>
            </a:pPr>
            <a:r>
              <a:rPr lang="el" sz="2300">
                <a:solidFill>
                  <a:schemeClr val="lt1"/>
                </a:solidFill>
              </a:rPr>
              <a:t>Canvas</a:t>
            </a:r>
            <a:endParaRPr sz="2300">
              <a:solidFill>
                <a:schemeClr val="lt1"/>
              </a:solidFill>
            </a:endParaRPr>
          </a:p>
        </p:txBody>
      </p:sp>
      <p:pic>
        <p:nvPicPr>
          <p:cNvPr id="573" name="Google Shape;573;p41"/>
          <p:cNvPicPr preferRelativeResize="0"/>
          <p:nvPr/>
        </p:nvPicPr>
        <p:blipFill>
          <a:blip r:embed="rId3">
            <a:alphaModFix/>
          </a:blip>
          <a:stretch>
            <a:fillRect/>
          </a:stretch>
        </p:blipFill>
        <p:spPr>
          <a:xfrm>
            <a:off x="2624425" y="3103486"/>
            <a:ext cx="1395553" cy="1305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42"/>
          <p:cNvSpPr txBox="1"/>
          <p:nvPr>
            <p:ph type="title"/>
          </p:nvPr>
        </p:nvSpPr>
        <p:spPr>
          <a:xfrm flipH="1">
            <a:off x="986450" y="752750"/>
            <a:ext cx="17283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16.1.3</a:t>
            </a:r>
            <a:r>
              <a:rPr lang="el" sz="5000">
                <a:solidFill>
                  <a:schemeClr val="accent6"/>
                </a:solidFill>
              </a:rPr>
              <a:t>{</a:t>
            </a:r>
            <a:endParaRPr sz="5000">
              <a:solidFill>
                <a:schemeClr val="accent6"/>
              </a:solidFill>
            </a:endParaRPr>
          </a:p>
        </p:txBody>
      </p:sp>
      <p:sp>
        <p:nvSpPr>
          <p:cNvPr id="579" name="Google Shape;579;p42"/>
          <p:cNvSpPr txBox="1"/>
          <p:nvPr>
            <p:ph idx="2" type="title"/>
          </p:nvPr>
        </p:nvSpPr>
        <p:spPr>
          <a:xfrm>
            <a:off x="2624427" y="677550"/>
            <a:ext cx="63750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600">
                <a:solidFill>
                  <a:schemeClr val="accent2"/>
                </a:solidFill>
              </a:rPr>
              <a:t>Widgets </a:t>
            </a:r>
            <a:r>
              <a:rPr lang="el" sz="2600">
                <a:solidFill>
                  <a:schemeClr val="accent6"/>
                </a:solidFill>
              </a:rPr>
              <a:t>του </a:t>
            </a:r>
            <a:r>
              <a:rPr lang="el" sz="2600">
                <a:solidFill>
                  <a:schemeClr val="lt2"/>
                </a:solidFill>
              </a:rPr>
              <a:t>tkinter</a:t>
            </a:r>
            <a:endParaRPr sz="2600">
              <a:solidFill>
                <a:schemeClr val="lt2"/>
              </a:solidFill>
            </a:endParaRPr>
          </a:p>
        </p:txBody>
      </p:sp>
      <p:sp>
        <p:nvSpPr>
          <p:cNvPr id="580" name="Google Shape;580;p42"/>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81" name="Google Shape;581;p42"/>
          <p:cNvCxnSpPr>
            <a:endCxn id="580" idx="0"/>
          </p:cNvCxnSpPr>
          <p:nvPr/>
        </p:nvCxnSpPr>
        <p:spPr>
          <a:xfrm flipH="1">
            <a:off x="1850600" y="1264875"/>
            <a:ext cx="14100" cy="2321700"/>
          </a:xfrm>
          <a:prstGeom prst="straightConnector1">
            <a:avLst/>
          </a:prstGeom>
          <a:noFill/>
          <a:ln cap="flat" cmpd="sng" w="9525">
            <a:solidFill>
              <a:schemeClr val="accent4"/>
            </a:solidFill>
            <a:prstDash val="solid"/>
            <a:round/>
            <a:headEnd len="med" w="med" type="none"/>
            <a:tailEnd len="med" w="med" type="none"/>
          </a:ln>
        </p:spPr>
      </p:cxnSp>
      <p:sp>
        <p:nvSpPr>
          <p:cNvPr id="582" name="Google Shape;582;p42"/>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583" name="Google Shape;583;p42"/>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584" name="Google Shape;584;p42"/>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585" name="Google Shape;585;p42"/>
          <p:cNvSpPr txBox="1"/>
          <p:nvPr>
            <p:ph idx="1" type="subTitle"/>
          </p:nvPr>
        </p:nvSpPr>
        <p:spPr>
          <a:xfrm>
            <a:off x="1914563" y="1886825"/>
            <a:ext cx="3517500" cy="10260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400"/>
              </a:spcAft>
              <a:buNone/>
            </a:pPr>
            <a:r>
              <a:rPr lang="el" sz="1400">
                <a:solidFill>
                  <a:schemeClr val="accent2"/>
                </a:solidFill>
              </a:rPr>
              <a:t>Το γραφικό στοιχείο Checkbutton χρησιμοποιείται για την εμφάνιση ενός αριθμού επιλογών ως πλαίσια ελέγχου. Ο χρήστης μπορεί να επιλέξει πολλές επιλογές ταυτόχρονα.</a:t>
            </a:r>
            <a:endParaRPr sz="1400"/>
          </a:p>
        </p:txBody>
      </p:sp>
      <p:sp>
        <p:nvSpPr>
          <p:cNvPr id="586" name="Google Shape;586;p42"/>
          <p:cNvSpPr txBox="1"/>
          <p:nvPr>
            <p:ph idx="1" type="subTitle"/>
          </p:nvPr>
        </p:nvSpPr>
        <p:spPr>
          <a:xfrm>
            <a:off x="5481925" y="2063938"/>
            <a:ext cx="3517500" cy="17799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900"/>
              <a:t>&lt;</a:t>
            </a:r>
            <a:endParaRPr sz="900"/>
          </a:p>
          <a:p>
            <a:pPr indent="0" lvl="0" marL="0" rtl="0" algn="l">
              <a:lnSpc>
                <a:spcPct val="100000"/>
              </a:lnSpc>
              <a:spcBef>
                <a:spcPts val="400"/>
              </a:spcBef>
              <a:spcAft>
                <a:spcPts val="0"/>
              </a:spcAft>
              <a:buNone/>
            </a:pPr>
            <a:r>
              <a:rPr lang="el" sz="900"/>
              <a:t>from tkinter import *</a:t>
            </a:r>
            <a:endParaRPr sz="900"/>
          </a:p>
          <a:p>
            <a:pPr indent="0" lvl="0" marL="0" rtl="0" algn="l">
              <a:lnSpc>
                <a:spcPct val="100000"/>
              </a:lnSpc>
              <a:spcBef>
                <a:spcPts val="400"/>
              </a:spcBef>
              <a:spcAft>
                <a:spcPts val="0"/>
              </a:spcAft>
              <a:buNone/>
            </a:pPr>
            <a:r>
              <a:t/>
            </a:r>
            <a:endParaRPr sz="900"/>
          </a:p>
          <a:p>
            <a:pPr indent="0" lvl="0" marL="0" rtl="0" algn="l">
              <a:lnSpc>
                <a:spcPct val="100000"/>
              </a:lnSpc>
              <a:spcBef>
                <a:spcPts val="400"/>
              </a:spcBef>
              <a:spcAft>
                <a:spcPts val="0"/>
              </a:spcAft>
              <a:buNone/>
            </a:pPr>
            <a:r>
              <a:rPr lang="el" sz="900"/>
              <a:t>import tkinter</a:t>
            </a:r>
            <a:endParaRPr sz="900"/>
          </a:p>
          <a:p>
            <a:pPr indent="0" lvl="0" marL="0" rtl="0" algn="l">
              <a:lnSpc>
                <a:spcPct val="100000"/>
              </a:lnSpc>
              <a:spcBef>
                <a:spcPts val="400"/>
              </a:spcBef>
              <a:spcAft>
                <a:spcPts val="0"/>
              </a:spcAft>
              <a:buNone/>
            </a:pPr>
            <a:r>
              <a:rPr lang="el" sz="900"/>
              <a:t>    </a:t>
            </a:r>
            <a:endParaRPr sz="900"/>
          </a:p>
          <a:p>
            <a:pPr indent="0" lvl="0" marL="0" rtl="0" algn="l">
              <a:lnSpc>
                <a:spcPct val="100000"/>
              </a:lnSpc>
              <a:spcBef>
                <a:spcPts val="400"/>
              </a:spcBef>
              <a:spcAft>
                <a:spcPts val="0"/>
              </a:spcAft>
              <a:buNone/>
            </a:pPr>
            <a:r>
              <a:rPr lang="el" sz="900"/>
              <a:t>top = Tk()</a:t>
            </a:r>
            <a:endParaRPr sz="900"/>
          </a:p>
          <a:p>
            <a:pPr indent="0" lvl="0" marL="0" rtl="0" algn="l">
              <a:lnSpc>
                <a:spcPct val="100000"/>
              </a:lnSpc>
              <a:spcBef>
                <a:spcPts val="400"/>
              </a:spcBef>
              <a:spcAft>
                <a:spcPts val="0"/>
              </a:spcAft>
              <a:buNone/>
            </a:pPr>
            <a:r>
              <a:rPr lang="el" sz="900"/>
              <a:t>CheckVar1 = IntVar()</a:t>
            </a:r>
            <a:endParaRPr sz="900"/>
          </a:p>
          <a:p>
            <a:pPr indent="0" lvl="0" marL="0" rtl="0" algn="l">
              <a:lnSpc>
                <a:spcPct val="100000"/>
              </a:lnSpc>
              <a:spcBef>
                <a:spcPts val="400"/>
              </a:spcBef>
              <a:spcAft>
                <a:spcPts val="0"/>
              </a:spcAft>
              <a:buNone/>
            </a:pPr>
            <a:r>
              <a:rPr lang="el" sz="900"/>
              <a:t>CheckVar2 = IntVar()</a:t>
            </a:r>
            <a:endParaRPr sz="900"/>
          </a:p>
          <a:p>
            <a:pPr indent="0" lvl="0" marL="0" rtl="0" algn="l">
              <a:lnSpc>
                <a:spcPct val="100000"/>
              </a:lnSpc>
              <a:spcBef>
                <a:spcPts val="400"/>
              </a:spcBef>
              <a:spcAft>
                <a:spcPts val="0"/>
              </a:spcAft>
              <a:buNone/>
            </a:pPr>
            <a:r>
              <a:rPr lang="el" sz="900"/>
              <a:t>C1 = Checkbutton(top, text = "Music", variable = CheckVar1, \</a:t>
            </a:r>
            <a:endParaRPr sz="900"/>
          </a:p>
          <a:p>
            <a:pPr indent="0" lvl="0" marL="0" rtl="0" algn="l">
              <a:lnSpc>
                <a:spcPct val="100000"/>
              </a:lnSpc>
              <a:spcBef>
                <a:spcPts val="400"/>
              </a:spcBef>
              <a:spcAft>
                <a:spcPts val="0"/>
              </a:spcAft>
              <a:buNone/>
            </a:pPr>
            <a:r>
              <a:rPr lang="el" sz="900"/>
              <a:t>                 onvalue = 1, offvalue = 0, height=5, \</a:t>
            </a:r>
            <a:endParaRPr sz="900"/>
          </a:p>
          <a:p>
            <a:pPr indent="0" lvl="0" marL="0" rtl="0" algn="l">
              <a:lnSpc>
                <a:spcPct val="100000"/>
              </a:lnSpc>
              <a:spcBef>
                <a:spcPts val="400"/>
              </a:spcBef>
              <a:spcAft>
                <a:spcPts val="0"/>
              </a:spcAft>
              <a:buNone/>
            </a:pPr>
            <a:r>
              <a:rPr lang="el" sz="900"/>
              <a:t>                 width = 20, )</a:t>
            </a:r>
            <a:endParaRPr sz="900"/>
          </a:p>
          <a:p>
            <a:pPr indent="0" lvl="0" marL="0" rtl="0" algn="l">
              <a:lnSpc>
                <a:spcPct val="100000"/>
              </a:lnSpc>
              <a:spcBef>
                <a:spcPts val="400"/>
              </a:spcBef>
              <a:spcAft>
                <a:spcPts val="0"/>
              </a:spcAft>
              <a:buNone/>
            </a:pPr>
            <a:r>
              <a:rPr lang="el" sz="900"/>
              <a:t>C2 = Checkbutton(top, text = "Video", variable = CheckVar2, \</a:t>
            </a:r>
            <a:endParaRPr sz="900"/>
          </a:p>
          <a:p>
            <a:pPr indent="0" lvl="0" marL="0" rtl="0" algn="l">
              <a:lnSpc>
                <a:spcPct val="100000"/>
              </a:lnSpc>
              <a:spcBef>
                <a:spcPts val="400"/>
              </a:spcBef>
              <a:spcAft>
                <a:spcPts val="0"/>
              </a:spcAft>
              <a:buNone/>
            </a:pPr>
            <a:r>
              <a:rPr lang="el" sz="900"/>
              <a:t>                 onvalue = 1, offvalue = 0, height=5, \</a:t>
            </a:r>
            <a:endParaRPr sz="900"/>
          </a:p>
          <a:p>
            <a:pPr indent="0" lvl="0" marL="0" rtl="0" algn="l">
              <a:lnSpc>
                <a:spcPct val="100000"/>
              </a:lnSpc>
              <a:spcBef>
                <a:spcPts val="400"/>
              </a:spcBef>
              <a:spcAft>
                <a:spcPts val="0"/>
              </a:spcAft>
              <a:buNone/>
            </a:pPr>
            <a:r>
              <a:rPr lang="el" sz="900"/>
              <a:t>                width = 20)</a:t>
            </a:r>
            <a:endParaRPr sz="900"/>
          </a:p>
          <a:p>
            <a:pPr indent="0" lvl="0" marL="0" rtl="0" algn="l">
              <a:lnSpc>
                <a:spcPct val="100000"/>
              </a:lnSpc>
              <a:spcBef>
                <a:spcPts val="400"/>
              </a:spcBef>
              <a:spcAft>
                <a:spcPts val="0"/>
              </a:spcAft>
              <a:buNone/>
            </a:pPr>
            <a:r>
              <a:rPr lang="el" sz="900"/>
              <a:t>C1.pack()</a:t>
            </a:r>
            <a:endParaRPr sz="900"/>
          </a:p>
          <a:p>
            <a:pPr indent="0" lvl="0" marL="0" rtl="0" algn="l">
              <a:lnSpc>
                <a:spcPct val="100000"/>
              </a:lnSpc>
              <a:spcBef>
                <a:spcPts val="400"/>
              </a:spcBef>
              <a:spcAft>
                <a:spcPts val="0"/>
              </a:spcAft>
              <a:buNone/>
            </a:pPr>
            <a:r>
              <a:rPr lang="el" sz="900"/>
              <a:t>C2.pack()</a:t>
            </a:r>
            <a:endParaRPr sz="900"/>
          </a:p>
          <a:p>
            <a:pPr indent="0" lvl="0" marL="0" rtl="0" algn="l">
              <a:lnSpc>
                <a:spcPct val="100000"/>
              </a:lnSpc>
              <a:spcBef>
                <a:spcPts val="400"/>
              </a:spcBef>
              <a:spcAft>
                <a:spcPts val="0"/>
              </a:spcAft>
              <a:buNone/>
            </a:pPr>
            <a:r>
              <a:rPr lang="el" sz="900"/>
              <a:t>top.mainloop()</a:t>
            </a:r>
            <a:endParaRPr sz="900"/>
          </a:p>
          <a:p>
            <a:pPr indent="0" lvl="0" marL="0" rtl="0" algn="l">
              <a:lnSpc>
                <a:spcPct val="100000"/>
              </a:lnSpc>
              <a:spcBef>
                <a:spcPts val="400"/>
              </a:spcBef>
              <a:spcAft>
                <a:spcPts val="400"/>
              </a:spcAft>
              <a:buNone/>
            </a:pPr>
            <a:r>
              <a:rPr lang="el" sz="900"/>
              <a:t>&gt;</a:t>
            </a:r>
            <a:endParaRPr sz="900"/>
          </a:p>
        </p:txBody>
      </p:sp>
      <p:sp>
        <p:nvSpPr>
          <p:cNvPr id="587" name="Google Shape;587;p42"/>
          <p:cNvSpPr txBox="1"/>
          <p:nvPr>
            <p:ph idx="1" type="subTitle"/>
          </p:nvPr>
        </p:nvSpPr>
        <p:spPr>
          <a:xfrm>
            <a:off x="1964425" y="1213057"/>
            <a:ext cx="3517500" cy="4740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400"/>
              </a:spcAft>
              <a:buNone/>
            </a:pPr>
            <a:r>
              <a:rPr lang="el" sz="2300">
                <a:solidFill>
                  <a:schemeClr val="lt1"/>
                </a:solidFill>
              </a:rPr>
              <a:t>Checkbutton</a:t>
            </a:r>
            <a:endParaRPr sz="2300">
              <a:solidFill>
                <a:schemeClr val="lt1"/>
              </a:solidFill>
            </a:endParaRPr>
          </a:p>
        </p:txBody>
      </p:sp>
      <p:pic>
        <p:nvPicPr>
          <p:cNvPr id="588" name="Google Shape;588;p42"/>
          <p:cNvPicPr preferRelativeResize="0"/>
          <p:nvPr/>
        </p:nvPicPr>
        <p:blipFill>
          <a:blip r:embed="rId3">
            <a:alphaModFix/>
          </a:blip>
          <a:stretch>
            <a:fillRect/>
          </a:stretch>
        </p:blipFill>
        <p:spPr>
          <a:xfrm>
            <a:off x="3146575" y="3261875"/>
            <a:ext cx="1053475" cy="1251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43"/>
          <p:cNvSpPr txBox="1"/>
          <p:nvPr>
            <p:ph type="title"/>
          </p:nvPr>
        </p:nvSpPr>
        <p:spPr>
          <a:xfrm flipH="1">
            <a:off x="986450" y="752750"/>
            <a:ext cx="17283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16.1.4</a:t>
            </a:r>
            <a:r>
              <a:rPr lang="el" sz="5000">
                <a:solidFill>
                  <a:schemeClr val="accent6"/>
                </a:solidFill>
              </a:rPr>
              <a:t>{</a:t>
            </a:r>
            <a:endParaRPr sz="5000">
              <a:solidFill>
                <a:schemeClr val="accent6"/>
              </a:solidFill>
            </a:endParaRPr>
          </a:p>
        </p:txBody>
      </p:sp>
      <p:sp>
        <p:nvSpPr>
          <p:cNvPr id="594" name="Google Shape;594;p43"/>
          <p:cNvSpPr txBox="1"/>
          <p:nvPr>
            <p:ph idx="2" type="title"/>
          </p:nvPr>
        </p:nvSpPr>
        <p:spPr>
          <a:xfrm>
            <a:off x="2624427" y="677550"/>
            <a:ext cx="63750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600">
                <a:solidFill>
                  <a:schemeClr val="accent2"/>
                </a:solidFill>
              </a:rPr>
              <a:t>Widgets </a:t>
            </a:r>
            <a:r>
              <a:rPr lang="el" sz="2600">
                <a:solidFill>
                  <a:schemeClr val="accent6"/>
                </a:solidFill>
              </a:rPr>
              <a:t>του </a:t>
            </a:r>
            <a:r>
              <a:rPr lang="el" sz="2600">
                <a:solidFill>
                  <a:schemeClr val="lt2"/>
                </a:solidFill>
              </a:rPr>
              <a:t>tkinter</a:t>
            </a:r>
            <a:endParaRPr sz="2600">
              <a:solidFill>
                <a:schemeClr val="lt2"/>
              </a:solidFill>
            </a:endParaRPr>
          </a:p>
        </p:txBody>
      </p:sp>
      <p:sp>
        <p:nvSpPr>
          <p:cNvPr id="595" name="Google Shape;595;p43"/>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96" name="Google Shape;596;p43"/>
          <p:cNvCxnSpPr>
            <a:endCxn id="595" idx="0"/>
          </p:cNvCxnSpPr>
          <p:nvPr/>
        </p:nvCxnSpPr>
        <p:spPr>
          <a:xfrm flipH="1">
            <a:off x="1850600" y="1264875"/>
            <a:ext cx="14100" cy="2321700"/>
          </a:xfrm>
          <a:prstGeom prst="straightConnector1">
            <a:avLst/>
          </a:prstGeom>
          <a:noFill/>
          <a:ln cap="flat" cmpd="sng" w="9525">
            <a:solidFill>
              <a:schemeClr val="accent4"/>
            </a:solidFill>
            <a:prstDash val="solid"/>
            <a:round/>
            <a:headEnd len="med" w="med" type="none"/>
            <a:tailEnd len="med" w="med" type="none"/>
          </a:ln>
        </p:spPr>
      </p:cxnSp>
      <p:sp>
        <p:nvSpPr>
          <p:cNvPr id="597" name="Google Shape;597;p43"/>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598" name="Google Shape;598;p43"/>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599" name="Google Shape;599;p43"/>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600" name="Google Shape;600;p43"/>
          <p:cNvSpPr txBox="1"/>
          <p:nvPr>
            <p:ph idx="1" type="subTitle"/>
          </p:nvPr>
        </p:nvSpPr>
        <p:spPr>
          <a:xfrm>
            <a:off x="1850600" y="1791300"/>
            <a:ext cx="3684000" cy="10260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400"/>
              </a:spcAft>
              <a:buNone/>
            </a:pPr>
            <a:r>
              <a:rPr lang="el" sz="1400">
                <a:solidFill>
                  <a:schemeClr val="accent2"/>
                </a:solidFill>
              </a:rPr>
              <a:t>Το γραφικό στοιχείο Entry χρησιμοποιείται για την εμφάνιση ενός πεδίου κειμένου μιας γραμμής για την αποδοχή τιμών από έναν χρήστη.</a:t>
            </a:r>
            <a:endParaRPr sz="1400"/>
          </a:p>
        </p:txBody>
      </p:sp>
      <p:sp>
        <p:nvSpPr>
          <p:cNvPr id="601" name="Google Shape;601;p43"/>
          <p:cNvSpPr txBox="1"/>
          <p:nvPr>
            <p:ph idx="1" type="subTitle"/>
          </p:nvPr>
        </p:nvSpPr>
        <p:spPr>
          <a:xfrm>
            <a:off x="5481925" y="2063938"/>
            <a:ext cx="3517500" cy="17799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1200"/>
              <a:t>&lt;</a:t>
            </a:r>
            <a:endParaRPr sz="1200"/>
          </a:p>
          <a:p>
            <a:pPr indent="0" lvl="0" marL="0" rtl="0" algn="l">
              <a:lnSpc>
                <a:spcPct val="100000"/>
              </a:lnSpc>
              <a:spcBef>
                <a:spcPts val="400"/>
              </a:spcBef>
              <a:spcAft>
                <a:spcPts val="0"/>
              </a:spcAft>
              <a:buNone/>
            </a:pPr>
            <a:r>
              <a:rPr lang="el" sz="1200"/>
              <a:t>from tkinter import *</a:t>
            </a:r>
            <a:endParaRPr sz="1200"/>
          </a:p>
          <a:p>
            <a:pPr indent="0" lvl="0" marL="0" rtl="0" algn="l">
              <a:lnSpc>
                <a:spcPct val="100000"/>
              </a:lnSpc>
              <a:spcBef>
                <a:spcPts val="400"/>
              </a:spcBef>
              <a:spcAft>
                <a:spcPts val="0"/>
              </a:spcAft>
              <a:buNone/>
            </a:pPr>
            <a:r>
              <a:t/>
            </a:r>
            <a:endParaRPr sz="1200"/>
          </a:p>
          <a:p>
            <a:pPr indent="0" lvl="0" marL="0" rtl="0" algn="l">
              <a:lnSpc>
                <a:spcPct val="100000"/>
              </a:lnSpc>
              <a:spcBef>
                <a:spcPts val="400"/>
              </a:spcBef>
              <a:spcAft>
                <a:spcPts val="0"/>
              </a:spcAft>
              <a:buNone/>
            </a:pPr>
            <a:r>
              <a:rPr lang="el" sz="1200"/>
              <a:t>top = Tk()</a:t>
            </a:r>
            <a:endParaRPr sz="1200"/>
          </a:p>
          <a:p>
            <a:pPr indent="0" lvl="0" marL="0" rtl="0" algn="l">
              <a:lnSpc>
                <a:spcPct val="100000"/>
              </a:lnSpc>
              <a:spcBef>
                <a:spcPts val="400"/>
              </a:spcBef>
              <a:spcAft>
                <a:spcPts val="0"/>
              </a:spcAft>
              <a:buNone/>
            </a:pPr>
            <a:r>
              <a:rPr lang="el" sz="1200"/>
              <a:t>L1 = Label(top, text = "Όνομα χρήστη")</a:t>
            </a:r>
            <a:endParaRPr sz="1200"/>
          </a:p>
          <a:p>
            <a:pPr indent="0" lvl="0" marL="0" rtl="0" algn="l">
              <a:lnSpc>
                <a:spcPct val="100000"/>
              </a:lnSpc>
              <a:spcBef>
                <a:spcPts val="400"/>
              </a:spcBef>
              <a:spcAft>
                <a:spcPts val="0"/>
              </a:spcAft>
              <a:buNone/>
            </a:pPr>
            <a:r>
              <a:rPr lang="el" sz="1200"/>
              <a:t>L1.pack( side = LEFT)</a:t>
            </a:r>
            <a:endParaRPr sz="1200"/>
          </a:p>
          <a:p>
            <a:pPr indent="0" lvl="0" marL="0" rtl="0" algn="l">
              <a:lnSpc>
                <a:spcPct val="100000"/>
              </a:lnSpc>
              <a:spcBef>
                <a:spcPts val="400"/>
              </a:spcBef>
              <a:spcAft>
                <a:spcPts val="0"/>
              </a:spcAft>
              <a:buNone/>
            </a:pPr>
            <a:r>
              <a:rPr lang="el" sz="1200"/>
              <a:t>E1 = Entry(top, bd = 5)</a:t>
            </a:r>
            <a:endParaRPr sz="1200"/>
          </a:p>
          <a:p>
            <a:pPr indent="0" lvl="0" marL="0" rtl="0" algn="l">
              <a:lnSpc>
                <a:spcPct val="100000"/>
              </a:lnSpc>
              <a:spcBef>
                <a:spcPts val="400"/>
              </a:spcBef>
              <a:spcAft>
                <a:spcPts val="0"/>
              </a:spcAft>
              <a:buNone/>
            </a:pPr>
            <a:r>
              <a:rPr lang="el" sz="1200"/>
              <a:t>E1.pack(side = RIGHT)</a:t>
            </a:r>
            <a:endParaRPr sz="1200"/>
          </a:p>
          <a:p>
            <a:pPr indent="0" lvl="0" marL="0" rtl="0" algn="l">
              <a:lnSpc>
                <a:spcPct val="100000"/>
              </a:lnSpc>
              <a:spcBef>
                <a:spcPts val="400"/>
              </a:spcBef>
              <a:spcAft>
                <a:spcPts val="0"/>
              </a:spcAft>
              <a:buNone/>
            </a:pPr>
            <a:r>
              <a:t/>
            </a:r>
            <a:endParaRPr sz="1200"/>
          </a:p>
          <a:p>
            <a:pPr indent="0" lvl="0" marL="0" rtl="0" algn="l">
              <a:lnSpc>
                <a:spcPct val="100000"/>
              </a:lnSpc>
              <a:spcBef>
                <a:spcPts val="400"/>
              </a:spcBef>
              <a:spcAft>
                <a:spcPts val="0"/>
              </a:spcAft>
              <a:buNone/>
            </a:pPr>
            <a:r>
              <a:rPr lang="el" sz="1200"/>
              <a:t>top.mainloop()</a:t>
            </a:r>
            <a:endParaRPr sz="1200"/>
          </a:p>
          <a:p>
            <a:pPr indent="0" lvl="0" marL="0" rtl="0" algn="l">
              <a:lnSpc>
                <a:spcPct val="100000"/>
              </a:lnSpc>
              <a:spcBef>
                <a:spcPts val="400"/>
              </a:spcBef>
              <a:spcAft>
                <a:spcPts val="0"/>
              </a:spcAft>
              <a:buNone/>
            </a:pPr>
            <a:r>
              <a:t/>
            </a:r>
            <a:endParaRPr sz="1200"/>
          </a:p>
          <a:p>
            <a:pPr indent="0" lvl="0" marL="0" rtl="0" algn="l">
              <a:lnSpc>
                <a:spcPct val="100000"/>
              </a:lnSpc>
              <a:spcBef>
                <a:spcPts val="400"/>
              </a:spcBef>
              <a:spcAft>
                <a:spcPts val="400"/>
              </a:spcAft>
              <a:buNone/>
            </a:pPr>
            <a:r>
              <a:rPr lang="el" sz="1200"/>
              <a:t>&gt;</a:t>
            </a:r>
            <a:endParaRPr sz="1200"/>
          </a:p>
        </p:txBody>
      </p:sp>
      <p:sp>
        <p:nvSpPr>
          <p:cNvPr id="602" name="Google Shape;602;p43"/>
          <p:cNvSpPr txBox="1"/>
          <p:nvPr>
            <p:ph idx="1" type="subTitle"/>
          </p:nvPr>
        </p:nvSpPr>
        <p:spPr>
          <a:xfrm>
            <a:off x="1928775" y="1213057"/>
            <a:ext cx="3517500" cy="4740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400"/>
              </a:spcAft>
              <a:buNone/>
            </a:pPr>
            <a:r>
              <a:rPr lang="el" sz="2300">
                <a:solidFill>
                  <a:schemeClr val="lt1"/>
                </a:solidFill>
              </a:rPr>
              <a:t>Entry</a:t>
            </a:r>
            <a:endParaRPr sz="2300">
              <a:solidFill>
                <a:schemeClr val="lt1"/>
              </a:solidFill>
            </a:endParaRPr>
          </a:p>
        </p:txBody>
      </p:sp>
      <p:pic>
        <p:nvPicPr>
          <p:cNvPr id="603" name="Google Shape;603;p43"/>
          <p:cNvPicPr preferRelativeResize="0"/>
          <p:nvPr/>
        </p:nvPicPr>
        <p:blipFill>
          <a:blip r:embed="rId3">
            <a:alphaModFix/>
          </a:blip>
          <a:stretch>
            <a:fillRect/>
          </a:stretch>
        </p:blipFill>
        <p:spPr>
          <a:xfrm>
            <a:off x="2229300" y="3325975"/>
            <a:ext cx="2574400" cy="688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44"/>
          <p:cNvSpPr txBox="1"/>
          <p:nvPr>
            <p:ph type="title"/>
          </p:nvPr>
        </p:nvSpPr>
        <p:spPr>
          <a:xfrm flipH="1">
            <a:off x="986450" y="752750"/>
            <a:ext cx="17283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16.1.5</a:t>
            </a:r>
            <a:r>
              <a:rPr lang="el" sz="5000">
                <a:solidFill>
                  <a:schemeClr val="accent6"/>
                </a:solidFill>
              </a:rPr>
              <a:t>{</a:t>
            </a:r>
            <a:endParaRPr sz="5000">
              <a:solidFill>
                <a:schemeClr val="accent6"/>
              </a:solidFill>
            </a:endParaRPr>
          </a:p>
        </p:txBody>
      </p:sp>
      <p:sp>
        <p:nvSpPr>
          <p:cNvPr id="609" name="Google Shape;609;p44"/>
          <p:cNvSpPr txBox="1"/>
          <p:nvPr>
            <p:ph idx="2" type="title"/>
          </p:nvPr>
        </p:nvSpPr>
        <p:spPr>
          <a:xfrm>
            <a:off x="2624427" y="677550"/>
            <a:ext cx="63750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600">
                <a:solidFill>
                  <a:schemeClr val="accent2"/>
                </a:solidFill>
              </a:rPr>
              <a:t>Widgets </a:t>
            </a:r>
            <a:r>
              <a:rPr lang="el" sz="2600">
                <a:solidFill>
                  <a:schemeClr val="accent6"/>
                </a:solidFill>
              </a:rPr>
              <a:t>του </a:t>
            </a:r>
            <a:r>
              <a:rPr lang="el" sz="2600">
                <a:solidFill>
                  <a:schemeClr val="lt2"/>
                </a:solidFill>
              </a:rPr>
              <a:t>tkinter</a:t>
            </a:r>
            <a:endParaRPr sz="2600">
              <a:solidFill>
                <a:schemeClr val="lt2"/>
              </a:solidFill>
            </a:endParaRPr>
          </a:p>
        </p:txBody>
      </p:sp>
      <p:sp>
        <p:nvSpPr>
          <p:cNvPr id="610" name="Google Shape;610;p44"/>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611" name="Google Shape;611;p44"/>
          <p:cNvCxnSpPr>
            <a:endCxn id="610" idx="0"/>
          </p:cNvCxnSpPr>
          <p:nvPr/>
        </p:nvCxnSpPr>
        <p:spPr>
          <a:xfrm flipH="1">
            <a:off x="1850600" y="1264875"/>
            <a:ext cx="14100" cy="2321700"/>
          </a:xfrm>
          <a:prstGeom prst="straightConnector1">
            <a:avLst/>
          </a:prstGeom>
          <a:noFill/>
          <a:ln cap="flat" cmpd="sng" w="9525">
            <a:solidFill>
              <a:schemeClr val="accent4"/>
            </a:solidFill>
            <a:prstDash val="solid"/>
            <a:round/>
            <a:headEnd len="med" w="med" type="none"/>
            <a:tailEnd len="med" w="med" type="none"/>
          </a:ln>
        </p:spPr>
      </p:cxnSp>
      <p:sp>
        <p:nvSpPr>
          <p:cNvPr id="612" name="Google Shape;612;p44"/>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613" name="Google Shape;613;p44"/>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614" name="Google Shape;614;p44"/>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615" name="Google Shape;615;p44"/>
          <p:cNvSpPr txBox="1"/>
          <p:nvPr>
            <p:ph idx="1" type="subTitle"/>
          </p:nvPr>
        </p:nvSpPr>
        <p:spPr>
          <a:xfrm>
            <a:off x="1850600" y="1791300"/>
            <a:ext cx="3684000" cy="10260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400"/>
              </a:spcAft>
              <a:buNone/>
            </a:pPr>
            <a:r>
              <a:rPr lang="el" sz="1400">
                <a:solidFill>
                  <a:schemeClr val="accent2"/>
                </a:solidFill>
              </a:rPr>
              <a:t>Το γραφικό στοιχείο Frame χρησιμοποιείται ως γραφικό στοιχείο κοντέινερ για την οργάνωση άλλων γραφικών στοιχείων.</a:t>
            </a:r>
            <a:endParaRPr sz="1400"/>
          </a:p>
        </p:txBody>
      </p:sp>
      <p:sp>
        <p:nvSpPr>
          <p:cNvPr id="616" name="Google Shape;616;p44"/>
          <p:cNvSpPr txBox="1"/>
          <p:nvPr>
            <p:ph idx="1" type="subTitle"/>
          </p:nvPr>
        </p:nvSpPr>
        <p:spPr>
          <a:xfrm>
            <a:off x="5481925" y="2063938"/>
            <a:ext cx="3517500" cy="17799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800"/>
              <a:t>&lt;</a:t>
            </a:r>
            <a:endParaRPr sz="800"/>
          </a:p>
          <a:p>
            <a:pPr indent="0" lvl="0" marL="0" rtl="0" algn="l">
              <a:lnSpc>
                <a:spcPct val="100000"/>
              </a:lnSpc>
              <a:spcBef>
                <a:spcPts val="400"/>
              </a:spcBef>
              <a:spcAft>
                <a:spcPts val="0"/>
              </a:spcAft>
              <a:buNone/>
            </a:pPr>
            <a:r>
              <a:rPr lang="el" sz="800"/>
              <a:t>from tkinter import *</a:t>
            </a:r>
            <a:endParaRPr sz="800"/>
          </a:p>
          <a:p>
            <a:pPr indent="0" lvl="0" marL="0" rtl="0" algn="l">
              <a:lnSpc>
                <a:spcPct val="100000"/>
              </a:lnSpc>
              <a:spcBef>
                <a:spcPts val="400"/>
              </a:spcBef>
              <a:spcAft>
                <a:spcPts val="0"/>
              </a:spcAft>
              <a:buNone/>
            </a:pPr>
            <a:r>
              <a:t/>
            </a:r>
            <a:endParaRPr sz="800"/>
          </a:p>
          <a:p>
            <a:pPr indent="0" lvl="0" marL="0" rtl="0" algn="l">
              <a:lnSpc>
                <a:spcPct val="100000"/>
              </a:lnSpc>
              <a:spcBef>
                <a:spcPts val="400"/>
              </a:spcBef>
              <a:spcAft>
                <a:spcPts val="0"/>
              </a:spcAft>
              <a:buNone/>
            </a:pPr>
            <a:r>
              <a:rPr lang="el" sz="800"/>
              <a:t>root = Tk()</a:t>
            </a:r>
            <a:endParaRPr sz="800"/>
          </a:p>
          <a:p>
            <a:pPr indent="0" lvl="0" marL="0" rtl="0" algn="l">
              <a:lnSpc>
                <a:spcPct val="100000"/>
              </a:lnSpc>
              <a:spcBef>
                <a:spcPts val="400"/>
              </a:spcBef>
              <a:spcAft>
                <a:spcPts val="0"/>
              </a:spcAft>
              <a:buNone/>
            </a:pPr>
            <a:r>
              <a:rPr lang="el" sz="800"/>
              <a:t>frame = Frame(root)</a:t>
            </a:r>
            <a:endParaRPr sz="800"/>
          </a:p>
          <a:p>
            <a:pPr indent="0" lvl="0" marL="0" rtl="0" algn="l">
              <a:lnSpc>
                <a:spcPct val="100000"/>
              </a:lnSpc>
              <a:spcBef>
                <a:spcPts val="400"/>
              </a:spcBef>
              <a:spcAft>
                <a:spcPts val="0"/>
              </a:spcAft>
              <a:buNone/>
            </a:pPr>
            <a:r>
              <a:rPr lang="el" sz="800"/>
              <a:t>frame.pack()</a:t>
            </a:r>
            <a:endParaRPr sz="800"/>
          </a:p>
          <a:p>
            <a:pPr indent="0" lvl="0" marL="0" rtl="0" algn="l">
              <a:lnSpc>
                <a:spcPct val="100000"/>
              </a:lnSpc>
              <a:spcBef>
                <a:spcPts val="400"/>
              </a:spcBef>
              <a:spcAft>
                <a:spcPts val="0"/>
              </a:spcAft>
              <a:buNone/>
            </a:pPr>
            <a:r>
              <a:t/>
            </a:r>
            <a:endParaRPr sz="800"/>
          </a:p>
          <a:p>
            <a:pPr indent="0" lvl="0" marL="0" rtl="0" algn="l">
              <a:lnSpc>
                <a:spcPct val="100000"/>
              </a:lnSpc>
              <a:spcBef>
                <a:spcPts val="400"/>
              </a:spcBef>
              <a:spcAft>
                <a:spcPts val="0"/>
              </a:spcAft>
              <a:buNone/>
            </a:pPr>
            <a:r>
              <a:rPr lang="el" sz="800"/>
              <a:t>bottomframe = Frame(root)</a:t>
            </a:r>
            <a:endParaRPr sz="800"/>
          </a:p>
          <a:p>
            <a:pPr indent="0" lvl="0" marL="0" rtl="0" algn="l">
              <a:lnSpc>
                <a:spcPct val="100000"/>
              </a:lnSpc>
              <a:spcBef>
                <a:spcPts val="400"/>
              </a:spcBef>
              <a:spcAft>
                <a:spcPts val="0"/>
              </a:spcAft>
              <a:buNone/>
            </a:pPr>
            <a:r>
              <a:rPr lang="el" sz="800"/>
              <a:t>bottomframe.pack( side = BOTTOM )</a:t>
            </a:r>
            <a:endParaRPr sz="800"/>
          </a:p>
          <a:p>
            <a:pPr indent="0" lvl="0" marL="0" rtl="0" algn="l">
              <a:lnSpc>
                <a:spcPct val="100000"/>
              </a:lnSpc>
              <a:spcBef>
                <a:spcPts val="400"/>
              </a:spcBef>
              <a:spcAft>
                <a:spcPts val="0"/>
              </a:spcAft>
              <a:buNone/>
            </a:pPr>
            <a:r>
              <a:rPr lang="el" sz="800"/>
              <a:t>redbutton = Button(frame, text = "Κόκκινο", fg = "red")</a:t>
            </a:r>
            <a:endParaRPr sz="800"/>
          </a:p>
          <a:p>
            <a:pPr indent="0" lvl="0" marL="0" rtl="0" algn="l">
              <a:lnSpc>
                <a:spcPct val="100000"/>
              </a:lnSpc>
              <a:spcBef>
                <a:spcPts val="400"/>
              </a:spcBef>
              <a:spcAft>
                <a:spcPts val="0"/>
              </a:spcAft>
              <a:buNone/>
            </a:pPr>
            <a:r>
              <a:rPr lang="el" sz="800"/>
              <a:t>redbutton.pack( side = LEFT)</a:t>
            </a:r>
            <a:endParaRPr sz="800"/>
          </a:p>
          <a:p>
            <a:pPr indent="0" lvl="0" marL="0" rtl="0" algn="l">
              <a:lnSpc>
                <a:spcPct val="100000"/>
              </a:lnSpc>
              <a:spcBef>
                <a:spcPts val="400"/>
              </a:spcBef>
              <a:spcAft>
                <a:spcPts val="0"/>
              </a:spcAft>
              <a:buNone/>
            </a:pPr>
            <a:r>
              <a:rPr lang="el" sz="800"/>
              <a:t>greenbutton = Button(frame, text = "Καφέ", fg="brown")</a:t>
            </a:r>
            <a:endParaRPr sz="800"/>
          </a:p>
          <a:p>
            <a:pPr indent="0" lvl="0" marL="0" rtl="0" algn="l">
              <a:lnSpc>
                <a:spcPct val="100000"/>
              </a:lnSpc>
              <a:spcBef>
                <a:spcPts val="400"/>
              </a:spcBef>
              <a:spcAft>
                <a:spcPts val="0"/>
              </a:spcAft>
              <a:buNone/>
            </a:pPr>
            <a:r>
              <a:rPr lang="el" sz="800"/>
              <a:t>greenbutton.pack( side = LEFT )</a:t>
            </a:r>
            <a:endParaRPr sz="800"/>
          </a:p>
          <a:p>
            <a:pPr indent="0" lvl="0" marL="0" rtl="0" algn="l">
              <a:lnSpc>
                <a:spcPct val="100000"/>
              </a:lnSpc>
              <a:spcBef>
                <a:spcPts val="400"/>
              </a:spcBef>
              <a:spcAft>
                <a:spcPts val="0"/>
              </a:spcAft>
              <a:buNone/>
            </a:pPr>
            <a:r>
              <a:rPr lang="el" sz="800"/>
              <a:t>bluebutton = Button(frame, text = "Μπλε", fg = "blue")</a:t>
            </a:r>
            <a:endParaRPr sz="800"/>
          </a:p>
          <a:p>
            <a:pPr indent="0" lvl="0" marL="0" rtl="0" algn="l">
              <a:lnSpc>
                <a:spcPct val="100000"/>
              </a:lnSpc>
              <a:spcBef>
                <a:spcPts val="400"/>
              </a:spcBef>
              <a:spcAft>
                <a:spcPts val="0"/>
              </a:spcAft>
              <a:buNone/>
            </a:pPr>
            <a:r>
              <a:rPr lang="el" sz="800"/>
              <a:t>bluebutton.pack( side = LEFT )</a:t>
            </a:r>
            <a:endParaRPr sz="800"/>
          </a:p>
          <a:p>
            <a:pPr indent="0" lvl="0" marL="0" rtl="0" algn="l">
              <a:lnSpc>
                <a:spcPct val="100000"/>
              </a:lnSpc>
              <a:spcBef>
                <a:spcPts val="400"/>
              </a:spcBef>
              <a:spcAft>
                <a:spcPts val="0"/>
              </a:spcAft>
              <a:buNone/>
            </a:pPr>
            <a:r>
              <a:rPr lang="el" sz="800"/>
              <a:t>blackbutton = Button(bottomframe, text = "Μαύρο", fg = "black")</a:t>
            </a:r>
            <a:endParaRPr sz="800"/>
          </a:p>
          <a:p>
            <a:pPr indent="0" lvl="0" marL="0" rtl="0" algn="l">
              <a:lnSpc>
                <a:spcPct val="100000"/>
              </a:lnSpc>
              <a:spcBef>
                <a:spcPts val="400"/>
              </a:spcBef>
              <a:spcAft>
                <a:spcPts val="0"/>
              </a:spcAft>
              <a:buNone/>
            </a:pPr>
            <a:r>
              <a:rPr lang="el" sz="800"/>
              <a:t>blackbutton.pack( side = BOTTOM)</a:t>
            </a:r>
            <a:endParaRPr sz="800"/>
          </a:p>
          <a:p>
            <a:pPr indent="0" lvl="0" marL="0" rtl="0" algn="l">
              <a:lnSpc>
                <a:spcPct val="100000"/>
              </a:lnSpc>
              <a:spcBef>
                <a:spcPts val="400"/>
              </a:spcBef>
              <a:spcAft>
                <a:spcPts val="0"/>
              </a:spcAft>
              <a:buNone/>
            </a:pPr>
            <a:r>
              <a:t/>
            </a:r>
            <a:endParaRPr sz="800"/>
          </a:p>
          <a:p>
            <a:pPr indent="0" lvl="0" marL="0" rtl="0" algn="l">
              <a:lnSpc>
                <a:spcPct val="100000"/>
              </a:lnSpc>
              <a:spcBef>
                <a:spcPts val="400"/>
              </a:spcBef>
              <a:spcAft>
                <a:spcPts val="0"/>
              </a:spcAft>
              <a:buNone/>
            </a:pPr>
            <a:r>
              <a:rPr lang="el" sz="800"/>
              <a:t>root.mainloop()</a:t>
            </a:r>
            <a:endParaRPr sz="800"/>
          </a:p>
          <a:p>
            <a:pPr indent="0" lvl="0" marL="0" rtl="0" algn="l">
              <a:lnSpc>
                <a:spcPct val="100000"/>
              </a:lnSpc>
              <a:spcBef>
                <a:spcPts val="400"/>
              </a:spcBef>
              <a:spcAft>
                <a:spcPts val="400"/>
              </a:spcAft>
              <a:buNone/>
            </a:pPr>
            <a:r>
              <a:rPr lang="el" sz="800"/>
              <a:t>&gt;</a:t>
            </a:r>
            <a:endParaRPr sz="800"/>
          </a:p>
        </p:txBody>
      </p:sp>
      <p:sp>
        <p:nvSpPr>
          <p:cNvPr id="617" name="Google Shape;617;p44"/>
          <p:cNvSpPr txBox="1"/>
          <p:nvPr>
            <p:ph idx="1" type="subTitle"/>
          </p:nvPr>
        </p:nvSpPr>
        <p:spPr>
          <a:xfrm>
            <a:off x="1928775" y="1213057"/>
            <a:ext cx="3517500" cy="4740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400"/>
              </a:spcAft>
              <a:buNone/>
            </a:pPr>
            <a:r>
              <a:rPr lang="el" sz="2300">
                <a:solidFill>
                  <a:schemeClr val="lt1"/>
                </a:solidFill>
              </a:rPr>
              <a:t>Frame</a:t>
            </a:r>
            <a:endParaRPr sz="2300">
              <a:solidFill>
                <a:schemeClr val="lt1"/>
              </a:solidFill>
            </a:endParaRPr>
          </a:p>
        </p:txBody>
      </p:sp>
      <p:pic>
        <p:nvPicPr>
          <p:cNvPr id="618" name="Google Shape;618;p44"/>
          <p:cNvPicPr preferRelativeResize="0"/>
          <p:nvPr/>
        </p:nvPicPr>
        <p:blipFill>
          <a:blip r:embed="rId3">
            <a:alphaModFix/>
          </a:blip>
          <a:stretch>
            <a:fillRect/>
          </a:stretch>
        </p:blipFill>
        <p:spPr>
          <a:xfrm>
            <a:off x="2668425" y="3124275"/>
            <a:ext cx="1779165" cy="1104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45"/>
          <p:cNvSpPr txBox="1"/>
          <p:nvPr>
            <p:ph type="title"/>
          </p:nvPr>
        </p:nvSpPr>
        <p:spPr>
          <a:xfrm flipH="1">
            <a:off x="986450" y="752750"/>
            <a:ext cx="17283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16.1.6</a:t>
            </a:r>
            <a:r>
              <a:rPr lang="el" sz="5000">
                <a:solidFill>
                  <a:schemeClr val="accent6"/>
                </a:solidFill>
              </a:rPr>
              <a:t>{</a:t>
            </a:r>
            <a:endParaRPr sz="5000">
              <a:solidFill>
                <a:schemeClr val="accent6"/>
              </a:solidFill>
            </a:endParaRPr>
          </a:p>
        </p:txBody>
      </p:sp>
      <p:sp>
        <p:nvSpPr>
          <p:cNvPr id="624" name="Google Shape;624;p45"/>
          <p:cNvSpPr txBox="1"/>
          <p:nvPr>
            <p:ph idx="2" type="title"/>
          </p:nvPr>
        </p:nvSpPr>
        <p:spPr>
          <a:xfrm>
            <a:off x="2624427" y="677550"/>
            <a:ext cx="63750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600">
                <a:solidFill>
                  <a:schemeClr val="accent2"/>
                </a:solidFill>
              </a:rPr>
              <a:t>Widgets </a:t>
            </a:r>
            <a:r>
              <a:rPr lang="el" sz="2600">
                <a:solidFill>
                  <a:schemeClr val="accent6"/>
                </a:solidFill>
              </a:rPr>
              <a:t>του </a:t>
            </a:r>
            <a:r>
              <a:rPr lang="el" sz="2600">
                <a:solidFill>
                  <a:schemeClr val="lt2"/>
                </a:solidFill>
              </a:rPr>
              <a:t>tkinter</a:t>
            </a:r>
            <a:endParaRPr sz="2600">
              <a:solidFill>
                <a:schemeClr val="lt2"/>
              </a:solidFill>
            </a:endParaRPr>
          </a:p>
        </p:txBody>
      </p:sp>
      <p:sp>
        <p:nvSpPr>
          <p:cNvPr id="625" name="Google Shape;625;p45"/>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626" name="Google Shape;626;p45"/>
          <p:cNvCxnSpPr>
            <a:endCxn id="625" idx="0"/>
          </p:cNvCxnSpPr>
          <p:nvPr/>
        </p:nvCxnSpPr>
        <p:spPr>
          <a:xfrm flipH="1">
            <a:off x="1850600" y="1264875"/>
            <a:ext cx="14100" cy="2321700"/>
          </a:xfrm>
          <a:prstGeom prst="straightConnector1">
            <a:avLst/>
          </a:prstGeom>
          <a:noFill/>
          <a:ln cap="flat" cmpd="sng" w="9525">
            <a:solidFill>
              <a:schemeClr val="accent4"/>
            </a:solidFill>
            <a:prstDash val="solid"/>
            <a:round/>
            <a:headEnd len="med" w="med" type="none"/>
            <a:tailEnd len="med" w="med" type="none"/>
          </a:ln>
        </p:spPr>
      </p:cxnSp>
      <p:sp>
        <p:nvSpPr>
          <p:cNvPr id="627" name="Google Shape;627;p45"/>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628" name="Google Shape;628;p45"/>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629" name="Google Shape;629;p45"/>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630" name="Google Shape;630;p45"/>
          <p:cNvSpPr txBox="1"/>
          <p:nvPr>
            <p:ph idx="1" type="subTitle"/>
          </p:nvPr>
        </p:nvSpPr>
        <p:spPr>
          <a:xfrm>
            <a:off x="1850600" y="1791300"/>
            <a:ext cx="3684000" cy="10260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400"/>
              </a:spcAft>
              <a:buNone/>
            </a:pPr>
            <a:r>
              <a:rPr lang="el" sz="1400">
                <a:solidFill>
                  <a:schemeClr val="accent2"/>
                </a:solidFill>
              </a:rPr>
              <a:t>Το γραφικό στοιχείο Label χρησιμοποιείται για την παροχή λεζάντας μιας γραμμής για άλλα γραφικά στοιχεία. Μπορεί επίσης να περιέχει εικόνες.</a:t>
            </a:r>
            <a:endParaRPr sz="1400"/>
          </a:p>
        </p:txBody>
      </p:sp>
      <p:sp>
        <p:nvSpPr>
          <p:cNvPr id="631" name="Google Shape;631;p45"/>
          <p:cNvSpPr txBox="1"/>
          <p:nvPr>
            <p:ph idx="1" type="subTitle"/>
          </p:nvPr>
        </p:nvSpPr>
        <p:spPr>
          <a:xfrm>
            <a:off x="1928775" y="1213057"/>
            <a:ext cx="3517500" cy="4740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400"/>
              </a:spcAft>
              <a:buNone/>
            </a:pPr>
            <a:r>
              <a:rPr lang="el" sz="2300">
                <a:solidFill>
                  <a:schemeClr val="lt1"/>
                </a:solidFill>
              </a:rPr>
              <a:t>Label</a:t>
            </a:r>
            <a:endParaRPr sz="2300">
              <a:solidFill>
                <a:schemeClr val="lt1"/>
              </a:solidFill>
            </a:endParaRPr>
          </a:p>
        </p:txBody>
      </p:sp>
      <p:sp>
        <p:nvSpPr>
          <p:cNvPr id="632" name="Google Shape;632;p45"/>
          <p:cNvSpPr txBox="1"/>
          <p:nvPr>
            <p:ph idx="1" type="subTitle"/>
          </p:nvPr>
        </p:nvSpPr>
        <p:spPr>
          <a:xfrm>
            <a:off x="5333250" y="2000475"/>
            <a:ext cx="3517500" cy="17799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1200"/>
              <a:t>&lt;</a:t>
            </a:r>
            <a:endParaRPr sz="1200"/>
          </a:p>
          <a:p>
            <a:pPr indent="0" lvl="0" marL="0" rtl="0" algn="l">
              <a:lnSpc>
                <a:spcPct val="100000"/>
              </a:lnSpc>
              <a:spcBef>
                <a:spcPts val="400"/>
              </a:spcBef>
              <a:spcAft>
                <a:spcPts val="0"/>
              </a:spcAft>
              <a:buNone/>
            </a:pPr>
            <a:r>
              <a:rPr lang="el" sz="1200"/>
              <a:t>from tkinter import *</a:t>
            </a:r>
            <a:endParaRPr sz="1200"/>
          </a:p>
          <a:p>
            <a:pPr indent="0" lvl="0" marL="0" rtl="0" algn="l">
              <a:lnSpc>
                <a:spcPct val="100000"/>
              </a:lnSpc>
              <a:spcBef>
                <a:spcPts val="400"/>
              </a:spcBef>
              <a:spcAft>
                <a:spcPts val="0"/>
              </a:spcAft>
              <a:buNone/>
            </a:pPr>
            <a:r>
              <a:t/>
            </a:r>
            <a:endParaRPr sz="1200"/>
          </a:p>
          <a:p>
            <a:pPr indent="0" lvl="0" marL="0" rtl="0" algn="l">
              <a:lnSpc>
                <a:spcPct val="100000"/>
              </a:lnSpc>
              <a:spcBef>
                <a:spcPts val="400"/>
              </a:spcBef>
              <a:spcAft>
                <a:spcPts val="0"/>
              </a:spcAft>
              <a:buNone/>
            </a:pPr>
            <a:r>
              <a:rPr lang="el" sz="1200"/>
              <a:t>root = Tk()</a:t>
            </a:r>
            <a:endParaRPr sz="1200"/>
          </a:p>
          <a:p>
            <a:pPr indent="0" lvl="0" marL="0" rtl="0" algn="l">
              <a:lnSpc>
                <a:spcPct val="100000"/>
              </a:lnSpc>
              <a:spcBef>
                <a:spcPts val="400"/>
              </a:spcBef>
              <a:spcAft>
                <a:spcPts val="0"/>
              </a:spcAft>
              <a:buNone/>
            </a:pPr>
            <a:r>
              <a:t/>
            </a:r>
            <a:endParaRPr sz="1200"/>
          </a:p>
          <a:p>
            <a:pPr indent="0" lvl="0" marL="0" rtl="0" algn="l">
              <a:lnSpc>
                <a:spcPct val="100000"/>
              </a:lnSpc>
              <a:spcBef>
                <a:spcPts val="400"/>
              </a:spcBef>
              <a:spcAft>
                <a:spcPts val="0"/>
              </a:spcAft>
              <a:buNone/>
            </a:pPr>
            <a:r>
              <a:rPr lang="el" sz="1200"/>
              <a:t>var = StringVar()</a:t>
            </a:r>
            <a:endParaRPr sz="1200"/>
          </a:p>
          <a:p>
            <a:pPr indent="0" lvl="0" marL="0" rtl="0" algn="l">
              <a:lnSpc>
                <a:spcPct val="100000"/>
              </a:lnSpc>
              <a:spcBef>
                <a:spcPts val="400"/>
              </a:spcBef>
              <a:spcAft>
                <a:spcPts val="0"/>
              </a:spcAft>
              <a:buNone/>
            </a:pPr>
            <a:r>
              <a:rPr lang="el" sz="1200"/>
              <a:t>label = Label( root, textvariable = var, relief = RAISED )</a:t>
            </a:r>
            <a:endParaRPr sz="1200"/>
          </a:p>
          <a:p>
            <a:pPr indent="0" lvl="0" marL="0" rtl="0" algn="l">
              <a:lnSpc>
                <a:spcPct val="100000"/>
              </a:lnSpc>
              <a:spcBef>
                <a:spcPts val="400"/>
              </a:spcBef>
              <a:spcAft>
                <a:spcPts val="0"/>
              </a:spcAft>
              <a:buNone/>
            </a:pPr>
            <a:r>
              <a:t/>
            </a:r>
            <a:endParaRPr sz="1200"/>
          </a:p>
          <a:p>
            <a:pPr indent="0" lvl="0" marL="0" rtl="0" algn="l">
              <a:lnSpc>
                <a:spcPct val="100000"/>
              </a:lnSpc>
              <a:spcBef>
                <a:spcPts val="400"/>
              </a:spcBef>
              <a:spcAft>
                <a:spcPts val="0"/>
              </a:spcAft>
              <a:buNone/>
            </a:pPr>
            <a:r>
              <a:rPr lang="el" sz="1200"/>
              <a:t>var.set("Γεια! Τι κάνετε;")</a:t>
            </a:r>
            <a:endParaRPr sz="1200"/>
          </a:p>
          <a:p>
            <a:pPr indent="0" lvl="0" marL="0" rtl="0" algn="l">
              <a:lnSpc>
                <a:spcPct val="100000"/>
              </a:lnSpc>
              <a:spcBef>
                <a:spcPts val="400"/>
              </a:spcBef>
              <a:spcAft>
                <a:spcPts val="0"/>
              </a:spcAft>
              <a:buNone/>
            </a:pPr>
            <a:r>
              <a:rPr lang="el" sz="1200"/>
              <a:t>label.pack()</a:t>
            </a:r>
            <a:endParaRPr sz="1200"/>
          </a:p>
          <a:p>
            <a:pPr indent="0" lvl="0" marL="0" rtl="0" algn="l">
              <a:lnSpc>
                <a:spcPct val="100000"/>
              </a:lnSpc>
              <a:spcBef>
                <a:spcPts val="400"/>
              </a:spcBef>
              <a:spcAft>
                <a:spcPts val="0"/>
              </a:spcAft>
              <a:buNone/>
            </a:pPr>
            <a:r>
              <a:rPr lang="el" sz="1200"/>
              <a:t>root.mainloop()</a:t>
            </a:r>
            <a:endParaRPr sz="1200"/>
          </a:p>
          <a:p>
            <a:pPr indent="0" lvl="0" marL="0" rtl="0" algn="l">
              <a:lnSpc>
                <a:spcPct val="100000"/>
              </a:lnSpc>
              <a:spcBef>
                <a:spcPts val="400"/>
              </a:spcBef>
              <a:spcAft>
                <a:spcPts val="0"/>
              </a:spcAft>
              <a:buNone/>
            </a:pPr>
            <a:r>
              <a:rPr lang="el" sz="1200"/>
              <a:t>&gt;</a:t>
            </a:r>
            <a:endParaRPr sz="1200"/>
          </a:p>
          <a:p>
            <a:pPr indent="0" lvl="0" marL="0" rtl="0" algn="l">
              <a:lnSpc>
                <a:spcPct val="100000"/>
              </a:lnSpc>
              <a:spcBef>
                <a:spcPts val="400"/>
              </a:spcBef>
              <a:spcAft>
                <a:spcPts val="400"/>
              </a:spcAft>
              <a:buNone/>
            </a:pPr>
            <a:r>
              <a:t/>
            </a:r>
            <a:endParaRPr sz="1200"/>
          </a:p>
        </p:txBody>
      </p:sp>
      <p:pic>
        <p:nvPicPr>
          <p:cNvPr id="633" name="Google Shape;633;p45"/>
          <p:cNvPicPr preferRelativeResize="0"/>
          <p:nvPr/>
        </p:nvPicPr>
        <p:blipFill>
          <a:blip r:embed="rId3">
            <a:alphaModFix/>
          </a:blip>
          <a:stretch>
            <a:fillRect/>
          </a:stretch>
        </p:blipFill>
        <p:spPr>
          <a:xfrm>
            <a:off x="2714750" y="3451238"/>
            <a:ext cx="1402699" cy="609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