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5143500" cx="9144000"/>
  <p:notesSz cx="6858000" cy="9144000"/>
  <p:embeddedFontLst>
    <p:embeddedFont>
      <p:font typeface="Fira Code"/>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FiraCode-regular.fntdata"/><Relationship Id="rId25" Type="http://schemas.openxmlformats.org/officeDocument/2006/relationships/slide" Target="slides/slide21.xml"/><Relationship Id="rId27" Type="http://schemas.openxmlformats.org/officeDocument/2006/relationships/font" Target="fonts/FiraCode-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e7b513348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e7b513348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g297519bc9e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6" name="Google Shape;646;g297519bc9e1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g297519bc9e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9" name="Google Shape;659;g297519bc9e1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g297519bc9e1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2" name="Google Shape;672;g297519bc9e1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g297519bc9e1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5" name="Google Shape;685;g297519bc9e1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g297519bc9e1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8" name="Google Shape;698;g297519bc9e1_0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g297519bc9e1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1" name="Google Shape;711;g297519bc9e1_0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g297519bc9e1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4" name="Google Shape;724;g297519bc9e1_0_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5" name="Shape 735"/>
        <p:cNvGrpSpPr/>
        <p:nvPr/>
      </p:nvGrpSpPr>
      <p:grpSpPr>
        <a:xfrm>
          <a:off x="0" y="0"/>
          <a:ext cx="0" cy="0"/>
          <a:chOff x="0" y="0"/>
          <a:chExt cx="0" cy="0"/>
        </a:xfrm>
      </p:grpSpPr>
      <p:sp>
        <p:nvSpPr>
          <p:cNvPr id="736" name="Google Shape;736;g297519bc9e1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7" name="Google Shape;737;g297519bc9e1_0_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g297519bc9e1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0" name="Google Shape;750;g297519bc9e1_0_1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1" name="Shape 761"/>
        <p:cNvGrpSpPr/>
        <p:nvPr/>
      </p:nvGrpSpPr>
      <p:grpSpPr>
        <a:xfrm>
          <a:off x="0" y="0"/>
          <a:ext cx="0" cy="0"/>
          <a:chOff x="0" y="0"/>
          <a:chExt cx="0" cy="0"/>
        </a:xfrm>
      </p:grpSpPr>
      <p:sp>
        <p:nvSpPr>
          <p:cNvPr id="762" name="Google Shape;762;g297519bc9e1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3" name="Google Shape;763;g297519bc9e1_0_1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29741fe8dd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2" name="Google Shape;542;g29741fe8dd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g297519bc9e1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5" name="Google Shape;775;g297519bc9e1_0_1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5" name="Shape 785"/>
        <p:cNvGrpSpPr/>
        <p:nvPr/>
      </p:nvGrpSpPr>
      <p:grpSpPr>
        <a:xfrm>
          <a:off x="0" y="0"/>
          <a:ext cx="0" cy="0"/>
          <a:chOff x="0" y="0"/>
          <a:chExt cx="0" cy="0"/>
        </a:xfrm>
      </p:grpSpPr>
      <p:sp>
        <p:nvSpPr>
          <p:cNvPr id="786" name="Google Shape;786;g297519bc9e1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7" name="Google Shape;787;g297519bc9e1_0_1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29741fe8dd3_0_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6" name="Google Shape;556;g29741fe8dd3_0_4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29741fe8dd3_0_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0" name="Google Shape;570;g29741fe8dd3_0_5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29741fe8dd3_0_5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29741fe8dd3_0_5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29741fe8dd3_0_1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7" name="Google Shape;597;g29741fe8dd3_0_1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g29741fe8dd3_0_9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9" name="Google Shape;609;g29741fe8dd3_0_9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g29741fe8dd3_0_19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2" name="Google Shape;622;g29741fe8dd3_0_19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g29741fe8dd3_0_2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4" name="Google Shape;634;g29741fe8dd3_0_24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0" y="542575"/>
            <a:ext cx="9144000" cy="40584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0" y="0"/>
            <a:ext cx="4572000" cy="5928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1413525" y="1144250"/>
            <a:ext cx="5788800" cy="517500"/>
          </a:xfrm>
          <a:prstGeom prst="rect">
            <a:avLst/>
          </a:prstGeom>
        </p:spPr>
        <p:txBody>
          <a:bodyPr anchorCtr="0" anchor="ctr" bIns="91425" lIns="91425" spcFirstLastPara="1" rIns="91425" wrap="square" tIns="91425">
            <a:noAutofit/>
          </a:bodyPr>
          <a:lstStyle>
            <a:lvl1pPr lvl="0">
              <a:spcBef>
                <a:spcPts val="0"/>
              </a:spcBef>
              <a:spcAft>
                <a:spcPts val="0"/>
              </a:spcAft>
              <a:buSzPts val="5200"/>
              <a:buNone/>
              <a:defRPr sz="3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2231025" y="2765300"/>
            <a:ext cx="6202800" cy="4608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2800"/>
              <a:buNone/>
              <a:defRPr sz="1800">
                <a:solidFill>
                  <a:schemeClr val="accent3"/>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2" type="subTitle"/>
          </p:nvPr>
        </p:nvSpPr>
        <p:spPr>
          <a:xfrm>
            <a:off x="1788725" y="1761800"/>
            <a:ext cx="5788800" cy="4608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30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4" name="Google Shape;14;p2"/>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5" name="Google Shape;15;p2"/>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6" name="Google Shape;16;p2"/>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7" name="Google Shape;17;p2"/>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8" name="Google Shape;18;p2"/>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9" name="Google Shape;19;p2"/>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0" name="Google Shape;20;p2"/>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1" name="Google Shape;21;p2"/>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2" name="Google Shape;22;p2"/>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3" name="Google Shape;23;p2"/>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4" name="Google Shape;24;p2"/>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5" name="Google Shape;25;p2"/>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6" name="Google Shape;26;p2"/>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7" name="Google Shape;27;p2"/>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64" name="Shape 164"/>
        <p:cNvGrpSpPr/>
        <p:nvPr/>
      </p:nvGrpSpPr>
      <p:grpSpPr>
        <a:xfrm>
          <a:off x="0" y="0"/>
          <a:ext cx="0" cy="0"/>
          <a:chOff x="0" y="0"/>
          <a:chExt cx="0" cy="0"/>
        </a:xfrm>
      </p:grpSpPr>
      <p:sp>
        <p:nvSpPr>
          <p:cNvPr id="165" name="Google Shape;165;p11"/>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a:off x="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txBox="1"/>
          <p:nvPr>
            <p:ph hasCustomPrompt="1" type="title"/>
          </p:nvPr>
        </p:nvSpPr>
        <p:spPr>
          <a:xfrm>
            <a:off x="1084225" y="1311425"/>
            <a:ext cx="6379200" cy="1018500"/>
          </a:xfrm>
          <a:prstGeom prst="rect">
            <a:avLst/>
          </a:prstGeom>
        </p:spPr>
        <p:txBody>
          <a:bodyPr anchorCtr="0" anchor="ctr" bIns="91425" lIns="91425" spcFirstLastPara="1" rIns="91425" wrap="square" tIns="91425">
            <a:noAutofit/>
          </a:bodyPr>
          <a:lstStyle>
            <a:lvl1pPr lvl="0">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68" name="Google Shape;168;p11"/>
          <p:cNvSpPr txBox="1"/>
          <p:nvPr>
            <p:ph idx="1" type="body"/>
          </p:nvPr>
        </p:nvSpPr>
        <p:spPr>
          <a:xfrm>
            <a:off x="1554225" y="2486925"/>
            <a:ext cx="6689100" cy="5280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SzPts val="1400"/>
              <a:buChar char="●"/>
              <a:defRPr sz="1800">
                <a:solidFill>
                  <a:schemeClr val="accent3"/>
                </a:solidFill>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169" name="Google Shape;169;p11"/>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70" name="Google Shape;170;p11"/>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71" name="Google Shape;171;p11"/>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72" name="Google Shape;172;p11"/>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73" name="Google Shape;173;p11"/>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74" name="Google Shape;174;p11"/>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75" name="Google Shape;175;p11"/>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76" name="Google Shape;176;p11"/>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77" name="Google Shape;177;p11"/>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78" name="Google Shape;178;p11"/>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79" name="Google Shape;179;p11"/>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80" name="Google Shape;180;p11"/>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81" name="Google Shape;181;p11"/>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82" name="Google Shape;182;p11"/>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6"/>
        </a:solidFill>
      </p:bgPr>
    </p:bg>
    <p:spTree>
      <p:nvGrpSpPr>
        <p:cNvPr id="183" name="Shape 18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84" name="Shape 184"/>
        <p:cNvGrpSpPr/>
        <p:nvPr/>
      </p:nvGrpSpPr>
      <p:grpSpPr>
        <a:xfrm>
          <a:off x="0" y="0"/>
          <a:ext cx="0" cy="0"/>
          <a:chOff x="0" y="0"/>
          <a:chExt cx="0" cy="0"/>
        </a:xfrm>
      </p:grpSpPr>
      <p:sp>
        <p:nvSpPr>
          <p:cNvPr id="185" name="Google Shape;185;p13"/>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3"/>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3"/>
          <p:cNvSpPr txBox="1"/>
          <p:nvPr>
            <p:ph hasCustomPrompt="1" type="title"/>
          </p:nvPr>
        </p:nvSpPr>
        <p:spPr>
          <a:xfrm flipH="1">
            <a:off x="1460450" y="1436713"/>
            <a:ext cx="8721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188" name="Google Shape;188;p13"/>
          <p:cNvSpPr txBox="1"/>
          <p:nvPr>
            <p:ph idx="1" type="subTitle"/>
          </p:nvPr>
        </p:nvSpPr>
        <p:spPr>
          <a:xfrm>
            <a:off x="2332550" y="1775113"/>
            <a:ext cx="3129000" cy="48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accent3"/>
                </a:solidFill>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189" name="Google Shape;189;p13"/>
          <p:cNvSpPr txBox="1"/>
          <p:nvPr>
            <p:ph idx="2" type="subTitle"/>
          </p:nvPr>
        </p:nvSpPr>
        <p:spPr>
          <a:xfrm>
            <a:off x="2332550" y="1436725"/>
            <a:ext cx="31290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1800">
                <a:solidFill>
                  <a:schemeClr val="accent1"/>
                </a:solidFill>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190" name="Google Shape;190;p13"/>
          <p:cNvSpPr txBox="1"/>
          <p:nvPr>
            <p:ph hasCustomPrompt="1" idx="3" type="title"/>
          </p:nvPr>
        </p:nvSpPr>
        <p:spPr>
          <a:xfrm flipH="1">
            <a:off x="2850125" y="2419862"/>
            <a:ext cx="8721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191" name="Google Shape;191;p13"/>
          <p:cNvSpPr txBox="1"/>
          <p:nvPr>
            <p:ph idx="4" type="subTitle"/>
          </p:nvPr>
        </p:nvSpPr>
        <p:spPr>
          <a:xfrm>
            <a:off x="3722225" y="2755463"/>
            <a:ext cx="3129000" cy="48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accent3"/>
                </a:solidFill>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192" name="Google Shape;192;p13"/>
          <p:cNvSpPr txBox="1"/>
          <p:nvPr>
            <p:ph idx="5" type="subTitle"/>
          </p:nvPr>
        </p:nvSpPr>
        <p:spPr>
          <a:xfrm>
            <a:off x="3722225" y="2419850"/>
            <a:ext cx="31290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1800">
                <a:solidFill>
                  <a:schemeClr val="lt2"/>
                </a:solidFill>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193" name="Google Shape;193;p13"/>
          <p:cNvSpPr txBox="1"/>
          <p:nvPr>
            <p:ph hasCustomPrompt="1" idx="6" type="title"/>
          </p:nvPr>
        </p:nvSpPr>
        <p:spPr>
          <a:xfrm flipH="1">
            <a:off x="4242875" y="3400212"/>
            <a:ext cx="8721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194" name="Google Shape;194;p13"/>
          <p:cNvSpPr txBox="1"/>
          <p:nvPr>
            <p:ph idx="7" type="subTitle"/>
          </p:nvPr>
        </p:nvSpPr>
        <p:spPr>
          <a:xfrm>
            <a:off x="5114975" y="3738593"/>
            <a:ext cx="3129000" cy="48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accent3"/>
                </a:solidFill>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195" name="Google Shape;195;p13"/>
          <p:cNvSpPr txBox="1"/>
          <p:nvPr>
            <p:ph idx="8" type="subTitle"/>
          </p:nvPr>
        </p:nvSpPr>
        <p:spPr>
          <a:xfrm>
            <a:off x="5114975" y="3400200"/>
            <a:ext cx="31290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1800"/>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196" name="Google Shape;196;p13"/>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97" name="Google Shape;197;p13"/>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98" name="Google Shape;198;p13"/>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99" name="Google Shape;199;p13"/>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00" name="Google Shape;200;p13"/>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01" name="Google Shape;201;p13"/>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02" name="Google Shape;202;p13"/>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03" name="Google Shape;203;p13"/>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04" name="Google Shape;204;p13"/>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05" name="Google Shape;205;p13"/>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06" name="Google Shape;206;p13"/>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07" name="Google Shape;207;p13"/>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08" name="Google Shape;208;p13"/>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09" name="Google Shape;209;p13"/>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10" name="Google Shape;210;p13"/>
          <p:cNvSpPr txBox="1"/>
          <p:nvPr>
            <p:ph idx="9"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211" name="Shape 211"/>
        <p:cNvGrpSpPr/>
        <p:nvPr/>
      </p:nvGrpSpPr>
      <p:grpSpPr>
        <a:xfrm>
          <a:off x="0" y="0"/>
          <a:ext cx="0" cy="0"/>
          <a:chOff x="0" y="0"/>
          <a:chExt cx="0" cy="0"/>
        </a:xfrm>
      </p:grpSpPr>
      <p:sp>
        <p:nvSpPr>
          <p:cNvPr id="212" name="Google Shape;212;p14"/>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4"/>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4"/>
          <p:cNvSpPr txBox="1"/>
          <p:nvPr>
            <p:ph type="title"/>
          </p:nvPr>
        </p:nvSpPr>
        <p:spPr>
          <a:xfrm>
            <a:off x="1752950" y="3005100"/>
            <a:ext cx="6109200" cy="373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4200"/>
              <a:buNone/>
              <a:defRPr sz="1800">
                <a:solidFill>
                  <a:schemeClr val="dk2"/>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15" name="Google Shape;215;p14"/>
          <p:cNvSpPr txBox="1"/>
          <p:nvPr>
            <p:ph idx="1" type="subTitle"/>
          </p:nvPr>
        </p:nvSpPr>
        <p:spPr>
          <a:xfrm>
            <a:off x="1752950" y="1764900"/>
            <a:ext cx="6109200" cy="1240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sz="2000">
                <a:solidFill>
                  <a:schemeClr val="accent3"/>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16" name="Google Shape;216;p14"/>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17" name="Google Shape;217;p14"/>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18" name="Google Shape;218;p14"/>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19" name="Google Shape;219;p14"/>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20" name="Google Shape;220;p14"/>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21" name="Google Shape;221;p14"/>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22" name="Google Shape;222;p14"/>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23" name="Google Shape;223;p14"/>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24" name="Google Shape;224;p14"/>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25" name="Google Shape;225;p14"/>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26" name="Google Shape;226;p14"/>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27" name="Google Shape;227;p14"/>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28" name="Google Shape;228;p14"/>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29" name="Google Shape;229;p14"/>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230" name="Shape 230"/>
        <p:cNvGrpSpPr/>
        <p:nvPr/>
      </p:nvGrpSpPr>
      <p:grpSpPr>
        <a:xfrm>
          <a:off x="0" y="0"/>
          <a:ext cx="0" cy="0"/>
          <a:chOff x="0" y="0"/>
          <a:chExt cx="0" cy="0"/>
        </a:xfrm>
      </p:grpSpPr>
      <p:sp>
        <p:nvSpPr>
          <p:cNvPr id="231" name="Google Shape;231;p15"/>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5"/>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5"/>
          <p:cNvSpPr txBox="1"/>
          <p:nvPr>
            <p:ph idx="1" type="subTitle"/>
          </p:nvPr>
        </p:nvSpPr>
        <p:spPr>
          <a:xfrm>
            <a:off x="3443750" y="3621269"/>
            <a:ext cx="5010300" cy="57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34" name="Google Shape;234;p15"/>
          <p:cNvSpPr txBox="1"/>
          <p:nvPr>
            <p:ph idx="2" type="subTitle"/>
          </p:nvPr>
        </p:nvSpPr>
        <p:spPr>
          <a:xfrm>
            <a:off x="3051250" y="2638350"/>
            <a:ext cx="5010300" cy="57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35" name="Google Shape;235;p15"/>
          <p:cNvSpPr txBox="1"/>
          <p:nvPr>
            <p:ph idx="3" type="subTitle"/>
          </p:nvPr>
        </p:nvSpPr>
        <p:spPr>
          <a:xfrm>
            <a:off x="3051250" y="2330425"/>
            <a:ext cx="50103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l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36" name="Google Shape;236;p15"/>
          <p:cNvSpPr txBox="1"/>
          <p:nvPr>
            <p:ph idx="4" type="subTitle"/>
          </p:nvPr>
        </p:nvSpPr>
        <p:spPr>
          <a:xfrm>
            <a:off x="2624725" y="1655450"/>
            <a:ext cx="5010300" cy="57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37" name="Google Shape;237;p15"/>
          <p:cNvSpPr txBox="1"/>
          <p:nvPr>
            <p:ph idx="5" type="subTitle"/>
          </p:nvPr>
        </p:nvSpPr>
        <p:spPr>
          <a:xfrm>
            <a:off x="2624725" y="1347525"/>
            <a:ext cx="50103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38" name="Google Shape;238;p15"/>
          <p:cNvSpPr txBox="1"/>
          <p:nvPr>
            <p:ph idx="6" type="subTitle"/>
          </p:nvPr>
        </p:nvSpPr>
        <p:spPr>
          <a:xfrm>
            <a:off x="3443750" y="3313350"/>
            <a:ext cx="50103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39" name="Google Shape;239;p15"/>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40" name="Google Shape;240;p15"/>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41" name="Google Shape;241;p15"/>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42" name="Google Shape;242;p15"/>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43" name="Google Shape;243;p15"/>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44" name="Google Shape;244;p15"/>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45" name="Google Shape;245;p15"/>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46" name="Google Shape;246;p15"/>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47" name="Google Shape;247;p15"/>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48" name="Google Shape;248;p15"/>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49" name="Google Shape;249;p15"/>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50" name="Google Shape;250;p15"/>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51" name="Google Shape;251;p15"/>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52" name="Google Shape;252;p15"/>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53" name="Google Shape;253;p15"/>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254" name="Shape 254"/>
        <p:cNvGrpSpPr/>
        <p:nvPr/>
      </p:nvGrpSpPr>
      <p:grpSpPr>
        <a:xfrm>
          <a:off x="0" y="0"/>
          <a:ext cx="0" cy="0"/>
          <a:chOff x="0" y="0"/>
          <a:chExt cx="0" cy="0"/>
        </a:xfrm>
      </p:grpSpPr>
      <p:sp>
        <p:nvSpPr>
          <p:cNvPr id="255" name="Google Shape;255;p16"/>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6"/>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6"/>
          <p:cNvSpPr txBox="1"/>
          <p:nvPr>
            <p:ph idx="1" type="subTitle"/>
          </p:nvPr>
        </p:nvSpPr>
        <p:spPr>
          <a:xfrm>
            <a:off x="5596231" y="1767554"/>
            <a:ext cx="2330700" cy="64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58" name="Google Shape;258;p16"/>
          <p:cNvSpPr txBox="1"/>
          <p:nvPr>
            <p:ph idx="2" type="subTitle"/>
          </p:nvPr>
        </p:nvSpPr>
        <p:spPr>
          <a:xfrm>
            <a:off x="2494725" y="1767558"/>
            <a:ext cx="2330700" cy="64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59" name="Google Shape;259;p16"/>
          <p:cNvSpPr txBox="1"/>
          <p:nvPr>
            <p:ph idx="3" type="subTitle"/>
          </p:nvPr>
        </p:nvSpPr>
        <p:spPr>
          <a:xfrm>
            <a:off x="2494725" y="1389663"/>
            <a:ext cx="23307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60" name="Google Shape;260;p16"/>
          <p:cNvSpPr txBox="1"/>
          <p:nvPr>
            <p:ph idx="4" type="subTitle"/>
          </p:nvPr>
        </p:nvSpPr>
        <p:spPr>
          <a:xfrm>
            <a:off x="5596225" y="1389663"/>
            <a:ext cx="23307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61" name="Google Shape;261;p16"/>
          <p:cNvSpPr txBox="1"/>
          <p:nvPr>
            <p:ph idx="5" type="subTitle"/>
          </p:nvPr>
        </p:nvSpPr>
        <p:spPr>
          <a:xfrm>
            <a:off x="6030031" y="3371329"/>
            <a:ext cx="2330700" cy="64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62" name="Google Shape;262;p16"/>
          <p:cNvSpPr txBox="1"/>
          <p:nvPr>
            <p:ph idx="6" type="subTitle"/>
          </p:nvPr>
        </p:nvSpPr>
        <p:spPr>
          <a:xfrm>
            <a:off x="2928525" y="3371333"/>
            <a:ext cx="2330700" cy="64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63" name="Google Shape;263;p16"/>
          <p:cNvSpPr txBox="1"/>
          <p:nvPr>
            <p:ph idx="7" type="subTitle"/>
          </p:nvPr>
        </p:nvSpPr>
        <p:spPr>
          <a:xfrm>
            <a:off x="2928525" y="2993438"/>
            <a:ext cx="23307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l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64" name="Google Shape;264;p16"/>
          <p:cNvSpPr txBox="1"/>
          <p:nvPr>
            <p:ph idx="8" type="subTitle"/>
          </p:nvPr>
        </p:nvSpPr>
        <p:spPr>
          <a:xfrm>
            <a:off x="6030025" y="2993438"/>
            <a:ext cx="23307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65" name="Google Shape;265;p16"/>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66" name="Google Shape;266;p16"/>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67" name="Google Shape;267;p16"/>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68" name="Google Shape;268;p16"/>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69" name="Google Shape;269;p16"/>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70" name="Google Shape;270;p16"/>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71" name="Google Shape;271;p16"/>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72" name="Google Shape;272;p16"/>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73" name="Google Shape;273;p16"/>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74" name="Google Shape;274;p16"/>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75" name="Google Shape;275;p16"/>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76" name="Google Shape;276;p16"/>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77" name="Google Shape;277;p16"/>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78" name="Google Shape;278;p16"/>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79" name="Google Shape;279;p16"/>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6">
    <p:spTree>
      <p:nvGrpSpPr>
        <p:cNvPr id="280" name="Shape 280"/>
        <p:cNvGrpSpPr/>
        <p:nvPr/>
      </p:nvGrpSpPr>
      <p:grpSpPr>
        <a:xfrm>
          <a:off x="0" y="0"/>
          <a:ext cx="0" cy="0"/>
          <a:chOff x="0" y="0"/>
          <a:chExt cx="0" cy="0"/>
        </a:xfrm>
      </p:grpSpPr>
      <p:sp>
        <p:nvSpPr>
          <p:cNvPr id="281" name="Google Shape;281;p17"/>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7"/>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7"/>
          <p:cNvSpPr txBox="1"/>
          <p:nvPr>
            <p:ph idx="1" type="subTitle"/>
          </p:nvPr>
        </p:nvSpPr>
        <p:spPr>
          <a:xfrm>
            <a:off x="1679425" y="1587644"/>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84" name="Google Shape;284;p17"/>
          <p:cNvSpPr txBox="1"/>
          <p:nvPr>
            <p:ph idx="2" type="subTitle"/>
          </p:nvPr>
        </p:nvSpPr>
        <p:spPr>
          <a:xfrm>
            <a:off x="1679425" y="1269900"/>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85" name="Google Shape;285;p17"/>
          <p:cNvSpPr txBox="1"/>
          <p:nvPr>
            <p:ph idx="3" type="subTitle"/>
          </p:nvPr>
        </p:nvSpPr>
        <p:spPr>
          <a:xfrm>
            <a:off x="2536285" y="3541351"/>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86" name="Google Shape;286;p17"/>
          <p:cNvSpPr txBox="1"/>
          <p:nvPr>
            <p:ph idx="4" type="subTitle"/>
          </p:nvPr>
        </p:nvSpPr>
        <p:spPr>
          <a:xfrm>
            <a:off x="2536286" y="3221450"/>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87" name="Google Shape;287;p17"/>
          <p:cNvSpPr txBox="1"/>
          <p:nvPr>
            <p:ph idx="5" type="subTitle"/>
          </p:nvPr>
        </p:nvSpPr>
        <p:spPr>
          <a:xfrm>
            <a:off x="4994100" y="1577676"/>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88" name="Google Shape;288;p17"/>
          <p:cNvSpPr txBox="1"/>
          <p:nvPr>
            <p:ph idx="6" type="subTitle"/>
          </p:nvPr>
        </p:nvSpPr>
        <p:spPr>
          <a:xfrm>
            <a:off x="4994100" y="1257775"/>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89" name="Google Shape;289;p17"/>
          <p:cNvSpPr txBox="1"/>
          <p:nvPr>
            <p:ph idx="7" type="subTitle"/>
          </p:nvPr>
        </p:nvSpPr>
        <p:spPr>
          <a:xfrm>
            <a:off x="2099975" y="2564499"/>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90" name="Google Shape;290;p17"/>
          <p:cNvSpPr txBox="1"/>
          <p:nvPr>
            <p:ph idx="8" type="subTitle"/>
          </p:nvPr>
        </p:nvSpPr>
        <p:spPr>
          <a:xfrm>
            <a:off x="2099975" y="2244588"/>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91" name="Google Shape;291;p17"/>
          <p:cNvSpPr txBox="1"/>
          <p:nvPr>
            <p:ph idx="9" type="subTitle"/>
          </p:nvPr>
        </p:nvSpPr>
        <p:spPr>
          <a:xfrm>
            <a:off x="5414650" y="2564499"/>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92" name="Google Shape;292;p17"/>
          <p:cNvSpPr txBox="1"/>
          <p:nvPr>
            <p:ph idx="13" type="subTitle"/>
          </p:nvPr>
        </p:nvSpPr>
        <p:spPr>
          <a:xfrm>
            <a:off x="5414650" y="2244588"/>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93" name="Google Shape;293;p17"/>
          <p:cNvSpPr txBox="1"/>
          <p:nvPr>
            <p:ph idx="14" type="subTitle"/>
          </p:nvPr>
        </p:nvSpPr>
        <p:spPr>
          <a:xfrm>
            <a:off x="5846735" y="3551319"/>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94" name="Google Shape;294;p17"/>
          <p:cNvSpPr txBox="1"/>
          <p:nvPr>
            <p:ph idx="15" type="subTitle"/>
          </p:nvPr>
        </p:nvSpPr>
        <p:spPr>
          <a:xfrm>
            <a:off x="5846736" y="3233575"/>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95" name="Google Shape;295;p17"/>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96" name="Google Shape;296;p17"/>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97" name="Google Shape;297;p17"/>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98" name="Google Shape;298;p17"/>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99" name="Google Shape;299;p17"/>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00" name="Google Shape;300;p17"/>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01" name="Google Shape;301;p17"/>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02" name="Google Shape;302;p17"/>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03" name="Google Shape;303;p17"/>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04" name="Google Shape;304;p17"/>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05" name="Google Shape;305;p17"/>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06" name="Google Shape;306;p17"/>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07" name="Google Shape;307;p17"/>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08" name="Google Shape;308;p17"/>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309" name="Google Shape;309;p17"/>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7">
    <p:spTree>
      <p:nvGrpSpPr>
        <p:cNvPr id="310" name="Shape 310"/>
        <p:cNvGrpSpPr/>
        <p:nvPr/>
      </p:nvGrpSpPr>
      <p:grpSpPr>
        <a:xfrm>
          <a:off x="0" y="0"/>
          <a:ext cx="0" cy="0"/>
          <a:chOff x="0" y="0"/>
          <a:chExt cx="0" cy="0"/>
        </a:xfrm>
      </p:grpSpPr>
      <p:sp>
        <p:nvSpPr>
          <p:cNvPr id="311" name="Google Shape;311;p18"/>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8"/>
          <p:cNvSpPr/>
          <p:nvPr/>
        </p:nvSpPr>
        <p:spPr>
          <a:xfrm>
            <a:off x="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8"/>
          <p:cNvSpPr txBox="1"/>
          <p:nvPr>
            <p:ph hasCustomPrompt="1" type="title"/>
          </p:nvPr>
        </p:nvSpPr>
        <p:spPr>
          <a:xfrm>
            <a:off x="1134200" y="686250"/>
            <a:ext cx="5341200" cy="6375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5000">
                <a:solidFill>
                  <a:schemeClr val="dk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14" name="Google Shape;314;p18"/>
          <p:cNvSpPr txBox="1"/>
          <p:nvPr>
            <p:ph idx="1" type="subTitle"/>
          </p:nvPr>
        </p:nvSpPr>
        <p:spPr>
          <a:xfrm>
            <a:off x="1664475" y="1323750"/>
            <a:ext cx="4810800" cy="398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400"/>
              <a:buNone/>
              <a:defRPr sz="1800">
                <a:solidFill>
                  <a:schemeClr val="accent3"/>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315" name="Google Shape;315;p18"/>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16" name="Google Shape;316;p18"/>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17" name="Google Shape;317;p18"/>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18" name="Google Shape;318;p18"/>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19" name="Google Shape;319;p18"/>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20" name="Google Shape;320;p18"/>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21" name="Google Shape;321;p18"/>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22" name="Google Shape;322;p18"/>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23" name="Google Shape;323;p18"/>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24" name="Google Shape;324;p18"/>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25" name="Google Shape;325;p18"/>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26" name="Google Shape;326;p18"/>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27" name="Google Shape;327;p18"/>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28" name="Google Shape;328;p18"/>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329" name="Google Shape;329;p18"/>
          <p:cNvSpPr txBox="1"/>
          <p:nvPr>
            <p:ph hasCustomPrompt="1" idx="2" type="title"/>
          </p:nvPr>
        </p:nvSpPr>
        <p:spPr>
          <a:xfrm>
            <a:off x="2100875" y="2016175"/>
            <a:ext cx="5106000" cy="490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accen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30" name="Google Shape;330;p18"/>
          <p:cNvSpPr txBox="1"/>
          <p:nvPr>
            <p:ph idx="3" type="subTitle"/>
          </p:nvPr>
        </p:nvSpPr>
        <p:spPr>
          <a:xfrm>
            <a:off x="2100875" y="2506366"/>
            <a:ext cx="5106000" cy="398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400"/>
              <a:buNone/>
              <a:defRPr sz="1600">
                <a:solidFill>
                  <a:schemeClr val="accent3"/>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331" name="Google Shape;331;p18"/>
          <p:cNvSpPr txBox="1"/>
          <p:nvPr>
            <p:ph hasCustomPrompt="1" idx="4" type="title"/>
          </p:nvPr>
        </p:nvSpPr>
        <p:spPr>
          <a:xfrm>
            <a:off x="2100875" y="3013959"/>
            <a:ext cx="5106000" cy="490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32" name="Google Shape;332;p18"/>
          <p:cNvSpPr txBox="1"/>
          <p:nvPr>
            <p:ph idx="5" type="subTitle"/>
          </p:nvPr>
        </p:nvSpPr>
        <p:spPr>
          <a:xfrm>
            <a:off x="2100875" y="3504150"/>
            <a:ext cx="5106000" cy="398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400"/>
              <a:buNone/>
              <a:defRPr sz="1600">
                <a:solidFill>
                  <a:schemeClr val="accent3"/>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8">
    <p:spTree>
      <p:nvGrpSpPr>
        <p:cNvPr id="333" name="Shape 333"/>
        <p:cNvGrpSpPr/>
        <p:nvPr/>
      </p:nvGrpSpPr>
      <p:grpSpPr>
        <a:xfrm>
          <a:off x="0" y="0"/>
          <a:ext cx="0" cy="0"/>
          <a:chOff x="0" y="0"/>
          <a:chExt cx="0" cy="0"/>
        </a:xfrm>
      </p:grpSpPr>
      <p:sp>
        <p:nvSpPr>
          <p:cNvPr id="334" name="Google Shape;334;p19"/>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9"/>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9"/>
          <p:cNvSpPr txBox="1"/>
          <p:nvPr>
            <p:ph idx="1" type="body"/>
          </p:nvPr>
        </p:nvSpPr>
        <p:spPr>
          <a:xfrm>
            <a:off x="3306200" y="2227588"/>
            <a:ext cx="4694400" cy="751800"/>
          </a:xfrm>
          <a:prstGeom prst="rect">
            <a:avLst/>
          </a:prstGeom>
        </p:spPr>
        <p:txBody>
          <a:bodyPr anchorCtr="0" anchor="ctr" bIns="91425" lIns="91425" spcFirstLastPara="1" rIns="91425" wrap="square" tIns="91425">
            <a:noAutofit/>
          </a:bodyPr>
          <a:lstStyle>
            <a:lvl1pPr indent="-304800" lvl="0" marL="457200" rtl="0">
              <a:lnSpc>
                <a:spcPct val="100000"/>
              </a:lnSpc>
              <a:spcBef>
                <a:spcPts val="0"/>
              </a:spcBef>
              <a:spcAft>
                <a:spcPts val="0"/>
              </a:spcAft>
              <a:buClr>
                <a:schemeClr val="accent1"/>
              </a:buClr>
              <a:buSzPts val="1200"/>
              <a:buChar char="∗"/>
              <a:defRPr/>
            </a:lvl1pPr>
            <a:lvl2pPr indent="-317500" lvl="1" marL="914400" rtl="0">
              <a:lnSpc>
                <a:spcPct val="100000"/>
              </a:lnSpc>
              <a:spcBef>
                <a:spcPts val="0"/>
              </a:spcBef>
              <a:spcAft>
                <a:spcPts val="0"/>
              </a:spcAft>
              <a:buClr>
                <a:schemeClr val="lt2"/>
              </a:buClr>
              <a:buSzPts val="1400"/>
              <a:buFont typeface="Montserrat"/>
              <a:buChar char="○"/>
              <a:defRPr/>
            </a:lvl2pPr>
            <a:lvl3pPr indent="-317500" lvl="2" marL="1371600" rtl="0">
              <a:spcBef>
                <a:spcPts val="0"/>
              </a:spcBef>
              <a:spcAft>
                <a:spcPts val="0"/>
              </a:spcAft>
              <a:buClr>
                <a:schemeClr val="lt2"/>
              </a:buClr>
              <a:buSzPts val="1400"/>
              <a:buFont typeface="Montserrat"/>
              <a:buChar char="■"/>
              <a:defRPr/>
            </a:lvl3pPr>
            <a:lvl4pPr indent="-317500" lvl="3" marL="1828800" rtl="0">
              <a:spcBef>
                <a:spcPts val="0"/>
              </a:spcBef>
              <a:spcAft>
                <a:spcPts val="0"/>
              </a:spcAft>
              <a:buClr>
                <a:schemeClr val="lt2"/>
              </a:buClr>
              <a:buSzPts val="1400"/>
              <a:buFont typeface="Montserrat"/>
              <a:buChar char="●"/>
              <a:defRPr/>
            </a:lvl4pPr>
            <a:lvl5pPr indent="-317500" lvl="4" marL="2286000" rtl="0">
              <a:spcBef>
                <a:spcPts val="0"/>
              </a:spcBef>
              <a:spcAft>
                <a:spcPts val="0"/>
              </a:spcAft>
              <a:buClr>
                <a:schemeClr val="lt2"/>
              </a:buClr>
              <a:buSzPts val="1400"/>
              <a:buFont typeface="Montserrat"/>
              <a:buChar char="○"/>
              <a:defRPr/>
            </a:lvl5pPr>
            <a:lvl6pPr indent="-317500" lvl="5" marL="2743200" rtl="0">
              <a:spcBef>
                <a:spcPts val="0"/>
              </a:spcBef>
              <a:spcAft>
                <a:spcPts val="0"/>
              </a:spcAft>
              <a:buClr>
                <a:schemeClr val="lt2"/>
              </a:buClr>
              <a:buSzPts val="1400"/>
              <a:buFont typeface="Montserrat"/>
              <a:buChar char="■"/>
              <a:defRPr/>
            </a:lvl6pPr>
            <a:lvl7pPr indent="-317500" lvl="6" marL="3200400" rtl="0">
              <a:spcBef>
                <a:spcPts val="0"/>
              </a:spcBef>
              <a:spcAft>
                <a:spcPts val="0"/>
              </a:spcAft>
              <a:buClr>
                <a:schemeClr val="lt2"/>
              </a:buClr>
              <a:buSzPts val="1400"/>
              <a:buFont typeface="Montserrat"/>
              <a:buChar char="●"/>
              <a:defRPr/>
            </a:lvl7pPr>
            <a:lvl8pPr indent="-317500" lvl="7" marL="3657600" rtl="0">
              <a:spcBef>
                <a:spcPts val="0"/>
              </a:spcBef>
              <a:spcAft>
                <a:spcPts val="0"/>
              </a:spcAft>
              <a:buClr>
                <a:schemeClr val="lt2"/>
              </a:buClr>
              <a:buSzPts val="1400"/>
              <a:buFont typeface="Montserrat"/>
              <a:buChar char="○"/>
              <a:defRPr/>
            </a:lvl8pPr>
            <a:lvl9pPr indent="-317500" lvl="8" marL="4114800" rtl="0">
              <a:spcBef>
                <a:spcPts val="0"/>
              </a:spcBef>
              <a:spcAft>
                <a:spcPts val="0"/>
              </a:spcAft>
              <a:buClr>
                <a:schemeClr val="lt2"/>
              </a:buClr>
              <a:buSzPts val="1400"/>
              <a:buFont typeface="Montserrat"/>
              <a:buChar char="■"/>
              <a:defRPr/>
            </a:lvl9pPr>
          </a:lstStyle>
          <a:p/>
        </p:txBody>
      </p:sp>
      <p:sp>
        <p:nvSpPr>
          <p:cNvPr id="337" name="Google Shape;337;p19"/>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38" name="Google Shape;338;p19"/>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39" name="Google Shape;339;p19"/>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40" name="Google Shape;340;p19"/>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41" name="Google Shape;341;p19"/>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42" name="Google Shape;342;p19"/>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43" name="Google Shape;343;p19"/>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44" name="Google Shape;344;p19"/>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45" name="Google Shape;345;p19"/>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46" name="Google Shape;346;p19"/>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47" name="Google Shape;347;p19"/>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48" name="Google Shape;348;p19"/>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49" name="Google Shape;349;p19"/>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50" name="Google Shape;350;p19"/>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351" name="Google Shape;351;p19"/>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52" name="Google Shape;352;p19"/>
          <p:cNvSpPr txBox="1"/>
          <p:nvPr>
            <p:ph hasCustomPrompt="1" idx="2" type="title"/>
          </p:nvPr>
        </p:nvSpPr>
        <p:spPr>
          <a:xfrm flipH="1">
            <a:off x="2091200" y="2372263"/>
            <a:ext cx="1215000" cy="4623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2"/>
                </a:solidFill>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353" name="Google Shape;353;p19"/>
          <p:cNvSpPr txBox="1"/>
          <p:nvPr>
            <p:ph idx="3" type="body"/>
          </p:nvPr>
        </p:nvSpPr>
        <p:spPr>
          <a:xfrm>
            <a:off x="3739600" y="3164425"/>
            <a:ext cx="4694400" cy="751800"/>
          </a:xfrm>
          <a:prstGeom prst="rect">
            <a:avLst/>
          </a:prstGeom>
        </p:spPr>
        <p:txBody>
          <a:bodyPr anchorCtr="0" anchor="ctr" bIns="91425" lIns="91425" spcFirstLastPara="1" rIns="91425" wrap="square" tIns="91425">
            <a:noAutofit/>
          </a:bodyPr>
          <a:lstStyle>
            <a:lvl1pPr indent="-304800" lvl="0" marL="457200" rtl="0">
              <a:lnSpc>
                <a:spcPct val="100000"/>
              </a:lnSpc>
              <a:spcBef>
                <a:spcPts val="0"/>
              </a:spcBef>
              <a:spcAft>
                <a:spcPts val="0"/>
              </a:spcAft>
              <a:buClr>
                <a:schemeClr val="accent1"/>
              </a:buClr>
              <a:buSzPts val="1200"/>
              <a:buChar char="∗"/>
              <a:defRPr/>
            </a:lvl1pPr>
            <a:lvl2pPr indent="-317500" lvl="1" marL="914400" rtl="0">
              <a:lnSpc>
                <a:spcPct val="100000"/>
              </a:lnSpc>
              <a:spcBef>
                <a:spcPts val="0"/>
              </a:spcBef>
              <a:spcAft>
                <a:spcPts val="0"/>
              </a:spcAft>
              <a:buClr>
                <a:schemeClr val="lt2"/>
              </a:buClr>
              <a:buSzPts val="1400"/>
              <a:buFont typeface="Montserrat"/>
              <a:buChar char="○"/>
              <a:defRPr/>
            </a:lvl2pPr>
            <a:lvl3pPr indent="-317500" lvl="2" marL="1371600" rtl="0">
              <a:spcBef>
                <a:spcPts val="0"/>
              </a:spcBef>
              <a:spcAft>
                <a:spcPts val="0"/>
              </a:spcAft>
              <a:buClr>
                <a:schemeClr val="lt2"/>
              </a:buClr>
              <a:buSzPts val="1400"/>
              <a:buFont typeface="Montserrat"/>
              <a:buChar char="■"/>
              <a:defRPr/>
            </a:lvl3pPr>
            <a:lvl4pPr indent="-317500" lvl="3" marL="1828800" rtl="0">
              <a:spcBef>
                <a:spcPts val="0"/>
              </a:spcBef>
              <a:spcAft>
                <a:spcPts val="0"/>
              </a:spcAft>
              <a:buClr>
                <a:schemeClr val="lt2"/>
              </a:buClr>
              <a:buSzPts val="1400"/>
              <a:buFont typeface="Montserrat"/>
              <a:buChar char="●"/>
              <a:defRPr/>
            </a:lvl4pPr>
            <a:lvl5pPr indent="-317500" lvl="4" marL="2286000" rtl="0">
              <a:spcBef>
                <a:spcPts val="0"/>
              </a:spcBef>
              <a:spcAft>
                <a:spcPts val="0"/>
              </a:spcAft>
              <a:buClr>
                <a:schemeClr val="lt2"/>
              </a:buClr>
              <a:buSzPts val="1400"/>
              <a:buFont typeface="Montserrat"/>
              <a:buChar char="○"/>
              <a:defRPr/>
            </a:lvl5pPr>
            <a:lvl6pPr indent="-317500" lvl="5" marL="2743200" rtl="0">
              <a:spcBef>
                <a:spcPts val="0"/>
              </a:spcBef>
              <a:spcAft>
                <a:spcPts val="0"/>
              </a:spcAft>
              <a:buClr>
                <a:schemeClr val="lt2"/>
              </a:buClr>
              <a:buSzPts val="1400"/>
              <a:buFont typeface="Montserrat"/>
              <a:buChar char="■"/>
              <a:defRPr/>
            </a:lvl6pPr>
            <a:lvl7pPr indent="-317500" lvl="6" marL="3200400" rtl="0">
              <a:spcBef>
                <a:spcPts val="0"/>
              </a:spcBef>
              <a:spcAft>
                <a:spcPts val="0"/>
              </a:spcAft>
              <a:buClr>
                <a:schemeClr val="lt2"/>
              </a:buClr>
              <a:buSzPts val="1400"/>
              <a:buFont typeface="Montserrat"/>
              <a:buChar char="●"/>
              <a:defRPr/>
            </a:lvl7pPr>
            <a:lvl8pPr indent="-317500" lvl="7" marL="3657600" rtl="0">
              <a:spcBef>
                <a:spcPts val="0"/>
              </a:spcBef>
              <a:spcAft>
                <a:spcPts val="0"/>
              </a:spcAft>
              <a:buClr>
                <a:schemeClr val="lt2"/>
              </a:buClr>
              <a:buSzPts val="1400"/>
              <a:buFont typeface="Montserrat"/>
              <a:buChar char="○"/>
              <a:defRPr/>
            </a:lvl8pPr>
            <a:lvl9pPr indent="-317500" lvl="8" marL="4114800" rtl="0">
              <a:spcBef>
                <a:spcPts val="0"/>
              </a:spcBef>
              <a:spcAft>
                <a:spcPts val="0"/>
              </a:spcAft>
              <a:buClr>
                <a:schemeClr val="lt2"/>
              </a:buClr>
              <a:buSzPts val="1400"/>
              <a:buFont typeface="Montserrat"/>
              <a:buChar char="■"/>
              <a:defRPr/>
            </a:lvl9pPr>
          </a:lstStyle>
          <a:p/>
        </p:txBody>
      </p:sp>
      <p:sp>
        <p:nvSpPr>
          <p:cNvPr id="354" name="Google Shape;354;p19"/>
          <p:cNvSpPr txBox="1"/>
          <p:nvPr>
            <p:ph hasCustomPrompt="1" idx="4" type="title"/>
          </p:nvPr>
        </p:nvSpPr>
        <p:spPr>
          <a:xfrm flipH="1">
            <a:off x="2524600" y="3309175"/>
            <a:ext cx="1215000" cy="4623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2"/>
                </a:solidFill>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355" name="Google Shape;355;p19"/>
          <p:cNvSpPr txBox="1"/>
          <p:nvPr>
            <p:ph idx="5" type="subTitle"/>
          </p:nvPr>
        </p:nvSpPr>
        <p:spPr>
          <a:xfrm>
            <a:off x="1672200" y="1245150"/>
            <a:ext cx="5922000" cy="541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9_1">
    <p:spTree>
      <p:nvGrpSpPr>
        <p:cNvPr id="356" name="Shape 356"/>
        <p:cNvGrpSpPr/>
        <p:nvPr/>
      </p:nvGrpSpPr>
      <p:grpSpPr>
        <a:xfrm>
          <a:off x="0" y="0"/>
          <a:ext cx="0" cy="0"/>
          <a:chOff x="0" y="0"/>
          <a:chExt cx="0" cy="0"/>
        </a:xfrm>
      </p:grpSpPr>
      <p:sp>
        <p:nvSpPr>
          <p:cNvPr id="357" name="Google Shape;357;p20"/>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0"/>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0"/>
          <p:cNvSpPr txBox="1"/>
          <p:nvPr>
            <p:ph idx="1" type="subTitle"/>
          </p:nvPr>
        </p:nvSpPr>
        <p:spPr>
          <a:xfrm>
            <a:off x="1667256" y="2355825"/>
            <a:ext cx="2891100" cy="1566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600"/>
              <a:buNone/>
              <a:defRPr sz="1600">
                <a:solidFill>
                  <a:schemeClr val="accent3"/>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p:txBody>
      </p:sp>
      <p:sp>
        <p:nvSpPr>
          <p:cNvPr id="360" name="Google Shape;360;p20"/>
          <p:cNvSpPr txBox="1"/>
          <p:nvPr>
            <p:ph type="title"/>
          </p:nvPr>
        </p:nvSpPr>
        <p:spPr>
          <a:xfrm>
            <a:off x="1121875" y="1183920"/>
            <a:ext cx="2891100" cy="1122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61" name="Google Shape;361;p20"/>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62" name="Google Shape;362;p20"/>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63" name="Google Shape;363;p20"/>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64" name="Google Shape;364;p20"/>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65" name="Google Shape;365;p20"/>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66" name="Google Shape;366;p20"/>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67" name="Google Shape;367;p20"/>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68" name="Google Shape;368;p20"/>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69" name="Google Shape;369;p20"/>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70" name="Google Shape;370;p20"/>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71" name="Google Shape;371;p20"/>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72" name="Google Shape;372;p20"/>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73" name="Google Shape;373;p20"/>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74" name="Google Shape;374;p20"/>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3"/>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a:off x="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txBox="1"/>
          <p:nvPr>
            <p:ph hasCustomPrompt="1" type="title"/>
          </p:nvPr>
        </p:nvSpPr>
        <p:spPr>
          <a:xfrm flipH="1">
            <a:off x="2054663" y="586975"/>
            <a:ext cx="1842300" cy="110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0000"/>
            </a:lvl1pPr>
            <a:lvl2pPr lvl="1" rtl="0" algn="r">
              <a:spcBef>
                <a:spcPts val="0"/>
              </a:spcBef>
              <a:spcAft>
                <a:spcPts val="0"/>
              </a:spcAft>
              <a:buClr>
                <a:schemeClr val="dk1"/>
              </a:buClr>
              <a:buSzPts val="2500"/>
              <a:buNone/>
              <a:defRPr sz="2500">
                <a:solidFill>
                  <a:schemeClr val="dk1"/>
                </a:solidFill>
              </a:defRPr>
            </a:lvl2pPr>
            <a:lvl3pPr lvl="2" rtl="0" algn="r">
              <a:spcBef>
                <a:spcPts val="0"/>
              </a:spcBef>
              <a:spcAft>
                <a:spcPts val="0"/>
              </a:spcAft>
              <a:buClr>
                <a:schemeClr val="dk1"/>
              </a:buClr>
              <a:buSzPts val="2500"/>
              <a:buNone/>
              <a:defRPr sz="2500">
                <a:solidFill>
                  <a:schemeClr val="dk1"/>
                </a:solidFill>
              </a:defRPr>
            </a:lvl3pPr>
            <a:lvl4pPr lvl="3" rtl="0" algn="r">
              <a:spcBef>
                <a:spcPts val="0"/>
              </a:spcBef>
              <a:spcAft>
                <a:spcPts val="0"/>
              </a:spcAft>
              <a:buClr>
                <a:schemeClr val="dk1"/>
              </a:buClr>
              <a:buSzPts val="2500"/>
              <a:buNone/>
              <a:defRPr sz="2500">
                <a:solidFill>
                  <a:schemeClr val="dk1"/>
                </a:solidFill>
              </a:defRPr>
            </a:lvl4pPr>
            <a:lvl5pPr lvl="4" rtl="0" algn="r">
              <a:spcBef>
                <a:spcPts val="0"/>
              </a:spcBef>
              <a:spcAft>
                <a:spcPts val="0"/>
              </a:spcAft>
              <a:buClr>
                <a:schemeClr val="dk1"/>
              </a:buClr>
              <a:buSzPts val="2500"/>
              <a:buNone/>
              <a:defRPr sz="2500">
                <a:solidFill>
                  <a:schemeClr val="dk1"/>
                </a:solidFill>
              </a:defRPr>
            </a:lvl5pPr>
            <a:lvl6pPr lvl="5" rtl="0" algn="r">
              <a:spcBef>
                <a:spcPts val="0"/>
              </a:spcBef>
              <a:spcAft>
                <a:spcPts val="0"/>
              </a:spcAft>
              <a:buClr>
                <a:schemeClr val="dk1"/>
              </a:buClr>
              <a:buSzPts val="2500"/>
              <a:buNone/>
              <a:defRPr sz="2500">
                <a:solidFill>
                  <a:schemeClr val="dk1"/>
                </a:solidFill>
              </a:defRPr>
            </a:lvl6pPr>
            <a:lvl7pPr lvl="6" rtl="0" algn="r">
              <a:spcBef>
                <a:spcPts val="0"/>
              </a:spcBef>
              <a:spcAft>
                <a:spcPts val="0"/>
              </a:spcAft>
              <a:buClr>
                <a:schemeClr val="dk1"/>
              </a:buClr>
              <a:buSzPts val="2500"/>
              <a:buNone/>
              <a:defRPr sz="2500">
                <a:solidFill>
                  <a:schemeClr val="dk1"/>
                </a:solidFill>
              </a:defRPr>
            </a:lvl7pPr>
            <a:lvl8pPr lvl="7" rtl="0" algn="r">
              <a:spcBef>
                <a:spcPts val="0"/>
              </a:spcBef>
              <a:spcAft>
                <a:spcPts val="0"/>
              </a:spcAft>
              <a:buClr>
                <a:schemeClr val="dk1"/>
              </a:buClr>
              <a:buSzPts val="2500"/>
              <a:buNone/>
              <a:defRPr sz="2500">
                <a:solidFill>
                  <a:schemeClr val="dk1"/>
                </a:solidFill>
              </a:defRPr>
            </a:lvl8pPr>
            <a:lvl9pPr lvl="8" rtl="0" algn="r">
              <a:spcBef>
                <a:spcPts val="0"/>
              </a:spcBef>
              <a:spcAft>
                <a:spcPts val="0"/>
              </a:spcAft>
              <a:buClr>
                <a:schemeClr val="dk1"/>
              </a:buClr>
              <a:buSzPts val="2500"/>
              <a:buNone/>
              <a:defRPr sz="2500">
                <a:solidFill>
                  <a:schemeClr val="dk1"/>
                </a:solidFill>
              </a:defRPr>
            </a:lvl9pPr>
          </a:lstStyle>
          <a:p>
            <a:r>
              <a:t>xx%</a:t>
            </a:r>
          </a:p>
        </p:txBody>
      </p:sp>
      <p:sp>
        <p:nvSpPr>
          <p:cNvPr id="32" name="Google Shape;32;p3"/>
          <p:cNvSpPr txBox="1"/>
          <p:nvPr>
            <p:ph idx="2" type="title"/>
          </p:nvPr>
        </p:nvSpPr>
        <p:spPr>
          <a:xfrm>
            <a:off x="2605788" y="1846623"/>
            <a:ext cx="5377200" cy="5355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000">
                <a:solidFill>
                  <a:schemeClr val="dk2"/>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3" name="Google Shape;33;p3"/>
          <p:cNvSpPr txBox="1"/>
          <p:nvPr>
            <p:ph idx="1" type="subTitle"/>
          </p:nvPr>
        </p:nvSpPr>
        <p:spPr>
          <a:xfrm>
            <a:off x="3038363" y="2448125"/>
            <a:ext cx="3960900" cy="783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800">
                <a:solidFill>
                  <a:schemeClr val="accent3"/>
                </a:solidFill>
              </a:defRPr>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34" name="Google Shape;34;p3"/>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5" name="Google Shape;35;p3"/>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6" name="Google Shape;36;p3"/>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7" name="Google Shape;37;p3"/>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8" name="Google Shape;38;p3"/>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9" name="Google Shape;39;p3"/>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0" name="Google Shape;40;p3"/>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1" name="Google Shape;41;p3"/>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2" name="Google Shape;42;p3"/>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3" name="Google Shape;43;p3"/>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4" name="Google Shape;44;p3"/>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5" name="Google Shape;45;p3"/>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6" name="Google Shape;46;p3"/>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7" name="Google Shape;47;p3"/>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9_1_1">
    <p:spTree>
      <p:nvGrpSpPr>
        <p:cNvPr id="375" name="Shape 375"/>
        <p:cNvGrpSpPr/>
        <p:nvPr/>
      </p:nvGrpSpPr>
      <p:grpSpPr>
        <a:xfrm>
          <a:off x="0" y="0"/>
          <a:ext cx="0" cy="0"/>
          <a:chOff x="0" y="0"/>
          <a:chExt cx="0" cy="0"/>
        </a:xfrm>
      </p:grpSpPr>
      <p:sp>
        <p:nvSpPr>
          <p:cNvPr id="376" name="Google Shape;376;p21"/>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1"/>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1"/>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79" name="Google Shape;379;p21"/>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80" name="Google Shape;380;p21"/>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81" name="Google Shape;381;p21"/>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82" name="Google Shape;382;p21"/>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83" name="Google Shape;383;p21"/>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84" name="Google Shape;384;p21"/>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85" name="Google Shape;385;p21"/>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86" name="Google Shape;386;p21"/>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87" name="Google Shape;387;p21"/>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88" name="Google Shape;388;p21"/>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89" name="Google Shape;389;p21"/>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90" name="Google Shape;390;p21"/>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91" name="Google Shape;391;p21"/>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392" name="Google Shape;392;p21"/>
          <p:cNvSpPr txBox="1"/>
          <p:nvPr>
            <p:ph idx="1" type="body"/>
          </p:nvPr>
        </p:nvSpPr>
        <p:spPr>
          <a:xfrm>
            <a:off x="2090500" y="1956600"/>
            <a:ext cx="5111400" cy="21096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3"/>
              </a:buClr>
              <a:buSzPts val="1400"/>
              <a:buChar char="∗"/>
              <a:defRPr sz="2000">
                <a:solidFill>
                  <a:schemeClr val="accent3"/>
                </a:solidFill>
              </a:defRPr>
            </a:lvl1pPr>
            <a:lvl2pPr indent="-330200" lvl="1" marL="914400" rtl="0">
              <a:lnSpc>
                <a:spcPct val="100000"/>
              </a:lnSpc>
              <a:spcBef>
                <a:spcPts val="0"/>
              </a:spcBef>
              <a:spcAft>
                <a:spcPts val="0"/>
              </a:spcAft>
              <a:buClr>
                <a:schemeClr val="accent3"/>
              </a:buClr>
              <a:buSzPts val="1600"/>
              <a:buFont typeface="Montserrat"/>
              <a:buChar char="○"/>
              <a:defRPr sz="1200">
                <a:solidFill>
                  <a:schemeClr val="accent3"/>
                </a:solidFill>
              </a:defRPr>
            </a:lvl2pPr>
            <a:lvl3pPr indent="-330200" lvl="2" marL="1371600" rtl="0">
              <a:spcBef>
                <a:spcPts val="0"/>
              </a:spcBef>
              <a:spcAft>
                <a:spcPts val="0"/>
              </a:spcAft>
              <a:buClr>
                <a:schemeClr val="accent3"/>
              </a:buClr>
              <a:buSzPts val="1600"/>
              <a:buFont typeface="Montserrat"/>
              <a:buChar char="■"/>
              <a:defRPr>
                <a:solidFill>
                  <a:schemeClr val="accent3"/>
                </a:solidFill>
              </a:defRPr>
            </a:lvl3pPr>
            <a:lvl4pPr indent="-330200" lvl="3" marL="1828800" rtl="0">
              <a:spcBef>
                <a:spcPts val="0"/>
              </a:spcBef>
              <a:spcAft>
                <a:spcPts val="0"/>
              </a:spcAft>
              <a:buClr>
                <a:schemeClr val="accent3"/>
              </a:buClr>
              <a:buSzPts val="1600"/>
              <a:buFont typeface="Montserrat"/>
              <a:buChar char="●"/>
              <a:defRPr>
                <a:solidFill>
                  <a:schemeClr val="accent3"/>
                </a:solidFill>
              </a:defRPr>
            </a:lvl4pPr>
            <a:lvl5pPr indent="-330200" lvl="4" marL="2286000" rtl="0">
              <a:spcBef>
                <a:spcPts val="0"/>
              </a:spcBef>
              <a:spcAft>
                <a:spcPts val="0"/>
              </a:spcAft>
              <a:buClr>
                <a:schemeClr val="accent3"/>
              </a:buClr>
              <a:buSzPts val="1600"/>
              <a:buFont typeface="Montserrat"/>
              <a:buChar char="○"/>
              <a:defRPr>
                <a:solidFill>
                  <a:schemeClr val="accent3"/>
                </a:solidFill>
              </a:defRPr>
            </a:lvl5pPr>
            <a:lvl6pPr indent="-330200" lvl="5" marL="2743200" rtl="0">
              <a:spcBef>
                <a:spcPts val="0"/>
              </a:spcBef>
              <a:spcAft>
                <a:spcPts val="0"/>
              </a:spcAft>
              <a:buClr>
                <a:schemeClr val="accent3"/>
              </a:buClr>
              <a:buSzPts val="1600"/>
              <a:buFont typeface="Montserrat"/>
              <a:buChar char="■"/>
              <a:defRPr>
                <a:solidFill>
                  <a:schemeClr val="accent3"/>
                </a:solidFill>
              </a:defRPr>
            </a:lvl6pPr>
            <a:lvl7pPr indent="-330200" lvl="6" marL="3200400" rtl="0">
              <a:spcBef>
                <a:spcPts val="0"/>
              </a:spcBef>
              <a:spcAft>
                <a:spcPts val="0"/>
              </a:spcAft>
              <a:buClr>
                <a:schemeClr val="accent3"/>
              </a:buClr>
              <a:buSzPts val="1600"/>
              <a:buFont typeface="Montserrat"/>
              <a:buChar char="●"/>
              <a:defRPr>
                <a:solidFill>
                  <a:schemeClr val="accent3"/>
                </a:solidFill>
              </a:defRPr>
            </a:lvl7pPr>
            <a:lvl8pPr indent="-330200" lvl="7" marL="3657600" rtl="0">
              <a:spcBef>
                <a:spcPts val="0"/>
              </a:spcBef>
              <a:spcAft>
                <a:spcPts val="0"/>
              </a:spcAft>
              <a:buClr>
                <a:schemeClr val="accent3"/>
              </a:buClr>
              <a:buSzPts val="1600"/>
              <a:buFont typeface="Montserrat"/>
              <a:buChar char="○"/>
              <a:defRPr>
                <a:solidFill>
                  <a:schemeClr val="accent3"/>
                </a:solidFill>
              </a:defRPr>
            </a:lvl8pPr>
            <a:lvl9pPr indent="-330200" lvl="8" marL="4114800" rtl="0">
              <a:spcBef>
                <a:spcPts val="0"/>
              </a:spcBef>
              <a:spcAft>
                <a:spcPts val="0"/>
              </a:spcAft>
              <a:buClr>
                <a:schemeClr val="accent3"/>
              </a:buClr>
              <a:buSzPts val="1600"/>
              <a:buFont typeface="Montserrat"/>
              <a:buChar char="■"/>
              <a:defRPr>
                <a:solidFill>
                  <a:schemeClr val="accent3"/>
                </a:solidFill>
              </a:defRPr>
            </a:lvl9pPr>
          </a:lstStyle>
          <a:p/>
        </p:txBody>
      </p:sp>
      <p:sp>
        <p:nvSpPr>
          <p:cNvPr id="393" name="Google Shape;393;p21"/>
          <p:cNvSpPr txBox="1"/>
          <p:nvPr>
            <p:ph idx="2" type="subTitle"/>
          </p:nvPr>
        </p:nvSpPr>
        <p:spPr>
          <a:xfrm>
            <a:off x="1676975" y="1309850"/>
            <a:ext cx="5450700" cy="460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2000"/>
              <a:buNone/>
              <a:defRPr>
                <a:solidFill>
                  <a:schemeClr val="accent3"/>
                </a:solidFill>
              </a:defRPr>
            </a:lvl1pPr>
            <a:lvl2pPr lvl="1" rtl="0" algn="ctr">
              <a:lnSpc>
                <a:spcPct val="100000"/>
              </a:lnSpc>
              <a:spcBef>
                <a:spcPts val="0"/>
              </a:spcBef>
              <a:spcAft>
                <a:spcPts val="0"/>
              </a:spcAft>
              <a:buClr>
                <a:schemeClr val="accent3"/>
              </a:buClr>
              <a:buSzPts val="2000"/>
              <a:buNone/>
              <a:defRPr b="1" sz="2000">
                <a:solidFill>
                  <a:schemeClr val="accent3"/>
                </a:solidFill>
              </a:defRPr>
            </a:lvl2pPr>
            <a:lvl3pPr lvl="2" rtl="0" algn="ctr">
              <a:lnSpc>
                <a:spcPct val="100000"/>
              </a:lnSpc>
              <a:spcBef>
                <a:spcPts val="0"/>
              </a:spcBef>
              <a:spcAft>
                <a:spcPts val="0"/>
              </a:spcAft>
              <a:buClr>
                <a:schemeClr val="accent3"/>
              </a:buClr>
              <a:buSzPts val="2000"/>
              <a:buNone/>
              <a:defRPr b="1" sz="2000">
                <a:solidFill>
                  <a:schemeClr val="accent3"/>
                </a:solidFill>
              </a:defRPr>
            </a:lvl3pPr>
            <a:lvl4pPr lvl="3" rtl="0" algn="ctr">
              <a:lnSpc>
                <a:spcPct val="100000"/>
              </a:lnSpc>
              <a:spcBef>
                <a:spcPts val="0"/>
              </a:spcBef>
              <a:spcAft>
                <a:spcPts val="0"/>
              </a:spcAft>
              <a:buClr>
                <a:schemeClr val="accent3"/>
              </a:buClr>
              <a:buSzPts val="2000"/>
              <a:buNone/>
              <a:defRPr b="1" sz="2000">
                <a:solidFill>
                  <a:schemeClr val="accent3"/>
                </a:solidFill>
              </a:defRPr>
            </a:lvl4pPr>
            <a:lvl5pPr lvl="4" rtl="0" algn="ctr">
              <a:lnSpc>
                <a:spcPct val="100000"/>
              </a:lnSpc>
              <a:spcBef>
                <a:spcPts val="0"/>
              </a:spcBef>
              <a:spcAft>
                <a:spcPts val="0"/>
              </a:spcAft>
              <a:buClr>
                <a:schemeClr val="accent3"/>
              </a:buClr>
              <a:buSzPts val="2000"/>
              <a:buNone/>
              <a:defRPr b="1" sz="2000">
                <a:solidFill>
                  <a:schemeClr val="accent3"/>
                </a:solidFill>
              </a:defRPr>
            </a:lvl5pPr>
            <a:lvl6pPr lvl="5" rtl="0" algn="ctr">
              <a:lnSpc>
                <a:spcPct val="100000"/>
              </a:lnSpc>
              <a:spcBef>
                <a:spcPts val="0"/>
              </a:spcBef>
              <a:spcAft>
                <a:spcPts val="0"/>
              </a:spcAft>
              <a:buClr>
                <a:schemeClr val="accent3"/>
              </a:buClr>
              <a:buSzPts val="2000"/>
              <a:buNone/>
              <a:defRPr b="1" sz="2000">
                <a:solidFill>
                  <a:schemeClr val="accent3"/>
                </a:solidFill>
              </a:defRPr>
            </a:lvl6pPr>
            <a:lvl7pPr lvl="6" rtl="0" algn="ctr">
              <a:lnSpc>
                <a:spcPct val="100000"/>
              </a:lnSpc>
              <a:spcBef>
                <a:spcPts val="0"/>
              </a:spcBef>
              <a:spcAft>
                <a:spcPts val="0"/>
              </a:spcAft>
              <a:buClr>
                <a:schemeClr val="accent3"/>
              </a:buClr>
              <a:buSzPts val="2000"/>
              <a:buNone/>
              <a:defRPr b="1" sz="2000">
                <a:solidFill>
                  <a:schemeClr val="accent3"/>
                </a:solidFill>
              </a:defRPr>
            </a:lvl7pPr>
            <a:lvl8pPr lvl="7" rtl="0" algn="ctr">
              <a:lnSpc>
                <a:spcPct val="100000"/>
              </a:lnSpc>
              <a:spcBef>
                <a:spcPts val="0"/>
              </a:spcBef>
              <a:spcAft>
                <a:spcPts val="0"/>
              </a:spcAft>
              <a:buClr>
                <a:schemeClr val="accent3"/>
              </a:buClr>
              <a:buSzPts val="2000"/>
              <a:buNone/>
              <a:defRPr b="1" sz="2000">
                <a:solidFill>
                  <a:schemeClr val="accent3"/>
                </a:solidFill>
              </a:defRPr>
            </a:lvl8pPr>
            <a:lvl9pPr lvl="8" rtl="0" algn="ctr">
              <a:lnSpc>
                <a:spcPct val="100000"/>
              </a:lnSpc>
              <a:spcBef>
                <a:spcPts val="0"/>
              </a:spcBef>
              <a:spcAft>
                <a:spcPts val="0"/>
              </a:spcAft>
              <a:buClr>
                <a:schemeClr val="accent3"/>
              </a:buClr>
              <a:buSzPts val="2000"/>
              <a:buNone/>
              <a:defRPr b="1" sz="2000">
                <a:solidFill>
                  <a:schemeClr val="accent3"/>
                </a:solidFill>
              </a:defRPr>
            </a:lvl9pPr>
          </a:lstStyle>
          <a:p/>
        </p:txBody>
      </p:sp>
      <p:sp>
        <p:nvSpPr>
          <p:cNvPr id="394" name="Google Shape;394;p21"/>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395" name="Shape 395"/>
        <p:cNvGrpSpPr/>
        <p:nvPr/>
      </p:nvGrpSpPr>
      <p:grpSpPr>
        <a:xfrm>
          <a:off x="0" y="0"/>
          <a:ext cx="0" cy="0"/>
          <a:chOff x="0" y="0"/>
          <a:chExt cx="0" cy="0"/>
        </a:xfrm>
      </p:grpSpPr>
      <p:sp>
        <p:nvSpPr>
          <p:cNvPr id="396" name="Google Shape;396;p22"/>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2"/>
          <p:cNvSpPr/>
          <p:nvPr/>
        </p:nvSpPr>
        <p:spPr>
          <a:xfrm>
            <a:off x="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2"/>
          <p:cNvSpPr txBox="1"/>
          <p:nvPr>
            <p:ph type="ctrTitle"/>
          </p:nvPr>
        </p:nvSpPr>
        <p:spPr>
          <a:xfrm>
            <a:off x="1139125" y="582056"/>
            <a:ext cx="3064500" cy="539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5200"/>
              <a:buNone/>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99" name="Google Shape;399;p22"/>
          <p:cNvSpPr txBox="1"/>
          <p:nvPr>
            <p:ph idx="1" type="subTitle"/>
          </p:nvPr>
        </p:nvSpPr>
        <p:spPr>
          <a:xfrm>
            <a:off x="2064825" y="1695725"/>
            <a:ext cx="3720600" cy="702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00" name="Google Shape;400;p22"/>
          <p:cNvSpPr txBox="1"/>
          <p:nvPr>
            <p:ph idx="2" type="subTitle"/>
          </p:nvPr>
        </p:nvSpPr>
        <p:spPr>
          <a:xfrm>
            <a:off x="1570575" y="1261025"/>
            <a:ext cx="4572000" cy="434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800"/>
              <a:buNone/>
              <a:defRPr sz="2000">
                <a:solidFill>
                  <a:schemeClr val="accent2"/>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01" name="Google Shape;401;p22"/>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02" name="Google Shape;402;p22"/>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03" name="Google Shape;403;p22"/>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04" name="Google Shape;404;p22"/>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05" name="Google Shape;405;p22"/>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06" name="Google Shape;406;p22"/>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07" name="Google Shape;407;p22"/>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08" name="Google Shape;408;p22"/>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09" name="Google Shape;409;p22"/>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10" name="Google Shape;410;p22"/>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11" name="Google Shape;411;p22"/>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12" name="Google Shape;412;p22"/>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13" name="Google Shape;413;p22"/>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14" name="Google Shape;414;p22"/>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415" name="Google Shape;415;p22"/>
          <p:cNvSpPr txBox="1"/>
          <p:nvPr/>
        </p:nvSpPr>
        <p:spPr>
          <a:xfrm>
            <a:off x="2912425" y="3087263"/>
            <a:ext cx="4418100" cy="63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1200">
                <a:solidFill>
                  <a:schemeClr val="accent3"/>
                </a:solidFill>
                <a:latin typeface="Fira Code"/>
                <a:ea typeface="Fira Code"/>
                <a:cs typeface="Fira Code"/>
                <a:sym typeface="Fira Code"/>
              </a:rPr>
              <a:t>CREDITS: This presentation template was created by </a:t>
            </a:r>
            <a:r>
              <a:rPr b="1" lang="en" sz="1200">
                <a:solidFill>
                  <a:schemeClr val="accent3"/>
                </a:solidFill>
                <a:uFill>
                  <a:noFill/>
                </a:uFill>
                <a:latin typeface="Fira Code"/>
                <a:ea typeface="Fira Code"/>
                <a:cs typeface="Fira Code"/>
                <a:sym typeface="Fira Code"/>
                <a:hlinkClick r:id="rId2">
                  <a:extLst>
                    <a:ext uri="{A12FA001-AC4F-418D-AE19-62706E023703}">
                      <ahyp:hlinkClr val="tx"/>
                    </a:ext>
                  </a:extLst>
                </a:hlinkClick>
              </a:rPr>
              <a:t>Slidesgo</a:t>
            </a:r>
            <a:r>
              <a:rPr lang="en" sz="1200">
                <a:solidFill>
                  <a:schemeClr val="accent3"/>
                </a:solidFill>
                <a:latin typeface="Fira Code"/>
                <a:ea typeface="Fira Code"/>
                <a:cs typeface="Fira Code"/>
                <a:sym typeface="Fira Code"/>
              </a:rPr>
              <a:t>, including icons by </a:t>
            </a:r>
            <a:r>
              <a:rPr b="1" lang="en" sz="1200">
                <a:solidFill>
                  <a:schemeClr val="accent3"/>
                </a:solidFill>
                <a:uFill>
                  <a:noFill/>
                </a:uFill>
                <a:latin typeface="Fira Code"/>
                <a:ea typeface="Fira Code"/>
                <a:cs typeface="Fira Code"/>
                <a:sym typeface="Fira Code"/>
                <a:hlinkClick r:id="rId3">
                  <a:extLst>
                    <a:ext uri="{A12FA001-AC4F-418D-AE19-62706E023703}">
                      <ahyp:hlinkClr val="tx"/>
                    </a:ext>
                  </a:extLst>
                </a:hlinkClick>
              </a:rPr>
              <a:t>Flaticon</a:t>
            </a:r>
            <a:r>
              <a:rPr lang="en" sz="1200">
                <a:solidFill>
                  <a:schemeClr val="accent3"/>
                </a:solidFill>
                <a:latin typeface="Fira Code"/>
                <a:ea typeface="Fira Code"/>
                <a:cs typeface="Fira Code"/>
                <a:sym typeface="Fira Code"/>
              </a:rPr>
              <a:t>, and infographics &amp; images by </a:t>
            </a:r>
            <a:r>
              <a:rPr b="1" lang="en" sz="1200">
                <a:solidFill>
                  <a:schemeClr val="accent3"/>
                </a:solidFill>
                <a:uFill>
                  <a:noFill/>
                </a:uFill>
                <a:latin typeface="Fira Code"/>
                <a:ea typeface="Fira Code"/>
                <a:cs typeface="Fira Code"/>
                <a:sym typeface="Fira Code"/>
                <a:hlinkClick r:id="rId4">
                  <a:extLst>
                    <a:ext uri="{A12FA001-AC4F-418D-AE19-62706E023703}">
                      <ahyp:hlinkClr val="tx"/>
                    </a:ext>
                  </a:extLst>
                </a:hlinkClick>
              </a:rPr>
              <a:t>Freepik</a:t>
            </a:r>
            <a:endParaRPr b="1" sz="1200" u="sng">
              <a:solidFill>
                <a:schemeClr val="accent3"/>
              </a:solidFill>
              <a:latin typeface="Fira Code"/>
              <a:ea typeface="Fira Code"/>
              <a:cs typeface="Fira Code"/>
              <a:sym typeface="Fira Code"/>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
  <p:cSld name="CUSTOM_9">
    <p:spTree>
      <p:nvGrpSpPr>
        <p:cNvPr id="416" name="Shape 416"/>
        <p:cNvGrpSpPr/>
        <p:nvPr/>
      </p:nvGrpSpPr>
      <p:grpSpPr>
        <a:xfrm>
          <a:off x="0" y="0"/>
          <a:ext cx="0" cy="0"/>
          <a:chOff x="0" y="0"/>
          <a:chExt cx="0" cy="0"/>
        </a:xfrm>
      </p:grpSpPr>
      <p:sp>
        <p:nvSpPr>
          <p:cNvPr id="417" name="Google Shape;417;p23"/>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3"/>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3"/>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20" name="Google Shape;420;p23"/>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21" name="Google Shape;421;p23"/>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22" name="Google Shape;422;p23"/>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23" name="Google Shape;423;p23"/>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24" name="Google Shape;424;p23"/>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25" name="Google Shape;425;p23"/>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26" name="Google Shape;426;p23"/>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27" name="Google Shape;427;p23"/>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28" name="Google Shape;428;p23"/>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29" name="Google Shape;429;p23"/>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30" name="Google Shape;430;p23"/>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31" name="Google Shape;431;p23"/>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32" name="Google Shape;432;p23"/>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2">
    <p:spTree>
      <p:nvGrpSpPr>
        <p:cNvPr id="433" name="Shape 433"/>
        <p:cNvGrpSpPr/>
        <p:nvPr/>
      </p:nvGrpSpPr>
      <p:grpSpPr>
        <a:xfrm>
          <a:off x="0" y="0"/>
          <a:ext cx="0" cy="0"/>
          <a:chOff x="0" y="0"/>
          <a:chExt cx="0" cy="0"/>
        </a:xfrm>
      </p:grpSpPr>
      <p:sp>
        <p:nvSpPr>
          <p:cNvPr id="434" name="Google Shape;434;p24"/>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4"/>
          <p:cNvSpPr/>
          <p:nvPr/>
        </p:nvSpPr>
        <p:spPr>
          <a:xfrm>
            <a:off x="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4"/>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37" name="Google Shape;437;p24"/>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38" name="Google Shape;438;p24"/>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39" name="Google Shape;439;p24"/>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40" name="Google Shape;440;p24"/>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41" name="Google Shape;441;p24"/>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42" name="Google Shape;442;p24"/>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43" name="Google Shape;443;p24"/>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44" name="Google Shape;444;p24"/>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45" name="Google Shape;445;p24"/>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46" name="Google Shape;446;p24"/>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47" name="Google Shape;447;p24"/>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48" name="Google Shape;448;p24"/>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49" name="Google Shape;449;p24"/>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10">
    <p:spTree>
      <p:nvGrpSpPr>
        <p:cNvPr id="450" name="Shape 450"/>
        <p:cNvGrpSpPr/>
        <p:nvPr/>
      </p:nvGrpSpPr>
      <p:grpSpPr>
        <a:xfrm>
          <a:off x="0" y="0"/>
          <a:ext cx="0" cy="0"/>
          <a:chOff x="0" y="0"/>
          <a:chExt cx="0" cy="0"/>
        </a:xfrm>
      </p:grpSpPr>
      <p:sp>
        <p:nvSpPr>
          <p:cNvPr id="451" name="Google Shape;451;p25"/>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25"/>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25"/>
          <p:cNvSpPr txBox="1"/>
          <p:nvPr>
            <p:ph type="title"/>
          </p:nvPr>
        </p:nvSpPr>
        <p:spPr>
          <a:xfrm flipH="1">
            <a:off x="1460450" y="1436713"/>
            <a:ext cx="872100" cy="3384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500"/>
              <a:buNone/>
              <a:defRPr/>
            </a:lvl1pPr>
            <a:lvl2pPr lvl="1" rtl="0" algn="r">
              <a:lnSpc>
                <a:spcPct val="100000"/>
              </a:lnSpc>
              <a:spcBef>
                <a:spcPts val="0"/>
              </a:spcBef>
              <a:spcAft>
                <a:spcPts val="0"/>
              </a:spcAft>
              <a:buSzPts val="2500"/>
              <a:buNone/>
              <a:defRPr sz="2500"/>
            </a:lvl2pPr>
            <a:lvl3pPr lvl="2" rtl="0" algn="r">
              <a:lnSpc>
                <a:spcPct val="100000"/>
              </a:lnSpc>
              <a:spcBef>
                <a:spcPts val="0"/>
              </a:spcBef>
              <a:spcAft>
                <a:spcPts val="0"/>
              </a:spcAft>
              <a:buSzPts val="2500"/>
              <a:buNone/>
              <a:defRPr sz="2500"/>
            </a:lvl3pPr>
            <a:lvl4pPr lvl="3" rtl="0" algn="r">
              <a:lnSpc>
                <a:spcPct val="100000"/>
              </a:lnSpc>
              <a:spcBef>
                <a:spcPts val="0"/>
              </a:spcBef>
              <a:spcAft>
                <a:spcPts val="0"/>
              </a:spcAft>
              <a:buSzPts val="2500"/>
              <a:buNone/>
              <a:defRPr sz="2500"/>
            </a:lvl4pPr>
            <a:lvl5pPr lvl="4" rtl="0" algn="r">
              <a:lnSpc>
                <a:spcPct val="100000"/>
              </a:lnSpc>
              <a:spcBef>
                <a:spcPts val="0"/>
              </a:spcBef>
              <a:spcAft>
                <a:spcPts val="0"/>
              </a:spcAft>
              <a:buSzPts val="2500"/>
              <a:buNone/>
              <a:defRPr sz="2500"/>
            </a:lvl5pPr>
            <a:lvl6pPr lvl="5" rtl="0" algn="r">
              <a:lnSpc>
                <a:spcPct val="100000"/>
              </a:lnSpc>
              <a:spcBef>
                <a:spcPts val="0"/>
              </a:spcBef>
              <a:spcAft>
                <a:spcPts val="0"/>
              </a:spcAft>
              <a:buSzPts val="2500"/>
              <a:buNone/>
              <a:defRPr sz="2500"/>
            </a:lvl6pPr>
            <a:lvl7pPr lvl="6" rtl="0" algn="r">
              <a:lnSpc>
                <a:spcPct val="100000"/>
              </a:lnSpc>
              <a:spcBef>
                <a:spcPts val="0"/>
              </a:spcBef>
              <a:spcAft>
                <a:spcPts val="0"/>
              </a:spcAft>
              <a:buSzPts val="2500"/>
              <a:buNone/>
              <a:defRPr sz="2500"/>
            </a:lvl7pPr>
            <a:lvl8pPr lvl="7" rtl="0" algn="r">
              <a:lnSpc>
                <a:spcPct val="100000"/>
              </a:lnSpc>
              <a:spcBef>
                <a:spcPts val="0"/>
              </a:spcBef>
              <a:spcAft>
                <a:spcPts val="0"/>
              </a:spcAft>
              <a:buSzPts val="2500"/>
              <a:buNone/>
              <a:defRPr sz="2500"/>
            </a:lvl8pPr>
            <a:lvl9pPr lvl="8" rtl="0" algn="r">
              <a:lnSpc>
                <a:spcPct val="100000"/>
              </a:lnSpc>
              <a:spcBef>
                <a:spcPts val="0"/>
              </a:spcBef>
              <a:spcAft>
                <a:spcPts val="0"/>
              </a:spcAft>
              <a:buSzPts val="2500"/>
              <a:buNone/>
              <a:defRPr sz="2500"/>
            </a:lvl9pPr>
          </a:lstStyle>
          <a:p/>
        </p:txBody>
      </p:sp>
      <p:sp>
        <p:nvSpPr>
          <p:cNvPr id="454" name="Google Shape;454;p25"/>
          <p:cNvSpPr txBox="1"/>
          <p:nvPr>
            <p:ph idx="1" type="subTitle"/>
          </p:nvPr>
        </p:nvSpPr>
        <p:spPr>
          <a:xfrm>
            <a:off x="2332550" y="1775113"/>
            <a:ext cx="3129000" cy="4881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chemeClr val="dk1"/>
              </a:buClr>
              <a:buSzPts val="1400"/>
              <a:buNone/>
              <a:defRPr>
                <a:solidFill>
                  <a:schemeClr val="accent3"/>
                </a:solidFill>
              </a:defRPr>
            </a:lvl1pPr>
            <a:lvl2pPr lvl="1" rtl="0" algn="r">
              <a:lnSpc>
                <a:spcPct val="100000"/>
              </a:lnSpc>
              <a:spcBef>
                <a:spcPts val="0"/>
              </a:spcBef>
              <a:spcAft>
                <a:spcPts val="0"/>
              </a:spcAft>
              <a:buClr>
                <a:schemeClr val="dk1"/>
              </a:buClr>
              <a:buSzPts val="1400"/>
              <a:buNone/>
              <a:defRPr>
                <a:solidFill>
                  <a:schemeClr val="dk1"/>
                </a:solidFill>
              </a:defRPr>
            </a:lvl2pPr>
            <a:lvl3pPr lvl="2" rtl="0" algn="r">
              <a:lnSpc>
                <a:spcPct val="100000"/>
              </a:lnSpc>
              <a:spcBef>
                <a:spcPts val="0"/>
              </a:spcBef>
              <a:spcAft>
                <a:spcPts val="0"/>
              </a:spcAft>
              <a:buClr>
                <a:schemeClr val="dk1"/>
              </a:buClr>
              <a:buSzPts val="1400"/>
              <a:buNone/>
              <a:defRPr>
                <a:solidFill>
                  <a:schemeClr val="dk1"/>
                </a:solidFill>
              </a:defRPr>
            </a:lvl3pPr>
            <a:lvl4pPr lvl="3" rtl="0" algn="r">
              <a:lnSpc>
                <a:spcPct val="100000"/>
              </a:lnSpc>
              <a:spcBef>
                <a:spcPts val="0"/>
              </a:spcBef>
              <a:spcAft>
                <a:spcPts val="0"/>
              </a:spcAft>
              <a:buClr>
                <a:schemeClr val="dk1"/>
              </a:buClr>
              <a:buSzPts val="1400"/>
              <a:buNone/>
              <a:defRPr>
                <a:solidFill>
                  <a:schemeClr val="dk1"/>
                </a:solidFill>
              </a:defRPr>
            </a:lvl4pPr>
            <a:lvl5pPr lvl="4" rtl="0" algn="r">
              <a:lnSpc>
                <a:spcPct val="100000"/>
              </a:lnSpc>
              <a:spcBef>
                <a:spcPts val="0"/>
              </a:spcBef>
              <a:spcAft>
                <a:spcPts val="0"/>
              </a:spcAft>
              <a:buClr>
                <a:schemeClr val="dk1"/>
              </a:buClr>
              <a:buSzPts val="1400"/>
              <a:buNone/>
              <a:defRPr>
                <a:solidFill>
                  <a:schemeClr val="dk1"/>
                </a:solidFill>
              </a:defRPr>
            </a:lvl5pPr>
            <a:lvl6pPr lvl="5" rtl="0" algn="r">
              <a:lnSpc>
                <a:spcPct val="100000"/>
              </a:lnSpc>
              <a:spcBef>
                <a:spcPts val="0"/>
              </a:spcBef>
              <a:spcAft>
                <a:spcPts val="0"/>
              </a:spcAft>
              <a:buClr>
                <a:schemeClr val="dk1"/>
              </a:buClr>
              <a:buSzPts val="1400"/>
              <a:buNone/>
              <a:defRPr>
                <a:solidFill>
                  <a:schemeClr val="dk1"/>
                </a:solidFill>
              </a:defRPr>
            </a:lvl6pPr>
            <a:lvl7pPr lvl="6" rtl="0" algn="r">
              <a:lnSpc>
                <a:spcPct val="100000"/>
              </a:lnSpc>
              <a:spcBef>
                <a:spcPts val="0"/>
              </a:spcBef>
              <a:spcAft>
                <a:spcPts val="0"/>
              </a:spcAft>
              <a:buClr>
                <a:schemeClr val="dk1"/>
              </a:buClr>
              <a:buSzPts val="1400"/>
              <a:buNone/>
              <a:defRPr>
                <a:solidFill>
                  <a:schemeClr val="dk1"/>
                </a:solidFill>
              </a:defRPr>
            </a:lvl7pPr>
            <a:lvl8pPr lvl="7" rtl="0" algn="r">
              <a:lnSpc>
                <a:spcPct val="100000"/>
              </a:lnSpc>
              <a:spcBef>
                <a:spcPts val="0"/>
              </a:spcBef>
              <a:spcAft>
                <a:spcPts val="0"/>
              </a:spcAft>
              <a:buClr>
                <a:schemeClr val="dk1"/>
              </a:buClr>
              <a:buSzPts val="1400"/>
              <a:buNone/>
              <a:defRPr>
                <a:solidFill>
                  <a:schemeClr val="dk1"/>
                </a:solidFill>
              </a:defRPr>
            </a:lvl8pPr>
            <a:lvl9pPr lvl="8" rtl="0" algn="r">
              <a:lnSpc>
                <a:spcPct val="100000"/>
              </a:lnSpc>
              <a:spcBef>
                <a:spcPts val="0"/>
              </a:spcBef>
              <a:spcAft>
                <a:spcPts val="0"/>
              </a:spcAft>
              <a:buClr>
                <a:schemeClr val="dk1"/>
              </a:buClr>
              <a:buSzPts val="1400"/>
              <a:buNone/>
              <a:defRPr>
                <a:solidFill>
                  <a:schemeClr val="dk1"/>
                </a:solidFill>
              </a:defRPr>
            </a:lvl9pPr>
          </a:lstStyle>
          <a:p/>
        </p:txBody>
      </p:sp>
      <p:sp>
        <p:nvSpPr>
          <p:cNvPr id="455" name="Google Shape;455;p25"/>
          <p:cNvSpPr txBox="1"/>
          <p:nvPr>
            <p:ph idx="2" type="subTitle"/>
          </p:nvPr>
        </p:nvSpPr>
        <p:spPr>
          <a:xfrm>
            <a:off x="2332550" y="1436725"/>
            <a:ext cx="3129000" cy="3384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chemeClr val="dk1"/>
              </a:buClr>
              <a:buSzPts val="2000"/>
              <a:buNone/>
              <a:defRPr sz="1800">
                <a:solidFill>
                  <a:schemeClr val="accent1"/>
                </a:solidFill>
              </a:defRPr>
            </a:lvl1pPr>
            <a:lvl2pPr lvl="1" rtl="0" algn="r">
              <a:lnSpc>
                <a:spcPct val="100000"/>
              </a:lnSpc>
              <a:spcBef>
                <a:spcPts val="0"/>
              </a:spcBef>
              <a:spcAft>
                <a:spcPts val="0"/>
              </a:spcAft>
              <a:buClr>
                <a:schemeClr val="dk1"/>
              </a:buClr>
              <a:buSzPts val="2000"/>
              <a:buNone/>
              <a:defRPr sz="2000">
                <a:solidFill>
                  <a:schemeClr val="dk1"/>
                </a:solidFill>
              </a:defRPr>
            </a:lvl2pPr>
            <a:lvl3pPr lvl="2" rtl="0" algn="r">
              <a:lnSpc>
                <a:spcPct val="100000"/>
              </a:lnSpc>
              <a:spcBef>
                <a:spcPts val="0"/>
              </a:spcBef>
              <a:spcAft>
                <a:spcPts val="0"/>
              </a:spcAft>
              <a:buClr>
                <a:schemeClr val="dk1"/>
              </a:buClr>
              <a:buSzPts val="2000"/>
              <a:buNone/>
              <a:defRPr sz="2000">
                <a:solidFill>
                  <a:schemeClr val="dk1"/>
                </a:solidFill>
              </a:defRPr>
            </a:lvl3pPr>
            <a:lvl4pPr lvl="3" rtl="0" algn="r">
              <a:lnSpc>
                <a:spcPct val="100000"/>
              </a:lnSpc>
              <a:spcBef>
                <a:spcPts val="0"/>
              </a:spcBef>
              <a:spcAft>
                <a:spcPts val="0"/>
              </a:spcAft>
              <a:buClr>
                <a:schemeClr val="dk1"/>
              </a:buClr>
              <a:buSzPts val="2000"/>
              <a:buNone/>
              <a:defRPr sz="2000">
                <a:solidFill>
                  <a:schemeClr val="dk1"/>
                </a:solidFill>
              </a:defRPr>
            </a:lvl4pPr>
            <a:lvl5pPr lvl="4" rtl="0" algn="r">
              <a:lnSpc>
                <a:spcPct val="100000"/>
              </a:lnSpc>
              <a:spcBef>
                <a:spcPts val="0"/>
              </a:spcBef>
              <a:spcAft>
                <a:spcPts val="0"/>
              </a:spcAft>
              <a:buClr>
                <a:schemeClr val="dk1"/>
              </a:buClr>
              <a:buSzPts val="2000"/>
              <a:buNone/>
              <a:defRPr sz="2000">
                <a:solidFill>
                  <a:schemeClr val="dk1"/>
                </a:solidFill>
              </a:defRPr>
            </a:lvl5pPr>
            <a:lvl6pPr lvl="5" rtl="0" algn="r">
              <a:lnSpc>
                <a:spcPct val="100000"/>
              </a:lnSpc>
              <a:spcBef>
                <a:spcPts val="0"/>
              </a:spcBef>
              <a:spcAft>
                <a:spcPts val="0"/>
              </a:spcAft>
              <a:buClr>
                <a:schemeClr val="dk1"/>
              </a:buClr>
              <a:buSzPts val="2000"/>
              <a:buNone/>
              <a:defRPr sz="2000">
                <a:solidFill>
                  <a:schemeClr val="dk1"/>
                </a:solidFill>
              </a:defRPr>
            </a:lvl6pPr>
            <a:lvl7pPr lvl="6" rtl="0" algn="r">
              <a:lnSpc>
                <a:spcPct val="100000"/>
              </a:lnSpc>
              <a:spcBef>
                <a:spcPts val="0"/>
              </a:spcBef>
              <a:spcAft>
                <a:spcPts val="0"/>
              </a:spcAft>
              <a:buClr>
                <a:schemeClr val="dk1"/>
              </a:buClr>
              <a:buSzPts val="2000"/>
              <a:buNone/>
              <a:defRPr sz="2000">
                <a:solidFill>
                  <a:schemeClr val="dk1"/>
                </a:solidFill>
              </a:defRPr>
            </a:lvl7pPr>
            <a:lvl8pPr lvl="7" rtl="0" algn="r">
              <a:lnSpc>
                <a:spcPct val="100000"/>
              </a:lnSpc>
              <a:spcBef>
                <a:spcPts val="0"/>
              </a:spcBef>
              <a:spcAft>
                <a:spcPts val="0"/>
              </a:spcAft>
              <a:buClr>
                <a:schemeClr val="dk1"/>
              </a:buClr>
              <a:buSzPts val="2000"/>
              <a:buNone/>
              <a:defRPr sz="2000">
                <a:solidFill>
                  <a:schemeClr val="dk1"/>
                </a:solidFill>
              </a:defRPr>
            </a:lvl8pPr>
            <a:lvl9pPr lvl="8" rtl="0" algn="r">
              <a:lnSpc>
                <a:spcPct val="100000"/>
              </a:lnSpc>
              <a:spcBef>
                <a:spcPts val="0"/>
              </a:spcBef>
              <a:spcAft>
                <a:spcPts val="0"/>
              </a:spcAft>
              <a:buClr>
                <a:schemeClr val="dk1"/>
              </a:buClr>
              <a:buSzPts val="2000"/>
              <a:buNone/>
              <a:defRPr sz="2000">
                <a:solidFill>
                  <a:schemeClr val="dk1"/>
                </a:solidFill>
              </a:defRPr>
            </a:lvl9pPr>
          </a:lstStyle>
          <a:p/>
        </p:txBody>
      </p:sp>
      <p:sp>
        <p:nvSpPr>
          <p:cNvPr id="456" name="Google Shape;456;p25"/>
          <p:cNvSpPr txBox="1"/>
          <p:nvPr>
            <p:ph idx="3" type="title"/>
          </p:nvPr>
        </p:nvSpPr>
        <p:spPr>
          <a:xfrm flipH="1">
            <a:off x="2850125" y="2419862"/>
            <a:ext cx="872100" cy="3384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500"/>
              <a:buNone/>
              <a:defRPr/>
            </a:lvl1pPr>
            <a:lvl2pPr lvl="1" rtl="0" algn="r">
              <a:lnSpc>
                <a:spcPct val="100000"/>
              </a:lnSpc>
              <a:spcBef>
                <a:spcPts val="0"/>
              </a:spcBef>
              <a:spcAft>
                <a:spcPts val="0"/>
              </a:spcAft>
              <a:buSzPts val="2500"/>
              <a:buNone/>
              <a:defRPr sz="2500"/>
            </a:lvl2pPr>
            <a:lvl3pPr lvl="2" rtl="0" algn="r">
              <a:lnSpc>
                <a:spcPct val="100000"/>
              </a:lnSpc>
              <a:spcBef>
                <a:spcPts val="0"/>
              </a:spcBef>
              <a:spcAft>
                <a:spcPts val="0"/>
              </a:spcAft>
              <a:buSzPts val="2500"/>
              <a:buNone/>
              <a:defRPr sz="2500"/>
            </a:lvl3pPr>
            <a:lvl4pPr lvl="3" rtl="0" algn="r">
              <a:lnSpc>
                <a:spcPct val="100000"/>
              </a:lnSpc>
              <a:spcBef>
                <a:spcPts val="0"/>
              </a:spcBef>
              <a:spcAft>
                <a:spcPts val="0"/>
              </a:spcAft>
              <a:buSzPts val="2500"/>
              <a:buNone/>
              <a:defRPr sz="2500"/>
            </a:lvl4pPr>
            <a:lvl5pPr lvl="4" rtl="0" algn="r">
              <a:lnSpc>
                <a:spcPct val="100000"/>
              </a:lnSpc>
              <a:spcBef>
                <a:spcPts val="0"/>
              </a:spcBef>
              <a:spcAft>
                <a:spcPts val="0"/>
              </a:spcAft>
              <a:buSzPts val="2500"/>
              <a:buNone/>
              <a:defRPr sz="2500"/>
            </a:lvl5pPr>
            <a:lvl6pPr lvl="5" rtl="0" algn="r">
              <a:lnSpc>
                <a:spcPct val="100000"/>
              </a:lnSpc>
              <a:spcBef>
                <a:spcPts val="0"/>
              </a:spcBef>
              <a:spcAft>
                <a:spcPts val="0"/>
              </a:spcAft>
              <a:buSzPts val="2500"/>
              <a:buNone/>
              <a:defRPr sz="2500"/>
            </a:lvl6pPr>
            <a:lvl7pPr lvl="6" rtl="0" algn="r">
              <a:lnSpc>
                <a:spcPct val="100000"/>
              </a:lnSpc>
              <a:spcBef>
                <a:spcPts val="0"/>
              </a:spcBef>
              <a:spcAft>
                <a:spcPts val="0"/>
              </a:spcAft>
              <a:buSzPts val="2500"/>
              <a:buNone/>
              <a:defRPr sz="2500"/>
            </a:lvl7pPr>
            <a:lvl8pPr lvl="7" rtl="0" algn="r">
              <a:lnSpc>
                <a:spcPct val="100000"/>
              </a:lnSpc>
              <a:spcBef>
                <a:spcPts val="0"/>
              </a:spcBef>
              <a:spcAft>
                <a:spcPts val="0"/>
              </a:spcAft>
              <a:buSzPts val="2500"/>
              <a:buNone/>
              <a:defRPr sz="2500"/>
            </a:lvl8pPr>
            <a:lvl9pPr lvl="8" rtl="0" algn="r">
              <a:lnSpc>
                <a:spcPct val="100000"/>
              </a:lnSpc>
              <a:spcBef>
                <a:spcPts val="0"/>
              </a:spcBef>
              <a:spcAft>
                <a:spcPts val="0"/>
              </a:spcAft>
              <a:buSzPts val="2500"/>
              <a:buNone/>
              <a:defRPr sz="2500"/>
            </a:lvl9pPr>
          </a:lstStyle>
          <a:p/>
        </p:txBody>
      </p:sp>
      <p:sp>
        <p:nvSpPr>
          <p:cNvPr id="457" name="Google Shape;457;p25"/>
          <p:cNvSpPr txBox="1"/>
          <p:nvPr>
            <p:ph idx="4" type="subTitle"/>
          </p:nvPr>
        </p:nvSpPr>
        <p:spPr>
          <a:xfrm>
            <a:off x="3722225" y="2755463"/>
            <a:ext cx="3129000" cy="4881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chemeClr val="dk1"/>
              </a:buClr>
              <a:buSzPts val="1400"/>
              <a:buNone/>
              <a:defRPr>
                <a:solidFill>
                  <a:schemeClr val="accent3"/>
                </a:solidFill>
              </a:defRPr>
            </a:lvl1pPr>
            <a:lvl2pPr lvl="1" rtl="0" algn="r">
              <a:lnSpc>
                <a:spcPct val="100000"/>
              </a:lnSpc>
              <a:spcBef>
                <a:spcPts val="0"/>
              </a:spcBef>
              <a:spcAft>
                <a:spcPts val="0"/>
              </a:spcAft>
              <a:buClr>
                <a:schemeClr val="dk1"/>
              </a:buClr>
              <a:buSzPts val="1400"/>
              <a:buNone/>
              <a:defRPr>
                <a:solidFill>
                  <a:schemeClr val="dk1"/>
                </a:solidFill>
              </a:defRPr>
            </a:lvl2pPr>
            <a:lvl3pPr lvl="2" rtl="0" algn="r">
              <a:lnSpc>
                <a:spcPct val="100000"/>
              </a:lnSpc>
              <a:spcBef>
                <a:spcPts val="0"/>
              </a:spcBef>
              <a:spcAft>
                <a:spcPts val="0"/>
              </a:spcAft>
              <a:buClr>
                <a:schemeClr val="dk1"/>
              </a:buClr>
              <a:buSzPts val="1400"/>
              <a:buNone/>
              <a:defRPr>
                <a:solidFill>
                  <a:schemeClr val="dk1"/>
                </a:solidFill>
              </a:defRPr>
            </a:lvl3pPr>
            <a:lvl4pPr lvl="3" rtl="0" algn="r">
              <a:lnSpc>
                <a:spcPct val="100000"/>
              </a:lnSpc>
              <a:spcBef>
                <a:spcPts val="0"/>
              </a:spcBef>
              <a:spcAft>
                <a:spcPts val="0"/>
              </a:spcAft>
              <a:buClr>
                <a:schemeClr val="dk1"/>
              </a:buClr>
              <a:buSzPts val="1400"/>
              <a:buNone/>
              <a:defRPr>
                <a:solidFill>
                  <a:schemeClr val="dk1"/>
                </a:solidFill>
              </a:defRPr>
            </a:lvl4pPr>
            <a:lvl5pPr lvl="4" rtl="0" algn="r">
              <a:lnSpc>
                <a:spcPct val="100000"/>
              </a:lnSpc>
              <a:spcBef>
                <a:spcPts val="0"/>
              </a:spcBef>
              <a:spcAft>
                <a:spcPts val="0"/>
              </a:spcAft>
              <a:buClr>
                <a:schemeClr val="dk1"/>
              </a:buClr>
              <a:buSzPts val="1400"/>
              <a:buNone/>
              <a:defRPr>
                <a:solidFill>
                  <a:schemeClr val="dk1"/>
                </a:solidFill>
              </a:defRPr>
            </a:lvl5pPr>
            <a:lvl6pPr lvl="5" rtl="0" algn="r">
              <a:lnSpc>
                <a:spcPct val="100000"/>
              </a:lnSpc>
              <a:spcBef>
                <a:spcPts val="0"/>
              </a:spcBef>
              <a:spcAft>
                <a:spcPts val="0"/>
              </a:spcAft>
              <a:buClr>
                <a:schemeClr val="dk1"/>
              </a:buClr>
              <a:buSzPts val="1400"/>
              <a:buNone/>
              <a:defRPr>
                <a:solidFill>
                  <a:schemeClr val="dk1"/>
                </a:solidFill>
              </a:defRPr>
            </a:lvl6pPr>
            <a:lvl7pPr lvl="6" rtl="0" algn="r">
              <a:lnSpc>
                <a:spcPct val="100000"/>
              </a:lnSpc>
              <a:spcBef>
                <a:spcPts val="0"/>
              </a:spcBef>
              <a:spcAft>
                <a:spcPts val="0"/>
              </a:spcAft>
              <a:buClr>
                <a:schemeClr val="dk1"/>
              </a:buClr>
              <a:buSzPts val="1400"/>
              <a:buNone/>
              <a:defRPr>
                <a:solidFill>
                  <a:schemeClr val="dk1"/>
                </a:solidFill>
              </a:defRPr>
            </a:lvl7pPr>
            <a:lvl8pPr lvl="7" rtl="0" algn="r">
              <a:lnSpc>
                <a:spcPct val="100000"/>
              </a:lnSpc>
              <a:spcBef>
                <a:spcPts val="0"/>
              </a:spcBef>
              <a:spcAft>
                <a:spcPts val="0"/>
              </a:spcAft>
              <a:buClr>
                <a:schemeClr val="dk1"/>
              </a:buClr>
              <a:buSzPts val="1400"/>
              <a:buNone/>
              <a:defRPr>
                <a:solidFill>
                  <a:schemeClr val="dk1"/>
                </a:solidFill>
              </a:defRPr>
            </a:lvl8pPr>
            <a:lvl9pPr lvl="8" rtl="0" algn="r">
              <a:lnSpc>
                <a:spcPct val="100000"/>
              </a:lnSpc>
              <a:spcBef>
                <a:spcPts val="0"/>
              </a:spcBef>
              <a:spcAft>
                <a:spcPts val="0"/>
              </a:spcAft>
              <a:buClr>
                <a:schemeClr val="dk1"/>
              </a:buClr>
              <a:buSzPts val="1400"/>
              <a:buNone/>
              <a:defRPr>
                <a:solidFill>
                  <a:schemeClr val="dk1"/>
                </a:solidFill>
              </a:defRPr>
            </a:lvl9pPr>
          </a:lstStyle>
          <a:p/>
        </p:txBody>
      </p:sp>
      <p:sp>
        <p:nvSpPr>
          <p:cNvPr id="458" name="Google Shape;458;p25"/>
          <p:cNvSpPr txBox="1"/>
          <p:nvPr>
            <p:ph idx="5" type="subTitle"/>
          </p:nvPr>
        </p:nvSpPr>
        <p:spPr>
          <a:xfrm>
            <a:off x="3722225" y="2419850"/>
            <a:ext cx="3129000" cy="3384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chemeClr val="dk1"/>
              </a:buClr>
              <a:buSzPts val="2000"/>
              <a:buNone/>
              <a:defRPr sz="1800">
                <a:solidFill>
                  <a:schemeClr val="lt2"/>
                </a:solidFill>
              </a:defRPr>
            </a:lvl1pPr>
            <a:lvl2pPr lvl="1" rtl="0" algn="r">
              <a:lnSpc>
                <a:spcPct val="100000"/>
              </a:lnSpc>
              <a:spcBef>
                <a:spcPts val="0"/>
              </a:spcBef>
              <a:spcAft>
                <a:spcPts val="0"/>
              </a:spcAft>
              <a:buClr>
                <a:schemeClr val="dk1"/>
              </a:buClr>
              <a:buSzPts val="2000"/>
              <a:buNone/>
              <a:defRPr sz="2000">
                <a:solidFill>
                  <a:schemeClr val="dk1"/>
                </a:solidFill>
              </a:defRPr>
            </a:lvl2pPr>
            <a:lvl3pPr lvl="2" rtl="0" algn="r">
              <a:lnSpc>
                <a:spcPct val="100000"/>
              </a:lnSpc>
              <a:spcBef>
                <a:spcPts val="0"/>
              </a:spcBef>
              <a:spcAft>
                <a:spcPts val="0"/>
              </a:spcAft>
              <a:buClr>
                <a:schemeClr val="dk1"/>
              </a:buClr>
              <a:buSzPts val="2000"/>
              <a:buNone/>
              <a:defRPr sz="2000">
                <a:solidFill>
                  <a:schemeClr val="dk1"/>
                </a:solidFill>
              </a:defRPr>
            </a:lvl3pPr>
            <a:lvl4pPr lvl="3" rtl="0" algn="r">
              <a:lnSpc>
                <a:spcPct val="100000"/>
              </a:lnSpc>
              <a:spcBef>
                <a:spcPts val="0"/>
              </a:spcBef>
              <a:spcAft>
                <a:spcPts val="0"/>
              </a:spcAft>
              <a:buClr>
                <a:schemeClr val="dk1"/>
              </a:buClr>
              <a:buSzPts val="2000"/>
              <a:buNone/>
              <a:defRPr sz="2000">
                <a:solidFill>
                  <a:schemeClr val="dk1"/>
                </a:solidFill>
              </a:defRPr>
            </a:lvl4pPr>
            <a:lvl5pPr lvl="4" rtl="0" algn="r">
              <a:lnSpc>
                <a:spcPct val="100000"/>
              </a:lnSpc>
              <a:spcBef>
                <a:spcPts val="0"/>
              </a:spcBef>
              <a:spcAft>
                <a:spcPts val="0"/>
              </a:spcAft>
              <a:buClr>
                <a:schemeClr val="dk1"/>
              </a:buClr>
              <a:buSzPts val="2000"/>
              <a:buNone/>
              <a:defRPr sz="2000">
                <a:solidFill>
                  <a:schemeClr val="dk1"/>
                </a:solidFill>
              </a:defRPr>
            </a:lvl5pPr>
            <a:lvl6pPr lvl="5" rtl="0" algn="r">
              <a:lnSpc>
                <a:spcPct val="100000"/>
              </a:lnSpc>
              <a:spcBef>
                <a:spcPts val="0"/>
              </a:spcBef>
              <a:spcAft>
                <a:spcPts val="0"/>
              </a:spcAft>
              <a:buClr>
                <a:schemeClr val="dk1"/>
              </a:buClr>
              <a:buSzPts val="2000"/>
              <a:buNone/>
              <a:defRPr sz="2000">
                <a:solidFill>
                  <a:schemeClr val="dk1"/>
                </a:solidFill>
              </a:defRPr>
            </a:lvl6pPr>
            <a:lvl7pPr lvl="6" rtl="0" algn="r">
              <a:lnSpc>
                <a:spcPct val="100000"/>
              </a:lnSpc>
              <a:spcBef>
                <a:spcPts val="0"/>
              </a:spcBef>
              <a:spcAft>
                <a:spcPts val="0"/>
              </a:spcAft>
              <a:buClr>
                <a:schemeClr val="dk1"/>
              </a:buClr>
              <a:buSzPts val="2000"/>
              <a:buNone/>
              <a:defRPr sz="2000">
                <a:solidFill>
                  <a:schemeClr val="dk1"/>
                </a:solidFill>
              </a:defRPr>
            </a:lvl7pPr>
            <a:lvl8pPr lvl="7" rtl="0" algn="r">
              <a:lnSpc>
                <a:spcPct val="100000"/>
              </a:lnSpc>
              <a:spcBef>
                <a:spcPts val="0"/>
              </a:spcBef>
              <a:spcAft>
                <a:spcPts val="0"/>
              </a:spcAft>
              <a:buClr>
                <a:schemeClr val="dk1"/>
              </a:buClr>
              <a:buSzPts val="2000"/>
              <a:buNone/>
              <a:defRPr sz="2000">
                <a:solidFill>
                  <a:schemeClr val="dk1"/>
                </a:solidFill>
              </a:defRPr>
            </a:lvl8pPr>
            <a:lvl9pPr lvl="8" rtl="0" algn="r">
              <a:lnSpc>
                <a:spcPct val="100000"/>
              </a:lnSpc>
              <a:spcBef>
                <a:spcPts val="0"/>
              </a:spcBef>
              <a:spcAft>
                <a:spcPts val="0"/>
              </a:spcAft>
              <a:buClr>
                <a:schemeClr val="dk1"/>
              </a:buClr>
              <a:buSzPts val="2000"/>
              <a:buNone/>
              <a:defRPr sz="2000">
                <a:solidFill>
                  <a:schemeClr val="dk1"/>
                </a:solidFill>
              </a:defRPr>
            </a:lvl9pPr>
          </a:lstStyle>
          <a:p/>
        </p:txBody>
      </p:sp>
      <p:sp>
        <p:nvSpPr>
          <p:cNvPr id="459" name="Google Shape;459;p25"/>
          <p:cNvSpPr txBox="1"/>
          <p:nvPr>
            <p:ph idx="6" type="title"/>
          </p:nvPr>
        </p:nvSpPr>
        <p:spPr>
          <a:xfrm flipH="1">
            <a:off x="4242875" y="3400212"/>
            <a:ext cx="872100" cy="3384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500"/>
              <a:buNone/>
              <a:defRPr/>
            </a:lvl1pPr>
            <a:lvl2pPr lvl="1" rtl="0" algn="r">
              <a:lnSpc>
                <a:spcPct val="100000"/>
              </a:lnSpc>
              <a:spcBef>
                <a:spcPts val="0"/>
              </a:spcBef>
              <a:spcAft>
                <a:spcPts val="0"/>
              </a:spcAft>
              <a:buSzPts val="2500"/>
              <a:buNone/>
              <a:defRPr sz="2500"/>
            </a:lvl2pPr>
            <a:lvl3pPr lvl="2" rtl="0" algn="r">
              <a:lnSpc>
                <a:spcPct val="100000"/>
              </a:lnSpc>
              <a:spcBef>
                <a:spcPts val="0"/>
              </a:spcBef>
              <a:spcAft>
                <a:spcPts val="0"/>
              </a:spcAft>
              <a:buSzPts val="2500"/>
              <a:buNone/>
              <a:defRPr sz="2500"/>
            </a:lvl3pPr>
            <a:lvl4pPr lvl="3" rtl="0" algn="r">
              <a:lnSpc>
                <a:spcPct val="100000"/>
              </a:lnSpc>
              <a:spcBef>
                <a:spcPts val="0"/>
              </a:spcBef>
              <a:spcAft>
                <a:spcPts val="0"/>
              </a:spcAft>
              <a:buSzPts val="2500"/>
              <a:buNone/>
              <a:defRPr sz="2500"/>
            </a:lvl4pPr>
            <a:lvl5pPr lvl="4" rtl="0" algn="r">
              <a:lnSpc>
                <a:spcPct val="100000"/>
              </a:lnSpc>
              <a:spcBef>
                <a:spcPts val="0"/>
              </a:spcBef>
              <a:spcAft>
                <a:spcPts val="0"/>
              </a:spcAft>
              <a:buSzPts val="2500"/>
              <a:buNone/>
              <a:defRPr sz="2500"/>
            </a:lvl5pPr>
            <a:lvl6pPr lvl="5" rtl="0" algn="r">
              <a:lnSpc>
                <a:spcPct val="100000"/>
              </a:lnSpc>
              <a:spcBef>
                <a:spcPts val="0"/>
              </a:spcBef>
              <a:spcAft>
                <a:spcPts val="0"/>
              </a:spcAft>
              <a:buSzPts val="2500"/>
              <a:buNone/>
              <a:defRPr sz="2500"/>
            </a:lvl6pPr>
            <a:lvl7pPr lvl="6" rtl="0" algn="r">
              <a:lnSpc>
                <a:spcPct val="100000"/>
              </a:lnSpc>
              <a:spcBef>
                <a:spcPts val="0"/>
              </a:spcBef>
              <a:spcAft>
                <a:spcPts val="0"/>
              </a:spcAft>
              <a:buSzPts val="2500"/>
              <a:buNone/>
              <a:defRPr sz="2500"/>
            </a:lvl7pPr>
            <a:lvl8pPr lvl="7" rtl="0" algn="r">
              <a:lnSpc>
                <a:spcPct val="100000"/>
              </a:lnSpc>
              <a:spcBef>
                <a:spcPts val="0"/>
              </a:spcBef>
              <a:spcAft>
                <a:spcPts val="0"/>
              </a:spcAft>
              <a:buSzPts val="2500"/>
              <a:buNone/>
              <a:defRPr sz="2500"/>
            </a:lvl8pPr>
            <a:lvl9pPr lvl="8" rtl="0" algn="r">
              <a:lnSpc>
                <a:spcPct val="100000"/>
              </a:lnSpc>
              <a:spcBef>
                <a:spcPts val="0"/>
              </a:spcBef>
              <a:spcAft>
                <a:spcPts val="0"/>
              </a:spcAft>
              <a:buSzPts val="2500"/>
              <a:buNone/>
              <a:defRPr sz="2500"/>
            </a:lvl9pPr>
          </a:lstStyle>
          <a:p/>
        </p:txBody>
      </p:sp>
      <p:sp>
        <p:nvSpPr>
          <p:cNvPr id="460" name="Google Shape;460;p25"/>
          <p:cNvSpPr txBox="1"/>
          <p:nvPr>
            <p:ph idx="7" type="subTitle"/>
          </p:nvPr>
        </p:nvSpPr>
        <p:spPr>
          <a:xfrm>
            <a:off x="5114975" y="3738593"/>
            <a:ext cx="3129000" cy="4881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chemeClr val="dk1"/>
              </a:buClr>
              <a:buSzPts val="1400"/>
              <a:buNone/>
              <a:defRPr>
                <a:solidFill>
                  <a:schemeClr val="accent3"/>
                </a:solidFill>
              </a:defRPr>
            </a:lvl1pPr>
            <a:lvl2pPr lvl="1" rtl="0" algn="r">
              <a:lnSpc>
                <a:spcPct val="100000"/>
              </a:lnSpc>
              <a:spcBef>
                <a:spcPts val="0"/>
              </a:spcBef>
              <a:spcAft>
                <a:spcPts val="0"/>
              </a:spcAft>
              <a:buClr>
                <a:schemeClr val="dk1"/>
              </a:buClr>
              <a:buSzPts val="1400"/>
              <a:buNone/>
              <a:defRPr>
                <a:solidFill>
                  <a:schemeClr val="dk1"/>
                </a:solidFill>
              </a:defRPr>
            </a:lvl2pPr>
            <a:lvl3pPr lvl="2" rtl="0" algn="r">
              <a:lnSpc>
                <a:spcPct val="100000"/>
              </a:lnSpc>
              <a:spcBef>
                <a:spcPts val="0"/>
              </a:spcBef>
              <a:spcAft>
                <a:spcPts val="0"/>
              </a:spcAft>
              <a:buClr>
                <a:schemeClr val="dk1"/>
              </a:buClr>
              <a:buSzPts val="1400"/>
              <a:buNone/>
              <a:defRPr>
                <a:solidFill>
                  <a:schemeClr val="dk1"/>
                </a:solidFill>
              </a:defRPr>
            </a:lvl3pPr>
            <a:lvl4pPr lvl="3" rtl="0" algn="r">
              <a:lnSpc>
                <a:spcPct val="100000"/>
              </a:lnSpc>
              <a:spcBef>
                <a:spcPts val="0"/>
              </a:spcBef>
              <a:spcAft>
                <a:spcPts val="0"/>
              </a:spcAft>
              <a:buClr>
                <a:schemeClr val="dk1"/>
              </a:buClr>
              <a:buSzPts val="1400"/>
              <a:buNone/>
              <a:defRPr>
                <a:solidFill>
                  <a:schemeClr val="dk1"/>
                </a:solidFill>
              </a:defRPr>
            </a:lvl4pPr>
            <a:lvl5pPr lvl="4" rtl="0" algn="r">
              <a:lnSpc>
                <a:spcPct val="100000"/>
              </a:lnSpc>
              <a:spcBef>
                <a:spcPts val="0"/>
              </a:spcBef>
              <a:spcAft>
                <a:spcPts val="0"/>
              </a:spcAft>
              <a:buClr>
                <a:schemeClr val="dk1"/>
              </a:buClr>
              <a:buSzPts val="1400"/>
              <a:buNone/>
              <a:defRPr>
                <a:solidFill>
                  <a:schemeClr val="dk1"/>
                </a:solidFill>
              </a:defRPr>
            </a:lvl5pPr>
            <a:lvl6pPr lvl="5" rtl="0" algn="r">
              <a:lnSpc>
                <a:spcPct val="100000"/>
              </a:lnSpc>
              <a:spcBef>
                <a:spcPts val="0"/>
              </a:spcBef>
              <a:spcAft>
                <a:spcPts val="0"/>
              </a:spcAft>
              <a:buClr>
                <a:schemeClr val="dk1"/>
              </a:buClr>
              <a:buSzPts val="1400"/>
              <a:buNone/>
              <a:defRPr>
                <a:solidFill>
                  <a:schemeClr val="dk1"/>
                </a:solidFill>
              </a:defRPr>
            </a:lvl6pPr>
            <a:lvl7pPr lvl="6" rtl="0" algn="r">
              <a:lnSpc>
                <a:spcPct val="100000"/>
              </a:lnSpc>
              <a:spcBef>
                <a:spcPts val="0"/>
              </a:spcBef>
              <a:spcAft>
                <a:spcPts val="0"/>
              </a:spcAft>
              <a:buClr>
                <a:schemeClr val="dk1"/>
              </a:buClr>
              <a:buSzPts val="1400"/>
              <a:buNone/>
              <a:defRPr>
                <a:solidFill>
                  <a:schemeClr val="dk1"/>
                </a:solidFill>
              </a:defRPr>
            </a:lvl7pPr>
            <a:lvl8pPr lvl="7" rtl="0" algn="r">
              <a:lnSpc>
                <a:spcPct val="100000"/>
              </a:lnSpc>
              <a:spcBef>
                <a:spcPts val="0"/>
              </a:spcBef>
              <a:spcAft>
                <a:spcPts val="0"/>
              </a:spcAft>
              <a:buClr>
                <a:schemeClr val="dk1"/>
              </a:buClr>
              <a:buSzPts val="1400"/>
              <a:buNone/>
              <a:defRPr>
                <a:solidFill>
                  <a:schemeClr val="dk1"/>
                </a:solidFill>
              </a:defRPr>
            </a:lvl8pPr>
            <a:lvl9pPr lvl="8" rtl="0" algn="r">
              <a:lnSpc>
                <a:spcPct val="100000"/>
              </a:lnSpc>
              <a:spcBef>
                <a:spcPts val="0"/>
              </a:spcBef>
              <a:spcAft>
                <a:spcPts val="0"/>
              </a:spcAft>
              <a:buClr>
                <a:schemeClr val="dk1"/>
              </a:buClr>
              <a:buSzPts val="1400"/>
              <a:buNone/>
              <a:defRPr>
                <a:solidFill>
                  <a:schemeClr val="dk1"/>
                </a:solidFill>
              </a:defRPr>
            </a:lvl9pPr>
          </a:lstStyle>
          <a:p/>
        </p:txBody>
      </p:sp>
      <p:sp>
        <p:nvSpPr>
          <p:cNvPr id="461" name="Google Shape;461;p25"/>
          <p:cNvSpPr txBox="1"/>
          <p:nvPr>
            <p:ph idx="8" type="subTitle"/>
          </p:nvPr>
        </p:nvSpPr>
        <p:spPr>
          <a:xfrm>
            <a:off x="5114975" y="3400200"/>
            <a:ext cx="3129000" cy="3384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chemeClr val="dk1"/>
              </a:buClr>
              <a:buSzPts val="2000"/>
              <a:buNone/>
              <a:defRPr sz="1800"/>
            </a:lvl1pPr>
            <a:lvl2pPr lvl="1" rtl="0" algn="r">
              <a:lnSpc>
                <a:spcPct val="100000"/>
              </a:lnSpc>
              <a:spcBef>
                <a:spcPts val="0"/>
              </a:spcBef>
              <a:spcAft>
                <a:spcPts val="0"/>
              </a:spcAft>
              <a:buClr>
                <a:schemeClr val="dk1"/>
              </a:buClr>
              <a:buSzPts val="2000"/>
              <a:buNone/>
              <a:defRPr sz="2000">
                <a:solidFill>
                  <a:schemeClr val="dk1"/>
                </a:solidFill>
              </a:defRPr>
            </a:lvl2pPr>
            <a:lvl3pPr lvl="2" rtl="0" algn="r">
              <a:lnSpc>
                <a:spcPct val="100000"/>
              </a:lnSpc>
              <a:spcBef>
                <a:spcPts val="0"/>
              </a:spcBef>
              <a:spcAft>
                <a:spcPts val="0"/>
              </a:spcAft>
              <a:buClr>
                <a:schemeClr val="dk1"/>
              </a:buClr>
              <a:buSzPts val="2000"/>
              <a:buNone/>
              <a:defRPr sz="2000">
                <a:solidFill>
                  <a:schemeClr val="dk1"/>
                </a:solidFill>
              </a:defRPr>
            </a:lvl3pPr>
            <a:lvl4pPr lvl="3" rtl="0" algn="r">
              <a:lnSpc>
                <a:spcPct val="100000"/>
              </a:lnSpc>
              <a:spcBef>
                <a:spcPts val="0"/>
              </a:spcBef>
              <a:spcAft>
                <a:spcPts val="0"/>
              </a:spcAft>
              <a:buClr>
                <a:schemeClr val="dk1"/>
              </a:buClr>
              <a:buSzPts val="2000"/>
              <a:buNone/>
              <a:defRPr sz="2000">
                <a:solidFill>
                  <a:schemeClr val="dk1"/>
                </a:solidFill>
              </a:defRPr>
            </a:lvl4pPr>
            <a:lvl5pPr lvl="4" rtl="0" algn="r">
              <a:lnSpc>
                <a:spcPct val="100000"/>
              </a:lnSpc>
              <a:spcBef>
                <a:spcPts val="0"/>
              </a:spcBef>
              <a:spcAft>
                <a:spcPts val="0"/>
              </a:spcAft>
              <a:buClr>
                <a:schemeClr val="dk1"/>
              </a:buClr>
              <a:buSzPts val="2000"/>
              <a:buNone/>
              <a:defRPr sz="2000">
                <a:solidFill>
                  <a:schemeClr val="dk1"/>
                </a:solidFill>
              </a:defRPr>
            </a:lvl5pPr>
            <a:lvl6pPr lvl="5" rtl="0" algn="r">
              <a:lnSpc>
                <a:spcPct val="100000"/>
              </a:lnSpc>
              <a:spcBef>
                <a:spcPts val="0"/>
              </a:spcBef>
              <a:spcAft>
                <a:spcPts val="0"/>
              </a:spcAft>
              <a:buClr>
                <a:schemeClr val="dk1"/>
              </a:buClr>
              <a:buSzPts val="2000"/>
              <a:buNone/>
              <a:defRPr sz="2000">
                <a:solidFill>
                  <a:schemeClr val="dk1"/>
                </a:solidFill>
              </a:defRPr>
            </a:lvl6pPr>
            <a:lvl7pPr lvl="6" rtl="0" algn="r">
              <a:lnSpc>
                <a:spcPct val="100000"/>
              </a:lnSpc>
              <a:spcBef>
                <a:spcPts val="0"/>
              </a:spcBef>
              <a:spcAft>
                <a:spcPts val="0"/>
              </a:spcAft>
              <a:buClr>
                <a:schemeClr val="dk1"/>
              </a:buClr>
              <a:buSzPts val="2000"/>
              <a:buNone/>
              <a:defRPr sz="2000">
                <a:solidFill>
                  <a:schemeClr val="dk1"/>
                </a:solidFill>
              </a:defRPr>
            </a:lvl7pPr>
            <a:lvl8pPr lvl="7" rtl="0" algn="r">
              <a:lnSpc>
                <a:spcPct val="100000"/>
              </a:lnSpc>
              <a:spcBef>
                <a:spcPts val="0"/>
              </a:spcBef>
              <a:spcAft>
                <a:spcPts val="0"/>
              </a:spcAft>
              <a:buClr>
                <a:schemeClr val="dk1"/>
              </a:buClr>
              <a:buSzPts val="2000"/>
              <a:buNone/>
              <a:defRPr sz="2000">
                <a:solidFill>
                  <a:schemeClr val="dk1"/>
                </a:solidFill>
              </a:defRPr>
            </a:lvl8pPr>
            <a:lvl9pPr lvl="8" rtl="0" algn="r">
              <a:lnSpc>
                <a:spcPct val="100000"/>
              </a:lnSpc>
              <a:spcBef>
                <a:spcPts val="0"/>
              </a:spcBef>
              <a:spcAft>
                <a:spcPts val="0"/>
              </a:spcAft>
              <a:buClr>
                <a:schemeClr val="dk1"/>
              </a:buClr>
              <a:buSzPts val="2000"/>
              <a:buNone/>
              <a:defRPr sz="2000">
                <a:solidFill>
                  <a:schemeClr val="dk1"/>
                </a:solidFill>
              </a:defRPr>
            </a:lvl9pPr>
          </a:lstStyle>
          <a:p/>
        </p:txBody>
      </p:sp>
      <p:sp>
        <p:nvSpPr>
          <p:cNvPr id="462" name="Google Shape;462;p25"/>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1</a:t>
            </a:r>
            <a:endParaRPr b="0" i="0" sz="1400" u="none" cap="none" strike="noStrike">
              <a:solidFill>
                <a:srgbClr val="707070"/>
              </a:solidFill>
              <a:latin typeface="Fira Code"/>
              <a:ea typeface="Fira Code"/>
              <a:cs typeface="Fira Code"/>
              <a:sym typeface="Fira Code"/>
            </a:endParaRPr>
          </a:p>
        </p:txBody>
      </p:sp>
      <p:sp>
        <p:nvSpPr>
          <p:cNvPr id="463" name="Google Shape;463;p25"/>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2</a:t>
            </a:r>
            <a:endParaRPr b="0" i="0" sz="1400" u="none" cap="none" strike="noStrike">
              <a:solidFill>
                <a:srgbClr val="707070"/>
              </a:solidFill>
              <a:latin typeface="Fira Code"/>
              <a:ea typeface="Fira Code"/>
              <a:cs typeface="Fira Code"/>
              <a:sym typeface="Fira Code"/>
            </a:endParaRPr>
          </a:p>
        </p:txBody>
      </p:sp>
      <p:sp>
        <p:nvSpPr>
          <p:cNvPr id="464" name="Google Shape;464;p25"/>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3</a:t>
            </a:r>
            <a:endParaRPr b="0" i="0" sz="1400" u="none" cap="none" strike="noStrike">
              <a:solidFill>
                <a:srgbClr val="707070"/>
              </a:solidFill>
              <a:latin typeface="Fira Code"/>
              <a:ea typeface="Fira Code"/>
              <a:cs typeface="Fira Code"/>
              <a:sym typeface="Fira Code"/>
            </a:endParaRPr>
          </a:p>
        </p:txBody>
      </p:sp>
      <p:sp>
        <p:nvSpPr>
          <p:cNvPr id="465" name="Google Shape;465;p25"/>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4</a:t>
            </a:r>
            <a:endParaRPr b="0" i="0" sz="1400" u="none" cap="none" strike="noStrike">
              <a:solidFill>
                <a:srgbClr val="707070"/>
              </a:solidFill>
              <a:latin typeface="Fira Code"/>
              <a:ea typeface="Fira Code"/>
              <a:cs typeface="Fira Code"/>
              <a:sym typeface="Fira Code"/>
            </a:endParaRPr>
          </a:p>
        </p:txBody>
      </p:sp>
      <p:sp>
        <p:nvSpPr>
          <p:cNvPr id="466" name="Google Shape;466;p25"/>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5</a:t>
            </a:r>
            <a:endParaRPr b="0" i="0" sz="1400" u="none" cap="none" strike="noStrike">
              <a:solidFill>
                <a:srgbClr val="707070"/>
              </a:solidFill>
              <a:latin typeface="Fira Code"/>
              <a:ea typeface="Fira Code"/>
              <a:cs typeface="Fira Code"/>
              <a:sym typeface="Fira Code"/>
            </a:endParaRPr>
          </a:p>
        </p:txBody>
      </p:sp>
      <p:sp>
        <p:nvSpPr>
          <p:cNvPr id="467" name="Google Shape;467;p25"/>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6</a:t>
            </a:r>
            <a:endParaRPr b="0" i="0" sz="1400" u="none" cap="none" strike="noStrike">
              <a:solidFill>
                <a:srgbClr val="707070"/>
              </a:solidFill>
              <a:latin typeface="Fira Code"/>
              <a:ea typeface="Fira Code"/>
              <a:cs typeface="Fira Code"/>
              <a:sym typeface="Fira Code"/>
            </a:endParaRPr>
          </a:p>
        </p:txBody>
      </p:sp>
      <p:sp>
        <p:nvSpPr>
          <p:cNvPr id="468" name="Google Shape;468;p25"/>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7</a:t>
            </a:r>
            <a:endParaRPr b="0" i="0" sz="1400" u="none" cap="none" strike="noStrike">
              <a:solidFill>
                <a:srgbClr val="707070"/>
              </a:solidFill>
              <a:latin typeface="Fira Code"/>
              <a:ea typeface="Fira Code"/>
              <a:cs typeface="Fira Code"/>
              <a:sym typeface="Fira Code"/>
            </a:endParaRPr>
          </a:p>
        </p:txBody>
      </p:sp>
      <p:sp>
        <p:nvSpPr>
          <p:cNvPr id="469" name="Google Shape;469;p25"/>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8</a:t>
            </a:r>
            <a:endParaRPr b="0" i="0" sz="1400" u="none" cap="none" strike="noStrike">
              <a:solidFill>
                <a:srgbClr val="707070"/>
              </a:solidFill>
              <a:latin typeface="Fira Code"/>
              <a:ea typeface="Fira Code"/>
              <a:cs typeface="Fira Code"/>
              <a:sym typeface="Fira Code"/>
            </a:endParaRPr>
          </a:p>
        </p:txBody>
      </p:sp>
      <p:sp>
        <p:nvSpPr>
          <p:cNvPr id="470" name="Google Shape;470;p25"/>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9</a:t>
            </a:r>
            <a:endParaRPr b="0" i="0" sz="1400" u="none" cap="none" strike="noStrike">
              <a:solidFill>
                <a:srgbClr val="707070"/>
              </a:solidFill>
              <a:latin typeface="Fira Code"/>
              <a:ea typeface="Fira Code"/>
              <a:cs typeface="Fira Code"/>
              <a:sym typeface="Fira Code"/>
            </a:endParaRPr>
          </a:p>
        </p:txBody>
      </p:sp>
      <p:sp>
        <p:nvSpPr>
          <p:cNvPr id="471" name="Google Shape;471;p25"/>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10</a:t>
            </a:r>
            <a:endParaRPr b="0" i="0" sz="1400" u="none" cap="none" strike="noStrike">
              <a:solidFill>
                <a:srgbClr val="707070"/>
              </a:solidFill>
              <a:latin typeface="Fira Code"/>
              <a:ea typeface="Fira Code"/>
              <a:cs typeface="Fira Code"/>
              <a:sym typeface="Fira Code"/>
            </a:endParaRPr>
          </a:p>
        </p:txBody>
      </p:sp>
      <p:sp>
        <p:nvSpPr>
          <p:cNvPr id="472" name="Google Shape;472;p25"/>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11</a:t>
            </a:r>
            <a:endParaRPr b="0" i="0" sz="1400" u="none" cap="none" strike="noStrike">
              <a:solidFill>
                <a:srgbClr val="707070"/>
              </a:solidFill>
              <a:latin typeface="Fira Code"/>
              <a:ea typeface="Fira Code"/>
              <a:cs typeface="Fira Code"/>
              <a:sym typeface="Fira Code"/>
            </a:endParaRPr>
          </a:p>
        </p:txBody>
      </p:sp>
      <p:sp>
        <p:nvSpPr>
          <p:cNvPr id="473" name="Google Shape;473;p25"/>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12</a:t>
            </a:r>
            <a:endParaRPr b="0" i="0" sz="1400" u="none" cap="none" strike="noStrike">
              <a:solidFill>
                <a:srgbClr val="707070"/>
              </a:solidFill>
              <a:latin typeface="Fira Code"/>
              <a:ea typeface="Fira Code"/>
              <a:cs typeface="Fira Code"/>
              <a:sym typeface="Fira Code"/>
            </a:endParaRPr>
          </a:p>
        </p:txBody>
      </p:sp>
      <p:sp>
        <p:nvSpPr>
          <p:cNvPr id="474" name="Google Shape;474;p25"/>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13</a:t>
            </a:r>
            <a:endParaRPr b="0" i="0" sz="1400" u="none" cap="none" strike="noStrike">
              <a:solidFill>
                <a:srgbClr val="707070"/>
              </a:solidFill>
              <a:latin typeface="Fira Code"/>
              <a:ea typeface="Fira Code"/>
              <a:cs typeface="Fira Code"/>
              <a:sym typeface="Fira Code"/>
            </a:endParaRPr>
          </a:p>
        </p:txBody>
      </p:sp>
      <p:sp>
        <p:nvSpPr>
          <p:cNvPr id="475" name="Google Shape;475;p25"/>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14</a:t>
            </a:r>
            <a:endParaRPr b="0" i="0" sz="1400" u="none" cap="none" strike="noStrike">
              <a:solidFill>
                <a:srgbClr val="707070"/>
              </a:solidFill>
              <a:latin typeface="Fira Code"/>
              <a:ea typeface="Fira Code"/>
              <a:cs typeface="Fira Code"/>
              <a:sym typeface="Fira Code"/>
            </a:endParaRPr>
          </a:p>
        </p:txBody>
      </p:sp>
      <p:sp>
        <p:nvSpPr>
          <p:cNvPr id="476" name="Google Shape;476;p25"/>
          <p:cNvSpPr txBox="1"/>
          <p:nvPr>
            <p:ph idx="9" type="title"/>
          </p:nvPr>
        </p:nvSpPr>
        <p:spPr>
          <a:xfrm>
            <a:off x="1143250" y="582700"/>
            <a:ext cx="7290600" cy="541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477" name="Shape 477"/>
        <p:cNvGrpSpPr/>
        <p:nvPr/>
      </p:nvGrpSpPr>
      <p:grpSpPr>
        <a:xfrm>
          <a:off x="0" y="0"/>
          <a:ext cx="0" cy="0"/>
          <a:chOff x="0" y="0"/>
          <a:chExt cx="0" cy="0"/>
        </a:xfrm>
      </p:grpSpPr>
      <p:sp>
        <p:nvSpPr>
          <p:cNvPr id="478" name="Google Shape;478;p26"/>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26"/>
          <p:cNvSpPr/>
          <p:nvPr/>
        </p:nvSpPr>
        <p:spPr>
          <a:xfrm>
            <a:off x="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26"/>
          <p:cNvSpPr txBox="1"/>
          <p:nvPr>
            <p:ph type="title"/>
          </p:nvPr>
        </p:nvSpPr>
        <p:spPr>
          <a:xfrm flipH="1">
            <a:off x="2054663" y="586975"/>
            <a:ext cx="1842300" cy="11046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500"/>
              <a:buNone/>
              <a:defRPr sz="10000"/>
            </a:lvl1pPr>
            <a:lvl2pPr lvl="1" rtl="0" algn="r">
              <a:lnSpc>
                <a:spcPct val="100000"/>
              </a:lnSpc>
              <a:spcBef>
                <a:spcPts val="0"/>
              </a:spcBef>
              <a:spcAft>
                <a:spcPts val="0"/>
              </a:spcAft>
              <a:buClr>
                <a:schemeClr val="dk1"/>
              </a:buClr>
              <a:buSzPts val="2500"/>
              <a:buNone/>
              <a:defRPr sz="2500">
                <a:solidFill>
                  <a:schemeClr val="dk1"/>
                </a:solidFill>
              </a:defRPr>
            </a:lvl2pPr>
            <a:lvl3pPr lvl="2" rtl="0" algn="r">
              <a:lnSpc>
                <a:spcPct val="100000"/>
              </a:lnSpc>
              <a:spcBef>
                <a:spcPts val="0"/>
              </a:spcBef>
              <a:spcAft>
                <a:spcPts val="0"/>
              </a:spcAft>
              <a:buClr>
                <a:schemeClr val="dk1"/>
              </a:buClr>
              <a:buSzPts val="2500"/>
              <a:buNone/>
              <a:defRPr sz="2500">
                <a:solidFill>
                  <a:schemeClr val="dk1"/>
                </a:solidFill>
              </a:defRPr>
            </a:lvl3pPr>
            <a:lvl4pPr lvl="3" rtl="0" algn="r">
              <a:lnSpc>
                <a:spcPct val="100000"/>
              </a:lnSpc>
              <a:spcBef>
                <a:spcPts val="0"/>
              </a:spcBef>
              <a:spcAft>
                <a:spcPts val="0"/>
              </a:spcAft>
              <a:buClr>
                <a:schemeClr val="dk1"/>
              </a:buClr>
              <a:buSzPts val="2500"/>
              <a:buNone/>
              <a:defRPr sz="2500">
                <a:solidFill>
                  <a:schemeClr val="dk1"/>
                </a:solidFill>
              </a:defRPr>
            </a:lvl4pPr>
            <a:lvl5pPr lvl="4" rtl="0" algn="r">
              <a:lnSpc>
                <a:spcPct val="100000"/>
              </a:lnSpc>
              <a:spcBef>
                <a:spcPts val="0"/>
              </a:spcBef>
              <a:spcAft>
                <a:spcPts val="0"/>
              </a:spcAft>
              <a:buClr>
                <a:schemeClr val="dk1"/>
              </a:buClr>
              <a:buSzPts val="2500"/>
              <a:buNone/>
              <a:defRPr sz="2500">
                <a:solidFill>
                  <a:schemeClr val="dk1"/>
                </a:solidFill>
              </a:defRPr>
            </a:lvl5pPr>
            <a:lvl6pPr lvl="5" rtl="0" algn="r">
              <a:lnSpc>
                <a:spcPct val="100000"/>
              </a:lnSpc>
              <a:spcBef>
                <a:spcPts val="0"/>
              </a:spcBef>
              <a:spcAft>
                <a:spcPts val="0"/>
              </a:spcAft>
              <a:buClr>
                <a:schemeClr val="dk1"/>
              </a:buClr>
              <a:buSzPts val="2500"/>
              <a:buNone/>
              <a:defRPr sz="2500">
                <a:solidFill>
                  <a:schemeClr val="dk1"/>
                </a:solidFill>
              </a:defRPr>
            </a:lvl6pPr>
            <a:lvl7pPr lvl="6" rtl="0" algn="r">
              <a:lnSpc>
                <a:spcPct val="100000"/>
              </a:lnSpc>
              <a:spcBef>
                <a:spcPts val="0"/>
              </a:spcBef>
              <a:spcAft>
                <a:spcPts val="0"/>
              </a:spcAft>
              <a:buClr>
                <a:schemeClr val="dk1"/>
              </a:buClr>
              <a:buSzPts val="2500"/>
              <a:buNone/>
              <a:defRPr sz="2500">
                <a:solidFill>
                  <a:schemeClr val="dk1"/>
                </a:solidFill>
              </a:defRPr>
            </a:lvl7pPr>
            <a:lvl8pPr lvl="7" rtl="0" algn="r">
              <a:lnSpc>
                <a:spcPct val="100000"/>
              </a:lnSpc>
              <a:spcBef>
                <a:spcPts val="0"/>
              </a:spcBef>
              <a:spcAft>
                <a:spcPts val="0"/>
              </a:spcAft>
              <a:buClr>
                <a:schemeClr val="dk1"/>
              </a:buClr>
              <a:buSzPts val="2500"/>
              <a:buNone/>
              <a:defRPr sz="2500">
                <a:solidFill>
                  <a:schemeClr val="dk1"/>
                </a:solidFill>
              </a:defRPr>
            </a:lvl8pPr>
            <a:lvl9pPr lvl="8" rtl="0" algn="r">
              <a:lnSpc>
                <a:spcPct val="100000"/>
              </a:lnSpc>
              <a:spcBef>
                <a:spcPts val="0"/>
              </a:spcBef>
              <a:spcAft>
                <a:spcPts val="0"/>
              </a:spcAft>
              <a:buClr>
                <a:schemeClr val="dk1"/>
              </a:buClr>
              <a:buSzPts val="2500"/>
              <a:buNone/>
              <a:defRPr sz="2500">
                <a:solidFill>
                  <a:schemeClr val="dk1"/>
                </a:solidFill>
              </a:defRPr>
            </a:lvl9pPr>
          </a:lstStyle>
          <a:p/>
        </p:txBody>
      </p:sp>
      <p:sp>
        <p:nvSpPr>
          <p:cNvPr id="481" name="Google Shape;481;p26"/>
          <p:cNvSpPr txBox="1"/>
          <p:nvPr>
            <p:ph idx="2" type="title"/>
          </p:nvPr>
        </p:nvSpPr>
        <p:spPr>
          <a:xfrm>
            <a:off x="2605788" y="1846623"/>
            <a:ext cx="5377200" cy="5355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3600"/>
              <a:buNone/>
              <a:defRPr sz="3000">
                <a:solidFill>
                  <a:schemeClr val="dk2"/>
                </a:solidFill>
              </a:defRPr>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482" name="Google Shape;482;p26"/>
          <p:cNvSpPr txBox="1"/>
          <p:nvPr>
            <p:ph idx="1" type="subTitle"/>
          </p:nvPr>
        </p:nvSpPr>
        <p:spPr>
          <a:xfrm>
            <a:off x="3038363" y="2448125"/>
            <a:ext cx="3960900" cy="7830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1400"/>
              <a:buNone/>
              <a:defRPr sz="1800">
                <a:solidFill>
                  <a:schemeClr val="accent3"/>
                </a:solidFill>
              </a:defRPr>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483" name="Google Shape;483;p26"/>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1</a:t>
            </a:r>
            <a:endParaRPr b="0" i="0" sz="1400" u="none" cap="none" strike="noStrike">
              <a:solidFill>
                <a:srgbClr val="707070"/>
              </a:solidFill>
              <a:latin typeface="Fira Code"/>
              <a:ea typeface="Fira Code"/>
              <a:cs typeface="Fira Code"/>
              <a:sym typeface="Fira Code"/>
            </a:endParaRPr>
          </a:p>
        </p:txBody>
      </p:sp>
      <p:sp>
        <p:nvSpPr>
          <p:cNvPr id="484" name="Google Shape;484;p26"/>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2</a:t>
            </a:r>
            <a:endParaRPr b="0" i="0" sz="1400" u="none" cap="none" strike="noStrike">
              <a:solidFill>
                <a:srgbClr val="707070"/>
              </a:solidFill>
              <a:latin typeface="Fira Code"/>
              <a:ea typeface="Fira Code"/>
              <a:cs typeface="Fira Code"/>
              <a:sym typeface="Fira Code"/>
            </a:endParaRPr>
          </a:p>
        </p:txBody>
      </p:sp>
      <p:sp>
        <p:nvSpPr>
          <p:cNvPr id="485" name="Google Shape;485;p26"/>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3</a:t>
            </a:r>
            <a:endParaRPr b="0" i="0" sz="1400" u="none" cap="none" strike="noStrike">
              <a:solidFill>
                <a:srgbClr val="707070"/>
              </a:solidFill>
              <a:latin typeface="Fira Code"/>
              <a:ea typeface="Fira Code"/>
              <a:cs typeface="Fira Code"/>
              <a:sym typeface="Fira Code"/>
            </a:endParaRPr>
          </a:p>
        </p:txBody>
      </p:sp>
      <p:sp>
        <p:nvSpPr>
          <p:cNvPr id="486" name="Google Shape;486;p26"/>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4</a:t>
            </a:r>
            <a:endParaRPr b="0" i="0" sz="1400" u="none" cap="none" strike="noStrike">
              <a:solidFill>
                <a:srgbClr val="707070"/>
              </a:solidFill>
              <a:latin typeface="Fira Code"/>
              <a:ea typeface="Fira Code"/>
              <a:cs typeface="Fira Code"/>
              <a:sym typeface="Fira Code"/>
            </a:endParaRPr>
          </a:p>
        </p:txBody>
      </p:sp>
      <p:sp>
        <p:nvSpPr>
          <p:cNvPr id="487" name="Google Shape;487;p26"/>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5</a:t>
            </a:r>
            <a:endParaRPr b="0" i="0" sz="1400" u="none" cap="none" strike="noStrike">
              <a:solidFill>
                <a:srgbClr val="707070"/>
              </a:solidFill>
              <a:latin typeface="Fira Code"/>
              <a:ea typeface="Fira Code"/>
              <a:cs typeface="Fira Code"/>
              <a:sym typeface="Fira Code"/>
            </a:endParaRPr>
          </a:p>
        </p:txBody>
      </p:sp>
      <p:sp>
        <p:nvSpPr>
          <p:cNvPr id="488" name="Google Shape;488;p26"/>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6</a:t>
            </a:r>
            <a:endParaRPr b="0" i="0" sz="1400" u="none" cap="none" strike="noStrike">
              <a:solidFill>
                <a:srgbClr val="707070"/>
              </a:solidFill>
              <a:latin typeface="Fira Code"/>
              <a:ea typeface="Fira Code"/>
              <a:cs typeface="Fira Code"/>
              <a:sym typeface="Fira Code"/>
            </a:endParaRPr>
          </a:p>
        </p:txBody>
      </p:sp>
      <p:sp>
        <p:nvSpPr>
          <p:cNvPr id="489" name="Google Shape;489;p26"/>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7</a:t>
            </a:r>
            <a:endParaRPr b="0" i="0" sz="1400" u="none" cap="none" strike="noStrike">
              <a:solidFill>
                <a:srgbClr val="707070"/>
              </a:solidFill>
              <a:latin typeface="Fira Code"/>
              <a:ea typeface="Fira Code"/>
              <a:cs typeface="Fira Code"/>
              <a:sym typeface="Fira Code"/>
            </a:endParaRPr>
          </a:p>
        </p:txBody>
      </p:sp>
      <p:sp>
        <p:nvSpPr>
          <p:cNvPr id="490" name="Google Shape;490;p26"/>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8</a:t>
            </a:r>
            <a:endParaRPr b="0" i="0" sz="1400" u="none" cap="none" strike="noStrike">
              <a:solidFill>
                <a:srgbClr val="707070"/>
              </a:solidFill>
              <a:latin typeface="Fira Code"/>
              <a:ea typeface="Fira Code"/>
              <a:cs typeface="Fira Code"/>
              <a:sym typeface="Fira Code"/>
            </a:endParaRPr>
          </a:p>
        </p:txBody>
      </p:sp>
      <p:sp>
        <p:nvSpPr>
          <p:cNvPr id="491" name="Google Shape;491;p26"/>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9</a:t>
            </a:r>
            <a:endParaRPr b="0" i="0" sz="1400" u="none" cap="none" strike="noStrike">
              <a:solidFill>
                <a:srgbClr val="707070"/>
              </a:solidFill>
              <a:latin typeface="Fira Code"/>
              <a:ea typeface="Fira Code"/>
              <a:cs typeface="Fira Code"/>
              <a:sym typeface="Fira Code"/>
            </a:endParaRPr>
          </a:p>
        </p:txBody>
      </p:sp>
      <p:sp>
        <p:nvSpPr>
          <p:cNvPr id="492" name="Google Shape;492;p26"/>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10</a:t>
            </a:r>
            <a:endParaRPr b="0" i="0" sz="1400" u="none" cap="none" strike="noStrike">
              <a:solidFill>
                <a:srgbClr val="707070"/>
              </a:solidFill>
              <a:latin typeface="Fira Code"/>
              <a:ea typeface="Fira Code"/>
              <a:cs typeface="Fira Code"/>
              <a:sym typeface="Fira Code"/>
            </a:endParaRPr>
          </a:p>
        </p:txBody>
      </p:sp>
      <p:sp>
        <p:nvSpPr>
          <p:cNvPr id="493" name="Google Shape;493;p26"/>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11</a:t>
            </a:r>
            <a:endParaRPr b="0" i="0" sz="1400" u="none" cap="none" strike="noStrike">
              <a:solidFill>
                <a:srgbClr val="707070"/>
              </a:solidFill>
              <a:latin typeface="Fira Code"/>
              <a:ea typeface="Fira Code"/>
              <a:cs typeface="Fira Code"/>
              <a:sym typeface="Fira Code"/>
            </a:endParaRPr>
          </a:p>
        </p:txBody>
      </p:sp>
      <p:sp>
        <p:nvSpPr>
          <p:cNvPr id="494" name="Google Shape;494;p26"/>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12</a:t>
            </a:r>
            <a:endParaRPr b="0" i="0" sz="1400" u="none" cap="none" strike="noStrike">
              <a:solidFill>
                <a:srgbClr val="707070"/>
              </a:solidFill>
              <a:latin typeface="Fira Code"/>
              <a:ea typeface="Fira Code"/>
              <a:cs typeface="Fira Code"/>
              <a:sym typeface="Fira Code"/>
            </a:endParaRPr>
          </a:p>
        </p:txBody>
      </p:sp>
      <p:sp>
        <p:nvSpPr>
          <p:cNvPr id="495" name="Google Shape;495;p26"/>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13</a:t>
            </a:r>
            <a:endParaRPr b="0" i="0" sz="1400" u="none" cap="none" strike="noStrike">
              <a:solidFill>
                <a:srgbClr val="707070"/>
              </a:solidFill>
              <a:latin typeface="Fira Code"/>
              <a:ea typeface="Fira Code"/>
              <a:cs typeface="Fira Code"/>
              <a:sym typeface="Fira Code"/>
            </a:endParaRPr>
          </a:p>
        </p:txBody>
      </p:sp>
      <p:sp>
        <p:nvSpPr>
          <p:cNvPr id="496" name="Google Shape;496;p26"/>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14</a:t>
            </a:r>
            <a:endParaRPr b="0" i="0" sz="1400" u="none" cap="none" strike="noStrike">
              <a:solidFill>
                <a:srgbClr val="707070"/>
              </a:solidFill>
              <a:latin typeface="Fira Code"/>
              <a:ea typeface="Fira Code"/>
              <a:cs typeface="Fira Code"/>
              <a:sym typeface="Fira Code"/>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2">
    <p:spTree>
      <p:nvGrpSpPr>
        <p:cNvPr id="497" name="Shape 497"/>
        <p:cNvGrpSpPr/>
        <p:nvPr/>
      </p:nvGrpSpPr>
      <p:grpSpPr>
        <a:xfrm>
          <a:off x="0" y="0"/>
          <a:ext cx="0" cy="0"/>
          <a:chOff x="0" y="0"/>
          <a:chExt cx="0" cy="0"/>
        </a:xfrm>
      </p:grpSpPr>
      <p:sp>
        <p:nvSpPr>
          <p:cNvPr id="498" name="Google Shape;498;p27"/>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27"/>
          <p:cNvSpPr/>
          <p:nvPr/>
        </p:nvSpPr>
        <p:spPr>
          <a:xfrm>
            <a:off x="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27"/>
          <p:cNvSpPr txBox="1"/>
          <p:nvPr>
            <p:ph type="title"/>
          </p:nvPr>
        </p:nvSpPr>
        <p:spPr>
          <a:xfrm flipH="1">
            <a:off x="2054663" y="586975"/>
            <a:ext cx="1842300" cy="11046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500"/>
              <a:buNone/>
              <a:defRPr sz="10000"/>
            </a:lvl1pPr>
            <a:lvl2pPr lvl="1" rtl="0" algn="r">
              <a:lnSpc>
                <a:spcPct val="100000"/>
              </a:lnSpc>
              <a:spcBef>
                <a:spcPts val="0"/>
              </a:spcBef>
              <a:spcAft>
                <a:spcPts val="0"/>
              </a:spcAft>
              <a:buClr>
                <a:schemeClr val="dk1"/>
              </a:buClr>
              <a:buSzPts val="2500"/>
              <a:buNone/>
              <a:defRPr sz="2500">
                <a:solidFill>
                  <a:schemeClr val="dk1"/>
                </a:solidFill>
              </a:defRPr>
            </a:lvl2pPr>
            <a:lvl3pPr lvl="2" rtl="0" algn="r">
              <a:lnSpc>
                <a:spcPct val="100000"/>
              </a:lnSpc>
              <a:spcBef>
                <a:spcPts val="0"/>
              </a:spcBef>
              <a:spcAft>
                <a:spcPts val="0"/>
              </a:spcAft>
              <a:buClr>
                <a:schemeClr val="dk1"/>
              </a:buClr>
              <a:buSzPts val="2500"/>
              <a:buNone/>
              <a:defRPr sz="2500">
                <a:solidFill>
                  <a:schemeClr val="dk1"/>
                </a:solidFill>
              </a:defRPr>
            </a:lvl3pPr>
            <a:lvl4pPr lvl="3" rtl="0" algn="r">
              <a:lnSpc>
                <a:spcPct val="100000"/>
              </a:lnSpc>
              <a:spcBef>
                <a:spcPts val="0"/>
              </a:spcBef>
              <a:spcAft>
                <a:spcPts val="0"/>
              </a:spcAft>
              <a:buClr>
                <a:schemeClr val="dk1"/>
              </a:buClr>
              <a:buSzPts val="2500"/>
              <a:buNone/>
              <a:defRPr sz="2500">
                <a:solidFill>
                  <a:schemeClr val="dk1"/>
                </a:solidFill>
              </a:defRPr>
            </a:lvl4pPr>
            <a:lvl5pPr lvl="4" rtl="0" algn="r">
              <a:lnSpc>
                <a:spcPct val="100000"/>
              </a:lnSpc>
              <a:spcBef>
                <a:spcPts val="0"/>
              </a:spcBef>
              <a:spcAft>
                <a:spcPts val="0"/>
              </a:spcAft>
              <a:buClr>
                <a:schemeClr val="dk1"/>
              </a:buClr>
              <a:buSzPts val="2500"/>
              <a:buNone/>
              <a:defRPr sz="2500">
                <a:solidFill>
                  <a:schemeClr val="dk1"/>
                </a:solidFill>
              </a:defRPr>
            </a:lvl5pPr>
            <a:lvl6pPr lvl="5" rtl="0" algn="r">
              <a:lnSpc>
                <a:spcPct val="100000"/>
              </a:lnSpc>
              <a:spcBef>
                <a:spcPts val="0"/>
              </a:spcBef>
              <a:spcAft>
                <a:spcPts val="0"/>
              </a:spcAft>
              <a:buClr>
                <a:schemeClr val="dk1"/>
              </a:buClr>
              <a:buSzPts val="2500"/>
              <a:buNone/>
              <a:defRPr sz="2500">
                <a:solidFill>
                  <a:schemeClr val="dk1"/>
                </a:solidFill>
              </a:defRPr>
            </a:lvl6pPr>
            <a:lvl7pPr lvl="6" rtl="0" algn="r">
              <a:lnSpc>
                <a:spcPct val="100000"/>
              </a:lnSpc>
              <a:spcBef>
                <a:spcPts val="0"/>
              </a:spcBef>
              <a:spcAft>
                <a:spcPts val="0"/>
              </a:spcAft>
              <a:buClr>
                <a:schemeClr val="dk1"/>
              </a:buClr>
              <a:buSzPts val="2500"/>
              <a:buNone/>
              <a:defRPr sz="2500">
                <a:solidFill>
                  <a:schemeClr val="dk1"/>
                </a:solidFill>
              </a:defRPr>
            </a:lvl7pPr>
            <a:lvl8pPr lvl="7" rtl="0" algn="r">
              <a:lnSpc>
                <a:spcPct val="100000"/>
              </a:lnSpc>
              <a:spcBef>
                <a:spcPts val="0"/>
              </a:spcBef>
              <a:spcAft>
                <a:spcPts val="0"/>
              </a:spcAft>
              <a:buClr>
                <a:schemeClr val="dk1"/>
              </a:buClr>
              <a:buSzPts val="2500"/>
              <a:buNone/>
              <a:defRPr sz="2500">
                <a:solidFill>
                  <a:schemeClr val="dk1"/>
                </a:solidFill>
              </a:defRPr>
            </a:lvl8pPr>
            <a:lvl9pPr lvl="8" rtl="0" algn="r">
              <a:lnSpc>
                <a:spcPct val="100000"/>
              </a:lnSpc>
              <a:spcBef>
                <a:spcPts val="0"/>
              </a:spcBef>
              <a:spcAft>
                <a:spcPts val="0"/>
              </a:spcAft>
              <a:buClr>
                <a:schemeClr val="dk1"/>
              </a:buClr>
              <a:buSzPts val="2500"/>
              <a:buNone/>
              <a:defRPr sz="2500">
                <a:solidFill>
                  <a:schemeClr val="dk1"/>
                </a:solidFill>
              </a:defRPr>
            </a:lvl9pPr>
          </a:lstStyle>
          <a:p/>
        </p:txBody>
      </p:sp>
      <p:sp>
        <p:nvSpPr>
          <p:cNvPr id="501" name="Google Shape;501;p27"/>
          <p:cNvSpPr txBox="1"/>
          <p:nvPr>
            <p:ph idx="2" type="title"/>
          </p:nvPr>
        </p:nvSpPr>
        <p:spPr>
          <a:xfrm>
            <a:off x="2605788" y="1846623"/>
            <a:ext cx="5377200" cy="5355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3600"/>
              <a:buNone/>
              <a:defRPr sz="3000">
                <a:solidFill>
                  <a:schemeClr val="dk2"/>
                </a:solidFill>
              </a:defRPr>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502" name="Google Shape;502;p27"/>
          <p:cNvSpPr txBox="1"/>
          <p:nvPr>
            <p:ph idx="1" type="subTitle"/>
          </p:nvPr>
        </p:nvSpPr>
        <p:spPr>
          <a:xfrm>
            <a:off x="3038363" y="2448125"/>
            <a:ext cx="3960900" cy="7830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1400"/>
              <a:buNone/>
              <a:defRPr sz="1800">
                <a:solidFill>
                  <a:schemeClr val="accent3"/>
                </a:solidFill>
              </a:defRPr>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503" name="Google Shape;503;p27"/>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1</a:t>
            </a:r>
            <a:endParaRPr b="0" i="0" sz="1400" u="none" cap="none" strike="noStrike">
              <a:solidFill>
                <a:srgbClr val="707070"/>
              </a:solidFill>
              <a:latin typeface="Fira Code"/>
              <a:ea typeface="Fira Code"/>
              <a:cs typeface="Fira Code"/>
              <a:sym typeface="Fira Code"/>
            </a:endParaRPr>
          </a:p>
        </p:txBody>
      </p:sp>
      <p:sp>
        <p:nvSpPr>
          <p:cNvPr id="504" name="Google Shape;504;p27"/>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2</a:t>
            </a:r>
            <a:endParaRPr b="0" i="0" sz="1400" u="none" cap="none" strike="noStrike">
              <a:solidFill>
                <a:srgbClr val="707070"/>
              </a:solidFill>
              <a:latin typeface="Fira Code"/>
              <a:ea typeface="Fira Code"/>
              <a:cs typeface="Fira Code"/>
              <a:sym typeface="Fira Code"/>
            </a:endParaRPr>
          </a:p>
        </p:txBody>
      </p:sp>
      <p:sp>
        <p:nvSpPr>
          <p:cNvPr id="505" name="Google Shape;505;p27"/>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3</a:t>
            </a:r>
            <a:endParaRPr b="0" i="0" sz="1400" u="none" cap="none" strike="noStrike">
              <a:solidFill>
                <a:srgbClr val="707070"/>
              </a:solidFill>
              <a:latin typeface="Fira Code"/>
              <a:ea typeface="Fira Code"/>
              <a:cs typeface="Fira Code"/>
              <a:sym typeface="Fira Code"/>
            </a:endParaRPr>
          </a:p>
        </p:txBody>
      </p:sp>
      <p:sp>
        <p:nvSpPr>
          <p:cNvPr id="506" name="Google Shape;506;p27"/>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4</a:t>
            </a:r>
            <a:endParaRPr b="0" i="0" sz="1400" u="none" cap="none" strike="noStrike">
              <a:solidFill>
                <a:srgbClr val="707070"/>
              </a:solidFill>
              <a:latin typeface="Fira Code"/>
              <a:ea typeface="Fira Code"/>
              <a:cs typeface="Fira Code"/>
              <a:sym typeface="Fira Code"/>
            </a:endParaRPr>
          </a:p>
        </p:txBody>
      </p:sp>
      <p:sp>
        <p:nvSpPr>
          <p:cNvPr id="507" name="Google Shape;507;p27"/>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5</a:t>
            </a:r>
            <a:endParaRPr b="0" i="0" sz="1400" u="none" cap="none" strike="noStrike">
              <a:solidFill>
                <a:srgbClr val="707070"/>
              </a:solidFill>
              <a:latin typeface="Fira Code"/>
              <a:ea typeface="Fira Code"/>
              <a:cs typeface="Fira Code"/>
              <a:sym typeface="Fira Code"/>
            </a:endParaRPr>
          </a:p>
        </p:txBody>
      </p:sp>
      <p:sp>
        <p:nvSpPr>
          <p:cNvPr id="508" name="Google Shape;508;p27"/>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6</a:t>
            </a:r>
            <a:endParaRPr b="0" i="0" sz="1400" u="none" cap="none" strike="noStrike">
              <a:solidFill>
                <a:srgbClr val="707070"/>
              </a:solidFill>
              <a:latin typeface="Fira Code"/>
              <a:ea typeface="Fira Code"/>
              <a:cs typeface="Fira Code"/>
              <a:sym typeface="Fira Code"/>
            </a:endParaRPr>
          </a:p>
        </p:txBody>
      </p:sp>
      <p:sp>
        <p:nvSpPr>
          <p:cNvPr id="509" name="Google Shape;509;p27"/>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7</a:t>
            </a:r>
            <a:endParaRPr b="0" i="0" sz="1400" u="none" cap="none" strike="noStrike">
              <a:solidFill>
                <a:srgbClr val="707070"/>
              </a:solidFill>
              <a:latin typeface="Fira Code"/>
              <a:ea typeface="Fira Code"/>
              <a:cs typeface="Fira Code"/>
              <a:sym typeface="Fira Code"/>
            </a:endParaRPr>
          </a:p>
        </p:txBody>
      </p:sp>
      <p:sp>
        <p:nvSpPr>
          <p:cNvPr id="510" name="Google Shape;510;p27"/>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8</a:t>
            </a:r>
            <a:endParaRPr b="0" i="0" sz="1400" u="none" cap="none" strike="noStrike">
              <a:solidFill>
                <a:srgbClr val="707070"/>
              </a:solidFill>
              <a:latin typeface="Fira Code"/>
              <a:ea typeface="Fira Code"/>
              <a:cs typeface="Fira Code"/>
              <a:sym typeface="Fira Code"/>
            </a:endParaRPr>
          </a:p>
        </p:txBody>
      </p:sp>
      <p:sp>
        <p:nvSpPr>
          <p:cNvPr id="511" name="Google Shape;511;p27"/>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9</a:t>
            </a:r>
            <a:endParaRPr b="0" i="0" sz="1400" u="none" cap="none" strike="noStrike">
              <a:solidFill>
                <a:srgbClr val="707070"/>
              </a:solidFill>
              <a:latin typeface="Fira Code"/>
              <a:ea typeface="Fira Code"/>
              <a:cs typeface="Fira Code"/>
              <a:sym typeface="Fira Code"/>
            </a:endParaRPr>
          </a:p>
        </p:txBody>
      </p:sp>
      <p:sp>
        <p:nvSpPr>
          <p:cNvPr id="512" name="Google Shape;512;p27"/>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10</a:t>
            </a:r>
            <a:endParaRPr b="0" i="0" sz="1400" u="none" cap="none" strike="noStrike">
              <a:solidFill>
                <a:srgbClr val="707070"/>
              </a:solidFill>
              <a:latin typeface="Fira Code"/>
              <a:ea typeface="Fira Code"/>
              <a:cs typeface="Fira Code"/>
              <a:sym typeface="Fira Code"/>
            </a:endParaRPr>
          </a:p>
        </p:txBody>
      </p:sp>
      <p:sp>
        <p:nvSpPr>
          <p:cNvPr id="513" name="Google Shape;513;p27"/>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11</a:t>
            </a:r>
            <a:endParaRPr b="0" i="0" sz="1400" u="none" cap="none" strike="noStrike">
              <a:solidFill>
                <a:srgbClr val="707070"/>
              </a:solidFill>
              <a:latin typeface="Fira Code"/>
              <a:ea typeface="Fira Code"/>
              <a:cs typeface="Fira Code"/>
              <a:sym typeface="Fira Code"/>
            </a:endParaRPr>
          </a:p>
        </p:txBody>
      </p:sp>
      <p:sp>
        <p:nvSpPr>
          <p:cNvPr id="514" name="Google Shape;514;p27"/>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12</a:t>
            </a:r>
            <a:endParaRPr b="0" i="0" sz="1400" u="none" cap="none" strike="noStrike">
              <a:solidFill>
                <a:srgbClr val="707070"/>
              </a:solidFill>
              <a:latin typeface="Fira Code"/>
              <a:ea typeface="Fira Code"/>
              <a:cs typeface="Fira Code"/>
              <a:sym typeface="Fira Code"/>
            </a:endParaRPr>
          </a:p>
        </p:txBody>
      </p:sp>
      <p:sp>
        <p:nvSpPr>
          <p:cNvPr id="515" name="Google Shape;515;p27"/>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13</a:t>
            </a:r>
            <a:endParaRPr b="0" i="0" sz="1400" u="none" cap="none" strike="noStrike">
              <a:solidFill>
                <a:srgbClr val="707070"/>
              </a:solidFill>
              <a:latin typeface="Fira Code"/>
              <a:ea typeface="Fira Code"/>
              <a:cs typeface="Fira Code"/>
              <a:sym typeface="Fira Code"/>
            </a:endParaRPr>
          </a:p>
        </p:txBody>
      </p:sp>
      <p:sp>
        <p:nvSpPr>
          <p:cNvPr id="516" name="Google Shape;516;p27"/>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14</a:t>
            </a:r>
            <a:endParaRPr b="0" i="0" sz="1400" u="none" cap="none" strike="noStrike">
              <a:solidFill>
                <a:srgbClr val="707070"/>
              </a:solidFill>
              <a:latin typeface="Fira Code"/>
              <a:ea typeface="Fira Code"/>
              <a:cs typeface="Fira Code"/>
              <a:sym typeface="Fira Code"/>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8" name="Shape 48"/>
        <p:cNvGrpSpPr/>
        <p:nvPr/>
      </p:nvGrpSpPr>
      <p:grpSpPr>
        <a:xfrm>
          <a:off x="0" y="0"/>
          <a:ext cx="0" cy="0"/>
          <a:chOff x="0" y="0"/>
          <a:chExt cx="0" cy="0"/>
        </a:xfrm>
      </p:grpSpPr>
      <p:sp>
        <p:nvSpPr>
          <p:cNvPr id="49" name="Google Shape;49;p4"/>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4"/>
          <p:cNvSpPr/>
          <p:nvPr/>
        </p:nvSpPr>
        <p:spPr>
          <a:xfrm>
            <a:off x="457200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2" name="Google Shape;52;p4"/>
          <p:cNvSpPr txBox="1"/>
          <p:nvPr>
            <p:ph idx="1" type="body"/>
          </p:nvPr>
        </p:nvSpPr>
        <p:spPr>
          <a:xfrm>
            <a:off x="1464250" y="1063175"/>
            <a:ext cx="6969600" cy="34164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SzPts val="1400"/>
              <a:buChar char="∗"/>
              <a:defRPr sz="1000"/>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53" name="Google Shape;53;p4"/>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54" name="Google Shape;54;p4"/>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55" name="Google Shape;55;p4"/>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56" name="Google Shape;56;p4"/>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57" name="Google Shape;57;p4"/>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58" name="Google Shape;58;p4"/>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59" name="Google Shape;59;p4"/>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60" name="Google Shape;60;p4"/>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61" name="Google Shape;61;p4"/>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62" name="Google Shape;62;p4"/>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63" name="Google Shape;63;p4"/>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64" name="Google Shape;64;p4"/>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65" name="Google Shape;65;p4"/>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66" name="Google Shape;66;p4"/>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7" name="Shape 67"/>
        <p:cNvGrpSpPr/>
        <p:nvPr/>
      </p:nvGrpSpPr>
      <p:grpSpPr>
        <a:xfrm>
          <a:off x="0" y="0"/>
          <a:ext cx="0" cy="0"/>
          <a:chOff x="0" y="0"/>
          <a:chExt cx="0" cy="0"/>
        </a:xfrm>
      </p:grpSpPr>
      <p:sp>
        <p:nvSpPr>
          <p:cNvPr id="68" name="Google Shape;68;p5"/>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5"/>
          <p:cNvSpPr/>
          <p:nvPr/>
        </p:nvSpPr>
        <p:spPr>
          <a:xfrm>
            <a:off x="457200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5"/>
          <p:cNvSpPr txBox="1"/>
          <p:nvPr>
            <p:ph idx="1" type="subTitle"/>
          </p:nvPr>
        </p:nvSpPr>
        <p:spPr>
          <a:xfrm>
            <a:off x="2240150" y="3143327"/>
            <a:ext cx="5137500" cy="784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71" name="Google Shape;71;p5"/>
          <p:cNvSpPr txBox="1"/>
          <p:nvPr>
            <p:ph idx="2" type="subTitle"/>
          </p:nvPr>
        </p:nvSpPr>
        <p:spPr>
          <a:xfrm>
            <a:off x="2240150" y="1151940"/>
            <a:ext cx="5137500" cy="784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72" name="Google Shape;72;p5"/>
          <p:cNvSpPr txBox="1"/>
          <p:nvPr>
            <p:ph idx="3" type="subTitle"/>
          </p:nvPr>
        </p:nvSpPr>
        <p:spPr>
          <a:xfrm>
            <a:off x="1143250" y="2612625"/>
            <a:ext cx="4057200" cy="530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8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73" name="Google Shape;73;p5"/>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74" name="Google Shape;74;p5"/>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75" name="Google Shape;75;p5"/>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76" name="Google Shape;76;p5"/>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77" name="Google Shape;77;p5"/>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78" name="Google Shape;78;p5"/>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79" name="Google Shape;79;p5"/>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80" name="Google Shape;80;p5"/>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81" name="Google Shape;81;p5"/>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82" name="Google Shape;82;p5"/>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83" name="Google Shape;83;p5"/>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84" name="Google Shape;84;p5"/>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85" name="Google Shape;85;p5"/>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86" name="Google Shape;86;p5"/>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87" name="Google Shape;87;p5"/>
          <p:cNvSpPr txBox="1"/>
          <p:nvPr>
            <p:ph type="title"/>
          </p:nvPr>
        </p:nvSpPr>
        <p:spPr>
          <a:xfrm>
            <a:off x="1143250" y="621240"/>
            <a:ext cx="4057200" cy="530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8" name="Shape 88"/>
        <p:cNvGrpSpPr/>
        <p:nvPr/>
      </p:nvGrpSpPr>
      <p:grpSpPr>
        <a:xfrm>
          <a:off x="0" y="0"/>
          <a:ext cx="0" cy="0"/>
          <a:chOff x="0" y="0"/>
          <a:chExt cx="0" cy="0"/>
        </a:xfrm>
      </p:grpSpPr>
      <p:sp>
        <p:nvSpPr>
          <p:cNvPr id="89" name="Google Shape;89;p6"/>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6"/>
          <p:cNvSpPr/>
          <p:nvPr/>
        </p:nvSpPr>
        <p:spPr>
          <a:xfrm>
            <a:off x="457200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6"/>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92" name="Google Shape;92;p6"/>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93" name="Google Shape;93;p6"/>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94" name="Google Shape;94;p6"/>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95" name="Google Shape;95;p6"/>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96" name="Google Shape;96;p6"/>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97" name="Google Shape;97;p6"/>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98" name="Google Shape;98;p6"/>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99" name="Google Shape;99;p6"/>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00" name="Google Shape;100;p6"/>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01" name="Google Shape;101;p6"/>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02" name="Google Shape;102;p6"/>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03" name="Google Shape;103;p6"/>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04" name="Google Shape;104;p6"/>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105" name="Google Shape;105;p6"/>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6" name="Shape 106"/>
        <p:cNvGrpSpPr/>
        <p:nvPr/>
      </p:nvGrpSpPr>
      <p:grpSpPr>
        <a:xfrm>
          <a:off x="0" y="0"/>
          <a:ext cx="0" cy="0"/>
          <a:chOff x="0" y="0"/>
          <a:chExt cx="0" cy="0"/>
        </a:xfrm>
      </p:grpSpPr>
      <p:sp>
        <p:nvSpPr>
          <p:cNvPr id="107" name="Google Shape;107;p7"/>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a:off x="457200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7"/>
          <p:cNvSpPr txBox="1"/>
          <p:nvPr>
            <p:ph idx="1" type="subTitle"/>
          </p:nvPr>
        </p:nvSpPr>
        <p:spPr>
          <a:xfrm>
            <a:off x="1674500" y="2736550"/>
            <a:ext cx="3627600" cy="1017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600"/>
              <a:buNone/>
              <a:defRPr>
                <a:solidFill>
                  <a:schemeClr val="accent3"/>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p:txBody>
      </p:sp>
      <p:sp>
        <p:nvSpPr>
          <p:cNvPr id="110" name="Google Shape;110;p7"/>
          <p:cNvSpPr txBox="1"/>
          <p:nvPr>
            <p:ph type="title"/>
          </p:nvPr>
        </p:nvSpPr>
        <p:spPr>
          <a:xfrm>
            <a:off x="1154275" y="1137700"/>
            <a:ext cx="3969900" cy="1423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1" name="Google Shape;111;p7"/>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12" name="Google Shape;112;p7"/>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13" name="Google Shape;113;p7"/>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14" name="Google Shape;114;p7"/>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15" name="Google Shape;115;p7"/>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16" name="Google Shape;116;p7"/>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17" name="Google Shape;117;p7"/>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18" name="Google Shape;118;p7"/>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19" name="Google Shape;119;p7"/>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20" name="Google Shape;120;p7"/>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21" name="Google Shape;121;p7"/>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22" name="Google Shape;122;p7"/>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23" name="Google Shape;123;p7"/>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24" name="Google Shape;124;p7"/>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25" name="Shape 125"/>
        <p:cNvGrpSpPr/>
        <p:nvPr/>
      </p:nvGrpSpPr>
      <p:grpSpPr>
        <a:xfrm>
          <a:off x="0" y="0"/>
          <a:ext cx="0" cy="0"/>
          <a:chOff x="0" y="0"/>
          <a:chExt cx="0" cy="0"/>
        </a:xfrm>
      </p:grpSpPr>
      <p:sp>
        <p:nvSpPr>
          <p:cNvPr id="126" name="Google Shape;126;p8"/>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8"/>
          <p:cNvSpPr/>
          <p:nvPr/>
        </p:nvSpPr>
        <p:spPr>
          <a:xfrm>
            <a:off x="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8"/>
          <p:cNvSpPr txBox="1"/>
          <p:nvPr>
            <p:ph type="title"/>
          </p:nvPr>
        </p:nvSpPr>
        <p:spPr>
          <a:xfrm>
            <a:off x="2673350" y="1194150"/>
            <a:ext cx="4281300" cy="16257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29" name="Google Shape;129;p8"/>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30" name="Google Shape;130;p8"/>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31" name="Google Shape;131;p8"/>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32" name="Google Shape;132;p8"/>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33" name="Google Shape;133;p8"/>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34" name="Google Shape;134;p8"/>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35" name="Google Shape;135;p8"/>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36" name="Google Shape;136;p8"/>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37" name="Google Shape;137;p8"/>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38" name="Google Shape;138;p8"/>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39" name="Google Shape;139;p8"/>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40" name="Google Shape;140;p8"/>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41" name="Google Shape;141;p8"/>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42" name="Google Shape;142;p8"/>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43" name="Shape 143"/>
        <p:cNvGrpSpPr/>
        <p:nvPr/>
      </p:nvGrpSpPr>
      <p:grpSpPr>
        <a:xfrm>
          <a:off x="0" y="0"/>
          <a:ext cx="0" cy="0"/>
          <a:chOff x="0" y="0"/>
          <a:chExt cx="0" cy="0"/>
        </a:xfrm>
      </p:grpSpPr>
      <p:sp>
        <p:nvSpPr>
          <p:cNvPr id="144" name="Google Shape;144;p9"/>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9"/>
          <p:cNvSpPr/>
          <p:nvPr/>
        </p:nvSpPr>
        <p:spPr>
          <a:xfrm>
            <a:off x="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9"/>
          <p:cNvSpPr txBox="1"/>
          <p:nvPr>
            <p:ph type="title"/>
          </p:nvPr>
        </p:nvSpPr>
        <p:spPr>
          <a:xfrm>
            <a:off x="1131500" y="621250"/>
            <a:ext cx="4045200" cy="5307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47" name="Google Shape;147;p9"/>
          <p:cNvSpPr txBox="1"/>
          <p:nvPr>
            <p:ph idx="1" type="subTitle"/>
          </p:nvPr>
        </p:nvSpPr>
        <p:spPr>
          <a:xfrm>
            <a:off x="1593350" y="1574450"/>
            <a:ext cx="5539200" cy="14046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48" name="Google Shape;148;p9"/>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49" name="Google Shape;149;p9"/>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50" name="Google Shape;150;p9"/>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51" name="Google Shape;151;p9"/>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52" name="Google Shape;152;p9"/>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53" name="Google Shape;153;p9"/>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54" name="Google Shape;154;p9"/>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55" name="Google Shape;155;p9"/>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56" name="Google Shape;156;p9"/>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57" name="Google Shape;157;p9"/>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58" name="Google Shape;158;p9"/>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59" name="Google Shape;159;p9"/>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60" name="Google Shape;160;p9"/>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61" name="Google Shape;161;p9"/>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2" name="Shape 162"/>
        <p:cNvGrpSpPr/>
        <p:nvPr/>
      </p:nvGrpSpPr>
      <p:grpSpPr>
        <a:xfrm>
          <a:off x="0" y="0"/>
          <a:ext cx="0" cy="0"/>
          <a:chOff x="0" y="0"/>
          <a:chExt cx="0" cy="0"/>
        </a:xfrm>
      </p:grpSpPr>
      <p:sp>
        <p:nvSpPr>
          <p:cNvPr id="163" name="Google Shape;163;p10"/>
          <p:cNvSpPr txBox="1"/>
          <p:nvPr>
            <p:ph type="title"/>
          </p:nvPr>
        </p:nvSpPr>
        <p:spPr>
          <a:xfrm>
            <a:off x="710125" y="542575"/>
            <a:ext cx="3861900" cy="14250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7"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5"/>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Fira Code"/>
              <a:buNone/>
              <a:defRPr sz="2800">
                <a:solidFill>
                  <a:schemeClr val="lt1"/>
                </a:solidFill>
                <a:latin typeface="Fira Code"/>
                <a:ea typeface="Fira Code"/>
                <a:cs typeface="Fira Code"/>
                <a:sym typeface="Fira Code"/>
              </a:defRPr>
            </a:lvl1pPr>
            <a:lvl2pPr lvl="1">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2pPr>
            <a:lvl3pPr lvl="2">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3pPr>
            <a:lvl4pPr lvl="3">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4pPr>
            <a:lvl5pPr lvl="4">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5pPr>
            <a:lvl6pPr lvl="5">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6pPr>
            <a:lvl7pPr lvl="6">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7pPr>
            <a:lvl8pPr lvl="7">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8pPr>
            <a:lvl9pPr lvl="8">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indent="-317500" lvl="1" marL="9144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2pPr>
            <a:lvl3pPr indent="-317500" lvl="2" marL="13716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3pPr>
            <a:lvl4pPr indent="-317500" lvl="3" marL="18288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4pPr>
            <a:lvl5pPr indent="-317500" lvl="4" marL="22860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5pPr>
            <a:lvl6pPr indent="-317500" lvl="5" marL="27432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6pPr>
            <a:lvl7pPr indent="-317500" lvl="6" marL="32004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7pPr>
            <a:lvl8pPr indent="-317500" lvl="7" marL="36576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8pPr>
            <a:lvl9pPr indent="-317500" lvl="8" marL="41148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9.xml"/><Relationship Id="rId3" Type="http://schemas.openxmlformats.org/officeDocument/2006/relationships/hyperlink" Target="https://docs.python.org/3/library/exceptions.htm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28"/>
          <p:cNvSpPr txBox="1"/>
          <p:nvPr>
            <p:ph type="ctrTitle"/>
          </p:nvPr>
        </p:nvSpPr>
        <p:spPr>
          <a:xfrm>
            <a:off x="1413525" y="1144250"/>
            <a:ext cx="5788800" cy="517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Γλώσσα</a:t>
            </a:r>
            <a:r>
              <a:rPr lang="en">
                <a:solidFill>
                  <a:schemeClr val="accent2"/>
                </a:solidFill>
              </a:rPr>
              <a:t>‘Προγραμματισμού</a:t>
            </a:r>
            <a:r>
              <a:rPr lang="en">
                <a:solidFill>
                  <a:schemeClr val="accent2"/>
                </a:solidFill>
              </a:rPr>
              <a:t>’: </a:t>
            </a:r>
            <a:r>
              <a:rPr lang="en">
                <a:solidFill>
                  <a:schemeClr val="accent3"/>
                </a:solidFill>
              </a:rPr>
              <a:t>{</a:t>
            </a:r>
            <a:endParaRPr>
              <a:solidFill>
                <a:schemeClr val="accent3"/>
              </a:solidFill>
            </a:endParaRPr>
          </a:p>
        </p:txBody>
      </p:sp>
      <p:sp>
        <p:nvSpPr>
          <p:cNvPr id="522" name="Google Shape;522;p28"/>
          <p:cNvSpPr txBox="1"/>
          <p:nvPr>
            <p:ph idx="1" type="subTitle"/>
          </p:nvPr>
        </p:nvSpPr>
        <p:spPr>
          <a:xfrm>
            <a:off x="2231025" y="2765300"/>
            <a:ext cx="6202800" cy="46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&lt; Εισηγητής: Νίκος Κούκος</a:t>
            </a:r>
            <a:r>
              <a:rPr lang="en"/>
              <a:t> &gt;</a:t>
            </a:r>
            <a:endParaRPr/>
          </a:p>
        </p:txBody>
      </p:sp>
      <p:sp>
        <p:nvSpPr>
          <p:cNvPr id="523" name="Google Shape;523;p28"/>
          <p:cNvSpPr txBox="1"/>
          <p:nvPr>
            <p:ph idx="1"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t>ΕΚΠΑΙΔΕΥΤΙΚΟΣ ΟΜΙΛΟΣ ΕΥΔΟΚΙΜΟΣ</a:t>
            </a:r>
            <a:endParaRPr sz="1400">
              <a:solidFill>
                <a:schemeClr val="accent3"/>
              </a:solidFill>
            </a:endParaRPr>
          </a:p>
        </p:txBody>
      </p:sp>
      <p:sp>
        <p:nvSpPr>
          <p:cNvPr id="524" name="Google Shape;524;p28"/>
          <p:cNvSpPr txBox="1"/>
          <p:nvPr>
            <p:ph idx="2" type="subTitle"/>
          </p:nvPr>
        </p:nvSpPr>
        <p:spPr>
          <a:xfrm>
            <a:off x="1788725" y="1761800"/>
            <a:ext cx="5788800" cy="46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6"/>
                </a:solidFill>
              </a:rPr>
              <a:t>[</a:t>
            </a:r>
            <a:r>
              <a:rPr lang="en">
                <a:solidFill>
                  <a:schemeClr val="accent1"/>
                </a:solidFill>
              </a:rPr>
              <a:t>Python</a:t>
            </a:r>
            <a:r>
              <a:rPr lang="en">
                <a:solidFill>
                  <a:schemeClr val="accent6"/>
                </a:solidFill>
              </a:rPr>
              <a:t>] </a:t>
            </a:r>
            <a:endParaRPr>
              <a:solidFill>
                <a:schemeClr val="accent6"/>
              </a:solidFill>
            </a:endParaRPr>
          </a:p>
        </p:txBody>
      </p:sp>
      <p:grpSp>
        <p:nvGrpSpPr>
          <p:cNvPr id="525" name="Google Shape;525;p28"/>
          <p:cNvGrpSpPr/>
          <p:nvPr/>
        </p:nvGrpSpPr>
        <p:grpSpPr>
          <a:xfrm>
            <a:off x="1413525" y="1759900"/>
            <a:ext cx="506100" cy="2444350"/>
            <a:chOff x="1413525" y="1759900"/>
            <a:chExt cx="506100" cy="2444350"/>
          </a:xfrm>
        </p:grpSpPr>
        <p:cxnSp>
          <p:nvCxnSpPr>
            <p:cNvPr id="526" name="Google Shape;526;p28"/>
            <p:cNvCxnSpPr/>
            <p:nvPr/>
          </p:nvCxnSpPr>
          <p:spPr>
            <a:xfrm>
              <a:off x="1552225" y="1759900"/>
              <a:ext cx="0" cy="1763400"/>
            </a:xfrm>
            <a:prstGeom prst="straightConnector1">
              <a:avLst/>
            </a:prstGeom>
            <a:noFill/>
            <a:ln cap="flat" cmpd="sng" w="9525">
              <a:solidFill>
                <a:schemeClr val="accent4"/>
              </a:solidFill>
              <a:prstDash val="solid"/>
              <a:round/>
              <a:headEnd len="med" w="med" type="none"/>
              <a:tailEnd len="med" w="med" type="none"/>
            </a:ln>
          </p:spPr>
        </p:cxnSp>
        <p:sp>
          <p:nvSpPr>
            <p:cNvPr id="527" name="Google Shape;527;p28"/>
            <p:cNvSpPr txBox="1"/>
            <p:nvPr/>
          </p:nvSpPr>
          <p:spPr>
            <a:xfrm>
              <a:off x="1413525" y="3557750"/>
              <a:ext cx="5061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accent3"/>
                  </a:solidFill>
                  <a:latin typeface="Fira Code"/>
                  <a:ea typeface="Fira Code"/>
                  <a:cs typeface="Fira Code"/>
                  <a:sym typeface="Fira Code"/>
                </a:rPr>
                <a:t>}</a:t>
              </a:r>
              <a:endParaRPr sz="3000">
                <a:solidFill>
                  <a:schemeClr val="accent3"/>
                </a:solidFill>
                <a:latin typeface="Fira Code"/>
                <a:ea typeface="Fira Code"/>
                <a:cs typeface="Fira Code"/>
                <a:sym typeface="Fira Code"/>
              </a:endParaRPr>
            </a:p>
          </p:txBody>
        </p:sp>
      </p:grpSp>
      <p:pic>
        <p:nvPicPr>
          <p:cNvPr id="528" name="Google Shape;528;p28"/>
          <p:cNvPicPr preferRelativeResize="0"/>
          <p:nvPr/>
        </p:nvPicPr>
        <p:blipFill>
          <a:blip r:embed="rId3">
            <a:alphaModFix/>
          </a:blip>
          <a:stretch>
            <a:fillRect/>
          </a:stretch>
        </p:blipFill>
        <p:spPr>
          <a:xfrm>
            <a:off x="105975" y="4537800"/>
            <a:ext cx="441450" cy="605700"/>
          </a:xfrm>
          <a:prstGeom prst="rect">
            <a:avLst/>
          </a:prstGeom>
          <a:noFill/>
          <a:ln>
            <a:noFill/>
          </a:ln>
        </p:spPr>
      </p:pic>
      <p:pic>
        <p:nvPicPr>
          <p:cNvPr id="529" name="Google Shape;529;p28"/>
          <p:cNvPicPr preferRelativeResize="0"/>
          <p:nvPr/>
        </p:nvPicPr>
        <p:blipFill>
          <a:blip r:embed="rId4">
            <a:alphaModFix/>
          </a:blip>
          <a:stretch>
            <a:fillRect/>
          </a:stretch>
        </p:blipFill>
        <p:spPr>
          <a:xfrm>
            <a:off x="6154575" y="2872075"/>
            <a:ext cx="2866847" cy="1612601"/>
          </a:xfrm>
          <a:prstGeom prst="rect">
            <a:avLst/>
          </a:prstGeom>
          <a:noFill/>
          <a:ln>
            <a:noFill/>
          </a:ln>
        </p:spPr>
      </p:pic>
      <p:sp>
        <p:nvSpPr>
          <p:cNvPr id="530" name="Google Shape;530;p28"/>
          <p:cNvSpPr txBox="1"/>
          <p:nvPr>
            <p:ph idx="1"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chemeClr val="dk2"/>
                </a:solidFill>
              </a:rPr>
              <a:t>ex-apostaseos</a:t>
            </a:r>
            <a:r>
              <a:rPr lang="en" sz="1400">
                <a:solidFill>
                  <a:schemeClr val="accent3"/>
                </a:solidFill>
              </a:rPr>
              <a:t>.</a:t>
            </a:r>
            <a:r>
              <a:rPr lang="en">
                <a:solidFill>
                  <a:schemeClr val="accent6"/>
                </a:solidFill>
              </a:rPr>
              <a:t>html</a:t>
            </a:r>
            <a:endParaRPr sz="1400">
              <a:solidFill>
                <a:schemeClr val="accent6"/>
              </a:solidFill>
            </a:endParaRPr>
          </a:p>
        </p:txBody>
      </p:sp>
      <p:sp>
        <p:nvSpPr>
          <p:cNvPr id="531" name="Google Shape;531;p28"/>
          <p:cNvSpPr txBox="1"/>
          <p:nvPr>
            <p:ph idx="1"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chemeClr val="dk2"/>
                </a:solidFill>
              </a:rPr>
              <a:t>diarkeia_10-mines</a:t>
            </a:r>
            <a:r>
              <a:rPr lang="en" sz="1400">
                <a:solidFill>
                  <a:schemeClr val="accent3"/>
                </a:solidFill>
              </a:rPr>
              <a:t>.css</a:t>
            </a:r>
            <a:endParaRPr sz="1400">
              <a:solidFill>
                <a:schemeClr val="accent3"/>
              </a:solidFill>
            </a:endParaRPr>
          </a:p>
        </p:txBody>
      </p:sp>
      <p:grpSp>
        <p:nvGrpSpPr>
          <p:cNvPr id="532" name="Google Shape;532;p28"/>
          <p:cNvGrpSpPr/>
          <p:nvPr/>
        </p:nvGrpSpPr>
        <p:grpSpPr>
          <a:xfrm>
            <a:off x="7351658" y="687818"/>
            <a:ext cx="365770" cy="365752"/>
            <a:chOff x="2806813" y="5231175"/>
            <a:chExt cx="295500" cy="292625"/>
          </a:xfrm>
        </p:grpSpPr>
        <p:sp>
          <p:nvSpPr>
            <p:cNvPr id="533" name="Google Shape;533;p28"/>
            <p:cNvSpPr/>
            <p:nvPr/>
          </p:nvSpPr>
          <p:spPr>
            <a:xfrm>
              <a:off x="3034838" y="5258150"/>
              <a:ext cx="46000" cy="229925"/>
            </a:xfrm>
            <a:custGeom>
              <a:rect b="b" l="l" r="r" t="t"/>
              <a:pathLst>
                <a:path extrusionOk="0" h="9197" w="1840">
                  <a:moveTo>
                    <a:pt x="0" y="0"/>
                  </a:moveTo>
                  <a:lnTo>
                    <a:pt x="0" y="9197"/>
                  </a:lnTo>
                  <a:lnTo>
                    <a:pt x="1839" y="9197"/>
                  </a:lnTo>
                  <a:lnTo>
                    <a:pt x="1839" y="0"/>
                  </a:lnTo>
                  <a:close/>
                </a:path>
              </a:pathLst>
            </a:custGeom>
            <a:solidFill>
              <a:srgbClr val="A5CF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8"/>
            <p:cNvSpPr/>
            <p:nvPr/>
          </p:nvSpPr>
          <p:spPr>
            <a:xfrm>
              <a:off x="2954238" y="5326875"/>
              <a:ext cx="46000" cy="161200"/>
            </a:xfrm>
            <a:custGeom>
              <a:rect b="b" l="l" r="r" t="t"/>
              <a:pathLst>
                <a:path extrusionOk="0" h="6448" w="1840">
                  <a:moveTo>
                    <a:pt x="1" y="1"/>
                  </a:moveTo>
                  <a:lnTo>
                    <a:pt x="1" y="6448"/>
                  </a:lnTo>
                  <a:lnTo>
                    <a:pt x="1840" y="6448"/>
                  </a:lnTo>
                  <a:lnTo>
                    <a:pt x="1840" y="1"/>
                  </a:lnTo>
                  <a:close/>
                </a:path>
              </a:pathLst>
            </a:custGeom>
            <a:solidFill>
              <a:srgbClr val="DBA0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8"/>
            <p:cNvSpPr/>
            <p:nvPr/>
          </p:nvSpPr>
          <p:spPr>
            <a:xfrm>
              <a:off x="2873663" y="5396100"/>
              <a:ext cx="46000" cy="91975"/>
            </a:xfrm>
            <a:custGeom>
              <a:rect b="b" l="l" r="r" t="t"/>
              <a:pathLst>
                <a:path extrusionOk="0" h="3679" w="1840">
                  <a:moveTo>
                    <a:pt x="0" y="0"/>
                  </a:moveTo>
                  <a:lnTo>
                    <a:pt x="0" y="3679"/>
                  </a:lnTo>
                  <a:lnTo>
                    <a:pt x="1839" y="3679"/>
                  </a:lnTo>
                  <a:lnTo>
                    <a:pt x="1839" y="0"/>
                  </a:lnTo>
                  <a:close/>
                </a:path>
              </a:pathLst>
            </a:custGeom>
            <a:solidFill>
              <a:srgbClr val="FF58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8"/>
            <p:cNvSpPr/>
            <p:nvPr/>
          </p:nvSpPr>
          <p:spPr>
            <a:xfrm>
              <a:off x="3051888" y="5302000"/>
              <a:ext cx="12425" cy="11725"/>
            </a:xfrm>
            <a:custGeom>
              <a:rect b="b" l="l" r="r" t="t"/>
              <a:pathLst>
                <a:path extrusionOk="0" h="469" w="497">
                  <a:moveTo>
                    <a:pt x="276" y="1"/>
                  </a:moveTo>
                  <a:cubicBezTo>
                    <a:pt x="261" y="1"/>
                    <a:pt x="245" y="3"/>
                    <a:pt x="228" y="7"/>
                  </a:cubicBezTo>
                  <a:cubicBezTo>
                    <a:pt x="1" y="64"/>
                    <a:pt x="1" y="405"/>
                    <a:pt x="228" y="462"/>
                  </a:cubicBezTo>
                  <a:cubicBezTo>
                    <a:pt x="245" y="467"/>
                    <a:pt x="261" y="469"/>
                    <a:pt x="276" y="469"/>
                  </a:cubicBezTo>
                  <a:cubicBezTo>
                    <a:pt x="497" y="469"/>
                    <a:pt x="497" y="1"/>
                    <a:pt x="276" y="1"/>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8"/>
            <p:cNvSpPr/>
            <p:nvPr/>
          </p:nvSpPr>
          <p:spPr>
            <a:xfrm>
              <a:off x="2806813" y="5231175"/>
              <a:ext cx="295500" cy="292625"/>
            </a:xfrm>
            <a:custGeom>
              <a:rect b="b" l="l" r="r" t="t"/>
              <a:pathLst>
                <a:path extrusionOk="0" h="11705" w="11820">
                  <a:moveTo>
                    <a:pt x="4286" y="6974"/>
                  </a:moveTo>
                  <a:lnTo>
                    <a:pt x="4286" y="10197"/>
                  </a:lnTo>
                  <a:lnTo>
                    <a:pt x="2902" y="10197"/>
                  </a:lnTo>
                  <a:lnTo>
                    <a:pt x="2902" y="6974"/>
                  </a:lnTo>
                  <a:close/>
                  <a:moveTo>
                    <a:pt x="7509" y="4205"/>
                  </a:moveTo>
                  <a:lnTo>
                    <a:pt x="7509" y="10197"/>
                  </a:lnTo>
                  <a:lnTo>
                    <a:pt x="6125" y="10197"/>
                  </a:lnTo>
                  <a:lnTo>
                    <a:pt x="6125" y="4205"/>
                  </a:lnTo>
                  <a:close/>
                  <a:moveTo>
                    <a:pt x="10714" y="1456"/>
                  </a:moveTo>
                  <a:lnTo>
                    <a:pt x="10714" y="10197"/>
                  </a:lnTo>
                  <a:lnTo>
                    <a:pt x="9349" y="10197"/>
                  </a:lnTo>
                  <a:lnTo>
                    <a:pt x="9349" y="1456"/>
                  </a:lnTo>
                  <a:close/>
                  <a:moveTo>
                    <a:pt x="1290" y="1"/>
                  </a:moveTo>
                  <a:cubicBezTo>
                    <a:pt x="1190" y="1"/>
                    <a:pt x="1091" y="62"/>
                    <a:pt x="1062" y="186"/>
                  </a:cubicBezTo>
                  <a:lnTo>
                    <a:pt x="1062" y="1001"/>
                  </a:lnTo>
                  <a:lnTo>
                    <a:pt x="247" y="1001"/>
                  </a:lnTo>
                  <a:cubicBezTo>
                    <a:pt x="1" y="1058"/>
                    <a:pt x="1" y="1399"/>
                    <a:pt x="247" y="1456"/>
                  </a:cubicBezTo>
                  <a:lnTo>
                    <a:pt x="1081" y="1456"/>
                  </a:lnTo>
                  <a:lnTo>
                    <a:pt x="1081" y="2385"/>
                  </a:lnTo>
                  <a:lnTo>
                    <a:pt x="247" y="2385"/>
                  </a:lnTo>
                  <a:cubicBezTo>
                    <a:pt x="1" y="2442"/>
                    <a:pt x="1" y="2783"/>
                    <a:pt x="247" y="2840"/>
                  </a:cubicBezTo>
                  <a:lnTo>
                    <a:pt x="1081" y="2840"/>
                  </a:lnTo>
                  <a:lnTo>
                    <a:pt x="1081" y="3769"/>
                  </a:lnTo>
                  <a:lnTo>
                    <a:pt x="247" y="3769"/>
                  </a:lnTo>
                  <a:cubicBezTo>
                    <a:pt x="1" y="3826"/>
                    <a:pt x="1" y="4168"/>
                    <a:pt x="247" y="4224"/>
                  </a:cubicBezTo>
                  <a:lnTo>
                    <a:pt x="1081" y="4224"/>
                  </a:lnTo>
                  <a:lnTo>
                    <a:pt x="1081" y="5135"/>
                  </a:lnTo>
                  <a:lnTo>
                    <a:pt x="247" y="5135"/>
                  </a:lnTo>
                  <a:cubicBezTo>
                    <a:pt x="1" y="5210"/>
                    <a:pt x="1" y="5533"/>
                    <a:pt x="247" y="5609"/>
                  </a:cubicBezTo>
                  <a:lnTo>
                    <a:pt x="1081" y="5609"/>
                  </a:lnTo>
                  <a:lnTo>
                    <a:pt x="1081" y="6519"/>
                  </a:lnTo>
                  <a:lnTo>
                    <a:pt x="247" y="6519"/>
                  </a:lnTo>
                  <a:cubicBezTo>
                    <a:pt x="1" y="6576"/>
                    <a:pt x="1" y="6917"/>
                    <a:pt x="247" y="6974"/>
                  </a:cubicBezTo>
                  <a:lnTo>
                    <a:pt x="1081" y="6974"/>
                  </a:lnTo>
                  <a:lnTo>
                    <a:pt x="1081" y="7903"/>
                  </a:lnTo>
                  <a:lnTo>
                    <a:pt x="247" y="7903"/>
                  </a:lnTo>
                  <a:cubicBezTo>
                    <a:pt x="1" y="7960"/>
                    <a:pt x="1" y="8301"/>
                    <a:pt x="247" y="8358"/>
                  </a:cubicBezTo>
                  <a:lnTo>
                    <a:pt x="1081" y="8358"/>
                  </a:lnTo>
                  <a:lnTo>
                    <a:pt x="1081" y="9287"/>
                  </a:lnTo>
                  <a:lnTo>
                    <a:pt x="247" y="9287"/>
                  </a:lnTo>
                  <a:cubicBezTo>
                    <a:pt x="1" y="9344"/>
                    <a:pt x="1" y="9685"/>
                    <a:pt x="247" y="9742"/>
                  </a:cubicBezTo>
                  <a:lnTo>
                    <a:pt x="1081" y="9742"/>
                  </a:lnTo>
                  <a:lnTo>
                    <a:pt x="1081" y="10425"/>
                  </a:lnTo>
                  <a:cubicBezTo>
                    <a:pt x="1081" y="10558"/>
                    <a:pt x="1176" y="10671"/>
                    <a:pt x="1309" y="10671"/>
                  </a:cubicBezTo>
                  <a:lnTo>
                    <a:pt x="2010" y="10671"/>
                  </a:lnTo>
                  <a:lnTo>
                    <a:pt x="2010" y="11506"/>
                  </a:lnTo>
                  <a:cubicBezTo>
                    <a:pt x="1973" y="11638"/>
                    <a:pt x="2101" y="11705"/>
                    <a:pt x="2231" y="11705"/>
                  </a:cubicBezTo>
                  <a:cubicBezTo>
                    <a:pt x="2361" y="11705"/>
                    <a:pt x="2494" y="11638"/>
                    <a:pt x="2466" y="11506"/>
                  </a:cubicBezTo>
                  <a:lnTo>
                    <a:pt x="2466" y="10671"/>
                  </a:lnTo>
                  <a:lnTo>
                    <a:pt x="3376" y="10671"/>
                  </a:lnTo>
                  <a:lnTo>
                    <a:pt x="3376" y="11506"/>
                  </a:lnTo>
                  <a:cubicBezTo>
                    <a:pt x="3404" y="11619"/>
                    <a:pt x="3504" y="11676"/>
                    <a:pt x="3606" y="11676"/>
                  </a:cubicBezTo>
                  <a:cubicBezTo>
                    <a:pt x="3708" y="11676"/>
                    <a:pt x="3812" y="11619"/>
                    <a:pt x="3850" y="11506"/>
                  </a:cubicBezTo>
                  <a:lnTo>
                    <a:pt x="3850" y="10671"/>
                  </a:lnTo>
                  <a:lnTo>
                    <a:pt x="4760" y="10671"/>
                  </a:lnTo>
                  <a:lnTo>
                    <a:pt x="4760" y="11506"/>
                  </a:lnTo>
                  <a:cubicBezTo>
                    <a:pt x="4788" y="11619"/>
                    <a:pt x="4888" y="11676"/>
                    <a:pt x="4987" y="11676"/>
                  </a:cubicBezTo>
                  <a:cubicBezTo>
                    <a:pt x="5087" y="11676"/>
                    <a:pt x="5187" y="11619"/>
                    <a:pt x="5215" y="11506"/>
                  </a:cubicBezTo>
                  <a:lnTo>
                    <a:pt x="5215" y="10671"/>
                  </a:lnTo>
                  <a:lnTo>
                    <a:pt x="6125" y="10671"/>
                  </a:lnTo>
                  <a:lnTo>
                    <a:pt x="6125" y="11506"/>
                  </a:lnTo>
                  <a:cubicBezTo>
                    <a:pt x="6154" y="11619"/>
                    <a:pt x="6253" y="11676"/>
                    <a:pt x="6355" y="11676"/>
                  </a:cubicBezTo>
                  <a:cubicBezTo>
                    <a:pt x="6457" y="11676"/>
                    <a:pt x="6561" y="11619"/>
                    <a:pt x="6599" y="11506"/>
                  </a:cubicBezTo>
                  <a:lnTo>
                    <a:pt x="6599" y="10671"/>
                  </a:lnTo>
                  <a:lnTo>
                    <a:pt x="7509" y="10671"/>
                  </a:lnTo>
                  <a:lnTo>
                    <a:pt x="7509" y="11506"/>
                  </a:lnTo>
                  <a:cubicBezTo>
                    <a:pt x="7538" y="11619"/>
                    <a:pt x="7637" y="11676"/>
                    <a:pt x="7737" y="11676"/>
                  </a:cubicBezTo>
                  <a:cubicBezTo>
                    <a:pt x="7836" y="11676"/>
                    <a:pt x="7936" y="11619"/>
                    <a:pt x="7964" y="11506"/>
                  </a:cubicBezTo>
                  <a:lnTo>
                    <a:pt x="7964" y="10671"/>
                  </a:lnTo>
                  <a:lnTo>
                    <a:pt x="8894" y="10671"/>
                  </a:lnTo>
                  <a:lnTo>
                    <a:pt x="8894" y="11506"/>
                  </a:lnTo>
                  <a:cubicBezTo>
                    <a:pt x="8856" y="11638"/>
                    <a:pt x="8988" y="11705"/>
                    <a:pt x="9121" y="11705"/>
                  </a:cubicBezTo>
                  <a:cubicBezTo>
                    <a:pt x="9254" y="11705"/>
                    <a:pt x="9387" y="11638"/>
                    <a:pt x="9349" y="11506"/>
                  </a:cubicBezTo>
                  <a:lnTo>
                    <a:pt x="9349" y="10671"/>
                  </a:lnTo>
                  <a:lnTo>
                    <a:pt x="10259" y="10671"/>
                  </a:lnTo>
                  <a:lnTo>
                    <a:pt x="10259" y="11506"/>
                  </a:lnTo>
                  <a:cubicBezTo>
                    <a:pt x="10230" y="11638"/>
                    <a:pt x="10363" y="11705"/>
                    <a:pt x="10496" y="11705"/>
                  </a:cubicBezTo>
                  <a:cubicBezTo>
                    <a:pt x="10629" y="11705"/>
                    <a:pt x="10761" y="11638"/>
                    <a:pt x="10733" y="11506"/>
                  </a:cubicBezTo>
                  <a:lnTo>
                    <a:pt x="10733" y="10671"/>
                  </a:lnTo>
                  <a:lnTo>
                    <a:pt x="11548" y="10671"/>
                  </a:lnTo>
                  <a:cubicBezTo>
                    <a:pt x="11561" y="10674"/>
                    <a:pt x="11574" y="10675"/>
                    <a:pt x="11586" y="10675"/>
                  </a:cubicBezTo>
                  <a:cubicBezTo>
                    <a:pt x="11816" y="10675"/>
                    <a:pt x="11820" y="10209"/>
                    <a:pt x="11597" y="10209"/>
                  </a:cubicBezTo>
                  <a:cubicBezTo>
                    <a:pt x="11582" y="10209"/>
                    <a:pt x="11565" y="10212"/>
                    <a:pt x="11548" y="10216"/>
                  </a:cubicBezTo>
                  <a:lnTo>
                    <a:pt x="11548" y="10197"/>
                  </a:lnTo>
                  <a:lnTo>
                    <a:pt x="11188" y="10197"/>
                  </a:lnTo>
                  <a:lnTo>
                    <a:pt x="11188" y="1228"/>
                  </a:lnTo>
                  <a:cubicBezTo>
                    <a:pt x="11188" y="1096"/>
                    <a:pt x="11074" y="982"/>
                    <a:pt x="10941" y="982"/>
                  </a:cubicBezTo>
                  <a:lnTo>
                    <a:pt x="9102" y="982"/>
                  </a:lnTo>
                  <a:cubicBezTo>
                    <a:pt x="8969" y="982"/>
                    <a:pt x="8875" y="1096"/>
                    <a:pt x="8875" y="1228"/>
                  </a:cubicBezTo>
                  <a:lnTo>
                    <a:pt x="8875" y="10197"/>
                  </a:lnTo>
                  <a:lnTo>
                    <a:pt x="7945" y="10197"/>
                  </a:lnTo>
                  <a:lnTo>
                    <a:pt x="7945" y="3978"/>
                  </a:lnTo>
                  <a:cubicBezTo>
                    <a:pt x="7945" y="3845"/>
                    <a:pt x="7851" y="3750"/>
                    <a:pt x="7718" y="3750"/>
                  </a:cubicBezTo>
                  <a:lnTo>
                    <a:pt x="5879" y="3750"/>
                  </a:lnTo>
                  <a:cubicBezTo>
                    <a:pt x="5746" y="3750"/>
                    <a:pt x="5632" y="3845"/>
                    <a:pt x="5632" y="3978"/>
                  </a:cubicBezTo>
                  <a:lnTo>
                    <a:pt x="5632" y="10197"/>
                  </a:lnTo>
                  <a:lnTo>
                    <a:pt x="4760" y="10197"/>
                  </a:lnTo>
                  <a:lnTo>
                    <a:pt x="4760" y="6746"/>
                  </a:lnTo>
                  <a:cubicBezTo>
                    <a:pt x="4760" y="6614"/>
                    <a:pt x="4646" y="6500"/>
                    <a:pt x="4513" y="6500"/>
                  </a:cubicBezTo>
                  <a:lnTo>
                    <a:pt x="2674" y="6500"/>
                  </a:lnTo>
                  <a:cubicBezTo>
                    <a:pt x="2541" y="6500"/>
                    <a:pt x="2447" y="6614"/>
                    <a:pt x="2447" y="6746"/>
                  </a:cubicBezTo>
                  <a:lnTo>
                    <a:pt x="2447" y="10197"/>
                  </a:lnTo>
                  <a:lnTo>
                    <a:pt x="1517" y="10197"/>
                  </a:lnTo>
                  <a:lnTo>
                    <a:pt x="1517" y="186"/>
                  </a:lnTo>
                  <a:cubicBezTo>
                    <a:pt x="1489" y="62"/>
                    <a:pt x="1390" y="1"/>
                    <a:pt x="1290" y="1"/>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8"/>
            <p:cNvSpPr/>
            <p:nvPr/>
          </p:nvSpPr>
          <p:spPr>
            <a:xfrm>
              <a:off x="3051888" y="5326000"/>
              <a:ext cx="11875" cy="44925"/>
            </a:xfrm>
            <a:custGeom>
              <a:rect b="b" l="l" r="r" t="t"/>
              <a:pathLst>
                <a:path extrusionOk="0" h="1797" w="475">
                  <a:moveTo>
                    <a:pt x="238" y="0"/>
                  </a:moveTo>
                  <a:cubicBezTo>
                    <a:pt x="138" y="0"/>
                    <a:pt x="39" y="62"/>
                    <a:pt x="1" y="185"/>
                  </a:cubicBezTo>
                  <a:lnTo>
                    <a:pt x="1" y="1569"/>
                  </a:lnTo>
                  <a:cubicBezTo>
                    <a:pt x="1" y="1699"/>
                    <a:pt x="109" y="1792"/>
                    <a:pt x="238" y="1796"/>
                  </a:cubicBezTo>
                  <a:lnTo>
                    <a:pt x="238" y="1796"/>
                  </a:lnTo>
                  <a:cubicBezTo>
                    <a:pt x="366" y="1792"/>
                    <a:pt x="475" y="1699"/>
                    <a:pt x="475" y="1569"/>
                  </a:cubicBezTo>
                  <a:lnTo>
                    <a:pt x="475" y="185"/>
                  </a:lnTo>
                  <a:cubicBezTo>
                    <a:pt x="437" y="62"/>
                    <a:pt x="337" y="0"/>
                    <a:pt x="238" y="0"/>
                  </a:cubicBezTo>
                  <a:close/>
                  <a:moveTo>
                    <a:pt x="238" y="1796"/>
                  </a:moveTo>
                  <a:cubicBezTo>
                    <a:pt x="235" y="1797"/>
                    <a:pt x="231" y="1797"/>
                    <a:pt x="228" y="1797"/>
                  </a:cubicBezTo>
                  <a:lnTo>
                    <a:pt x="247" y="1797"/>
                  </a:lnTo>
                  <a:cubicBezTo>
                    <a:pt x="244" y="1797"/>
                    <a:pt x="241" y="1797"/>
                    <a:pt x="238" y="1796"/>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9" name="Google Shape;539;p28"/>
          <p:cNvSpPr txBox="1"/>
          <p:nvPr/>
        </p:nvSpPr>
        <p:spPr>
          <a:xfrm>
            <a:off x="7754825" y="640300"/>
            <a:ext cx="1266600" cy="460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FFFFF"/>
                </a:solidFill>
                <a:latin typeface="Fira Code"/>
                <a:ea typeface="Fira Code"/>
                <a:cs typeface="Fira Code"/>
                <a:sym typeface="Fira Code"/>
              </a:rPr>
              <a:t>[</a:t>
            </a:r>
            <a:r>
              <a:rPr lang="en" sz="1000">
                <a:solidFill>
                  <a:srgbClr val="DBA0DB"/>
                </a:solidFill>
                <a:latin typeface="Fira Code"/>
                <a:ea typeface="Fira Code"/>
                <a:cs typeface="Fira Code"/>
                <a:sym typeface="Fira Code"/>
              </a:rPr>
              <a:t>31</a:t>
            </a:r>
            <a:r>
              <a:rPr lang="en" sz="1000">
                <a:solidFill>
                  <a:srgbClr val="DBA0DB"/>
                </a:solidFill>
                <a:latin typeface="Fira Code"/>
                <a:ea typeface="Fira Code"/>
                <a:cs typeface="Fira Code"/>
                <a:sym typeface="Fira Code"/>
              </a:rPr>
              <a:t>η Εβδομάδα</a:t>
            </a:r>
            <a:r>
              <a:rPr lang="en" sz="1000">
                <a:solidFill>
                  <a:srgbClr val="FFFFFF"/>
                </a:solidFill>
                <a:latin typeface="Fira Code"/>
                <a:ea typeface="Fira Code"/>
                <a:cs typeface="Fira Code"/>
                <a:sym typeface="Fira Code"/>
              </a:rPr>
              <a:t>] </a:t>
            </a:r>
            <a:endParaRPr sz="1000">
              <a:solidFill>
                <a:srgbClr val="FFFFFF"/>
              </a:solidFill>
              <a:latin typeface="Fira Code"/>
              <a:ea typeface="Fira Code"/>
              <a:cs typeface="Fira Code"/>
              <a:sym typeface="Fira Cod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37"/>
          <p:cNvSpPr txBox="1"/>
          <p:nvPr>
            <p:ph type="title"/>
          </p:nvPr>
        </p:nvSpPr>
        <p:spPr>
          <a:xfrm flipH="1">
            <a:off x="962625" y="747250"/>
            <a:ext cx="1728300" cy="1104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 sz="3000"/>
              <a:t>31.4.2</a:t>
            </a:r>
            <a:r>
              <a:rPr lang="en" sz="5000">
                <a:solidFill>
                  <a:schemeClr val="accent6"/>
                </a:solidFill>
              </a:rPr>
              <a:t>{</a:t>
            </a:r>
            <a:endParaRPr sz="5000">
              <a:solidFill>
                <a:schemeClr val="accent6"/>
              </a:solidFill>
            </a:endParaRPr>
          </a:p>
        </p:txBody>
      </p:sp>
      <p:sp>
        <p:nvSpPr>
          <p:cNvPr id="649" name="Google Shape;649;p37"/>
          <p:cNvSpPr txBox="1"/>
          <p:nvPr>
            <p:ph idx="2" type="title"/>
          </p:nvPr>
        </p:nvSpPr>
        <p:spPr>
          <a:xfrm>
            <a:off x="2607600" y="695575"/>
            <a:ext cx="6252900" cy="535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sz="2400">
                <a:solidFill>
                  <a:schemeClr val="accent1"/>
                </a:solidFill>
              </a:rPr>
              <a:t>Δηλώσεις ελέγχου </a:t>
            </a:r>
            <a:r>
              <a:rPr lang="en" sz="2400">
                <a:solidFill>
                  <a:schemeClr val="accent3"/>
                </a:solidFill>
              </a:rPr>
              <a:t>- </a:t>
            </a:r>
            <a:r>
              <a:rPr lang="en" sz="2400">
                <a:solidFill>
                  <a:schemeClr val="lt2"/>
                </a:solidFill>
              </a:rPr>
              <a:t>try, except</a:t>
            </a:r>
            <a:r>
              <a:rPr lang="en" sz="2400">
                <a:solidFill>
                  <a:schemeClr val="accent1"/>
                </a:solidFill>
              </a:rPr>
              <a:t> </a:t>
            </a:r>
            <a:endParaRPr sz="2400">
              <a:solidFill>
                <a:schemeClr val="accent3"/>
              </a:solidFill>
            </a:endParaRPr>
          </a:p>
        </p:txBody>
      </p:sp>
      <p:sp>
        <p:nvSpPr>
          <p:cNvPr id="650" name="Google Shape;650;p37"/>
          <p:cNvSpPr txBox="1"/>
          <p:nvPr/>
        </p:nvSpPr>
        <p:spPr>
          <a:xfrm>
            <a:off x="1629825" y="3644175"/>
            <a:ext cx="506100" cy="783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000"/>
              <a:buFont typeface="Arial"/>
              <a:buNone/>
            </a:pPr>
            <a:r>
              <a:rPr b="0" i="0" lang="en" sz="5000" u="none" cap="none" strike="noStrike">
                <a:solidFill>
                  <a:schemeClr val="accent6"/>
                </a:solidFill>
                <a:latin typeface="Fira Code"/>
                <a:ea typeface="Fira Code"/>
                <a:cs typeface="Fira Code"/>
                <a:sym typeface="Fira Code"/>
              </a:rPr>
              <a:t>}</a:t>
            </a:r>
            <a:endParaRPr b="0" i="0" sz="5000" u="none" cap="none" strike="noStrike">
              <a:solidFill>
                <a:schemeClr val="accent6"/>
              </a:solidFill>
              <a:latin typeface="Fira Code"/>
              <a:ea typeface="Fira Code"/>
              <a:cs typeface="Fira Code"/>
              <a:sym typeface="Fira Code"/>
            </a:endParaRPr>
          </a:p>
        </p:txBody>
      </p:sp>
      <p:cxnSp>
        <p:nvCxnSpPr>
          <p:cNvPr id="651" name="Google Shape;651;p37"/>
          <p:cNvCxnSpPr>
            <a:endCxn id="650" idx="0"/>
          </p:cNvCxnSpPr>
          <p:nvPr/>
        </p:nvCxnSpPr>
        <p:spPr>
          <a:xfrm flipH="1">
            <a:off x="1882875" y="1834875"/>
            <a:ext cx="12600" cy="1809300"/>
          </a:xfrm>
          <a:prstGeom prst="straightConnector1">
            <a:avLst/>
          </a:prstGeom>
          <a:noFill/>
          <a:ln cap="flat" cmpd="sng" w="9525">
            <a:solidFill>
              <a:schemeClr val="accent4"/>
            </a:solidFill>
            <a:prstDash val="solid"/>
            <a:round/>
            <a:headEnd len="sm" w="sm" type="none"/>
            <a:tailEnd len="sm" w="sm" type="none"/>
          </a:ln>
        </p:spPr>
      </p:cxnSp>
      <p:sp>
        <p:nvSpPr>
          <p:cNvPr id="652" name="Google Shape;652;p37"/>
          <p:cNvSpPr txBox="1"/>
          <p:nvPr>
            <p:ph idx="4294967295" type="subTitle"/>
          </p:nvPr>
        </p:nvSpPr>
        <p:spPr>
          <a:xfrm>
            <a:off x="710125" y="4694725"/>
            <a:ext cx="4865100" cy="357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1200"/>
              </a:spcAft>
              <a:buClr>
                <a:schemeClr val="dk2"/>
              </a:buClr>
              <a:buSzPts val="1400"/>
              <a:buFont typeface="Fira Code"/>
              <a:buNone/>
            </a:pPr>
            <a:r>
              <a:rPr b="0" i="0" lang="en" sz="1400" u="none" cap="none" strike="noStrike">
                <a:solidFill>
                  <a:schemeClr val="dk2"/>
                </a:solidFill>
                <a:latin typeface="Fira Code"/>
                <a:ea typeface="Fira Code"/>
                <a:cs typeface="Fira Code"/>
                <a:sym typeface="Fira Code"/>
              </a:rPr>
              <a:t>Γλώσσα Προγραμματισμού Python</a:t>
            </a:r>
            <a:endParaRPr b="0" i="0" sz="1400" u="none" cap="none" strike="noStrike">
              <a:solidFill>
                <a:schemeClr val="dk2"/>
              </a:solidFill>
              <a:latin typeface="Fira Code"/>
              <a:ea typeface="Fira Code"/>
              <a:cs typeface="Fira Code"/>
              <a:sym typeface="Fira Code"/>
            </a:endParaRPr>
          </a:p>
        </p:txBody>
      </p:sp>
      <p:sp>
        <p:nvSpPr>
          <p:cNvPr id="653" name="Google Shape;653;p37"/>
          <p:cNvSpPr txBox="1"/>
          <p:nvPr>
            <p:ph idx="4294967295" type="subTitle"/>
          </p:nvPr>
        </p:nvSpPr>
        <p:spPr>
          <a:xfrm>
            <a:off x="103250" y="91525"/>
            <a:ext cx="4572000" cy="357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2"/>
              </a:buClr>
              <a:buSzPts val="1400"/>
              <a:buFont typeface="Fira Code"/>
              <a:buNone/>
            </a:pPr>
            <a:r>
              <a:rPr b="0" i="0" lang="en" sz="1400" u="none" cap="none" strike="noStrike">
                <a:solidFill>
                  <a:schemeClr val="dk2"/>
                </a:solidFill>
                <a:latin typeface="Fira Code"/>
                <a:ea typeface="Fira Code"/>
                <a:cs typeface="Fira Code"/>
                <a:sym typeface="Fira Code"/>
              </a:rPr>
              <a:t>ex-apostaseos</a:t>
            </a:r>
            <a:r>
              <a:rPr b="0" i="0" lang="en" sz="1400" u="none" cap="none" strike="noStrike">
                <a:solidFill>
                  <a:schemeClr val="accent3"/>
                </a:solidFill>
                <a:latin typeface="Fira Code"/>
                <a:ea typeface="Fira Code"/>
                <a:cs typeface="Fira Code"/>
                <a:sym typeface="Fira Code"/>
              </a:rPr>
              <a:t>.html</a:t>
            </a:r>
            <a:endParaRPr b="0" i="0" sz="1400" u="none" cap="none" strike="noStrike">
              <a:solidFill>
                <a:schemeClr val="accent3"/>
              </a:solidFill>
              <a:latin typeface="Fira Code"/>
              <a:ea typeface="Fira Code"/>
              <a:cs typeface="Fira Code"/>
              <a:sym typeface="Fira Code"/>
            </a:endParaRPr>
          </a:p>
        </p:txBody>
      </p:sp>
      <p:sp>
        <p:nvSpPr>
          <p:cNvPr id="654" name="Google Shape;654;p37"/>
          <p:cNvSpPr txBox="1"/>
          <p:nvPr>
            <p:ph idx="4294967295" type="subTitle"/>
          </p:nvPr>
        </p:nvSpPr>
        <p:spPr>
          <a:xfrm>
            <a:off x="4502475" y="99075"/>
            <a:ext cx="4572000" cy="357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2"/>
              </a:buClr>
              <a:buSzPts val="1400"/>
              <a:buFont typeface="Fira Code"/>
              <a:buNone/>
            </a:pPr>
            <a:r>
              <a:rPr b="0" i="0" lang="en" sz="1400" u="none" cap="none" strike="noStrike">
                <a:solidFill>
                  <a:schemeClr val="dk2"/>
                </a:solidFill>
                <a:latin typeface="Fira Code"/>
                <a:ea typeface="Fira Code"/>
                <a:cs typeface="Fira Code"/>
                <a:sym typeface="Fira Code"/>
              </a:rPr>
              <a:t>diarkeia_10-mines</a:t>
            </a:r>
            <a:r>
              <a:rPr b="0" i="0" lang="en" sz="1400" u="none" cap="none" strike="noStrike">
                <a:solidFill>
                  <a:schemeClr val="accent3"/>
                </a:solidFill>
                <a:latin typeface="Fira Code"/>
                <a:ea typeface="Fira Code"/>
                <a:cs typeface="Fira Code"/>
                <a:sym typeface="Fira Code"/>
              </a:rPr>
              <a:t>.css</a:t>
            </a:r>
            <a:endParaRPr b="0" i="0" sz="1400" u="none" cap="none" strike="noStrike">
              <a:solidFill>
                <a:schemeClr val="accent3"/>
              </a:solidFill>
              <a:latin typeface="Fira Code"/>
              <a:ea typeface="Fira Code"/>
              <a:cs typeface="Fira Code"/>
              <a:sym typeface="Fira Code"/>
            </a:endParaRPr>
          </a:p>
        </p:txBody>
      </p:sp>
      <p:sp>
        <p:nvSpPr>
          <p:cNvPr id="655" name="Google Shape;655;p37"/>
          <p:cNvSpPr txBox="1"/>
          <p:nvPr>
            <p:ph idx="1" type="subTitle"/>
          </p:nvPr>
        </p:nvSpPr>
        <p:spPr>
          <a:xfrm>
            <a:off x="2690925" y="2416413"/>
            <a:ext cx="5845500" cy="783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SzPts val="1400"/>
              <a:buNone/>
            </a:pPr>
            <a:r>
              <a:rPr lang="en" sz="1400"/>
              <a:t>&lt;</a:t>
            </a:r>
            <a:endParaRPr sz="1400"/>
          </a:p>
          <a:p>
            <a:pPr indent="457200" lvl="0" marL="0" rtl="0" algn="l">
              <a:spcBef>
                <a:spcPts val="400"/>
              </a:spcBef>
              <a:spcAft>
                <a:spcPts val="0"/>
              </a:spcAft>
              <a:buNone/>
            </a:pPr>
            <a:r>
              <a:rPr lang="en" sz="1400">
                <a:latin typeface="Arial"/>
                <a:ea typeface="Arial"/>
                <a:cs typeface="Arial"/>
                <a:sym typeface="Arial"/>
              </a:rPr>
              <a:t>import traceback</a:t>
            </a:r>
            <a:endParaRPr sz="1400">
              <a:latin typeface="Arial"/>
              <a:ea typeface="Arial"/>
              <a:cs typeface="Arial"/>
              <a:sym typeface="Arial"/>
            </a:endParaRPr>
          </a:p>
          <a:p>
            <a:pPr indent="457200" lvl="0" marL="0" rtl="0" algn="l">
              <a:spcBef>
                <a:spcPts val="400"/>
              </a:spcBef>
              <a:spcAft>
                <a:spcPts val="0"/>
              </a:spcAft>
              <a:buNone/>
            </a:pPr>
            <a:r>
              <a:rPr lang="en" sz="1400">
                <a:latin typeface="Arial"/>
                <a:ea typeface="Arial"/>
                <a:cs typeface="Arial"/>
                <a:sym typeface="Arial"/>
              </a:rPr>
              <a:t>try:</a:t>
            </a:r>
            <a:endParaRPr sz="1400">
              <a:latin typeface="Arial"/>
              <a:ea typeface="Arial"/>
              <a:cs typeface="Arial"/>
              <a:sym typeface="Arial"/>
            </a:endParaRPr>
          </a:p>
          <a:p>
            <a:pPr indent="457200" lvl="0" marL="0" rtl="0" algn="l">
              <a:spcBef>
                <a:spcPts val="400"/>
              </a:spcBef>
              <a:spcAft>
                <a:spcPts val="0"/>
              </a:spcAft>
              <a:buNone/>
            </a:pPr>
            <a:r>
              <a:rPr lang="en" sz="1400">
                <a:latin typeface="Arial"/>
                <a:ea typeface="Arial"/>
                <a:cs typeface="Arial"/>
                <a:sym typeface="Arial"/>
              </a:rPr>
              <a:t>    open("nonexistent_file.txt")</a:t>
            </a:r>
            <a:endParaRPr sz="1400">
              <a:latin typeface="Arial"/>
              <a:ea typeface="Arial"/>
              <a:cs typeface="Arial"/>
              <a:sym typeface="Arial"/>
            </a:endParaRPr>
          </a:p>
          <a:p>
            <a:pPr indent="457200" lvl="0" marL="0" rtl="0" algn="l">
              <a:spcBef>
                <a:spcPts val="400"/>
              </a:spcBef>
              <a:spcAft>
                <a:spcPts val="0"/>
              </a:spcAft>
              <a:buNone/>
            </a:pPr>
            <a:r>
              <a:rPr lang="en" sz="1400">
                <a:latin typeface="Arial"/>
                <a:ea typeface="Arial"/>
                <a:cs typeface="Arial"/>
                <a:sym typeface="Arial"/>
              </a:rPr>
              <a:t>except Exception:</a:t>
            </a:r>
            <a:endParaRPr sz="1400">
              <a:latin typeface="Arial"/>
              <a:ea typeface="Arial"/>
              <a:cs typeface="Arial"/>
              <a:sym typeface="Arial"/>
            </a:endParaRPr>
          </a:p>
          <a:p>
            <a:pPr indent="457200" lvl="0" marL="0" rtl="0" algn="l">
              <a:spcBef>
                <a:spcPts val="400"/>
              </a:spcBef>
              <a:spcAft>
                <a:spcPts val="0"/>
              </a:spcAft>
              <a:buNone/>
            </a:pPr>
            <a:r>
              <a:rPr lang="en" sz="1400">
                <a:latin typeface="Arial"/>
                <a:ea typeface="Arial"/>
                <a:cs typeface="Arial"/>
                <a:sym typeface="Arial"/>
              </a:rPr>
              <a:t>    print(traceback.format_exc())</a:t>
            </a:r>
            <a:endParaRPr sz="1400">
              <a:latin typeface="Arial"/>
              <a:ea typeface="Arial"/>
              <a:cs typeface="Arial"/>
              <a:sym typeface="Arial"/>
            </a:endParaRPr>
          </a:p>
          <a:p>
            <a:pPr indent="0" lvl="0" marL="0" rtl="0" algn="l">
              <a:lnSpc>
                <a:spcPct val="100000"/>
              </a:lnSpc>
              <a:spcBef>
                <a:spcPts val="1200"/>
              </a:spcBef>
              <a:spcAft>
                <a:spcPts val="400"/>
              </a:spcAft>
              <a:buSzPts val="1400"/>
              <a:buNone/>
            </a:pPr>
            <a:r>
              <a:rPr lang="en" sz="1400">
                <a:latin typeface="Arial"/>
                <a:ea typeface="Arial"/>
                <a:cs typeface="Arial"/>
                <a:sym typeface="Arial"/>
              </a:rPr>
              <a:t>&gt;</a:t>
            </a:r>
            <a:endParaRPr sz="1400">
              <a:latin typeface="Arial"/>
              <a:ea typeface="Arial"/>
              <a:cs typeface="Arial"/>
              <a:sym typeface="Arial"/>
            </a:endParaRPr>
          </a:p>
        </p:txBody>
      </p:sp>
      <p:sp>
        <p:nvSpPr>
          <p:cNvPr id="656" name="Google Shape;656;p37"/>
          <p:cNvSpPr txBox="1"/>
          <p:nvPr/>
        </p:nvSpPr>
        <p:spPr>
          <a:xfrm>
            <a:off x="2745750" y="1340675"/>
            <a:ext cx="3652500" cy="35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lt1"/>
                </a:solidFill>
                <a:latin typeface="Fira Code"/>
                <a:ea typeface="Fira Code"/>
                <a:cs typeface="Fira Code"/>
                <a:sym typeface="Fira Code"/>
              </a:rPr>
              <a:t>Παράδειγμα 4</a:t>
            </a:r>
            <a:endParaRPr sz="1700">
              <a:solidFill>
                <a:schemeClr val="lt1"/>
              </a:solidFill>
              <a:latin typeface="Fira Code"/>
              <a:ea typeface="Fira Code"/>
              <a:cs typeface="Fira Code"/>
              <a:sym typeface="Fira Cod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38"/>
          <p:cNvSpPr txBox="1"/>
          <p:nvPr>
            <p:ph type="title"/>
          </p:nvPr>
        </p:nvSpPr>
        <p:spPr>
          <a:xfrm flipH="1">
            <a:off x="962625" y="747250"/>
            <a:ext cx="1728300" cy="1104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 sz="3000"/>
              <a:t>31.4.3</a:t>
            </a:r>
            <a:r>
              <a:rPr lang="en" sz="5000">
                <a:solidFill>
                  <a:schemeClr val="accent6"/>
                </a:solidFill>
              </a:rPr>
              <a:t>{</a:t>
            </a:r>
            <a:endParaRPr sz="5000">
              <a:solidFill>
                <a:schemeClr val="accent6"/>
              </a:solidFill>
            </a:endParaRPr>
          </a:p>
        </p:txBody>
      </p:sp>
      <p:sp>
        <p:nvSpPr>
          <p:cNvPr id="662" name="Google Shape;662;p38"/>
          <p:cNvSpPr txBox="1"/>
          <p:nvPr>
            <p:ph idx="2" type="title"/>
          </p:nvPr>
        </p:nvSpPr>
        <p:spPr>
          <a:xfrm>
            <a:off x="2607600" y="695575"/>
            <a:ext cx="6252900" cy="535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sz="2400">
                <a:solidFill>
                  <a:schemeClr val="accent1"/>
                </a:solidFill>
              </a:rPr>
              <a:t>Δηλώσεις ελέγχου </a:t>
            </a:r>
            <a:r>
              <a:rPr lang="en" sz="2400">
                <a:solidFill>
                  <a:schemeClr val="accent3"/>
                </a:solidFill>
              </a:rPr>
              <a:t>- </a:t>
            </a:r>
            <a:r>
              <a:rPr lang="en" sz="2400">
                <a:solidFill>
                  <a:schemeClr val="lt2"/>
                </a:solidFill>
              </a:rPr>
              <a:t>try, except</a:t>
            </a:r>
            <a:r>
              <a:rPr lang="en" sz="2400">
                <a:solidFill>
                  <a:schemeClr val="accent1"/>
                </a:solidFill>
              </a:rPr>
              <a:t> </a:t>
            </a:r>
            <a:endParaRPr sz="2400">
              <a:solidFill>
                <a:schemeClr val="accent3"/>
              </a:solidFill>
            </a:endParaRPr>
          </a:p>
        </p:txBody>
      </p:sp>
      <p:sp>
        <p:nvSpPr>
          <p:cNvPr id="663" name="Google Shape;663;p38"/>
          <p:cNvSpPr txBox="1"/>
          <p:nvPr/>
        </p:nvSpPr>
        <p:spPr>
          <a:xfrm>
            <a:off x="1629825" y="3644175"/>
            <a:ext cx="506100" cy="783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000"/>
              <a:buFont typeface="Arial"/>
              <a:buNone/>
            </a:pPr>
            <a:r>
              <a:rPr b="0" i="0" lang="en" sz="5000" u="none" cap="none" strike="noStrike">
                <a:solidFill>
                  <a:schemeClr val="accent6"/>
                </a:solidFill>
                <a:latin typeface="Fira Code"/>
                <a:ea typeface="Fira Code"/>
                <a:cs typeface="Fira Code"/>
                <a:sym typeface="Fira Code"/>
              </a:rPr>
              <a:t>}</a:t>
            </a:r>
            <a:endParaRPr b="0" i="0" sz="5000" u="none" cap="none" strike="noStrike">
              <a:solidFill>
                <a:schemeClr val="accent6"/>
              </a:solidFill>
              <a:latin typeface="Fira Code"/>
              <a:ea typeface="Fira Code"/>
              <a:cs typeface="Fira Code"/>
              <a:sym typeface="Fira Code"/>
            </a:endParaRPr>
          </a:p>
        </p:txBody>
      </p:sp>
      <p:cxnSp>
        <p:nvCxnSpPr>
          <p:cNvPr id="664" name="Google Shape;664;p38"/>
          <p:cNvCxnSpPr>
            <a:endCxn id="663" idx="0"/>
          </p:cNvCxnSpPr>
          <p:nvPr/>
        </p:nvCxnSpPr>
        <p:spPr>
          <a:xfrm flipH="1">
            <a:off x="1882875" y="1834875"/>
            <a:ext cx="12600" cy="1809300"/>
          </a:xfrm>
          <a:prstGeom prst="straightConnector1">
            <a:avLst/>
          </a:prstGeom>
          <a:noFill/>
          <a:ln cap="flat" cmpd="sng" w="9525">
            <a:solidFill>
              <a:schemeClr val="accent4"/>
            </a:solidFill>
            <a:prstDash val="solid"/>
            <a:round/>
            <a:headEnd len="sm" w="sm" type="none"/>
            <a:tailEnd len="sm" w="sm" type="none"/>
          </a:ln>
        </p:spPr>
      </p:cxnSp>
      <p:sp>
        <p:nvSpPr>
          <p:cNvPr id="665" name="Google Shape;665;p38"/>
          <p:cNvSpPr txBox="1"/>
          <p:nvPr>
            <p:ph idx="4294967295" type="subTitle"/>
          </p:nvPr>
        </p:nvSpPr>
        <p:spPr>
          <a:xfrm>
            <a:off x="710125" y="4694725"/>
            <a:ext cx="4865100" cy="357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1200"/>
              </a:spcAft>
              <a:buClr>
                <a:schemeClr val="dk2"/>
              </a:buClr>
              <a:buSzPts val="1400"/>
              <a:buFont typeface="Fira Code"/>
              <a:buNone/>
            </a:pPr>
            <a:r>
              <a:rPr b="0" i="0" lang="en" sz="1400" u="none" cap="none" strike="noStrike">
                <a:solidFill>
                  <a:schemeClr val="dk2"/>
                </a:solidFill>
                <a:latin typeface="Fira Code"/>
                <a:ea typeface="Fira Code"/>
                <a:cs typeface="Fira Code"/>
                <a:sym typeface="Fira Code"/>
              </a:rPr>
              <a:t>Γλώσσα Προγραμματισμού Python</a:t>
            </a:r>
            <a:endParaRPr b="0" i="0" sz="1400" u="none" cap="none" strike="noStrike">
              <a:solidFill>
                <a:schemeClr val="dk2"/>
              </a:solidFill>
              <a:latin typeface="Fira Code"/>
              <a:ea typeface="Fira Code"/>
              <a:cs typeface="Fira Code"/>
              <a:sym typeface="Fira Code"/>
            </a:endParaRPr>
          </a:p>
        </p:txBody>
      </p:sp>
      <p:sp>
        <p:nvSpPr>
          <p:cNvPr id="666" name="Google Shape;666;p38"/>
          <p:cNvSpPr txBox="1"/>
          <p:nvPr>
            <p:ph idx="4294967295" type="subTitle"/>
          </p:nvPr>
        </p:nvSpPr>
        <p:spPr>
          <a:xfrm>
            <a:off x="103250" y="91525"/>
            <a:ext cx="4572000" cy="357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2"/>
              </a:buClr>
              <a:buSzPts val="1400"/>
              <a:buFont typeface="Fira Code"/>
              <a:buNone/>
            </a:pPr>
            <a:r>
              <a:rPr b="0" i="0" lang="en" sz="1400" u="none" cap="none" strike="noStrike">
                <a:solidFill>
                  <a:schemeClr val="dk2"/>
                </a:solidFill>
                <a:latin typeface="Fira Code"/>
                <a:ea typeface="Fira Code"/>
                <a:cs typeface="Fira Code"/>
                <a:sym typeface="Fira Code"/>
              </a:rPr>
              <a:t>ex-apostaseos</a:t>
            </a:r>
            <a:r>
              <a:rPr b="0" i="0" lang="en" sz="1400" u="none" cap="none" strike="noStrike">
                <a:solidFill>
                  <a:schemeClr val="accent3"/>
                </a:solidFill>
                <a:latin typeface="Fira Code"/>
                <a:ea typeface="Fira Code"/>
                <a:cs typeface="Fira Code"/>
                <a:sym typeface="Fira Code"/>
              </a:rPr>
              <a:t>.html</a:t>
            </a:r>
            <a:endParaRPr b="0" i="0" sz="1400" u="none" cap="none" strike="noStrike">
              <a:solidFill>
                <a:schemeClr val="accent3"/>
              </a:solidFill>
              <a:latin typeface="Fira Code"/>
              <a:ea typeface="Fira Code"/>
              <a:cs typeface="Fira Code"/>
              <a:sym typeface="Fira Code"/>
            </a:endParaRPr>
          </a:p>
        </p:txBody>
      </p:sp>
      <p:sp>
        <p:nvSpPr>
          <p:cNvPr id="667" name="Google Shape;667;p38"/>
          <p:cNvSpPr txBox="1"/>
          <p:nvPr>
            <p:ph idx="4294967295" type="subTitle"/>
          </p:nvPr>
        </p:nvSpPr>
        <p:spPr>
          <a:xfrm>
            <a:off x="4502475" y="99075"/>
            <a:ext cx="4572000" cy="357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2"/>
              </a:buClr>
              <a:buSzPts val="1400"/>
              <a:buFont typeface="Fira Code"/>
              <a:buNone/>
            </a:pPr>
            <a:r>
              <a:rPr b="0" i="0" lang="en" sz="1400" u="none" cap="none" strike="noStrike">
                <a:solidFill>
                  <a:schemeClr val="dk2"/>
                </a:solidFill>
                <a:latin typeface="Fira Code"/>
                <a:ea typeface="Fira Code"/>
                <a:cs typeface="Fira Code"/>
                <a:sym typeface="Fira Code"/>
              </a:rPr>
              <a:t>diarkeia_10-mines</a:t>
            </a:r>
            <a:r>
              <a:rPr b="0" i="0" lang="en" sz="1400" u="none" cap="none" strike="noStrike">
                <a:solidFill>
                  <a:schemeClr val="accent3"/>
                </a:solidFill>
                <a:latin typeface="Fira Code"/>
                <a:ea typeface="Fira Code"/>
                <a:cs typeface="Fira Code"/>
                <a:sym typeface="Fira Code"/>
              </a:rPr>
              <a:t>.css</a:t>
            </a:r>
            <a:endParaRPr b="0" i="0" sz="1400" u="none" cap="none" strike="noStrike">
              <a:solidFill>
                <a:schemeClr val="accent3"/>
              </a:solidFill>
              <a:latin typeface="Fira Code"/>
              <a:ea typeface="Fira Code"/>
              <a:cs typeface="Fira Code"/>
              <a:sym typeface="Fira Code"/>
            </a:endParaRPr>
          </a:p>
        </p:txBody>
      </p:sp>
      <p:sp>
        <p:nvSpPr>
          <p:cNvPr id="668" name="Google Shape;668;p38"/>
          <p:cNvSpPr txBox="1"/>
          <p:nvPr>
            <p:ph idx="1" type="subTitle"/>
          </p:nvPr>
        </p:nvSpPr>
        <p:spPr>
          <a:xfrm>
            <a:off x="2690925" y="2416413"/>
            <a:ext cx="5845500" cy="783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SzPts val="1400"/>
              <a:buNone/>
            </a:pPr>
            <a:r>
              <a:rPr lang="en" sz="1400"/>
              <a:t>&lt;</a:t>
            </a:r>
            <a:endParaRPr sz="1400"/>
          </a:p>
          <a:p>
            <a:pPr indent="457200" lvl="0" marL="0" rtl="0" algn="l">
              <a:spcBef>
                <a:spcPts val="400"/>
              </a:spcBef>
              <a:spcAft>
                <a:spcPts val="0"/>
              </a:spcAft>
              <a:buNone/>
            </a:pPr>
            <a:r>
              <a:rPr lang="en" sz="1400">
                <a:latin typeface="Arial"/>
                <a:ea typeface="Arial"/>
                <a:cs typeface="Arial"/>
                <a:sym typeface="Arial"/>
              </a:rPr>
              <a:t>import traceback</a:t>
            </a:r>
            <a:endParaRPr sz="1400">
              <a:latin typeface="Arial"/>
              <a:ea typeface="Arial"/>
              <a:cs typeface="Arial"/>
              <a:sym typeface="Arial"/>
            </a:endParaRPr>
          </a:p>
          <a:p>
            <a:pPr indent="457200" lvl="0" marL="0" rtl="0" algn="l">
              <a:spcBef>
                <a:spcPts val="400"/>
              </a:spcBef>
              <a:spcAft>
                <a:spcPts val="0"/>
              </a:spcAft>
              <a:buNone/>
            </a:pPr>
            <a:r>
              <a:rPr lang="en" sz="1400">
                <a:latin typeface="Arial"/>
                <a:ea typeface="Arial"/>
                <a:cs typeface="Arial"/>
                <a:sym typeface="Arial"/>
              </a:rPr>
              <a:t>try:</a:t>
            </a:r>
            <a:endParaRPr sz="1400">
              <a:latin typeface="Arial"/>
              <a:ea typeface="Arial"/>
              <a:cs typeface="Arial"/>
              <a:sym typeface="Arial"/>
            </a:endParaRPr>
          </a:p>
          <a:p>
            <a:pPr indent="457200" lvl="0" marL="0" rtl="0" algn="l">
              <a:spcBef>
                <a:spcPts val="400"/>
              </a:spcBef>
              <a:spcAft>
                <a:spcPts val="0"/>
              </a:spcAft>
              <a:buNone/>
            </a:pPr>
            <a:r>
              <a:rPr lang="en" sz="1400">
                <a:latin typeface="Arial"/>
                <a:ea typeface="Arial"/>
                <a:cs typeface="Arial"/>
                <a:sym typeface="Arial"/>
              </a:rPr>
              <a:t>    list_of_numbers = [1, 2, 3]</a:t>
            </a:r>
            <a:endParaRPr sz="1400">
              <a:latin typeface="Arial"/>
              <a:ea typeface="Arial"/>
              <a:cs typeface="Arial"/>
              <a:sym typeface="Arial"/>
            </a:endParaRPr>
          </a:p>
          <a:p>
            <a:pPr indent="457200" lvl="0" marL="0" rtl="0" algn="l">
              <a:spcBef>
                <a:spcPts val="400"/>
              </a:spcBef>
              <a:spcAft>
                <a:spcPts val="0"/>
              </a:spcAft>
              <a:buNone/>
            </a:pPr>
            <a:r>
              <a:rPr lang="en" sz="1400">
                <a:latin typeface="Arial"/>
                <a:ea typeface="Arial"/>
                <a:cs typeface="Arial"/>
                <a:sym typeface="Arial"/>
              </a:rPr>
              <a:t>    print(list_of_numbers[3])</a:t>
            </a:r>
            <a:endParaRPr sz="1400">
              <a:latin typeface="Arial"/>
              <a:ea typeface="Arial"/>
              <a:cs typeface="Arial"/>
              <a:sym typeface="Arial"/>
            </a:endParaRPr>
          </a:p>
          <a:p>
            <a:pPr indent="457200" lvl="0" marL="0" rtl="0" algn="l">
              <a:spcBef>
                <a:spcPts val="400"/>
              </a:spcBef>
              <a:spcAft>
                <a:spcPts val="0"/>
              </a:spcAft>
              <a:buNone/>
            </a:pPr>
            <a:r>
              <a:rPr lang="en" sz="1400">
                <a:latin typeface="Arial"/>
                <a:ea typeface="Arial"/>
                <a:cs typeface="Arial"/>
                <a:sym typeface="Arial"/>
              </a:rPr>
              <a:t>except Exception:</a:t>
            </a:r>
            <a:endParaRPr sz="1400">
              <a:latin typeface="Arial"/>
              <a:ea typeface="Arial"/>
              <a:cs typeface="Arial"/>
              <a:sym typeface="Arial"/>
            </a:endParaRPr>
          </a:p>
          <a:p>
            <a:pPr indent="457200" lvl="0" marL="0" rtl="0" algn="l">
              <a:spcBef>
                <a:spcPts val="400"/>
              </a:spcBef>
              <a:spcAft>
                <a:spcPts val="0"/>
              </a:spcAft>
              <a:buNone/>
            </a:pPr>
            <a:r>
              <a:rPr lang="en" sz="1400">
                <a:latin typeface="Arial"/>
                <a:ea typeface="Arial"/>
                <a:cs typeface="Arial"/>
                <a:sym typeface="Arial"/>
              </a:rPr>
              <a:t>    print(traceback.print_stack())</a:t>
            </a:r>
            <a:endParaRPr sz="1400">
              <a:latin typeface="Arial"/>
              <a:ea typeface="Arial"/>
              <a:cs typeface="Arial"/>
              <a:sym typeface="Arial"/>
            </a:endParaRPr>
          </a:p>
          <a:p>
            <a:pPr indent="0" lvl="0" marL="0" rtl="0" algn="l">
              <a:lnSpc>
                <a:spcPct val="100000"/>
              </a:lnSpc>
              <a:spcBef>
                <a:spcPts val="1200"/>
              </a:spcBef>
              <a:spcAft>
                <a:spcPts val="400"/>
              </a:spcAft>
              <a:buSzPts val="1400"/>
              <a:buNone/>
            </a:pPr>
            <a:r>
              <a:rPr lang="en" sz="1400">
                <a:latin typeface="Arial"/>
                <a:ea typeface="Arial"/>
                <a:cs typeface="Arial"/>
                <a:sym typeface="Arial"/>
              </a:rPr>
              <a:t>&gt;</a:t>
            </a:r>
            <a:endParaRPr sz="1400">
              <a:latin typeface="Arial"/>
              <a:ea typeface="Arial"/>
              <a:cs typeface="Arial"/>
              <a:sym typeface="Arial"/>
            </a:endParaRPr>
          </a:p>
        </p:txBody>
      </p:sp>
      <p:sp>
        <p:nvSpPr>
          <p:cNvPr id="669" name="Google Shape;669;p38"/>
          <p:cNvSpPr txBox="1"/>
          <p:nvPr/>
        </p:nvSpPr>
        <p:spPr>
          <a:xfrm>
            <a:off x="2745750" y="1340675"/>
            <a:ext cx="3652500" cy="35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lt1"/>
                </a:solidFill>
                <a:latin typeface="Fira Code"/>
                <a:ea typeface="Fira Code"/>
                <a:cs typeface="Fira Code"/>
                <a:sym typeface="Fira Code"/>
              </a:rPr>
              <a:t>Παράδειγμα 5</a:t>
            </a:r>
            <a:endParaRPr sz="1700">
              <a:solidFill>
                <a:schemeClr val="lt1"/>
              </a:solidFill>
              <a:latin typeface="Fira Code"/>
              <a:ea typeface="Fira Code"/>
              <a:cs typeface="Fira Code"/>
              <a:sym typeface="Fira Cod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p39"/>
          <p:cNvSpPr txBox="1"/>
          <p:nvPr>
            <p:ph type="title"/>
          </p:nvPr>
        </p:nvSpPr>
        <p:spPr>
          <a:xfrm flipH="1">
            <a:off x="962625" y="747250"/>
            <a:ext cx="1728300" cy="1104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 sz="3000"/>
              <a:t>31.4.4</a:t>
            </a:r>
            <a:r>
              <a:rPr lang="en" sz="5000">
                <a:solidFill>
                  <a:schemeClr val="accent6"/>
                </a:solidFill>
              </a:rPr>
              <a:t>{</a:t>
            </a:r>
            <a:endParaRPr sz="5000">
              <a:solidFill>
                <a:schemeClr val="accent6"/>
              </a:solidFill>
            </a:endParaRPr>
          </a:p>
        </p:txBody>
      </p:sp>
      <p:sp>
        <p:nvSpPr>
          <p:cNvPr id="675" name="Google Shape;675;p39"/>
          <p:cNvSpPr txBox="1"/>
          <p:nvPr>
            <p:ph idx="2" type="title"/>
          </p:nvPr>
        </p:nvSpPr>
        <p:spPr>
          <a:xfrm>
            <a:off x="2607600" y="695575"/>
            <a:ext cx="6252900" cy="535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sz="2400">
                <a:solidFill>
                  <a:schemeClr val="accent1"/>
                </a:solidFill>
              </a:rPr>
              <a:t>Δηλώσεις ελέγχου </a:t>
            </a:r>
            <a:r>
              <a:rPr lang="en" sz="2400">
                <a:solidFill>
                  <a:schemeClr val="accent3"/>
                </a:solidFill>
              </a:rPr>
              <a:t>- </a:t>
            </a:r>
            <a:r>
              <a:rPr lang="en" sz="2400">
                <a:solidFill>
                  <a:schemeClr val="lt2"/>
                </a:solidFill>
              </a:rPr>
              <a:t>try, except</a:t>
            </a:r>
            <a:r>
              <a:rPr lang="en" sz="2400">
                <a:solidFill>
                  <a:schemeClr val="accent1"/>
                </a:solidFill>
              </a:rPr>
              <a:t> </a:t>
            </a:r>
            <a:endParaRPr sz="2400">
              <a:solidFill>
                <a:schemeClr val="accent3"/>
              </a:solidFill>
            </a:endParaRPr>
          </a:p>
        </p:txBody>
      </p:sp>
      <p:sp>
        <p:nvSpPr>
          <p:cNvPr id="676" name="Google Shape;676;p39"/>
          <p:cNvSpPr txBox="1"/>
          <p:nvPr/>
        </p:nvSpPr>
        <p:spPr>
          <a:xfrm>
            <a:off x="1629825" y="3644175"/>
            <a:ext cx="506100" cy="783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000"/>
              <a:buFont typeface="Arial"/>
              <a:buNone/>
            </a:pPr>
            <a:r>
              <a:rPr b="0" i="0" lang="en" sz="5000" u="none" cap="none" strike="noStrike">
                <a:solidFill>
                  <a:schemeClr val="accent6"/>
                </a:solidFill>
                <a:latin typeface="Fira Code"/>
                <a:ea typeface="Fira Code"/>
                <a:cs typeface="Fira Code"/>
                <a:sym typeface="Fira Code"/>
              </a:rPr>
              <a:t>}</a:t>
            </a:r>
            <a:endParaRPr b="0" i="0" sz="5000" u="none" cap="none" strike="noStrike">
              <a:solidFill>
                <a:schemeClr val="accent6"/>
              </a:solidFill>
              <a:latin typeface="Fira Code"/>
              <a:ea typeface="Fira Code"/>
              <a:cs typeface="Fira Code"/>
              <a:sym typeface="Fira Code"/>
            </a:endParaRPr>
          </a:p>
        </p:txBody>
      </p:sp>
      <p:cxnSp>
        <p:nvCxnSpPr>
          <p:cNvPr id="677" name="Google Shape;677;p39"/>
          <p:cNvCxnSpPr>
            <a:endCxn id="676" idx="0"/>
          </p:cNvCxnSpPr>
          <p:nvPr/>
        </p:nvCxnSpPr>
        <p:spPr>
          <a:xfrm flipH="1">
            <a:off x="1882875" y="1834875"/>
            <a:ext cx="12600" cy="1809300"/>
          </a:xfrm>
          <a:prstGeom prst="straightConnector1">
            <a:avLst/>
          </a:prstGeom>
          <a:noFill/>
          <a:ln cap="flat" cmpd="sng" w="9525">
            <a:solidFill>
              <a:schemeClr val="accent4"/>
            </a:solidFill>
            <a:prstDash val="solid"/>
            <a:round/>
            <a:headEnd len="sm" w="sm" type="none"/>
            <a:tailEnd len="sm" w="sm" type="none"/>
          </a:ln>
        </p:spPr>
      </p:cxnSp>
      <p:sp>
        <p:nvSpPr>
          <p:cNvPr id="678" name="Google Shape;678;p39"/>
          <p:cNvSpPr txBox="1"/>
          <p:nvPr>
            <p:ph idx="4294967295" type="subTitle"/>
          </p:nvPr>
        </p:nvSpPr>
        <p:spPr>
          <a:xfrm>
            <a:off x="710125" y="4694725"/>
            <a:ext cx="4865100" cy="357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1200"/>
              </a:spcAft>
              <a:buClr>
                <a:schemeClr val="dk2"/>
              </a:buClr>
              <a:buSzPts val="1400"/>
              <a:buFont typeface="Fira Code"/>
              <a:buNone/>
            </a:pPr>
            <a:r>
              <a:rPr b="0" i="0" lang="en" sz="1400" u="none" cap="none" strike="noStrike">
                <a:solidFill>
                  <a:schemeClr val="dk2"/>
                </a:solidFill>
                <a:latin typeface="Fira Code"/>
                <a:ea typeface="Fira Code"/>
                <a:cs typeface="Fira Code"/>
                <a:sym typeface="Fira Code"/>
              </a:rPr>
              <a:t>Γλώσσα Προγραμματισμού Python</a:t>
            </a:r>
            <a:endParaRPr b="0" i="0" sz="1400" u="none" cap="none" strike="noStrike">
              <a:solidFill>
                <a:schemeClr val="dk2"/>
              </a:solidFill>
              <a:latin typeface="Fira Code"/>
              <a:ea typeface="Fira Code"/>
              <a:cs typeface="Fira Code"/>
              <a:sym typeface="Fira Code"/>
            </a:endParaRPr>
          </a:p>
        </p:txBody>
      </p:sp>
      <p:sp>
        <p:nvSpPr>
          <p:cNvPr id="679" name="Google Shape;679;p39"/>
          <p:cNvSpPr txBox="1"/>
          <p:nvPr>
            <p:ph idx="4294967295" type="subTitle"/>
          </p:nvPr>
        </p:nvSpPr>
        <p:spPr>
          <a:xfrm>
            <a:off x="103250" y="91525"/>
            <a:ext cx="4572000" cy="357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2"/>
              </a:buClr>
              <a:buSzPts val="1400"/>
              <a:buFont typeface="Fira Code"/>
              <a:buNone/>
            </a:pPr>
            <a:r>
              <a:rPr b="0" i="0" lang="en" sz="1400" u="none" cap="none" strike="noStrike">
                <a:solidFill>
                  <a:schemeClr val="dk2"/>
                </a:solidFill>
                <a:latin typeface="Fira Code"/>
                <a:ea typeface="Fira Code"/>
                <a:cs typeface="Fira Code"/>
                <a:sym typeface="Fira Code"/>
              </a:rPr>
              <a:t>ex-apostaseos</a:t>
            </a:r>
            <a:r>
              <a:rPr b="0" i="0" lang="en" sz="1400" u="none" cap="none" strike="noStrike">
                <a:solidFill>
                  <a:schemeClr val="accent3"/>
                </a:solidFill>
                <a:latin typeface="Fira Code"/>
                <a:ea typeface="Fira Code"/>
                <a:cs typeface="Fira Code"/>
                <a:sym typeface="Fira Code"/>
              </a:rPr>
              <a:t>.html</a:t>
            </a:r>
            <a:endParaRPr b="0" i="0" sz="1400" u="none" cap="none" strike="noStrike">
              <a:solidFill>
                <a:schemeClr val="accent3"/>
              </a:solidFill>
              <a:latin typeface="Fira Code"/>
              <a:ea typeface="Fira Code"/>
              <a:cs typeface="Fira Code"/>
              <a:sym typeface="Fira Code"/>
            </a:endParaRPr>
          </a:p>
        </p:txBody>
      </p:sp>
      <p:sp>
        <p:nvSpPr>
          <p:cNvPr id="680" name="Google Shape;680;p39"/>
          <p:cNvSpPr txBox="1"/>
          <p:nvPr>
            <p:ph idx="4294967295" type="subTitle"/>
          </p:nvPr>
        </p:nvSpPr>
        <p:spPr>
          <a:xfrm>
            <a:off x="4502475" y="99075"/>
            <a:ext cx="4572000" cy="357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2"/>
              </a:buClr>
              <a:buSzPts val="1400"/>
              <a:buFont typeface="Fira Code"/>
              <a:buNone/>
            </a:pPr>
            <a:r>
              <a:rPr b="0" i="0" lang="en" sz="1400" u="none" cap="none" strike="noStrike">
                <a:solidFill>
                  <a:schemeClr val="dk2"/>
                </a:solidFill>
                <a:latin typeface="Fira Code"/>
                <a:ea typeface="Fira Code"/>
                <a:cs typeface="Fira Code"/>
                <a:sym typeface="Fira Code"/>
              </a:rPr>
              <a:t>diarkeia_10-mines</a:t>
            </a:r>
            <a:r>
              <a:rPr b="0" i="0" lang="en" sz="1400" u="none" cap="none" strike="noStrike">
                <a:solidFill>
                  <a:schemeClr val="accent3"/>
                </a:solidFill>
                <a:latin typeface="Fira Code"/>
                <a:ea typeface="Fira Code"/>
                <a:cs typeface="Fira Code"/>
                <a:sym typeface="Fira Code"/>
              </a:rPr>
              <a:t>.css</a:t>
            </a:r>
            <a:endParaRPr b="0" i="0" sz="1400" u="none" cap="none" strike="noStrike">
              <a:solidFill>
                <a:schemeClr val="accent3"/>
              </a:solidFill>
              <a:latin typeface="Fira Code"/>
              <a:ea typeface="Fira Code"/>
              <a:cs typeface="Fira Code"/>
              <a:sym typeface="Fira Code"/>
            </a:endParaRPr>
          </a:p>
        </p:txBody>
      </p:sp>
      <p:sp>
        <p:nvSpPr>
          <p:cNvPr id="681" name="Google Shape;681;p39"/>
          <p:cNvSpPr txBox="1"/>
          <p:nvPr>
            <p:ph idx="1" type="subTitle"/>
          </p:nvPr>
        </p:nvSpPr>
        <p:spPr>
          <a:xfrm>
            <a:off x="2690925" y="2416413"/>
            <a:ext cx="5845500" cy="783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SzPts val="1400"/>
              <a:buNone/>
            </a:pPr>
            <a:r>
              <a:rPr lang="en" sz="1400"/>
              <a:t>&lt;</a:t>
            </a:r>
            <a:endParaRPr sz="1400"/>
          </a:p>
          <a:p>
            <a:pPr indent="457200" lvl="0" marL="0" rtl="0" algn="l">
              <a:spcBef>
                <a:spcPts val="400"/>
              </a:spcBef>
              <a:spcAft>
                <a:spcPts val="0"/>
              </a:spcAft>
              <a:buNone/>
            </a:pPr>
            <a:r>
              <a:rPr lang="en" sz="1400">
                <a:latin typeface="Arial"/>
                <a:ea typeface="Arial"/>
                <a:cs typeface="Arial"/>
                <a:sym typeface="Arial"/>
              </a:rPr>
              <a:t>try:</a:t>
            </a:r>
            <a:endParaRPr sz="1400">
              <a:latin typeface="Arial"/>
              <a:ea typeface="Arial"/>
              <a:cs typeface="Arial"/>
              <a:sym typeface="Arial"/>
            </a:endParaRPr>
          </a:p>
          <a:p>
            <a:pPr indent="457200" lvl="0" marL="0" rtl="0" algn="l">
              <a:spcBef>
                <a:spcPts val="400"/>
              </a:spcBef>
              <a:spcAft>
                <a:spcPts val="0"/>
              </a:spcAft>
              <a:buNone/>
            </a:pPr>
            <a:r>
              <a:rPr lang="en" sz="1400">
                <a:latin typeface="Arial"/>
                <a:ea typeface="Arial"/>
                <a:cs typeface="Arial"/>
                <a:sym typeface="Arial"/>
              </a:rPr>
              <a:t>    "string" + 1</a:t>
            </a:r>
            <a:endParaRPr sz="1400">
              <a:latin typeface="Arial"/>
              <a:ea typeface="Arial"/>
              <a:cs typeface="Arial"/>
              <a:sym typeface="Arial"/>
            </a:endParaRPr>
          </a:p>
          <a:p>
            <a:pPr indent="457200" lvl="0" marL="0" rtl="0" algn="l">
              <a:spcBef>
                <a:spcPts val="400"/>
              </a:spcBef>
              <a:spcAft>
                <a:spcPts val="0"/>
              </a:spcAft>
              <a:buNone/>
            </a:pPr>
            <a:r>
              <a:rPr lang="en" sz="1400">
                <a:latin typeface="Arial"/>
                <a:ea typeface="Arial"/>
                <a:cs typeface="Arial"/>
                <a:sym typeface="Arial"/>
              </a:rPr>
              <a:t>except Exception as e:</a:t>
            </a:r>
            <a:endParaRPr sz="1400">
              <a:latin typeface="Arial"/>
              <a:ea typeface="Arial"/>
              <a:cs typeface="Arial"/>
              <a:sym typeface="Arial"/>
            </a:endParaRPr>
          </a:p>
          <a:p>
            <a:pPr indent="457200" lvl="0" marL="0" rtl="0" algn="l">
              <a:spcBef>
                <a:spcPts val="400"/>
              </a:spcBef>
              <a:spcAft>
                <a:spcPts val="0"/>
              </a:spcAft>
              <a:buNone/>
            </a:pPr>
            <a:r>
              <a:rPr lang="en" sz="1400">
                <a:latin typeface="Arial"/>
                <a:ea typeface="Arial"/>
                <a:cs typeface="Arial"/>
                <a:sym typeface="Arial"/>
              </a:rPr>
              <a:t>    print(type(e).__name__)</a:t>
            </a:r>
            <a:endParaRPr sz="1400">
              <a:latin typeface="Arial"/>
              <a:ea typeface="Arial"/>
              <a:cs typeface="Arial"/>
              <a:sym typeface="Arial"/>
            </a:endParaRPr>
          </a:p>
          <a:p>
            <a:pPr indent="0" lvl="0" marL="0" rtl="0" algn="l">
              <a:lnSpc>
                <a:spcPct val="100000"/>
              </a:lnSpc>
              <a:spcBef>
                <a:spcPts val="1200"/>
              </a:spcBef>
              <a:spcAft>
                <a:spcPts val="400"/>
              </a:spcAft>
              <a:buSzPts val="1400"/>
              <a:buNone/>
            </a:pPr>
            <a:r>
              <a:rPr lang="en" sz="1400">
                <a:latin typeface="Arial"/>
                <a:ea typeface="Arial"/>
                <a:cs typeface="Arial"/>
                <a:sym typeface="Arial"/>
              </a:rPr>
              <a:t>&gt;</a:t>
            </a:r>
            <a:endParaRPr sz="1400">
              <a:latin typeface="Arial"/>
              <a:ea typeface="Arial"/>
              <a:cs typeface="Arial"/>
              <a:sym typeface="Arial"/>
            </a:endParaRPr>
          </a:p>
        </p:txBody>
      </p:sp>
      <p:sp>
        <p:nvSpPr>
          <p:cNvPr id="682" name="Google Shape;682;p39"/>
          <p:cNvSpPr txBox="1"/>
          <p:nvPr/>
        </p:nvSpPr>
        <p:spPr>
          <a:xfrm>
            <a:off x="2745750" y="1340675"/>
            <a:ext cx="3652500" cy="35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lt1"/>
                </a:solidFill>
                <a:latin typeface="Fira Code"/>
                <a:ea typeface="Fira Code"/>
                <a:cs typeface="Fira Code"/>
                <a:sym typeface="Fira Code"/>
              </a:rPr>
              <a:t>Παράδειγμα 6</a:t>
            </a:r>
            <a:endParaRPr sz="1700">
              <a:solidFill>
                <a:schemeClr val="lt1"/>
              </a:solidFill>
              <a:latin typeface="Fira Code"/>
              <a:ea typeface="Fira Code"/>
              <a:cs typeface="Fira Code"/>
              <a:sym typeface="Fira Cod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40"/>
          <p:cNvSpPr txBox="1"/>
          <p:nvPr>
            <p:ph type="title"/>
          </p:nvPr>
        </p:nvSpPr>
        <p:spPr>
          <a:xfrm flipH="1">
            <a:off x="962625" y="747250"/>
            <a:ext cx="1728300" cy="1104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 sz="3000"/>
              <a:t>31.4.5</a:t>
            </a:r>
            <a:r>
              <a:rPr lang="en" sz="5000">
                <a:solidFill>
                  <a:schemeClr val="accent6"/>
                </a:solidFill>
              </a:rPr>
              <a:t>{</a:t>
            </a:r>
            <a:endParaRPr sz="5000">
              <a:solidFill>
                <a:schemeClr val="accent6"/>
              </a:solidFill>
            </a:endParaRPr>
          </a:p>
        </p:txBody>
      </p:sp>
      <p:sp>
        <p:nvSpPr>
          <p:cNvPr id="688" name="Google Shape;688;p40"/>
          <p:cNvSpPr txBox="1"/>
          <p:nvPr>
            <p:ph idx="2" type="title"/>
          </p:nvPr>
        </p:nvSpPr>
        <p:spPr>
          <a:xfrm>
            <a:off x="2607600" y="695575"/>
            <a:ext cx="6252900" cy="535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sz="2400">
                <a:solidFill>
                  <a:schemeClr val="accent1"/>
                </a:solidFill>
              </a:rPr>
              <a:t>Δηλώσεις ελέγχου </a:t>
            </a:r>
            <a:r>
              <a:rPr lang="en" sz="2400">
                <a:solidFill>
                  <a:schemeClr val="accent3"/>
                </a:solidFill>
              </a:rPr>
              <a:t>- </a:t>
            </a:r>
            <a:r>
              <a:rPr lang="en" sz="2400">
                <a:solidFill>
                  <a:schemeClr val="lt2"/>
                </a:solidFill>
              </a:rPr>
              <a:t>try, except</a:t>
            </a:r>
            <a:r>
              <a:rPr lang="en" sz="2400">
                <a:solidFill>
                  <a:schemeClr val="accent1"/>
                </a:solidFill>
              </a:rPr>
              <a:t> </a:t>
            </a:r>
            <a:endParaRPr sz="2400">
              <a:solidFill>
                <a:schemeClr val="accent3"/>
              </a:solidFill>
            </a:endParaRPr>
          </a:p>
        </p:txBody>
      </p:sp>
      <p:sp>
        <p:nvSpPr>
          <p:cNvPr id="689" name="Google Shape;689;p40"/>
          <p:cNvSpPr txBox="1"/>
          <p:nvPr/>
        </p:nvSpPr>
        <p:spPr>
          <a:xfrm>
            <a:off x="1629825" y="3644175"/>
            <a:ext cx="506100" cy="783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000"/>
              <a:buFont typeface="Arial"/>
              <a:buNone/>
            </a:pPr>
            <a:r>
              <a:rPr b="0" i="0" lang="en" sz="5000" u="none" cap="none" strike="noStrike">
                <a:solidFill>
                  <a:schemeClr val="accent6"/>
                </a:solidFill>
                <a:latin typeface="Fira Code"/>
                <a:ea typeface="Fira Code"/>
                <a:cs typeface="Fira Code"/>
                <a:sym typeface="Fira Code"/>
              </a:rPr>
              <a:t>}</a:t>
            </a:r>
            <a:endParaRPr b="0" i="0" sz="5000" u="none" cap="none" strike="noStrike">
              <a:solidFill>
                <a:schemeClr val="accent6"/>
              </a:solidFill>
              <a:latin typeface="Fira Code"/>
              <a:ea typeface="Fira Code"/>
              <a:cs typeface="Fira Code"/>
              <a:sym typeface="Fira Code"/>
            </a:endParaRPr>
          </a:p>
        </p:txBody>
      </p:sp>
      <p:cxnSp>
        <p:nvCxnSpPr>
          <p:cNvPr id="690" name="Google Shape;690;p40"/>
          <p:cNvCxnSpPr>
            <a:endCxn id="689" idx="0"/>
          </p:cNvCxnSpPr>
          <p:nvPr/>
        </p:nvCxnSpPr>
        <p:spPr>
          <a:xfrm flipH="1">
            <a:off x="1882875" y="1834875"/>
            <a:ext cx="12600" cy="1809300"/>
          </a:xfrm>
          <a:prstGeom prst="straightConnector1">
            <a:avLst/>
          </a:prstGeom>
          <a:noFill/>
          <a:ln cap="flat" cmpd="sng" w="9525">
            <a:solidFill>
              <a:schemeClr val="accent4"/>
            </a:solidFill>
            <a:prstDash val="solid"/>
            <a:round/>
            <a:headEnd len="sm" w="sm" type="none"/>
            <a:tailEnd len="sm" w="sm" type="none"/>
          </a:ln>
        </p:spPr>
      </p:cxnSp>
      <p:sp>
        <p:nvSpPr>
          <p:cNvPr id="691" name="Google Shape;691;p40"/>
          <p:cNvSpPr txBox="1"/>
          <p:nvPr>
            <p:ph idx="4294967295" type="subTitle"/>
          </p:nvPr>
        </p:nvSpPr>
        <p:spPr>
          <a:xfrm>
            <a:off x="710125" y="4694725"/>
            <a:ext cx="4865100" cy="357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1200"/>
              </a:spcAft>
              <a:buClr>
                <a:schemeClr val="dk2"/>
              </a:buClr>
              <a:buSzPts val="1400"/>
              <a:buFont typeface="Fira Code"/>
              <a:buNone/>
            </a:pPr>
            <a:r>
              <a:rPr b="0" i="0" lang="en" sz="1400" u="none" cap="none" strike="noStrike">
                <a:solidFill>
                  <a:schemeClr val="dk2"/>
                </a:solidFill>
                <a:latin typeface="Fira Code"/>
                <a:ea typeface="Fira Code"/>
                <a:cs typeface="Fira Code"/>
                <a:sym typeface="Fira Code"/>
              </a:rPr>
              <a:t>Γλώσσα Προγραμματισμού Python</a:t>
            </a:r>
            <a:endParaRPr b="0" i="0" sz="1400" u="none" cap="none" strike="noStrike">
              <a:solidFill>
                <a:schemeClr val="dk2"/>
              </a:solidFill>
              <a:latin typeface="Fira Code"/>
              <a:ea typeface="Fira Code"/>
              <a:cs typeface="Fira Code"/>
              <a:sym typeface="Fira Code"/>
            </a:endParaRPr>
          </a:p>
        </p:txBody>
      </p:sp>
      <p:sp>
        <p:nvSpPr>
          <p:cNvPr id="692" name="Google Shape;692;p40"/>
          <p:cNvSpPr txBox="1"/>
          <p:nvPr>
            <p:ph idx="4294967295" type="subTitle"/>
          </p:nvPr>
        </p:nvSpPr>
        <p:spPr>
          <a:xfrm>
            <a:off x="103250" y="91525"/>
            <a:ext cx="4572000" cy="357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2"/>
              </a:buClr>
              <a:buSzPts val="1400"/>
              <a:buFont typeface="Fira Code"/>
              <a:buNone/>
            </a:pPr>
            <a:r>
              <a:rPr b="0" i="0" lang="en" sz="1400" u="none" cap="none" strike="noStrike">
                <a:solidFill>
                  <a:schemeClr val="dk2"/>
                </a:solidFill>
                <a:latin typeface="Fira Code"/>
                <a:ea typeface="Fira Code"/>
                <a:cs typeface="Fira Code"/>
                <a:sym typeface="Fira Code"/>
              </a:rPr>
              <a:t>ex-apostaseos</a:t>
            </a:r>
            <a:r>
              <a:rPr b="0" i="0" lang="en" sz="1400" u="none" cap="none" strike="noStrike">
                <a:solidFill>
                  <a:schemeClr val="accent3"/>
                </a:solidFill>
                <a:latin typeface="Fira Code"/>
                <a:ea typeface="Fira Code"/>
                <a:cs typeface="Fira Code"/>
                <a:sym typeface="Fira Code"/>
              </a:rPr>
              <a:t>.html</a:t>
            </a:r>
            <a:endParaRPr b="0" i="0" sz="1400" u="none" cap="none" strike="noStrike">
              <a:solidFill>
                <a:schemeClr val="accent3"/>
              </a:solidFill>
              <a:latin typeface="Fira Code"/>
              <a:ea typeface="Fira Code"/>
              <a:cs typeface="Fira Code"/>
              <a:sym typeface="Fira Code"/>
            </a:endParaRPr>
          </a:p>
        </p:txBody>
      </p:sp>
      <p:sp>
        <p:nvSpPr>
          <p:cNvPr id="693" name="Google Shape;693;p40"/>
          <p:cNvSpPr txBox="1"/>
          <p:nvPr>
            <p:ph idx="4294967295" type="subTitle"/>
          </p:nvPr>
        </p:nvSpPr>
        <p:spPr>
          <a:xfrm>
            <a:off x="4502475" y="99075"/>
            <a:ext cx="4572000" cy="357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2"/>
              </a:buClr>
              <a:buSzPts val="1400"/>
              <a:buFont typeface="Fira Code"/>
              <a:buNone/>
            </a:pPr>
            <a:r>
              <a:rPr b="0" i="0" lang="en" sz="1400" u="none" cap="none" strike="noStrike">
                <a:solidFill>
                  <a:schemeClr val="dk2"/>
                </a:solidFill>
                <a:latin typeface="Fira Code"/>
                <a:ea typeface="Fira Code"/>
                <a:cs typeface="Fira Code"/>
                <a:sym typeface="Fira Code"/>
              </a:rPr>
              <a:t>diarkeia_10-mines</a:t>
            </a:r>
            <a:r>
              <a:rPr b="0" i="0" lang="en" sz="1400" u="none" cap="none" strike="noStrike">
                <a:solidFill>
                  <a:schemeClr val="accent3"/>
                </a:solidFill>
                <a:latin typeface="Fira Code"/>
                <a:ea typeface="Fira Code"/>
                <a:cs typeface="Fira Code"/>
                <a:sym typeface="Fira Code"/>
              </a:rPr>
              <a:t>.css</a:t>
            </a:r>
            <a:endParaRPr b="0" i="0" sz="1400" u="none" cap="none" strike="noStrike">
              <a:solidFill>
                <a:schemeClr val="accent3"/>
              </a:solidFill>
              <a:latin typeface="Fira Code"/>
              <a:ea typeface="Fira Code"/>
              <a:cs typeface="Fira Code"/>
              <a:sym typeface="Fira Code"/>
            </a:endParaRPr>
          </a:p>
        </p:txBody>
      </p:sp>
      <p:sp>
        <p:nvSpPr>
          <p:cNvPr id="694" name="Google Shape;694;p40"/>
          <p:cNvSpPr txBox="1"/>
          <p:nvPr>
            <p:ph idx="1" type="subTitle"/>
          </p:nvPr>
        </p:nvSpPr>
        <p:spPr>
          <a:xfrm>
            <a:off x="2690925" y="2416413"/>
            <a:ext cx="5845500" cy="783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SzPts val="1400"/>
              <a:buNone/>
            </a:pPr>
            <a:r>
              <a:rPr lang="en" sz="1400"/>
              <a:t>&lt;</a:t>
            </a:r>
            <a:endParaRPr sz="1400"/>
          </a:p>
          <a:p>
            <a:pPr indent="457200" lvl="0" marL="0" rtl="0" algn="l">
              <a:spcBef>
                <a:spcPts val="400"/>
              </a:spcBef>
              <a:spcAft>
                <a:spcPts val="0"/>
              </a:spcAft>
              <a:buNone/>
            </a:pPr>
            <a:r>
              <a:rPr lang="en" sz="1400">
                <a:latin typeface="Arial"/>
                <a:ea typeface="Arial"/>
                <a:cs typeface="Arial"/>
                <a:sym typeface="Arial"/>
              </a:rPr>
              <a:t>try:</a:t>
            </a:r>
            <a:endParaRPr sz="1400">
              <a:latin typeface="Arial"/>
              <a:ea typeface="Arial"/>
              <a:cs typeface="Arial"/>
              <a:sym typeface="Arial"/>
            </a:endParaRPr>
          </a:p>
          <a:p>
            <a:pPr indent="457200" lvl="0" marL="0" rtl="0" algn="l">
              <a:spcBef>
                <a:spcPts val="400"/>
              </a:spcBef>
              <a:spcAft>
                <a:spcPts val="0"/>
              </a:spcAft>
              <a:buNone/>
            </a:pPr>
            <a:r>
              <a:rPr lang="en" sz="1400">
                <a:latin typeface="Arial"/>
                <a:ea typeface="Arial"/>
                <a:cs typeface="Arial"/>
                <a:sym typeface="Arial"/>
              </a:rPr>
              <a:t>    {}["key"]</a:t>
            </a:r>
            <a:endParaRPr sz="1400">
              <a:latin typeface="Arial"/>
              <a:ea typeface="Arial"/>
              <a:cs typeface="Arial"/>
              <a:sym typeface="Arial"/>
            </a:endParaRPr>
          </a:p>
          <a:p>
            <a:pPr indent="457200" lvl="0" marL="0" rtl="0" algn="l">
              <a:spcBef>
                <a:spcPts val="400"/>
              </a:spcBef>
              <a:spcAft>
                <a:spcPts val="0"/>
              </a:spcAft>
              <a:buNone/>
            </a:pPr>
            <a:r>
              <a:rPr lang="en" sz="1400">
                <a:latin typeface="Arial"/>
                <a:ea typeface="Arial"/>
                <a:cs typeface="Arial"/>
                <a:sym typeface="Arial"/>
              </a:rPr>
              <a:t>except Exception as e:</a:t>
            </a:r>
            <a:endParaRPr sz="1400">
              <a:latin typeface="Arial"/>
              <a:ea typeface="Arial"/>
              <a:cs typeface="Arial"/>
              <a:sym typeface="Arial"/>
            </a:endParaRPr>
          </a:p>
          <a:p>
            <a:pPr indent="457200" lvl="0" marL="0" rtl="0" algn="l">
              <a:spcBef>
                <a:spcPts val="400"/>
              </a:spcBef>
              <a:spcAft>
                <a:spcPts val="0"/>
              </a:spcAft>
              <a:buNone/>
            </a:pPr>
            <a:r>
              <a:rPr lang="en" sz="1400">
                <a:latin typeface="Arial"/>
                <a:ea typeface="Arial"/>
                <a:cs typeface="Arial"/>
                <a:sym typeface="Arial"/>
              </a:rPr>
              <a:t>    print(type(e))</a:t>
            </a:r>
            <a:endParaRPr sz="1400">
              <a:latin typeface="Arial"/>
              <a:ea typeface="Arial"/>
              <a:cs typeface="Arial"/>
              <a:sym typeface="Arial"/>
            </a:endParaRPr>
          </a:p>
          <a:p>
            <a:pPr indent="0" lvl="0" marL="0" rtl="0" algn="l">
              <a:lnSpc>
                <a:spcPct val="100000"/>
              </a:lnSpc>
              <a:spcBef>
                <a:spcPts val="1200"/>
              </a:spcBef>
              <a:spcAft>
                <a:spcPts val="400"/>
              </a:spcAft>
              <a:buSzPts val="1400"/>
              <a:buNone/>
            </a:pPr>
            <a:r>
              <a:rPr lang="en" sz="1400">
                <a:latin typeface="Arial"/>
                <a:ea typeface="Arial"/>
                <a:cs typeface="Arial"/>
                <a:sym typeface="Arial"/>
              </a:rPr>
              <a:t>&gt;</a:t>
            </a:r>
            <a:endParaRPr sz="1400">
              <a:latin typeface="Arial"/>
              <a:ea typeface="Arial"/>
              <a:cs typeface="Arial"/>
              <a:sym typeface="Arial"/>
            </a:endParaRPr>
          </a:p>
        </p:txBody>
      </p:sp>
      <p:sp>
        <p:nvSpPr>
          <p:cNvPr id="695" name="Google Shape;695;p40"/>
          <p:cNvSpPr txBox="1"/>
          <p:nvPr/>
        </p:nvSpPr>
        <p:spPr>
          <a:xfrm>
            <a:off x="2745750" y="1340675"/>
            <a:ext cx="3652500" cy="35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lt1"/>
                </a:solidFill>
                <a:latin typeface="Fira Code"/>
                <a:ea typeface="Fira Code"/>
                <a:cs typeface="Fira Code"/>
                <a:sym typeface="Fira Code"/>
              </a:rPr>
              <a:t>Παράδειγμα 7</a:t>
            </a:r>
            <a:endParaRPr sz="1700">
              <a:solidFill>
                <a:schemeClr val="lt1"/>
              </a:solidFill>
              <a:latin typeface="Fira Code"/>
              <a:ea typeface="Fira Code"/>
              <a:cs typeface="Fira Code"/>
              <a:sym typeface="Fira Cod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41"/>
          <p:cNvSpPr txBox="1"/>
          <p:nvPr>
            <p:ph type="title"/>
          </p:nvPr>
        </p:nvSpPr>
        <p:spPr>
          <a:xfrm flipH="1">
            <a:off x="962625" y="747250"/>
            <a:ext cx="1728300" cy="1104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 sz="3000"/>
              <a:t>31.4.6</a:t>
            </a:r>
            <a:r>
              <a:rPr lang="en" sz="5000">
                <a:solidFill>
                  <a:schemeClr val="accent6"/>
                </a:solidFill>
              </a:rPr>
              <a:t>{</a:t>
            </a:r>
            <a:endParaRPr sz="5000">
              <a:solidFill>
                <a:schemeClr val="accent6"/>
              </a:solidFill>
            </a:endParaRPr>
          </a:p>
        </p:txBody>
      </p:sp>
      <p:sp>
        <p:nvSpPr>
          <p:cNvPr id="701" name="Google Shape;701;p41"/>
          <p:cNvSpPr txBox="1"/>
          <p:nvPr>
            <p:ph idx="2" type="title"/>
          </p:nvPr>
        </p:nvSpPr>
        <p:spPr>
          <a:xfrm>
            <a:off x="2607600" y="695575"/>
            <a:ext cx="6252900" cy="535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sz="2400">
                <a:solidFill>
                  <a:schemeClr val="accent1"/>
                </a:solidFill>
              </a:rPr>
              <a:t>Δηλώσεις ελέγχου </a:t>
            </a:r>
            <a:r>
              <a:rPr lang="en" sz="2400">
                <a:solidFill>
                  <a:schemeClr val="accent3"/>
                </a:solidFill>
              </a:rPr>
              <a:t>- </a:t>
            </a:r>
            <a:r>
              <a:rPr lang="en" sz="2400">
                <a:solidFill>
                  <a:schemeClr val="lt2"/>
                </a:solidFill>
              </a:rPr>
              <a:t>try, except</a:t>
            </a:r>
            <a:r>
              <a:rPr lang="en" sz="2400">
                <a:solidFill>
                  <a:schemeClr val="accent1"/>
                </a:solidFill>
              </a:rPr>
              <a:t> </a:t>
            </a:r>
            <a:endParaRPr sz="2400">
              <a:solidFill>
                <a:schemeClr val="accent3"/>
              </a:solidFill>
            </a:endParaRPr>
          </a:p>
        </p:txBody>
      </p:sp>
      <p:sp>
        <p:nvSpPr>
          <p:cNvPr id="702" name="Google Shape;702;p41"/>
          <p:cNvSpPr txBox="1"/>
          <p:nvPr/>
        </p:nvSpPr>
        <p:spPr>
          <a:xfrm>
            <a:off x="1629825" y="3644175"/>
            <a:ext cx="506100" cy="783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000"/>
              <a:buFont typeface="Arial"/>
              <a:buNone/>
            </a:pPr>
            <a:r>
              <a:rPr b="0" i="0" lang="en" sz="5000" u="none" cap="none" strike="noStrike">
                <a:solidFill>
                  <a:schemeClr val="accent6"/>
                </a:solidFill>
                <a:latin typeface="Fira Code"/>
                <a:ea typeface="Fira Code"/>
                <a:cs typeface="Fira Code"/>
                <a:sym typeface="Fira Code"/>
              </a:rPr>
              <a:t>}</a:t>
            </a:r>
            <a:endParaRPr b="0" i="0" sz="5000" u="none" cap="none" strike="noStrike">
              <a:solidFill>
                <a:schemeClr val="accent6"/>
              </a:solidFill>
              <a:latin typeface="Fira Code"/>
              <a:ea typeface="Fira Code"/>
              <a:cs typeface="Fira Code"/>
              <a:sym typeface="Fira Code"/>
            </a:endParaRPr>
          </a:p>
        </p:txBody>
      </p:sp>
      <p:cxnSp>
        <p:nvCxnSpPr>
          <p:cNvPr id="703" name="Google Shape;703;p41"/>
          <p:cNvCxnSpPr>
            <a:endCxn id="702" idx="0"/>
          </p:cNvCxnSpPr>
          <p:nvPr/>
        </p:nvCxnSpPr>
        <p:spPr>
          <a:xfrm flipH="1">
            <a:off x="1882875" y="1834875"/>
            <a:ext cx="12600" cy="1809300"/>
          </a:xfrm>
          <a:prstGeom prst="straightConnector1">
            <a:avLst/>
          </a:prstGeom>
          <a:noFill/>
          <a:ln cap="flat" cmpd="sng" w="9525">
            <a:solidFill>
              <a:schemeClr val="accent4"/>
            </a:solidFill>
            <a:prstDash val="solid"/>
            <a:round/>
            <a:headEnd len="sm" w="sm" type="none"/>
            <a:tailEnd len="sm" w="sm" type="none"/>
          </a:ln>
        </p:spPr>
      </p:cxnSp>
      <p:sp>
        <p:nvSpPr>
          <p:cNvPr id="704" name="Google Shape;704;p41"/>
          <p:cNvSpPr txBox="1"/>
          <p:nvPr>
            <p:ph idx="4294967295" type="subTitle"/>
          </p:nvPr>
        </p:nvSpPr>
        <p:spPr>
          <a:xfrm>
            <a:off x="710125" y="4694725"/>
            <a:ext cx="4865100" cy="357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1200"/>
              </a:spcAft>
              <a:buClr>
                <a:schemeClr val="dk2"/>
              </a:buClr>
              <a:buSzPts val="1400"/>
              <a:buFont typeface="Fira Code"/>
              <a:buNone/>
            </a:pPr>
            <a:r>
              <a:rPr b="0" i="0" lang="en" sz="1400" u="none" cap="none" strike="noStrike">
                <a:solidFill>
                  <a:schemeClr val="dk2"/>
                </a:solidFill>
                <a:latin typeface="Fira Code"/>
                <a:ea typeface="Fira Code"/>
                <a:cs typeface="Fira Code"/>
                <a:sym typeface="Fira Code"/>
              </a:rPr>
              <a:t>Γλώσσα Προγραμματισμού Python</a:t>
            </a:r>
            <a:endParaRPr b="0" i="0" sz="1400" u="none" cap="none" strike="noStrike">
              <a:solidFill>
                <a:schemeClr val="dk2"/>
              </a:solidFill>
              <a:latin typeface="Fira Code"/>
              <a:ea typeface="Fira Code"/>
              <a:cs typeface="Fira Code"/>
              <a:sym typeface="Fira Code"/>
            </a:endParaRPr>
          </a:p>
        </p:txBody>
      </p:sp>
      <p:sp>
        <p:nvSpPr>
          <p:cNvPr id="705" name="Google Shape;705;p41"/>
          <p:cNvSpPr txBox="1"/>
          <p:nvPr>
            <p:ph idx="4294967295" type="subTitle"/>
          </p:nvPr>
        </p:nvSpPr>
        <p:spPr>
          <a:xfrm>
            <a:off x="103250" y="91525"/>
            <a:ext cx="4572000" cy="357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2"/>
              </a:buClr>
              <a:buSzPts val="1400"/>
              <a:buFont typeface="Fira Code"/>
              <a:buNone/>
            </a:pPr>
            <a:r>
              <a:rPr b="0" i="0" lang="en" sz="1400" u="none" cap="none" strike="noStrike">
                <a:solidFill>
                  <a:schemeClr val="dk2"/>
                </a:solidFill>
                <a:latin typeface="Fira Code"/>
                <a:ea typeface="Fira Code"/>
                <a:cs typeface="Fira Code"/>
                <a:sym typeface="Fira Code"/>
              </a:rPr>
              <a:t>ex-apostaseos</a:t>
            </a:r>
            <a:r>
              <a:rPr b="0" i="0" lang="en" sz="1400" u="none" cap="none" strike="noStrike">
                <a:solidFill>
                  <a:schemeClr val="accent3"/>
                </a:solidFill>
                <a:latin typeface="Fira Code"/>
                <a:ea typeface="Fira Code"/>
                <a:cs typeface="Fira Code"/>
                <a:sym typeface="Fira Code"/>
              </a:rPr>
              <a:t>.html</a:t>
            </a:r>
            <a:endParaRPr b="0" i="0" sz="1400" u="none" cap="none" strike="noStrike">
              <a:solidFill>
                <a:schemeClr val="accent3"/>
              </a:solidFill>
              <a:latin typeface="Fira Code"/>
              <a:ea typeface="Fira Code"/>
              <a:cs typeface="Fira Code"/>
              <a:sym typeface="Fira Code"/>
            </a:endParaRPr>
          </a:p>
        </p:txBody>
      </p:sp>
      <p:sp>
        <p:nvSpPr>
          <p:cNvPr id="706" name="Google Shape;706;p41"/>
          <p:cNvSpPr txBox="1"/>
          <p:nvPr>
            <p:ph idx="4294967295" type="subTitle"/>
          </p:nvPr>
        </p:nvSpPr>
        <p:spPr>
          <a:xfrm>
            <a:off x="4502475" y="99075"/>
            <a:ext cx="4572000" cy="357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2"/>
              </a:buClr>
              <a:buSzPts val="1400"/>
              <a:buFont typeface="Fira Code"/>
              <a:buNone/>
            </a:pPr>
            <a:r>
              <a:rPr b="0" i="0" lang="en" sz="1400" u="none" cap="none" strike="noStrike">
                <a:solidFill>
                  <a:schemeClr val="dk2"/>
                </a:solidFill>
                <a:latin typeface="Fira Code"/>
                <a:ea typeface="Fira Code"/>
                <a:cs typeface="Fira Code"/>
                <a:sym typeface="Fira Code"/>
              </a:rPr>
              <a:t>diarkeia_10-mines</a:t>
            </a:r>
            <a:r>
              <a:rPr b="0" i="0" lang="en" sz="1400" u="none" cap="none" strike="noStrike">
                <a:solidFill>
                  <a:schemeClr val="accent3"/>
                </a:solidFill>
                <a:latin typeface="Fira Code"/>
                <a:ea typeface="Fira Code"/>
                <a:cs typeface="Fira Code"/>
                <a:sym typeface="Fira Code"/>
              </a:rPr>
              <a:t>.css</a:t>
            </a:r>
            <a:endParaRPr b="0" i="0" sz="1400" u="none" cap="none" strike="noStrike">
              <a:solidFill>
                <a:schemeClr val="accent3"/>
              </a:solidFill>
              <a:latin typeface="Fira Code"/>
              <a:ea typeface="Fira Code"/>
              <a:cs typeface="Fira Code"/>
              <a:sym typeface="Fira Code"/>
            </a:endParaRPr>
          </a:p>
        </p:txBody>
      </p:sp>
      <p:sp>
        <p:nvSpPr>
          <p:cNvPr id="707" name="Google Shape;707;p41"/>
          <p:cNvSpPr txBox="1"/>
          <p:nvPr>
            <p:ph idx="1" type="subTitle"/>
          </p:nvPr>
        </p:nvSpPr>
        <p:spPr>
          <a:xfrm>
            <a:off x="2690925" y="2416413"/>
            <a:ext cx="5845500" cy="783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SzPts val="1400"/>
              <a:buNone/>
            </a:pPr>
            <a:r>
              <a:rPr lang="en" sz="1400"/>
              <a:t>&lt;</a:t>
            </a:r>
            <a:endParaRPr sz="1400"/>
          </a:p>
          <a:p>
            <a:pPr indent="457200" lvl="0" marL="0" rtl="0" algn="l">
              <a:spcBef>
                <a:spcPts val="400"/>
              </a:spcBef>
              <a:spcAft>
                <a:spcPts val="0"/>
              </a:spcAft>
              <a:buNone/>
            </a:pPr>
            <a:r>
              <a:rPr lang="en" sz="1400">
                <a:latin typeface="Arial"/>
                <a:ea typeface="Arial"/>
                <a:cs typeface="Arial"/>
                <a:sym typeface="Arial"/>
              </a:rPr>
              <a:t>try:</a:t>
            </a:r>
            <a:endParaRPr sz="1400">
              <a:latin typeface="Arial"/>
              <a:ea typeface="Arial"/>
              <a:cs typeface="Arial"/>
              <a:sym typeface="Arial"/>
            </a:endParaRPr>
          </a:p>
          <a:p>
            <a:pPr indent="457200" lvl="0" marL="0" rtl="0" algn="l">
              <a:spcBef>
                <a:spcPts val="400"/>
              </a:spcBef>
              <a:spcAft>
                <a:spcPts val="0"/>
              </a:spcAft>
              <a:buNone/>
            </a:pPr>
            <a:r>
              <a:rPr lang="en" sz="1400">
                <a:latin typeface="Arial"/>
                <a:ea typeface="Arial"/>
                <a:cs typeface="Arial"/>
                <a:sym typeface="Arial"/>
              </a:rPr>
              <a:t>    [] + "string"</a:t>
            </a:r>
            <a:endParaRPr sz="1400">
              <a:latin typeface="Arial"/>
              <a:ea typeface="Arial"/>
              <a:cs typeface="Arial"/>
              <a:sym typeface="Arial"/>
            </a:endParaRPr>
          </a:p>
          <a:p>
            <a:pPr indent="457200" lvl="0" marL="0" rtl="0" algn="l">
              <a:spcBef>
                <a:spcPts val="400"/>
              </a:spcBef>
              <a:spcAft>
                <a:spcPts val="0"/>
              </a:spcAft>
              <a:buNone/>
            </a:pPr>
            <a:r>
              <a:rPr lang="en" sz="1400">
                <a:latin typeface="Arial"/>
                <a:ea typeface="Arial"/>
                <a:cs typeface="Arial"/>
                <a:sym typeface="Arial"/>
              </a:rPr>
              <a:t>except Exception as e:</a:t>
            </a:r>
            <a:endParaRPr sz="1400">
              <a:latin typeface="Arial"/>
              <a:ea typeface="Arial"/>
              <a:cs typeface="Arial"/>
              <a:sym typeface="Arial"/>
            </a:endParaRPr>
          </a:p>
          <a:p>
            <a:pPr indent="457200" lvl="0" marL="0" rtl="0" algn="l">
              <a:spcBef>
                <a:spcPts val="400"/>
              </a:spcBef>
              <a:spcAft>
                <a:spcPts val="0"/>
              </a:spcAft>
              <a:buNone/>
            </a:pPr>
            <a:r>
              <a:rPr lang="en" sz="1400">
                <a:latin typeface="Arial"/>
                <a:ea typeface="Arial"/>
                <a:cs typeface="Arial"/>
                <a:sym typeface="Arial"/>
              </a:rPr>
              <a:t>    print(f"Error: {type(e).__name__}, Message: {str(e)}")</a:t>
            </a:r>
            <a:endParaRPr sz="1400">
              <a:latin typeface="Arial"/>
              <a:ea typeface="Arial"/>
              <a:cs typeface="Arial"/>
              <a:sym typeface="Arial"/>
            </a:endParaRPr>
          </a:p>
          <a:p>
            <a:pPr indent="0" lvl="0" marL="0" rtl="0" algn="l">
              <a:lnSpc>
                <a:spcPct val="100000"/>
              </a:lnSpc>
              <a:spcBef>
                <a:spcPts val="1200"/>
              </a:spcBef>
              <a:spcAft>
                <a:spcPts val="400"/>
              </a:spcAft>
              <a:buSzPts val="1400"/>
              <a:buNone/>
            </a:pPr>
            <a:r>
              <a:rPr lang="en" sz="1400">
                <a:latin typeface="Arial"/>
                <a:ea typeface="Arial"/>
                <a:cs typeface="Arial"/>
                <a:sym typeface="Arial"/>
              </a:rPr>
              <a:t>&gt;</a:t>
            </a:r>
            <a:endParaRPr sz="1400">
              <a:latin typeface="Arial"/>
              <a:ea typeface="Arial"/>
              <a:cs typeface="Arial"/>
              <a:sym typeface="Arial"/>
            </a:endParaRPr>
          </a:p>
        </p:txBody>
      </p:sp>
      <p:sp>
        <p:nvSpPr>
          <p:cNvPr id="708" name="Google Shape;708;p41"/>
          <p:cNvSpPr txBox="1"/>
          <p:nvPr/>
        </p:nvSpPr>
        <p:spPr>
          <a:xfrm>
            <a:off x="2745750" y="1340675"/>
            <a:ext cx="3652500" cy="35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lt1"/>
                </a:solidFill>
                <a:latin typeface="Fira Code"/>
                <a:ea typeface="Fira Code"/>
                <a:cs typeface="Fira Code"/>
                <a:sym typeface="Fira Code"/>
              </a:rPr>
              <a:t>Παράδειγμα 8</a:t>
            </a:r>
            <a:endParaRPr sz="1700">
              <a:solidFill>
                <a:schemeClr val="lt1"/>
              </a:solidFill>
              <a:latin typeface="Fira Code"/>
              <a:ea typeface="Fira Code"/>
              <a:cs typeface="Fira Code"/>
              <a:sym typeface="Fira Cod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sp>
        <p:nvSpPr>
          <p:cNvPr id="713" name="Google Shape;713;p42"/>
          <p:cNvSpPr txBox="1"/>
          <p:nvPr>
            <p:ph type="title"/>
          </p:nvPr>
        </p:nvSpPr>
        <p:spPr>
          <a:xfrm flipH="1">
            <a:off x="962625" y="747250"/>
            <a:ext cx="1728300" cy="1104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 sz="3000"/>
              <a:t>31.4.7</a:t>
            </a:r>
            <a:r>
              <a:rPr lang="en" sz="5000">
                <a:solidFill>
                  <a:schemeClr val="accent6"/>
                </a:solidFill>
              </a:rPr>
              <a:t>{</a:t>
            </a:r>
            <a:endParaRPr sz="5000">
              <a:solidFill>
                <a:schemeClr val="accent6"/>
              </a:solidFill>
            </a:endParaRPr>
          </a:p>
        </p:txBody>
      </p:sp>
      <p:sp>
        <p:nvSpPr>
          <p:cNvPr id="714" name="Google Shape;714;p42"/>
          <p:cNvSpPr txBox="1"/>
          <p:nvPr>
            <p:ph idx="2" type="title"/>
          </p:nvPr>
        </p:nvSpPr>
        <p:spPr>
          <a:xfrm>
            <a:off x="2607600" y="695575"/>
            <a:ext cx="6252900" cy="535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sz="2400">
                <a:solidFill>
                  <a:schemeClr val="accent1"/>
                </a:solidFill>
              </a:rPr>
              <a:t>Δηλώσεις ελέγχου </a:t>
            </a:r>
            <a:r>
              <a:rPr lang="en" sz="2400">
                <a:solidFill>
                  <a:schemeClr val="accent3"/>
                </a:solidFill>
              </a:rPr>
              <a:t>- </a:t>
            </a:r>
            <a:r>
              <a:rPr lang="en" sz="2400">
                <a:solidFill>
                  <a:schemeClr val="lt2"/>
                </a:solidFill>
              </a:rPr>
              <a:t>try, except</a:t>
            </a:r>
            <a:r>
              <a:rPr lang="en" sz="2400">
                <a:solidFill>
                  <a:schemeClr val="accent1"/>
                </a:solidFill>
              </a:rPr>
              <a:t> </a:t>
            </a:r>
            <a:endParaRPr sz="2400">
              <a:solidFill>
                <a:schemeClr val="accent3"/>
              </a:solidFill>
            </a:endParaRPr>
          </a:p>
        </p:txBody>
      </p:sp>
      <p:sp>
        <p:nvSpPr>
          <p:cNvPr id="715" name="Google Shape;715;p42"/>
          <p:cNvSpPr txBox="1"/>
          <p:nvPr/>
        </p:nvSpPr>
        <p:spPr>
          <a:xfrm>
            <a:off x="1629825" y="3644175"/>
            <a:ext cx="506100" cy="783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000"/>
              <a:buFont typeface="Arial"/>
              <a:buNone/>
            </a:pPr>
            <a:r>
              <a:rPr b="0" i="0" lang="en" sz="5000" u="none" cap="none" strike="noStrike">
                <a:solidFill>
                  <a:schemeClr val="accent6"/>
                </a:solidFill>
                <a:latin typeface="Fira Code"/>
                <a:ea typeface="Fira Code"/>
                <a:cs typeface="Fira Code"/>
                <a:sym typeface="Fira Code"/>
              </a:rPr>
              <a:t>}</a:t>
            </a:r>
            <a:endParaRPr b="0" i="0" sz="5000" u="none" cap="none" strike="noStrike">
              <a:solidFill>
                <a:schemeClr val="accent6"/>
              </a:solidFill>
              <a:latin typeface="Fira Code"/>
              <a:ea typeface="Fira Code"/>
              <a:cs typeface="Fira Code"/>
              <a:sym typeface="Fira Code"/>
            </a:endParaRPr>
          </a:p>
        </p:txBody>
      </p:sp>
      <p:cxnSp>
        <p:nvCxnSpPr>
          <p:cNvPr id="716" name="Google Shape;716;p42"/>
          <p:cNvCxnSpPr>
            <a:endCxn id="715" idx="0"/>
          </p:cNvCxnSpPr>
          <p:nvPr/>
        </p:nvCxnSpPr>
        <p:spPr>
          <a:xfrm flipH="1">
            <a:off x="1882875" y="1834875"/>
            <a:ext cx="12600" cy="1809300"/>
          </a:xfrm>
          <a:prstGeom prst="straightConnector1">
            <a:avLst/>
          </a:prstGeom>
          <a:noFill/>
          <a:ln cap="flat" cmpd="sng" w="9525">
            <a:solidFill>
              <a:schemeClr val="accent4"/>
            </a:solidFill>
            <a:prstDash val="solid"/>
            <a:round/>
            <a:headEnd len="sm" w="sm" type="none"/>
            <a:tailEnd len="sm" w="sm" type="none"/>
          </a:ln>
        </p:spPr>
      </p:cxnSp>
      <p:sp>
        <p:nvSpPr>
          <p:cNvPr id="717" name="Google Shape;717;p42"/>
          <p:cNvSpPr txBox="1"/>
          <p:nvPr>
            <p:ph idx="4294967295" type="subTitle"/>
          </p:nvPr>
        </p:nvSpPr>
        <p:spPr>
          <a:xfrm>
            <a:off x="710125" y="4694725"/>
            <a:ext cx="4865100" cy="357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1200"/>
              </a:spcAft>
              <a:buClr>
                <a:schemeClr val="dk2"/>
              </a:buClr>
              <a:buSzPts val="1400"/>
              <a:buFont typeface="Fira Code"/>
              <a:buNone/>
            </a:pPr>
            <a:r>
              <a:rPr b="0" i="0" lang="en" sz="1400" u="none" cap="none" strike="noStrike">
                <a:solidFill>
                  <a:schemeClr val="dk2"/>
                </a:solidFill>
                <a:latin typeface="Fira Code"/>
                <a:ea typeface="Fira Code"/>
                <a:cs typeface="Fira Code"/>
                <a:sym typeface="Fira Code"/>
              </a:rPr>
              <a:t>Γλώσσα Προγραμματισμού Python</a:t>
            </a:r>
            <a:endParaRPr b="0" i="0" sz="1400" u="none" cap="none" strike="noStrike">
              <a:solidFill>
                <a:schemeClr val="dk2"/>
              </a:solidFill>
              <a:latin typeface="Fira Code"/>
              <a:ea typeface="Fira Code"/>
              <a:cs typeface="Fira Code"/>
              <a:sym typeface="Fira Code"/>
            </a:endParaRPr>
          </a:p>
        </p:txBody>
      </p:sp>
      <p:sp>
        <p:nvSpPr>
          <p:cNvPr id="718" name="Google Shape;718;p42"/>
          <p:cNvSpPr txBox="1"/>
          <p:nvPr>
            <p:ph idx="4294967295" type="subTitle"/>
          </p:nvPr>
        </p:nvSpPr>
        <p:spPr>
          <a:xfrm>
            <a:off x="103250" y="91525"/>
            <a:ext cx="4572000" cy="357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2"/>
              </a:buClr>
              <a:buSzPts val="1400"/>
              <a:buFont typeface="Fira Code"/>
              <a:buNone/>
            </a:pPr>
            <a:r>
              <a:rPr b="0" i="0" lang="en" sz="1400" u="none" cap="none" strike="noStrike">
                <a:solidFill>
                  <a:schemeClr val="dk2"/>
                </a:solidFill>
                <a:latin typeface="Fira Code"/>
                <a:ea typeface="Fira Code"/>
                <a:cs typeface="Fira Code"/>
                <a:sym typeface="Fira Code"/>
              </a:rPr>
              <a:t>ex-apostaseos</a:t>
            </a:r>
            <a:r>
              <a:rPr b="0" i="0" lang="en" sz="1400" u="none" cap="none" strike="noStrike">
                <a:solidFill>
                  <a:schemeClr val="accent3"/>
                </a:solidFill>
                <a:latin typeface="Fira Code"/>
                <a:ea typeface="Fira Code"/>
                <a:cs typeface="Fira Code"/>
                <a:sym typeface="Fira Code"/>
              </a:rPr>
              <a:t>.html</a:t>
            </a:r>
            <a:endParaRPr b="0" i="0" sz="1400" u="none" cap="none" strike="noStrike">
              <a:solidFill>
                <a:schemeClr val="accent3"/>
              </a:solidFill>
              <a:latin typeface="Fira Code"/>
              <a:ea typeface="Fira Code"/>
              <a:cs typeface="Fira Code"/>
              <a:sym typeface="Fira Code"/>
            </a:endParaRPr>
          </a:p>
        </p:txBody>
      </p:sp>
      <p:sp>
        <p:nvSpPr>
          <p:cNvPr id="719" name="Google Shape;719;p42"/>
          <p:cNvSpPr txBox="1"/>
          <p:nvPr>
            <p:ph idx="4294967295" type="subTitle"/>
          </p:nvPr>
        </p:nvSpPr>
        <p:spPr>
          <a:xfrm>
            <a:off x="4502475" y="99075"/>
            <a:ext cx="4572000" cy="357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2"/>
              </a:buClr>
              <a:buSzPts val="1400"/>
              <a:buFont typeface="Fira Code"/>
              <a:buNone/>
            </a:pPr>
            <a:r>
              <a:rPr b="0" i="0" lang="en" sz="1400" u="none" cap="none" strike="noStrike">
                <a:solidFill>
                  <a:schemeClr val="dk2"/>
                </a:solidFill>
                <a:latin typeface="Fira Code"/>
                <a:ea typeface="Fira Code"/>
                <a:cs typeface="Fira Code"/>
                <a:sym typeface="Fira Code"/>
              </a:rPr>
              <a:t>diarkeia_10-mines</a:t>
            </a:r>
            <a:r>
              <a:rPr b="0" i="0" lang="en" sz="1400" u="none" cap="none" strike="noStrike">
                <a:solidFill>
                  <a:schemeClr val="accent3"/>
                </a:solidFill>
                <a:latin typeface="Fira Code"/>
                <a:ea typeface="Fira Code"/>
                <a:cs typeface="Fira Code"/>
                <a:sym typeface="Fira Code"/>
              </a:rPr>
              <a:t>.css</a:t>
            </a:r>
            <a:endParaRPr b="0" i="0" sz="1400" u="none" cap="none" strike="noStrike">
              <a:solidFill>
                <a:schemeClr val="accent3"/>
              </a:solidFill>
              <a:latin typeface="Fira Code"/>
              <a:ea typeface="Fira Code"/>
              <a:cs typeface="Fira Code"/>
              <a:sym typeface="Fira Code"/>
            </a:endParaRPr>
          </a:p>
        </p:txBody>
      </p:sp>
      <p:sp>
        <p:nvSpPr>
          <p:cNvPr id="720" name="Google Shape;720;p42"/>
          <p:cNvSpPr txBox="1"/>
          <p:nvPr>
            <p:ph idx="1" type="subTitle"/>
          </p:nvPr>
        </p:nvSpPr>
        <p:spPr>
          <a:xfrm>
            <a:off x="2690925" y="2416413"/>
            <a:ext cx="5845500" cy="783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SzPts val="1400"/>
              <a:buNone/>
            </a:pPr>
            <a:r>
              <a:rPr lang="en" sz="1400"/>
              <a:t>&lt;</a:t>
            </a:r>
            <a:endParaRPr sz="1400"/>
          </a:p>
          <a:p>
            <a:pPr indent="457200" lvl="0" marL="0" rtl="0" algn="l">
              <a:spcBef>
                <a:spcPts val="400"/>
              </a:spcBef>
              <a:spcAft>
                <a:spcPts val="0"/>
              </a:spcAft>
              <a:buNone/>
            </a:pPr>
            <a:r>
              <a:rPr lang="en" sz="1400">
                <a:latin typeface="Arial"/>
                <a:ea typeface="Arial"/>
                <a:cs typeface="Arial"/>
                <a:sym typeface="Arial"/>
              </a:rPr>
              <a:t>import sys</a:t>
            </a:r>
            <a:endParaRPr sz="1400">
              <a:latin typeface="Arial"/>
              <a:ea typeface="Arial"/>
              <a:cs typeface="Arial"/>
              <a:sym typeface="Arial"/>
            </a:endParaRPr>
          </a:p>
          <a:p>
            <a:pPr indent="457200" lvl="0" marL="0" rtl="0" algn="l">
              <a:spcBef>
                <a:spcPts val="400"/>
              </a:spcBef>
              <a:spcAft>
                <a:spcPts val="0"/>
              </a:spcAft>
              <a:buNone/>
            </a:pPr>
            <a:r>
              <a:rPr lang="en" sz="1400">
                <a:latin typeface="Arial"/>
                <a:ea typeface="Arial"/>
                <a:cs typeface="Arial"/>
                <a:sym typeface="Arial"/>
              </a:rPr>
              <a:t>try:</a:t>
            </a:r>
            <a:endParaRPr sz="1400">
              <a:latin typeface="Arial"/>
              <a:ea typeface="Arial"/>
              <a:cs typeface="Arial"/>
              <a:sym typeface="Arial"/>
            </a:endParaRPr>
          </a:p>
          <a:p>
            <a:pPr indent="457200" lvl="0" marL="0" rtl="0" algn="l">
              <a:spcBef>
                <a:spcPts val="400"/>
              </a:spcBef>
              <a:spcAft>
                <a:spcPts val="0"/>
              </a:spcAft>
              <a:buNone/>
            </a:pPr>
            <a:r>
              <a:rPr lang="en" sz="1400">
                <a:latin typeface="Arial"/>
                <a:ea typeface="Arial"/>
                <a:cs typeface="Arial"/>
                <a:sym typeface="Arial"/>
              </a:rPr>
              <a:t>    x = y</a:t>
            </a:r>
            <a:endParaRPr sz="1400">
              <a:latin typeface="Arial"/>
              <a:ea typeface="Arial"/>
              <a:cs typeface="Arial"/>
              <a:sym typeface="Arial"/>
            </a:endParaRPr>
          </a:p>
          <a:p>
            <a:pPr indent="457200" lvl="0" marL="0" rtl="0" algn="l">
              <a:spcBef>
                <a:spcPts val="400"/>
              </a:spcBef>
              <a:spcAft>
                <a:spcPts val="0"/>
              </a:spcAft>
              <a:buNone/>
            </a:pPr>
            <a:r>
              <a:rPr lang="en" sz="1400">
                <a:latin typeface="Arial"/>
                <a:ea typeface="Arial"/>
                <a:cs typeface="Arial"/>
                <a:sym typeface="Arial"/>
              </a:rPr>
              <a:t>except Exception as e:</a:t>
            </a:r>
            <a:endParaRPr sz="1400">
              <a:latin typeface="Arial"/>
              <a:ea typeface="Arial"/>
              <a:cs typeface="Arial"/>
              <a:sym typeface="Arial"/>
            </a:endParaRPr>
          </a:p>
          <a:p>
            <a:pPr indent="457200" lvl="0" marL="0" rtl="0" algn="l">
              <a:spcBef>
                <a:spcPts val="400"/>
              </a:spcBef>
              <a:spcAft>
                <a:spcPts val="0"/>
              </a:spcAft>
              <a:buNone/>
            </a:pPr>
            <a:r>
              <a:rPr lang="en" sz="1400">
                <a:latin typeface="Arial"/>
                <a:ea typeface="Arial"/>
                <a:cs typeface="Arial"/>
                <a:sym typeface="Arial"/>
              </a:rPr>
              <a:t>    print(f"Error on line {sys.exc_info()[-1].tb_lineno}: {str(e)}")</a:t>
            </a:r>
            <a:endParaRPr sz="1400">
              <a:latin typeface="Arial"/>
              <a:ea typeface="Arial"/>
              <a:cs typeface="Arial"/>
              <a:sym typeface="Arial"/>
            </a:endParaRPr>
          </a:p>
          <a:p>
            <a:pPr indent="0" lvl="0" marL="0" rtl="0" algn="l">
              <a:lnSpc>
                <a:spcPct val="100000"/>
              </a:lnSpc>
              <a:spcBef>
                <a:spcPts val="1200"/>
              </a:spcBef>
              <a:spcAft>
                <a:spcPts val="400"/>
              </a:spcAft>
              <a:buSzPts val="1400"/>
              <a:buNone/>
            </a:pPr>
            <a:r>
              <a:rPr lang="en" sz="1400">
                <a:latin typeface="Arial"/>
                <a:ea typeface="Arial"/>
                <a:cs typeface="Arial"/>
                <a:sym typeface="Arial"/>
              </a:rPr>
              <a:t>&gt;</a:t>
            </a:r>
            <a:endParaRPr sz="1400">
              <a:latin typeface="Arial"/>
              <a:ea typeface="Arial"/>
              <a:cs typeface="Arial"/>
              <a:sym typeface="Arial"/>
            </a:endParaRPr>
          </a:p>
        </p:txBody>
      </p:sp>
      <p:sp>
        <p:nvSpPr>
          <p:cNvPr id="721" name="Google Shape;721;p42"/>
          <p:cNvSpPr txBox="1"/>
          <p:nvPr/>
        </p:nvSpPr>
        <p:spPr>
          <a:xfrm>
            <a:off x="2745750" y="1340675"/>
            <a:ext cx="3652500" cy="35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lt1"/>
                </a:solidFill>
                <a:latin typeface="Fira Code"/>
                <a:ea typeface="Fira Code"/>
                <a:cs typeface="Fira Code"/>
                <a:sym typeface="Fira Code"/>
              </a:rPr>
              <a:t>Παράδειγμα 9</a:t>
            </a:r>
            <a:endParaRPr sz="1700">
              <a:solidFill>
                <a:schemeClr val="lt1"/>
              </a:solidFill>
              <a:latin typeface="Fira Code"/>
              <a:ea typeface="Fira Code"/>
              <a:cs typeface="Fira Code"/>
              <a:sym typeface="Fira Cod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43"/>
          <p:cNvSpPr txBox="1"/>
          <p:nvPr>
            <p:ph type="title"/>
          </p:nvPr>
        </p:nvSpPr>
        <p:spPr>
          <a:xfrm flipH="1">
            <a:off x="962625" y="747250"/>
            <a:ext cx="1728300" cy="1104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 sz="3000"/>
              <a:t>31.4.8</a:t>
            </a:r>
            <a:r>
              <a:rPr lang="en" sz="5000">
                <a:solidFill>
                  <a:schemeClr val="accent6"/>
                </a:solidFill>
              </a:rPr>
              <a:t>{</a:t>
            </a:r>
            <a:endParaRPr sz="5000">
              <a:solidFill>
                <a:schemeClr val="accent6"/>
              </a:solidFill>
            </a:endParaRPr>
          </a:p>
        </p:txBody>
      </p:sp>
      <p:sp>
        <p:nvSpPr>
          <p:cNvPr id="727" name="Google Shape;727;p43"/>
          <p:cNvSpPr txBox="1"/>
          <p:nvPr>
            <p:ph idx="2" type="title"/>
          </p:nvPr>
        </p:nvSpPr>
        <p:spPr>
          <a:xfrm>
            <a:off x="2607600" y="695575"/>
            <a:ext cx="6252900" cy="535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sz="2400">
                <a:solidFill>
                  <a:schemeClr val="accent1"/>
                </a:solidFill>
              </a:rPr>
              <a:t>Δηλώσεις ελέγχου </a:t>
            </a:r>
            <a:r>
              <a:rPr lang="en" sz="2400">
                <a:solidFill>
                  <a:schemeClr val="accent3"/>
                </a:solidFill>
              </a:rPr>
              <a:t>- </a:t>
            </a:r>
            <a:r>
              <a:rPr lang="en" sz="2400">
                <a:solidFill>
                  <a:schemeClr val="lt2"/>
                </a:solidFill>
              </a:rPr>
              <a:t>try, except</a:t>
            </a:r>
            <a:r>
              <a:rPr lang="en" sz="2400">
                <a:solidFill>
                  <a:schemeClr val="accent1"/>
                </a:solidFill>
              </a:rPr>
              <a:t> </a:t>
            </a:r>
            <a:endParaRPr sz="2400">
              <a:solidFill>
                <a:schemeClr val="accent3"/>
              </a:solidFill>
            </a:endParaRPr>
          </a:p>
        </p:txBody>
      </p:sp>
      <p:sp>
        <p:nvSpPr>
          <p:cNvPr id="728" name="Google Shape;728;p43"/>
          <p:cNvSpPr txBox="1"/>
          <p:nvPr/>
        </p:nvSpPr>
        <p:spPr>
          <a:xfrm>
            <a:off x="1629825" y="3644175"/>
            <a:ext cx="506100" cy="783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000"/>
              <a:buFont typeface="Arial"/>
              <a:buNone/>
            </a:pPr>
            <a:r>
              <a:rPr b="0" i="0" lang="en" sz="5000" u="none" cap="none" strike="noStrike">
                <a:solidFill>
                  <a:schemeClr val="accent6"/>
                </a:solidFill>
                <a:latin typeface="Fira Code"/>
                <a:ea typeface="Fira Code"/>
                <a:cs typeface="Fira Code"/>
                <a:sym typeface="Fira Code"/>
              </a:rPr>
              <a:t>}</a:t>
            </a:r>
            <a:endParaRPr b="0" i="0" sz="5000" u="none" cap="none" strike="noStrike">
              <a:solidFill>
                <a:schemeClr val="accent6"/>
              </a:solidFill>
              <a:latin typeface="Fira Code"/>
              <a:ea typeface="Fira Code"/>
              <a:cs typeface="Fira Code"/>
              <a:sym typeface="Fira Code"/>
            </a:endParaRPr>
          </a:p>
        </p:txBody>
      </p:sp>
      <p:cxnSp>
        <p:nvCxnSpPr>
          <p:cNvPr id="729" name="Google Shape;729;p43"/>
          <p:cNvCxnSpPr>
            <a:endCxn id="728" idx="0"/>
          </p:cNvCxnSpPr>
          <p:nvPr/>
        </p:nvCxnSpPr>
        <p:spPr>
          <a:xfrm flipH="1">
            <a:off x="1882875" y="1834875"/>
            <a:ext cx="12600" cy="1809300"/>
          </a:xfrm>
          <a:prstGeom prst="straightConnector1">
            <a:avLst/>
          </a:prstGeom>
          <a:noFill/>
          <a:ln cap="flat" cmpd="sng" w="9525">
            <a:solidFill>
              <a:schemeClr val="accent4"/>
            </a:solidFill>
            <a:prstDash val="solid"/>
            <a:round/>
            <a:headEnd len="sm" w="sm" type="none"/>
            <a:tailEnd len="sm" w="sm" type="none"/>
          </a:ln>
        </p:spPr>
      </p:cxnSp>
      <p:sp>
        <p:nvSpPr>
          <p:cNvPr id="730" name="Google Shape;730;p43"/>
          <p:cNvSpPr txBox="1"/>
          <p:nvPr>
            <p:ph idx="4294967295" type="subTitle"/>
          </p:nvPr>
        </p:nvSpPr>
        <p:spPr>
          <a:xfrm>
            <a:off x="710125" y="4694725"/>
            <a:ext cx="4865100" cy="357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1200"/>
              </a:spcAft>
              <a:buClr>
                <a:schemeClr val="dk2"/>
              </a:buClr>
              <a:buSzPts val="1400"/>
              <a:buFont typeface="Fira Code"/>
              <a:buNone/>
            </a:pPr>
            <a:r>
              <a:rPr b="0" i="0" lang="en" sz="1400" u="none" cap="none" strike="noStrike">
                <a:solidFill>
                  <a:schemeClr val="dk2"/>
                </a:solidFill>
                <a:latin typeface="Fira Code"/>
                <a:ea typeface="Fira Code"/>
                <a:cs typeface="Fira Code"/>
                <a:sym typeface="Fira Code"/>
              </a:rPr>
              <a:t>Γλώσσα Προγραμματισμού Python</a:t>
            </a:r>
            <a:endParaRPr b="0" i="0" sz="1400" u="none" cap="none" strike="noStrike">
              <a:solidFill>
                <a:schemeClr val="dk2"/>
              </a:solidFill>
              <a:latin typeface="Fira Code"/>
              <a:ea typeface="Fira Code"/>
              <a:cs typeface="Fira Code"/>
              <a:sym typeface="Fira Code"/>
            </a:endParaRPr>
          </a:p>
        </p:txBody>
      </p:sp>
      <p:sp>
        <p:nvSpPr>
          <p:cNvPr id="731" name="Google Shape;731;p43"/>
          <p:cNvSpPr txBox="1"/>
          <p:nvPr>
            <p:ph idx="4294967295" type="subTitle"/>
          </p:nvPr>
        </p:nvSpPr>
        <p:spPr>
          <a:xfrm>
            <a:off x="103250" y="91525"/>
            <a:ext cx="4572000" cy="357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2"/>
              </a:buClr>
              <a:buSzPts val="1400"/>
              <a:buFont typeface="Fira Code"/>
              <a:buNone/>
            </a:pPr>
            <a:r>
              <a:rPr b="0" i="0" lang="en" sz="1400" u="none" cap="none" strike="noStrike">
                <a:solidFill>
                  <a:schemeClr val="dk2"/>
                </a:solidFill>
                <a:latin typeface="Fira Code"/>
                <a:ea typeface="Fira Code"/>
                <a:cs typeface="Fira Code"/>
                <a:sym typeface="Fira Code"/>
              </a:rPr>
              <a:t>ex-apostaseos</a:t>
            </a:r>
            <a:r>
              <a:rPr b="0" i="0" lang="en" sz="1400" u="none" cap="none" strike="noStrike">
                <a:solidFill>
                  <a:schemeClr val="accent3"/>
                </a:solidFill>
                <a:latin typeface="Fira Code"/>
                <a:ea typeface="Fira Code"/>
                <a:cs typeface="Fira Code"/>
                <a:sym typeface="Fira Code"/>
              </a:rPr>
              <a:t>.html</a:t>
            </a:r>
            <a:endParaRPr b="0" i="0" sz="1400" u="none" cap="none" strike="noStrike">
              <a:solidFill>
                <a:schemeClr val="accent3"/>
              </a:solidFill>
              <a:latin typeface="Fira Code"/>
              <a:ea typeface="Fira Code"/>
              <a:cs typeface="Fira Code"/>
              <a:sym typeface="Fira Code"/>
            </a:endParaRPr>
          </a:p>
        </p:txBody>
      </p:sp>
      <p:sp>
        <p:nvSpPr>
          <p:cNvPr id="732" name="Google Shape;732;p43"/>
          <p:cNvSpPr txBox="1"/>
          <p:nvPr>
            <p:ph idx="4294967295" type="subTitle"/>
          </p:nvPr>
        </p:nvSpPr>
        <p:spPr>
          <a:xfrm>
            <a:off x="4502475" y="99075"/>
            <a:ext cx="4572000" cy="357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2"/>
              </a:buClr>
              <a:buSzPts val="1400"/>
              <a:buFont typeface="Fira Code"/>
              <a:buNone/>
            </a:pPr>
            <a:r>
              <a:rPr b="0" i="0" lang="en" sz="1400" u="none" cap="none" strike="noStrike">
                <a:solidFill>
                  <a:schemeClr val="dk2"/>
                </a:solidFill>
                <a:latin typeface="Fira Code"/>
                <a:ea typeface="Fira Code"/>
                <a:cs typeface="Fira Code"/>
                <a:sym typeface="Fira Code"/>
              </a:rPr>
              <a:t>diarkeia_10-mines</a:t>
            </a:r>
            <a:r>
              <a:rPr b="0" i="0" lang="en" sz="1400" u="none" cap="none" strike="noStrike">
                <a:solidFill>
                  <a:schemeClr val="accent3"/>
                </a:solidFill>
                <a:latin typeface="Fira Code"/>
                <a:ea typeface="Fira Code"/>
                <a:cs typeface="Fira Code"/>
                <a:sym typeface="Fira Code"/>
              </a:rPr>
              <a:t>.css</a:t>
            </a:r>
            <a:endParaRPr b="0" i="0" sz="1400" u="none" cap="none" strike="noStrike">
              <a:solidFill>
                <a:schemeClr val="accent3"/>
              </a:solidFill>
              <a:latin typeface="Fira Code"/>
              <a:ea typeface="Fira Code"/>
              <a:cs typeface="Fira Code"/>
              <a:sym typeface="Fira Code"/>
            </a:endParaRPr>
          </a:p>
        </p:txBody>
      </p:sp>
      <p:sp>
        <p:nvSpPr>
          <p:cNvPr id="733" name="Google Shape;733;p43"/>
          <p:cNvSpPr txBox="1"/>
          <p:nvPr>
            <p:ph idx="1" type="subTitle"/>
          </p:nvPr>
        </p:nvSpPr>
        <p:spPr>
          <a:xfrm>
            <a:off x="2690925" y="2416413"/>
            <a:ext cx="5845500" cy="783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SzPts val="1400"/>
              <a:buNone/>
            </a:pPr>
            <a:r>
              <a:rPr lang="en" sz="1400"/>
              <a:t>&lt;</a:t>
            </a:r>
            <a:endParaRPr sz="1400"/>
          </a:p>
          <a:p>
            <a:pPr indent="457200" lvl="0" marL="0" rtl="0" algn="l">
              <a:spcBef>
                <a:spcPts val="400"/>
              </a:spcBef>
              <a:spcAft>
                <a:spcPts val="0"/>
              </a:spcAft>
              <a:buNone/>
            </a:pPr>
            <a:r>
              <a:rPr lang="en" sz="1400">
                <a:latin typeface="Arial"/>
                <a:ea typeface="Arial"/>
                <a:cs typeface="Arial"/>
                <a:sym typeface="Arial"/>
              </a:rPr>
              <a:t>try:</a:t>
            </a:r>
            <a:endParaRPr sz="1400">
              <a:latin typeface="Arial"/>
              <a:ea typeface="Arial"/>
              <a:cs typeface="Arial"/>
              <a:sym typeface="Arial"/>
            </a:endParaRPr>
          </a:p>
          <a:p>
            <a:pPr indent="457200" lvl="0" marL="0" rtl="0" algn="l">
              <a:spcBef>
                <a:spcPts val="400"/>
              </a:spcBef>
              <a:spcAft>
                <a:spcPts val="0"/>
              </a:spcAft>
              <a:buNone/>
            </a:pPr>
            <a:r>
              <a:rPr lang="en" sz="1400">
                <a:latin typeface="Arial"/>
                <a:ea typeface="Arial"/>
                <a:cs typeface="Arial"/>
                <a:sym typeface="Arial"/>
              </a:rPr>
              <a:t>    x = {}</a:t>
            </a:r>
            <a:endParaRPr sz="1400">
              <a:latin typeface="Arial"/>
              <a:ea typeface="Arial"/>
              <a:cs typeface="Arial"/>
              <a:sym typeface="Arial"/>
            </a:endParaRPr>
          </a:p>
          <a:p>
            <a:pPr indent="457200" lvl="0" marL="0" rtl="0" algn="l">
              <a:spcBef>
                <a:spcPts val="400"/>
              </a:spcBef>
              <a:spcAft>
                <a:spcPts val="0"/>
              </a:spcAft>
              <a:buNone/>
            </a:pPr>
            <a:r>
              <a:rPr lang="en" sz="1400">
                <a:latin typeface="Arial"/>
                <a:ea typeface="Arial"/>
                <a:cs typeface="Arial"/>
                <a:sym typeface="Arial"/>
              </a:rPr>
              <a:t>    x.append(1)</a:t>
            </a:r>
            <a:endParaRPr sz="1400">
              <a:latin typeface="Arial"/>
              <a:ea typeface="Arial"/>
              <a:cs typeface="Arial"/>
              <a:sym typeface="Arial"/>
            </a:endParaRPr>
          </a:p>
          <a:p>
            <a:pPr indent="457200" lvl="0" marL="0" rtl="0" algn="l">
              <a:spcBef>
                <a:spcPts val="400"/>
              </a:spcBef>
              <a:spcAft>
                <a:spcPts val="0"/>
              </a:spcAft>
              <a:buNone/>
            </a:pPr>
            <a:r>
              <a:rPr lang="en" sz="1400">
                <a:latin typeface="Arial"/>
                <a:ea typeface="Arial"/>
                <a:cs typeface="Arial"/>
                <a:sym typeface="Arial"/>
              </a:rPr>
              <a:t>except Exception as e:</a:t>
            </a:r>
            <a:endParaRPr sz="1400">
              <a:latin typeface="Arial"/>
              <a:ea typeface="Arial"/>
              <a:cs typeface="Arial"/>
              <a:sym typeface="Arial"/>
            </a:endParaRPr>
          </a:p>
          <a:p>
            <a:pPr indent="457200" lvl="0" marL="0" rtl="0" algn="l">
              <a:spcBef>
                <a:spcPts val="400"/>
              </a:spcBef>
              <a:spcAft>
                <a:spcPts val="0"/>
              </a:spcAft>
              <a:buNone/>
            </a:pPr>
            <a:r>
              <a:rPr lang="en" sz="1400">
                <a:latin typeface="Arial"/>
                <a:ea typeface="Arial"/>
                <a:cs typeface="Arial"/>
                <a:sym typeface="Arial"/>
              </a:rPr>
              <a:t>    print(e)</a:t>
            </a:r>
            <a:endParaRPr sz="1400">
              <a:latin typeface="Arial"/>
              <a:ea typeface="Arial"/>
              <a:cs typeface="Arial"/>
              <a:sym typeface="Arial"/>
            </a:endParaRPr>
          </a:p>
          <a:p>
            <a:pPr indent="0" lvl="0" marL="0" rtl="0" algn="l">
              <a:lnSpc>
                <a:spcPct val="100000"/>
              </a:lnSpc>
              <a:spcBef>
                <a:spcPts val="1200"/>
              </a:spcBef>
              <a:spcAft>
                <a:spcPts val="400"/>
              </a:spcAft>
              <a:buSzPts val="1400"/>
              <a:buNone/>
            </a:pPr>
            <a:r>
              <a:rPr lang="en" sz="1400">
                <a:latin typeface="Arial"/>
                <a:ea typeface="Arial"/>
                <a:cs typeface="Arial"/>
                <a:sym typeface="Arial"/>
              </a:rPr>
              <a:t>&gt;</a:t>
            </a:r>
            <a:endParaRPr sz="1400">
              <a:latin typeface="Arial"/>
              <a:ea typeface="Arial"/>
              <a:cs typeface="Arial"/>
              <a:sym typeface="Arial"/>
            </a:endParaRPr>
          </a:p>
        </p:txBody>
      </p:sp>
      <p:sp>
        <p:nvSpPr>
          <p:cNvPr id="734" name="Google Shape;734;p43"/>
          <p:cNvSpPr txBox="1"/>
          <p:nvPr/>
        </p:nvSpPr>
        <p:spPr>
          <a:xfrm>
            <a:off x="2745750" y="1340675"/>
            <a:ext cx="3652500" cy="35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lt1"/>
                </a:solidFill>
                <a:latin typeface="Fira Code"/>
                <a:ea typeface="Fira Code"/>
                <a:cs typeface="Fira Code"/>
                <a:sym typeface="Fira Code"/>
              </a:rPr>
              <a:t>Παράδειγμα 10</a:t>
            </a:r>
            <a:endParaRPr sz="1700">
              <a:solidFill>
                <a:schemeClr val="lt1"/>
              </a:solidFill>
              <a:latin typeface="Fira Code"/>
              <a:ea typeface="Fira Code"/>
              <a:cs typeface="Fira Code"/>
              <a:sym typeface="Fira Cod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8" name="Shape 738"/>
        <p:cNvGrpSpPr/>
        <p:nvPr/>
      </p:nvGrpSpPr>
      <p:grpSpPr>
        <a:xfrm>
          <a:off x="0" y="0"/>
          <a:ext cx="0" cy="0"/>
          <a:chOff x="0" y="0"/>
          <a:chExt cx="0" cy="0"/>
        </a:xfrm>
      </p:grpSpPr>
      <p:sp>
        <p:nvSpPr>
          <p:cNvPr id="739" name="Google Shape;739;p44"/>
          <p:cNvSpPr txBox="1"/>
          <p:nvPr>
            <p:ph type="title"/>
          </p:nvPr>
        </p:nvSpPr>
        <p:spPr>
          <a:xfrm flipH="1">
            <a:off x="962625" y="747250"/>
            <a:ext cx="1728300" cy="1104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 sz="3000"/>
              <a:t>31.4.9</a:t>
            </a:r>
            <a:r>
              <a:rPr lang="en" sz="5000">
                <a:solidFill>
                  <a:schemeClr val="accent6"/>
                </a:solidFill>
              </a:rPr>
              <a:t>{</a:t>
            </a:r>
            <a:endParaRPr sz="5000">
              <a:solidFill>
                <a:schemeClr val="accent6"/>
              </a:solidFill>
            </a:endParaRPr>
          </a:p>
        </p:txBody>
      </p:sp>
      <p:sp>
        <p:nvSpPr>
          <p:cNvPr id="740" name="Google Shape;740;p44"/>
          <p:cNvSpPr txBox="1"/>
          <p:nvPr>
            <p:ph idx="2" type="title"/>
          </p:nvPr>
        </p:nvSpPr>
        <p:spPr>
          <a:xfrm>
            <a:off x="2607600" y="695575"/>
            <a:ext cx="6252900" cy="535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sz="2400">
                <a:solidFill>
                  <a:schemeClr val="accent1"/>
                </a:solidFill>
              </a:rPr>
              <a:t>Δηλώσεις ελέγχου </a:t>
            </a:r>
            <a:r>
              <a:rPr lang="en" sz="2400">
                <a:solidFill>
                  <a:schemeClr val="accent3"/>
                </a:solidFill>
              </a:rPr>
              <a:t>- </a:t>
            </a:r>
            <a:r>
              <a:rPr lang="en" sz="2400">
                <a:solidFill>
                  <a:schemeClr val="lt2"/>
                </a:solidFill>
              </a:rPr>
              <a:t>try, except</a:t>
            </a:r>
            <a:r>
              <a:rPr lang="en" sz="2400">
                <a:solidFill>
                  <a:schemeClr val="accent1"/>
                </a:solidFill>
              </a:rPr>
              <a:t> </a:t>
            </a:r>
            <a:endParaRPr sz="2400">
              <a:solidFill>
                <a:schemeClr val="accent3"/>
              </a:solidFill>
            </a:endParaRPr>
          </a:p>
        </p:txBody>
      </p:sp>
      <p:sp>
        <p:nvSpPr>
          <p:cNvPr id="741" name="Google Shape;741;p44"/>
          <p:cNvSpPr txBox="1"/>
          <p:nvPr/>
        </p:nvSpPr>
        <p:spPr>
          <a:xfrm>
            <a:off x="1629825" y="3644175"/>
            <a:ext cx="506100" cy="783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000"/>
              <a:buFont typeface="Arial"/>
              <a:buNone/>
            </a:pPr>
            <a:r>
              <a:rPr b="0" i="0" lang="en" sz="5000" u="none" cap="none" strike="noStrike">
                <a:solidFill>
                  <a:schemeClr val="accent6"/>
                </a:solidFill>
                <a:latin typeface="Fira Code"/>
                <a:ea typeface="Fira Code"/>
                <a:cs typeface="Fira Code"/>
                <a:sym typeface="Fira Code"/>
              </a:rPr>
              <a:t>}</a:t>
            </a:r>
            <a:endParaRPr b="0" i="0" sz="5000" u="none" cap="none" strike="noStrike">
              <a:solidFill>
                <a:schemeClr val="accent6"/>
              </a:solidFill>
              <a:latin typeface="Fira Code"/>
              <a:ea typeface="Fira Code"/>
              <a:cs typeface="Fira Code"/>
              <a:sym typeface="Fira Code"/>
            </a:endParaRPr>
          </a:p>
        </p:txBody>
      </p:sp>
      <p:cxnSp>
        <p:nvCxnSpPr>
          <p:cNvPr id="742" name="Google Shape;742;p44"/>
          <p:cNvCxnSpPr>
            <a:endCxn id="741" idx="0"/>
          </p:cNvCxnSpPr>
          <p:nvPr/>
        </p:nvCxnSpPr>
        <p:spPr>
          <a:xfrm flipH="1">
            <a:off x="1882875" y="1834875"/>
            <a:ext cx="12600" cy="1809300"/>
          </a:xfrm>
          <a:prstGeom prst="straightConnector1">
            <a:avLst/>
          </a:prstGeom>
          <a:noFill/>
          <a:ln cap="flat" cmpd="sng" w="9525">
            <a:solidFill>
              <a:schemeClr val="accent4"/>
            </a:solidFill>
            <a:prstDash val="solid"/>
            <a:round/>
            <a:headEnd len="sm" w="sm" type="none"/>
            <a:tailEnd len="sm" w="sm" type="none"/>
          </a:ln>
        </p:spPr>
      </p:cxnSp>
      <p:sp>
        <p:nvSpPr>
          <p:cNvPr id="743" name="Google Shape;743;p44"/>
          <p:cNvSpPr txBox="1"/>
          <p:nvPr>
            <p:ph idx="4294967295" type="subTitle"/>
          </p:nvPr>
        </p:nvSpPr>
        <p:spPr>
          <a:xfrm>
            <a:off x="710125" y="4694725"/>
            <a:ext cx="4865100" cy="357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1200"/>
              </a:spcAft>
              <a:buClr>
                <a:schemeClr val="dk2"/>
              </a:buClr>
              <a:buSzPts val="1400"/>
              <a:buFont typeface="Fira Code"/>
              <a:buNone/>
            </a:pPr>
            <a:r>
              <a:rPr b="0" i="0" lang="en" sz="1400" u="none" cap="none" strike="noStrike">
                <a:solidFill>
                  <a:schemeClr val="dk2"/>
                </a:solidFill>
                <a:latin typeface="Fira Code"/>
                <a:ea typeface="Fira Code"/>
                <a:cs typeface="Fira Code"/>
                <a:sym typeface="Fira Code"/>
              </a:rPr>
              <a:t>Γλώσσα Προγραμματισμού Python</a:t>
            </a:r>
            <a:endParaRPr b="0" i="0" sz="1400" u="none" cap="none" strike="noStrike">
              <a:solidFill>
                <a:schemeClr val="dk2"/>
              </a:solidFill>
              <a:latin typeface="Fira Code"/>
              <a:ea typeface="Fira Code"/>
              <a:cs typeface="Fira Code"/>
              <a:sym typeface="Fira Code"/>
            </a:endParaRPr>
          </a:p>
        </p:txBody>
      </p:sp>
      <p:sp>
        <p:nvSpPr>
          <p:cNvPr id="744" name="Google Shape;744;p44"/>
          <p:cNvSpPr txBox="1"/>
          <p:nvPr>
            <p:ph idx="4294967295" type="subTitle"/>
          </p:nvPr>
        </p:nvSpPr>
        <p:spPr>
          <a:xfrm>
            <a:off x="103250" y="91525"/>
            <a:ext cx="4572000" cy="357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2"/>
              </a:buClr>
              <a:buSzPts val="1400"/>
              <a:buFont typeface="Fira Code"/>
              <a:buNone/>
            </a:pPr>
            <a:r>
              <a:rPr b="0" i="0" lang="en" sz="1400" u="none" cap="none" strike="noStrike">
                <a:solidFill>
                  <a:schemeClr val="dk2"/>
                </a:solidFill>
                <a:latin typeface="Fira Code"/>
                <a:ea typeface="Fira Code"/>
                <a:cs typeface="Fira Code"/>
                <a:sym typeface="Fira Code"/>
              </a:rPr>
              <a:t>ex-apostaseos</a:t>
            </a:r>
            <a:r>
              <a:rPr b="0" i="0" lang="en" sz="1400" u="none" cap="none" strike="noStrike">
                <a:solidFill>
                  <a:schemeClr val="accent3"/>
                </a:solidFill>
                <a:latin typeface="Fira Code"/>
                <a:ea typeface="Fira Code"/>
                <a:cs typeface="Fira Code"/>
                <a:sym typeface="Fira Code"/>
              </a:rPr>
              <a:t>.html</a:t>
            </a:r>
            <a:endParaRPr b="0" i="0" sz="1400" u="none" cap="none" strike="noStrike">
              <a:solidFill>
                <a:schemeClr val="accent3"/>
              </a:solidFill>
              <a:latin typeface="Fira Code"/>
              <a:ea typeface="Fira Code"/>
              <a:cs typeface="Fira Code"/>
              <a:sym typeface="Fira Code"/>
            </a:endParaRPr>
          </a:p>
        </p:txBody>
      </p:sp>
      <p:sp>
        <p:nvSpPr>
          <p:cNvPr id="745" name="Google Shape;745;p44"/>
          <p:cNvSpPr txBox="1"/>
          <p:nvPr>
            <p:ph idx="4294967295" type="subTitle"/>
          </p:nvPr>
        </p:nvSpPr>
        <p:spPr>
          <a:xfrm>
            <a:off x="4502475" y="99075"/>
            <a:ext cx="4572000" cy="357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2"/>
              </a:buClr>
              <a:buSzPts val="1400"/>
              <a:buFont typeface="Fira Code"/>
              <a:buNone/>
            </a:pPr>
            <a:r>
              <a:rPr b="0" i="0" lang="en" sz="1400" u="none" cap="none" strike="noStrike">
                <a:solidFill>
                  <a:schemeClr val="dk2"/>
                </a:solidFill>
                <a:latin typeface="Fira Code"/>
                <a:ea typeface="Fira Code"/>
                <a:cs typeface="Fira Code"/>
                <a:sym typeface="Fira Code"/>
              </a:rPr>
              <a:t>diarkeia_10-mines</a:t>
            </a:r>
            <a:r>
              <a:rPr b="0" i="0" lang="en" sz="1400" u="none" cap="none" strike="noStrike">
                <a:solidFill>
                  <a:schemeClr val="accent3"/>
                </a:solidFill>
                <a:latin typeface="Fira Code"/>
                <a:ea typeface="Fira Code"/>
                <a:cs typeface="Fira Code"/>
                <a:sym typeface="Fira Code"/>
              </a:rPr>
              <a:t>.css</a:t>
            </a:r>
            <a:endParaRPr b="0" i="0" sz="1400" u="none" cap="none" strike="noStrike">
              <a:solidFill>
                <a:schemeClr val="accent3"/>
              </a:solidFill>
              <a:latin typeface="Fira Code"/>
              <a:ea typeface="Fira Code"/>
              <a:cs typeface="Fira Code"/>
              <a:sym typeface="Fira Code"/>
            </a:endParaRPr>
          </a:p>
        </p:txBody>
      </p:sp>
      <p:sp>
        <p:nvSpPr>
          <p:cNvPr id="746" name="Google Shape;746;p44"/>
          <p:cNvSpPr txBox="1"/>
          <p:nvPr>
            <p:ph idx="1" type="subTitle"/>
          </p:nvPr>
        </p:nvSpPr>
        <p:spPr>
          <a:xfrm>
            <a:off x="2690925" y="2416413"/>
            <a:ext cx="5845500" cy="783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SzPts val="1400"/>
              <a:buNone/>
            </a:pPr>
            <a:r>
              <a:rPr lang="en" sz="1400"/>
              <a:t>&lt;</a:t>
            </a:r>
            <a:endParaRPr sz="1400"/>
          </a:p>
          <a:p>
            <a:pPr indent="457200" lvl="0" marL="0" rtl="0" algn="l">
              <a:spcBef>
                <a:spcPts val="400"/>
              </a:spcBef>
              <a:spcAft>
                <a:spcPts val="0"/>
              </a:spcAft>
              <a:buNone/>
            </a:pPr>
            <a:r>
              <a:rPr lang="en" sz="1400">
                <a:latin typeface="Arial"/>
                <a:ea typeface="Arial"/>
                <a:cs typeface="Arial"/>
                <a:sym typeface="Arial"/>
              </a:rPr>
              <a:t>try:</a:t>
            </a:r>
            <a:endParaRPr sz="1400">
              <a:latin typeface="Arial"/>
              <a:ea typeface="Arial"/>
              <a:cs typeface="Arial"/>
              <a:sym typeface="Arial"/>
            </a:endParaRPr>
          </a:p>
          <a:p>
            <a:pPr indent="457200" lvl="0" marL="0" rtl="0" algn="l">
              <a:spcBef>
                <a:spcPts val="400"/>
              </a:spcBef>
              <a:spcAft>
                <a:spcPts val="0"/>
              </a:spcAft>
              <a:buNone/>
            </a:pPr>
            <a:r>
              <a:rPr lang="en" sz="1400">
                <a:latin typeface="Arial"/>
                <a:ea typeface="Arial"/>
                <a:cs typeface="Arial"/>
                <a:sym typeface="Arial"/>
              </a:rPr>
              <a:t>    x = 1 / 0</a:t>
            </a:r>
            <a:endParaRPr sz="1400">
              <a:latin typeface="Arial"/>
              <a:ea typeface="Arial"/>
              <a:cs typeface="Arial"/>
              <a:sym typeface="Arial"/>
            </a:endParaRPr>
          </a:p>
          <a:p>
            <a:pPr indent="457200" lvl="0" marL="0" rtl="0" algn="l">
              <a:spcBef>
                <a:spcPts val="400"/>
              </a:spcBef>
              <a:spcAft>
                <a:spcPts val="0"/>
              </a:spcAft>
              <a:buNone/>
            </a:pPr>
            <a:r>
              <a:rPr lang="en" sz="1400">
                <a:latin typeface="Arial"/>
                <a:ea typeface="Arial"/>
                <a:cs typeface="Arial"/>
                <a:sym typeface="Arial"/>
              </a:rPr>
              <a:t>except Exception as e:</a:t>
            </a:r>
            <a:endParaRPr sz="1400">
              <a:latin typeface="Arial"/>
              <a:ea typeface="Arial"/>
              <a:cs typeface="Arial"/>
              <a:sym typeface="Arial"/>
            </a:endParaRPr>
          </a:p>
          <a:p>
            <a:pPr indent="457200" lvl="0" marL="0" rtl="0" algn="l">
              <a:spcBef>
                <a:spcPts val="400"/>
              </a:spcBef>
              <a:spcAft>
                <a:spcPts val="0"/>
              </a:spcAft>
              <a:buNone/>
            </a:pPr>
            <a:r>
              <a:rPr lang="en" sz="1400">
                <a:latin typeface="Arial"/>
                <a:ea typeface="Arial"/>
                <a:cs typeface="Arial"/>
                <a:sym typeface="Arial"/>
              </a:rPr>
              <a:t>    print(e)</a:t>
            </a:r>
            <a:endParaRPr sz="1400">
              <a:latin typeface="Arial"/>
              <a:ea typeface="Arial"/>
              <a:cs typeface="Arial"/>
              <a:sym typeface="Arial"/>
            </a:endParaRPr>
          </a:p>
          <a:p>
            <a:pPr indent="457200" lvl="0" marL="0" rtl="0" algn="l">
              <a:spcBef>
                <a:spcPts val="400"/>
              </a:spcBef>
              <a:spcAft>
                <a:spcPts val="0"/>
              </a:spcAft>
              <a:buNone/>
            </a:pPr>
            <a:r>
              <a:rPr lang="en" sz="1400">
                <a:latin typeface="Arial"/>
                <a:ea typeface="Arial"/>
                <a:cs typeface="Arial"/>
                <a:sym typeface="Arial"/>
              </a:rPr>
              <a:t>print("Program continues...")</a:t>
            </a:r>
            <a:endParaRPr sz="1400">
              <a:latin typeface="Arial"/>
              <a:ea typeface="Arial"/>
              <a:cs typeface="Arial"/>
              <a:sym typeface="Arial"/>
            </a:endParaRPr>
          </a:p>
          <a:p>
            <a:pPr indent="0" lvl="0" marL="0" rtl="0" algn="l">
              <a:lnSpc>
                <a:spcPct val="100000"/>
              </a:lnSpc>
              <a:spcBef>
                <a:spcPts val="1200"/>
              </a:spcBef>
              <a:spcAft>
                <a:spcPts val="400"/>
              </a:spcAft>
              <a:buSzPts val="1400"/>
              <a:buNone/>
            </a:pPr>
            <a:r>
              <a:rPr lang="en" sz="1400">
                <a:latin typeface="Arial"/>
                <a:ea typeface="Arial"/>
                <a:cs typeface="Arial"/>
                <a:sym typeface="Arial"/>
              </a:rPr>
              <a:t>&gt;</a:t>
            </a:r>
            <a:endParaRPr sz="1400">
              <a:latin typeface="Arial"/>
              <a:ea typeface="Arial"/>
              <a:cs typeface="Arial"/>
              <a:sym typeface="Arial"/>
            </a:endParaRPr>
          </a:p>
        </p:txBody>
      </p:sp>
      <p:sp>
        <p:nvSpPr>
          <p:cNvPr id="747" name="Google Shape;747;p44"/>
          <p:cNvSpPr txBox="1"/>
          <p:nvPr/>
        </p:nvSpPr>
        <p:spPr>
          <a:xfrm>
            <a:off x="2745750" y="1340675"/>
            <a:ext cx="3652500" cy="35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lt1"/>
                </a:solidFill>
                <a:latin typeface="Fira Code"/>
                <a:ea typeface="Fira Code"/>
                <a:cs typeface="Fira Code"/>
                <a:sym typeface="Fira Code"/>
              </a:rPr>
              <a:t>Παράδειγμα 11</a:t>
            </a:r>
            <a:endParaRPr sz="1700">
              <a:solidFill>
                <a:schemeClr val="lt1"/>
              </a:solidFill>
              <a:latin typeface="Fira Code"/>
              <a:ea typeface="Fira Code"/>
              <a:cs typeface="Fira Code"/>
              <a:sym typeface="Fira Code"/>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p45"/>
          <p:cNvSpPr txBox="1"/>
          <p:nvPr>
            <p:ph type="title"/>
          </p:nvPr>
        </p:nvSpPr>
        <p:spPr>
          <a:xfrm flipH="1">
            <a:off x="962625" y="747250"/>
            <a:ext cx="1728300" cy="1104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 sz="3000"/>
              <a:t>31.4.10</a:t>
            </a:r>
            <a:r>
              <a:rPr lang="en" sz="5000">
                <a:solidFill>
                  <a:schemeClr val="accent6"/>
                </a:solidFill>
              </a:rPr>
              <a:t>{</a:t>
            </a:r>
            <a:endParaRPr sz="5000">
              <a:solidFill>
                <a:schemeClr val="accent6"/>
              </a:solidFill>
            </a:endParaRPr>
          </a:p>
        </p:txBody>
      </p:sp>
      <p:sp>
        <p:nvSpPr>
          <p:cNvPr id="753" name="Google Shape;753;p45"/>
          <p:cNvSpPr txBox="1"/>
          <p:nvPr>
            <p:ph idx="2" type="title"/>
          </p:nvPr>
        </p:nvSpPr>
        <p:spPr>
          <a:xfrm>
            <a:off x="2607600" y="695575"/>
            <a:ext cx="6252900" cy="535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sz="2400">
                <a:solidFill>
                  <a:schemeClr val="accent1"/>
                </a:solidFill>
              </a:rPr>
              <a:t>Δηλώσεις ελέγχου </a:t>
            </a:r>
            <a:r>
              <a:rPr lang="en" sz="2400">
                <a:solidFill>
                  <a:schemeClr val="accent3"/>
                </a:solidFill>
              </a:rPr>
              <a:t>- </a:t>
            </a:r>
            <a:r>
              <a:rPr lang="en" sz="2400">
                <a:solidFill>
                  <a:schemeClr val="lt2"/>
                </a:solidFill>
              </a:rPr>
              <a:t>try, except</a:t>
            </a:r>
            <a:r>
              <a:rPr lang="en" sz="2400">
                <a:solidFill>
                  <a:schemeClr val="accent1"/>
                </a:solidFill>
              </a:rPr>
              <a:t> </a:t>
            </a:r>
            <a:endParaRPr sz="2400">
              <a:solidFill>
                <a:schemeClr val="accent3"/>
              </a:solidFill>
            </a:endParaRPr>
          </a:p>
        </p:txBody>
      </p:sp>
      <p:sp>
        <p:nvSpPr>
          <p:cNvPr id="754" name="Google Shape;754;p45"/>
          <p:cNvSpPr txBox="1"/>
          <p:nvPr/>
        </p:nvSpPr>
        <p:spPr>
          <a:xfrm>
            <a:off x="1629825" y="3644175"/>
            <a:ext cx="506100" cy="783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000"/>
              <a:buFont typeface="Arial"/>
              <a:buNone/>
            </a:pPr>
            <a:r>
              <a:rPr b="0" i="0" lang="en" sz="5000" u="none" cap="none" strike="noStrike">
                <a:solidFill>
                  <a:schemeClr val="accent6"/>
                </a:solidFill>
                <a:latin typeface="Fira Code"/>
                <a:ea typeface="Fira Code"/>
                <a:cs typeface="Fira Code"/>
                <a:sym typeface="Fira Code"/>
              </a:rPr>
              <a:t>}</a:t>
            </a:r>
            <a:endParaRPr b="0" i="0" sz="5000" u="none" cap="none" strike="noStrike">
              <a:solidFill>
                <a:schemeClr val="accent6"/>
              </a:solidFill>
              <a:latin typeface="Fira Code"/>
              <a:ea typeface="Fira Code"/>
              <a:cs typeface="Fira Code"/>
              <a:sym typeface="Fira Code"/>
            </a:endParaRPr>
          </a:p>
        </p:txBody>
      </p:sp>
      <p:cxnSp>
        <p:nvCxnSpPr>
          <p:cNvPr id="755" name="Google Shape;755;p45"/>
          <p:cNvCxnSpPr>
            <a:endCxn id="754" idx="0"/>
          </p:cNvCxnSpPr>
          <p:nvPr/>
        </p:nvCxnSpPr>
        <p:spPr>
          <a:xfrm flipH="1">
            <a:off x="1882875" y="1834875"/>
            <a:ext cx="12600" cy="1809300"/>
          </a:xfrm>
          <a:prstGeom prst="straightConnector1">
            <a:avLst/>
          </a:prstGeom>
          <a:noFill/>
          <a:ln cap="flat" cmpd="sng" w="9525">
            <a:solidFill>
              <a:schemeClr val="accent4"/>
            </a:solidFill>
            <a:prstDash val="solid"/>
            <a:round/>
            <a:headEnd len="sm" w="sm" type="none"/>
            <a:tailEnd len="sm" w="sm" type="none"/>
          </a:ln>
        </p:spPr>
      </p:cxnSp>
      <p:sp>
        <p:nvSpPr>
          <p:cNvPr id="756" name="Google Shape;756;p45"/>
          <p:cNvSpPr txBox="1"/>
          <p:nvPr>
            <p:ph idx="4294967295" type="subTitle"/>
          </p:nvPr>
        </p:nvSpPr>
        <p:spPr>
          <a:xfrm>
            <a:off x="710125" y="4694725"/>
            <a:ext cx="4865100" cy="357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1200"/>
              </a:spcAft>
              <a:buClr>
                <a:schemeClr val="dk2"/>
              </a:buClr>
              <a:buSzPts val="1400"/>
              <a:buFont typeface="Fira Code"/>
              <a:buNone/>
            </a:pPr>
            <a:r>
              <a:rPr b="0" i="0" lang="en" sz="1400" u="none" cap="none" strike="noStrike">
                <a:solidFill>
                  <a:schemeClr val="dk2"/>
                </a:solidFill>
                <a:latin typeface="Fira Code"/>
                <a:ea typeface="Fira Code"/>
                <a:cs typeface="Fira Code"/>
                <a:sym typeface="Fira Code"/>
              </a:rPr>
              <a:t>Γλώσσα Προγραμματισμού Python</a:t>
            </a:r>
            <a:endParaRPr b="0" i="0" sz="1400" u="none" cap="none" strike="noStrike">
              <a:solidFill>
                <a:schemeClr val="dk2"/>
              </a:solidFill>
              <a:latin typeface="Fira Code"/>
              <a:ea typeface="Fira Code"/>
              <a:cs typeface="Fira Code"/>
              <a:sym typeface="Fira Code"/>
            </a:endParaRPr>
          </a:p>
        </p:txBody>
      </p:sp>
      <p:sp>
        <p:nvSpPr>
          <p:cNvPr id="757" name="Google Shape;757;p45"/>
          <p:cNvSpPr txBox="1"/>
          <p:nvPr>
            <p:ph idx="4294967295" type="subTitle"/>
          </p:nvPr>
        </p:nvSpPr>
        <p:spPr>
          <a:xfrm>
            <a:off x="103250" y="91525"/>
            <a:ext cx="4572000" cy="357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2"/>
              </a:buClr>
              <a:buSzPts val="1400"/>
              <a:buFont typeface="Fira Code"/>
              <a:buNone/>
            </a:pPr>
            <a:r>
              <a:rPr b="0" i="0" lang="en" sz="1400" u="none" cap="none" strike="noStrike">
                <a:solidFill>
                  <a:schemeClr val="dk2"/>
                </a:solidFill>
                <a:latin typeface="Fira Code"/>
                <a:ea typeface="Fira Code"/>
                <a:cs typeface="Fira Code"/>
                <a:sym typeface="Fira Code"/>
              </a:rPr>
              <a:t>ex-apostaseos</a:t>
            </a:r>
            <a:r>
              <a:rPr b="0" i="0" lang="en" sz="1400" u="none" cap="none" strike="noStrike">
                <a:solidFill>
                  <a:schemeClr val="accent3"/>
                </a:solidFill>
                <a:latin typeface="Fira Code"/>
                <a:ea typeface="Fira Code"/>
                <a:cs typeface="Fira Code"/>
                <a:sym typeface="Fira Code"/>
              </a:rPr>
              <a:t>.html</a:t>
            </a:r>
            <a:endParaRPr b="0" i="0" sz="1400" u="none" cap="none" strike="noStrike">
              <a:solidFill>
                <a:schemeClr val="accent3"/>
              </a:solidFill>
              <a:latin typeface="Fira Code"/>
              <a:ea typeface="Fira Code"/>
              <a:cs typeface="Fira Code"/>
              <a:sym typeface="Fira Code"/>
            </a:endParaRPr>
          </a:p>
        </p:txBody>
      </p:sp>
      <p:sp>
        <p:nvSpPr>
          <p:cNvPr id="758" name="Google Shape;758;p45"/>
          <p:cNvSpPr txBox="1"/>
          <p:nvPr>
            <p:ph idx="4294967295" type="subTitle"/>
          </p:nvPr>
        </p:nvSpPr>
        <p:spPr>
          <a:xfrm>
            <a:off x="4502475" y="99075"/>
            <a:ext cx="4572000" cy="357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2"/>
              </a:buClr>
              <a:buSzPts val="1400"/>
              <a:buFont typeface="Fira Code"/>
              <a:buNone/>
            </a:pPr>
            <a:r>
              <a:rPr b="0" i="0" lang="en" sz="1400" u="none" cap="none" strike="noStrike">
                <a:solidFill>
                  <a:schemeClr val="dk2"/>
                </a:solidFill>
                <a:latin typeface="Fira Code"/>
                <a:ea typeface="Fira Code"/>
                <a:cs typeface="Fira Code"/>
                <a:sym typeface="Fira Code"/>
              </a:rPr>
              <a:t>diarkeia_10-mines</a:t>
            </a:r>
            <a:r>
              <a:rPr b="0" i="0" lang="en" sz="1400" u="none" cap="none" strike="noStrike">
                <a:solidFill>
                  <a:schemeClr val="accent3"/>
                </a:solidFill>
                <a:latin typeface="Fira Code"/>
                <a:ea typeface="Fira Code"/>
                <a:cs typeface="Fira Code"/>
                <a:sym typeface="Fira Code"/>
              </a:rPr>
              <a:t>.css</a:t>
            </a:r>
            <a:endParaRPr b="0" i="0" sz="1400" u="none" cap="none" strike="noStrike">
              <a:solidFill>
                <a:schemeClr val="accent3"/>
              </a:solidFill>
              <a:latin typeface="Fira Code"/>
              <a:ea typeface="Fira Code"/>
              <a:cs typeface="Fira Code"/>
              <a:sym typeface="Fira Code"/>
            </a:endParaRPr>
          </a:p>
        </p:txBody>
      </p:sp>
      <p:sp>
        <p:nvSpPr>
          <p:cNvPr id="759" name="Google Shape;759;p45"/>
          <p:cNvSpPr txBox="1"/>
          <p:nvPr>
            <p:ph idx="1" type="subTitle"/>
          </p:nvPr>
        </p:nvSpPr>
        <p:spPr>
          <a:xfrm>
            <a:off x="2690925" y="2416413"/>
            <a:ext cx="5845500" cy="783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SzPts val="1400"/>
              <a:buNone/>
            </a:pPr>
            <a:r>
              <a:rPr lang="en" sz="1400"/>
              <a:t>&lt;</a:t>
            </a:r>
            <a:endParaRPr sz="1400"/>
          </a:p>
          <a:p>
            <a:pPr indent="457200" lvl="0" marL="0" rtl="0" algn="l">
              <a:spcBef>
                <a:spcPts val="400"/>
              </a:spcBef>
              <a:spcAft>
                <a:spcPts val="0"/>
              </a:spcAft>
              <a:buNone/>
            </a:pPr>
            <a:r>
              <a:rPr lang="en" sz="1400">
                <a:latin typeface="Arial"/>
                <a:ea typeface="Arial"/>
                <a:cs typeface="Arial"/>
                <a:sym typeface="Arial"/>
              </a:rPr>
              <a:t>try:</a:t>
            </a:r>
            <a:endParaRPr sz="1400">
              <a:latin typeface="Arial"/>
              <a:ea typeface="Arial"/>
              <a:cs typeface="Arial"/>
              <a:sym typeface="Arial"/>
            </a:endParaRPr>
          </a:p>
          <a:p>
            <a:pPr indent="457200" lvl="0" marL="0" rtl="0" algn="l">
              <a:spcBef>
                <a:spcPts val="400"/>
              </a:spcBef>
              <a:spcAft>
                <a:spcPts val="0"/>
              </a:spcAft>
              <a:buNone/>
            </a:pPr>
            <a:r>
              <a:rPr lang="en" sz="1400">
                <a:latin typeface="Arial"/>
                <a:ea typeface="Arial"/>
                <a:cs typeface="Arial"/>
                <a:sym typeface="Arial"/>
              </a:rPr>
              <a:t>    x = [1, 2, 3]</a:t>
            </a:r>
            <a:endParaRPr sz="1400">
              <a:latin typeface="Arial"/>
              <a:ea typeface="Arial"/>
              <a:cs typeface="Arial"/>
              <a:sym typeface="Arial"/>
            </a:endParaRPr>
          </a:p>
          <a:p>
            <a:pPr indent="457200" lvl="0" marL="0" rtl="0" algn="l">
              <a:spcBef>
                <a:spcPts val="400"/>
              </a:spcBef>
              <a:spcAft>
                <a:spcPts val="0"/>
              </a:spcAft>
              <a:buNone/>
            </a:pPr>
            <a:r>
              <a:rPr lang="en" sz="1400">
                <a:latin typeface="Arial"/>
                <a:ea typeface="Arial"/>
                <a:cs typeface="Arial"/>
                <a:sym typeface="Arial"/>
              </a:rPr>
              <a:t>    x[5]</a:t>
            </a:r>
            <a:endParaRPr sz="1400">
              <a:latin typeface="Arial"/>
              <a:ea typeface="Arial"/>
              <a:cs typeface="Arial"/>
              <a:sym typeface="Arial"/>
            </a:endParaRPr>
          </a:p>
          <a:p>
            <a:pPr indent="457200" lvl="0" marL="0" rtl="0" algn="l">
              <a:spcBef>
                <a:spcPts val="400"/>
              </a:spcBef>
              <a:spcAft>
                <a:spcPts val="0"/>
              </a:spcAft>
              <a:buNone/>
            </a:pPr>
            <a:r>
              <a:rPr lang="en" sz="1400">
                <a:latin typeface="Arial"/>
                <a:ea typeface="Arial"/>
                <a:cs typeface="Arial"/>
                <a:sym typeface="Arial"/>
              </a:rPr>
              <a:t>except Exception as e:</a:t>
            </a:r>
            <a:endParaRPr sz="1400">
              <a:latin typeface="Arial"/>
              <a:ea typeface="Arial"/>
              <a:cs typeface="Arial"/>
              <a:sym typeface="Arial"/>
            </a:endParaRPr>
          </a:p>
          <a:p>
            <a:pPr indent="457200" lvl="0" marL="0" rtl="0" algn="l">
              <a:spcBef>
                <a:spcPts val="400"/>
              </a:spcBef>
              <a:spcAft>
                <a:spcPts val="0"/>
              </a:spcAft>
              <a:buNone/>
            </a:pPr>
            <a:r>
              <a:rPr lang="en" sz="1400">
                <a:latin typeface="Arial"/>
                <a:ea typeface="Arial"/>
                <a:cs typeface="Arial"/>
                <a:sym typeface="Arial"/>
              </a:rPr>
              <a:t>    print(f"An error occurred: {e}")</a:t>
            </a:r>
            <a:endParaRPr sz="1400">
              <a:latin typeface="Arial"/>
              <a:ea typeface="Arial"/>
              <a:cs typeface="Arial"/>
              <a:sym typeface="Arial"/>
            </a:endParaRPr>
          </a:p>
          <a:p>
            <a:pPr indent="0" lvl="0" marL="0" rtl="0" algn="l">
              <a:lnSpc>
                <a:spcPct val="100000"/>
              </a:lnSpc>
              <a:spcBef>
                <a:spcPts val="1200"/>
              </a:spcBef>
              <a:spcAft>
                <a:spcPts val="400"/>
              </a:spcAft>
              <a:buSzPts val="1400"/>
              <a:buNone/>
            </a:pPr>
            <a:r>
              <a:rPr lang="en" sz="1400">
                <a:latin typeface="Arial"/>
                <a:ea typeface="Arial"/>
                <a:cs typeface="Arial"/>
                <a:sym typeface="Arial"/>
              </a:rPr>
              <a:t>&gt;</a:t>
            </a:r>
            <a:endParaRPr sz="1400">
              <a:latin typeface="Arial"/>
              <a:ea typeface="Arial"/>
              <a:cs typeface="Arial"/>
              <a:sym typeface="Arial"/>
            </a:endParaRPr>
          </a:p>
        </p:txBody>
      </p:sp>
      <p:sp>
        <p:nvSpPr>
          <p:cNvPr id="760" name="Google Shape;760;p45"/>
          <p:cNvSpPr txBox="1"/>
          <p:nvPr/>
        </p:nvSpPr>
        <p:spPr>
          <a:xfrm>
            <a:off x="2745750" y="1340675"/>
            <a:ext cx="3652500" cy="35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lt1"/>
                </a:solidFill>
                <a:latin typeface="Fira Code"/>
                <a:ea typeface="Fira Code"/>
                <a:cs typeface="Fira Code"/>
                <a:sym typeface="Fira Code"/>
              </a:rPr>
              <a:t>Παράδειγμα 12</a:t>
            </a:r>
            <a:endParaRPr sz="1700">
              <a:solidFill>
                <a:schemeClr val="lt1"/>
              </a:solidFill>
              <a:latin typeface="Fira Code"/>
              <a:ea typeface="Fira Code"/>
              <a:cs typeface="Fira Code"/>
              <a:sym typeface="Fira Code"/>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4" name="Shape 764"/>
        <p:cNvGrpSpPr/>
        <p:nvPr/>
      </p:nvGrpSpPr>
      <p:grpSpPr>
        <a:xfrm>
          <a:off x="0" y="0"/>
          <a:ext cx="0" cy="0"/>
          <a:chOff x="0" y="0"/>
          <a:chExt cx="0" cy="0"/>
        </a:xfrm>
      </p:grpSpPr>
      <p:sp>
        <p:nvSpPr>
          <p:cNvPr id="765" name="Google Shape;765;p46"/>
          <p:cNvSpPr txBox="1"/>
          <p:nvPr>
            <p:ph type="title"/>
          </p:nvPr>
        </p:nvSpPr>
        <p:spPr>
          <a:xfrm flipH="1">
            <a:off x="962625" y="747250"/>
            <a:ext cx="1728300" cy="1104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 sz="3000"/>
              <a:t>31.5.0</a:t>
            </a:r>
            <a:r>
              <a:rPr lang="en" sz="5000">
                <a:solidFill>
                  <a:schemeClr val="accent6"/>
                </a:solidFill>
              </a:rPr>
              <a:t>{</a:t>
            </a:r>
            <a:endParaRPr sz="5000">
              <a:solidFill>
                <a:schemeClr val="accent6"/>
              </a:solidFill>
            </a:endParaRPr>
          </a:p>
        </p:txBody>
      </p:sp>
      <p:sp>
        <p:nvSpPr>
          <p:cNvPr id="766" name="Google Shape;766;p46"/>
          <p:cNvSpPr txBox="1"/>
          <p:nvPr>
            <p:ph idx="2" type="title"/>
          </p:nvPr>
        </p:nvSpPr>
        <p:spPr>
          <a:xfrm>
            <a:off x="2607600" y="695575"/>
            <a:ext cx="6252900" cy="535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sz="2400">
                <a:solidFill>
                  <a:schemeClr val="accent1"/>
                </a:solidFill>
              </a:rPr>
              <a:t>Διαχείριση </a:t>
            </a:r>
            <a:r>
              <a:rPr lang="en" sz="2400">
                <a:solidFill>
                  <a:schemeClr val="lt2"/>
                </a:solidFill>
              </a:rPr>
              <a:t>αρχείων</a:t>
            </a:r>
            <a:endParaRPr sz="2400">
              <a:solidFill>
                <a:schemeClr val="lt2"/>
              </a:solidFill>
            </a:endParaRPr>
          </a:p>
        </p:txBody>
      </p:sp>
      <p:sp>
        <p:nvSpPr>
          <p:cNvPr id="767" name="Google Shape;767;p46"/>
          <p:cNvSpPr txBox="1"/>
          <p:nvPr/>
        </p:nvSpPr>
        <p:spPr>
          <a:xfrm>
            <a:off x="1629825" y="3644175"/>
            <a:ext cx="506100" cy="783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000"/>
              <a:buFont typeface="Arial"/>
              <a:buNone/>
            </a:pPr>
            <a:r>
              <a:rPr b="0" i="0" lang="en" sz="5000" u="none" cap="none" strike="noStrike">
                <a:solidFill>
                  <a:schemeClr val="accent6"/>
                </a:solidFill>
                <a:latin typeface="Fira Code"/>
                <a:ea typeface="Fira Code"/>
                <a:cs typeface="Fira Code"/>
                <a:sym typeface="Fira Code"/>
              </a:rPr>
              <a:t>}</a:t>
            </a:r>
            <a:endParaRPr b="0" i="0" sz="5000" u="none" cap="none" strike="noStrike">
              <a:solidFill>
                <a:schemeClr val="accent6"/>
              </a:solidFill>
              <a:latin typeface="Fira Code"/>
              <a:ea typeface="Fira Code"/>
              <a:cs typeface="Fira Code"/>
              <a:sym typeface="Fira Code"/>
            </a:endParaRPr>
          </a:p>
        </p:txBody>
      </p:sp>
      <p:cxnSp>
        <p:nvCxnSpPr>
          <p:cNvPr id="768" name="Google Shape;768;p46"/>
          <p:cNvCxnSpPr>
            <a:endCxn id="767" idx="0"/>
          </p:cNvCxnSpPr>
          <p:nvPr/>
        </p:nvCxnSpPr>
        <p:spPr>
          <a:xfrm flipH="1">
            <a:off x="1882875" y="1834875"/>
            <a:ext cx="12600" cy="1809300"/>
          </a:xfrm>
          <a:prstGeom prst="straightConnector1">
            <a:avLst/>
          </a:prstGeom>
          <a:noFill/>
          <a:ln cap="flat" cmpd="sng" w="9525">
            <a:solidFill>
              <a:schemeClr val="accent4"/>
            </a:solidFill>
            <a:prstDash val="solid"/>
            <a:round/>
            <a:headEnd len="sm" w="sm" type="none"/>
            <a:tailEnd len="sm" w="sm" type="none"/>
          </a:ln>
        </p:spPr>
      </p:cxnSp>
      <p:sp>
        <p:nvSpPr>
          <p:cNvPr id="769" name="Google Shape;769;p46"/>
          <p:cNvSpPr txBox="1"/>
          <p:nvPr>
            <p:ph idx="4294967295" type="subTitle"/>
          </p:nvPr>
        </p:nvSpPr>
        <p:spPr>
          <a:xfrm>
            <a:off x="710125" y="4694725"/>
            <a:ext cx="4865100" cy="357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1200"/>
              </a:spcAft>
              <a:buClr>
                <a:schemeClr val="dk2"/>
              </a:buClr>
              <a:buSzPts val="1400"/>
              <a:buFont typeface="Fira Code"/>
              <a:buNone/>
            </a:pPr>
            <a:r>
              <a:rPr b="0" i="0" lang="en" sz="1400" u="none" cap="none" strike="noStrike">
                <a:solidFill>
                  <a:schemeClr val="dk2"/>
                </a:solidFill>
                <a:latin typeface="Fira Code"/>
                <a:ea typeface="Fira Code"/>
                <a:cs typeface="Fira Code"/>
                <a:sym typeface="Fira Code"/>
              </a:rPr>
              <a:t>Γλώσσα Προγραμματισμού Python</a:t>
            </a:r>
            <a:endParaRPr b="0" i="0" sz="1400" u="none" cap="none" strike="noStrike">
              <a:solidFill>
                <a:schemeClr val="dk2"/>
              </a:solidFill>
              <a:latin typeface="Fira Code"/>
              <a:ea typeface="Fira Code"/>
              <a:cs typeface="Fira Code"/>
              <a:sym typeface="Fira Code"/>
            </a:endParaRPr>
          </a:p>
        </p:txBody>
      </p:sp>
      <p:sp>
        <p:nvSpPr>
          <p:cNvPr id="770" name="Google Shape;770;p46"/>
          <p:cNvSpPr txBox="1"/>
          <p:nvPr>
            <p:ph idx="4294967295" type="subTitle"/>
          </p:nvPr>
        </p:nvSpPr>
        <p:spPr>
          <a:xfrm>
            <a:off x="103250" y="91525"/>
            <a:ext cx="4572000" cy="357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2"/>
              </a:buClr>
              <a:buSzPts val="1400"/>
              <a:buFont typeface="Fira Code"/>
              <a:buNone/>
            </a:pPr>
            <a:r>
              <a:rPr b="0" i="0" lang="en" sz="1400" u="none" cap="none" strike="noStrike">
                <a:solidFill>
                  <a:schemeClr val="dk2"/>
                </a:solidFill>
                <a:latin typeface="Fira Code"/>
                <a:ea typeface="Fira Code"/>
                <a:cs typeface="Fira Code"/>
                <a:sym typeface="Fira Code"/>
              </a:rPr>
              <a:t>ex-apostaseos</a:t>
            </a:r>
            <a:r>
              <a:rPr b="0" i="0" lang="en" sz="1400" u="none" cap="none" strike="noStrike">
                <a:solidFill>
                  <a:schemeClr val="accent3"/>
                </a:solidFill>
                <a:latin typeface="Fira Code"/>
                <a:ea typeface="Fira Code"/>
                <a:cs typeface="Fira Code"/>
                <a:sym typeface="Fira Code"/>
              </a:rPr>
              <a:t>.html</a:t>
            </a:r>
            <a:endParaRPr b="0" i="0" sz="1400" u="none" cap="none" strike="noStrike">
              <a:solidFill>
                <a:schemeClr val="accent3"/>
              </a:solidFill>
              <a:latin typeface="Fira Code"/>
              <a:ea typeface="Fira Code"/>
              <a:cs typeface="Fira Code"/>
              <a:sym typeface="Fira Code"/>
            </a:endParaRPr>
          </a:p>
        </p:txBody>
      </p:sp>
      <p:sp>
        <p:nvSpPr>
          <p:cNvPr id="771" name="Google Shape;771;p46"/>
          <p:cNvSpPr txBox="1"/>
          <p:nvPr>
            <p:ph idx="4294967295" type="subTitle"/>
          </p:nvPr>
        </p:nvSpPr>
        <p:spPr>
          <a:xfrm>
            <a:off x="4502475" y="99075"/>
            <a:ext cx="4572000" cy="357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2"/>
              </a:buClr>
              <a:buSzPts val="1400"/>
              <a:buFont typeface="Fira Code"/>
              <a:buNone/>
            </a:pPr>
            <a:r>
              <a:rPr b="0" i="0" lang="en" sz="1400" u="none" cap="none" strike="noStrike">
                <a:solidFill>
                  <a:schemeClr val="dk2"/>
                </a:solidFill>
                <a:latin typeface="Fira Code"/>
                <a:ea typeface="Fira Code"/>
                <a:cs typeface="Fira Code"/>
                <a:sym typeface="Fira Code"/>
              </a:rPr>
              <a:t>diarkeia_10-mines</a:t>
            </a:r>
            <a:r>
              <a:rPr b="0" i="0" lang="en" sz="1400" u="none" cap="none" strike="noStrike">
                <a:solidFill>
                  <a:schemeClr val="accent3"/>
                </a:solidFill>
                <a:latin typeface="Fira Code"/>
                <a:ea typeface="Fira Code"/>
                <a:cs typeface="Fira Code"/>
                <a:sym typeface="Fira Code"/>
              </a:rPr>
              <a:t>.css</a:t>
            </a:r>
            <a:endParaRPr b="0" i="0" sz="1400" u="none" cap="none" strike="noStrike">
              <a:solidFill>
                <a:schemeClr val="accent3"/>
              </a:solidFill>
              <a:latin typeface="Fira Code"/>
              <a:ea typeface="Fira Code"/>
              <a:cs typeface="Fira Code"/>
              <a:sym typeface="Fira Code"/>
            </a:endParaRPr>
          </a:p>
        </p:txBody>
      </p:sp>
      <p:sp>
        <p:nvSpPr>
          <p:cNvPr id="772" name="Google Shape;772;p46"/>
          <p:cNvSpPr txBox="1"/>
          <p:nvPr>
            <p:ph idx="1" type="subTitle"/>
          </p:nvPr>
        </p:nvSpPr>
        <p:spPr>
          <a:xfrm>
            <a:off x="2690925" y="2416413"/>
            <a:ext cx="5845500" cy="783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SzPts val="1400"/>
              <a:buNone/>
            </a:pPr>
            <a:r>
              <a:rPr lang="en" sz="1400"/>
              <a:t>&lt;</a:t>
            </a:r>
            <a:endParaRPr sz="1400"/>
          </a:p>
          <a:p>
            <a:pPr indent="457200" lvl="0" marL="0" rtl="0" algn="l">
              <a:spcBef>
                <a:spcPts val="400"/>
              </a:spcBef>
              <a:spcAft>
                <a:spcPts val="0"/>
              </a:spcAft>
              <a:buNone/>
            </a:pPr>
            <a:r>
              <a:rPr lang="en" sz="1400">
                <a:latin typeface="Arial"/>
                <a:ea typeface="Arial"/>
                <a:cs typeface="Arial"/>
                <a:sym typeface="Arial"/>
              </a:rPr>
              <a:t>Τα αρχεία κειμένου τα μεταχειριζόμαστε σαν τετράδια. Ένα τετράδιο πρώτα το ανοίγουμε και, όταν τελειώσουμε το γράψιμο, το κλείνουμε. Όταν είναι ανοικτό, μπορούμε να διαβάσουμε από αυτό ή να γράψουμε σε αυτό. Σε κάθε περίπτωση ξέρουμε πού ακριβώς βρισκόμαστε μέσα στο τετράδιο. </a:t>
            </a:r>
            <a:endParaRPr sz="1400">
              <a:latin typeface="Arial"/>
              <a:ea typeface="Arial"/>
              <a:cs typeface="Arial"/>
              <a:sym typeface="Arial"/>
            </a:endParaRPr>
          </a:p>
          <a:p>
            <a:pPr indent="457200" lvl="0" marL="0" rtl="0" algn="l">
              <a:spcBef>
                <a:spcPts val="400"/>
              </a:spcBef>
              <a:spcAft>
                <a:spcPts val="0"/>
              </a:spcAft>
              <a:buNone/>
            </a:pPr>
            <a:r>
              <a:t/>
            </a:r>
            <a:endParaRPr sz="1400">
              <a:latin typeface="Arial"/>
              <a:ea typeface="Arial"/>
              <a:cs typeface="Arial"/>
              <a:sym typeface="Arial"/>
            </a:endParaRPr>
          </a:p>
          <a:p>
            <a:pPr indent="457200" lvl="0" marL="0" rtl="0" algn="l">
              <a:spcBef>
                <a:spcPts val="400"/>
              </a:spcBef>
              <a:spcAft>
                <a:spcPts val="0"/>
              </a:spcAft>
              <a:buNone/>
            </a:pPr>
            <a:r>
              <a:rPr lang="en" sz="1400">
                <a:latin typeface="Arial"/>
                <a:ea typeface="Arial"/>
                <a:cs typeface="Arial"/>
                <a:sym typeface="Arial"/>
              </a:rPr>
              <a:t>Όλα αυτά εφαρμόζονται και στα αρχεία. Για να ανοίξουμε ένα αρχείο, δηλώνουμε εάν θέλουμε να το διαβάσουμε (read) ή να το γράψουμε (write). Όταν τελειώσουμε την εργασία μας μ’ αυτό, θα πρέπει να το κλείσουμε (close). </a:t>
            </a:r>
            <a:endParaRPr sz="1400">
              <a:latin typeface="Arial"/>
              <a:ea typeface="Arial"/>
              <a:cs typeface="Arial"/>
              <a:sym typeface="Arial"/>
            </a:endParaRPr>
          </a:p>
          <a:p>
            <a:pPr indent="0" lvl="0" marL="0" rtl="0" algn="l">
              <a:lnSpc>
                <a:spcPct val="100000"/>
              </a:lnSpc>
              <a:spcBef>
                <a:spcPts val="1200"/>
              </a:spcBef>
              <a:spcAft>
                <a:spcPts val="400"/>
              </a:spcAft>
              <a:buSzPts val="1400"/>
              <a:buNone/>
            </a:pPr>
            <a:r>
              <a:rPr lang="en" sz="1400">
                <a:latin typeface="Arial"/>
                <a:ea typeface="Arial"/>
                <a:cs typeface="Arial"/>
                <a:sym typeface="Arial"/>
              </a:rPr>
              <a:t>&gt;</a:t>
            </a:r>
            <a:endParaRPr sz="14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29"/>
          <p:cNvSpPr txBox="1"/>
          <p:nvPr>
            <p:ph idx="1" type="subTitle"/>
          </p:nvPr>
        </p:nvSpPr>
        <p:spPr>
          <a:xfrm>
            <a:off x="710125" y="4694725"/>
            <a:ext cx="4865100" cy="357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a:t>Γλώσσα Προγραμματισμού Python</a:t>
            </a:r>
            <a:endParaRPr/>
          </a:p>
        </p:txBody>
      </p:sp>
      <p:sp>
        <p:nvSpPr>
          <p:cNvPr id="545" name="Google Shape;545;p29"/>
          <p:cNvSpPr txBox="1"/>
          <p:nvPr>
            <p:ph idx="1" type="subTitle"/>
          </p:nvPr>
        </p:nvSpPr>
        <p:spPr>
          <a:xfrm>
            <a:off x="103250" y="91525"/>
            <a:ext cx="4572000" cy="357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lang="en" sz="1400">
                <a:solidFill>
                  <a:schemeClr val="dk2"/>
                </a:solidFill>
              </a:rPr>
              <a:t>ex-apostaseos</a:t>
            </a:r>
            <a:r>
              <a:rPr lang="en" sz="1400">
                <a:solidFill>
                  <a:schemeClr val="accent3"/>
                </a:solidFill>
              </a:rPr>
              <a:t>.</a:t>
            </a:r>
            <a:r>
              <a:rPr lang="en">
                <a:solidFill>
                  <a:schemeClr val="accent6"/>
                </a:solidFill>
              </a:rPr>
              <a:t>html</a:t>
            </a:r>
            <a:endParaRPr sz="1400">
              <a:solidFill>
                <a:schemeClr val="accent6"/>
              </a:solidFill>
            </a:endParaRPr>
          </a:p>
        </p:txBody>
      </p:sp>
      <p:sp>
        <p:nvSpPr>
          <p:cNvPr id="546" name="Google Shape;546;p29"/>
          <p:cNvSpPr txBox="1"/>
          <p:nvPr>
            <p:ph idx="1" type="subTitle"/>
          </p:nvPr>
        </p:nvSpPr>
        <p:spPr>
          <a:xfrm>
            <a:off x="4502475" y="99075"/>
            <a:ext cx="4572000" cy="357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lang="en" sz="1400">
                <a:solidFill>
                  <a:schemeClr val="dk2"/>
                </a:solidFill>
              </a:rPr>
              <a:t>diarkeia_10-mines</a:t>
            </a:r>
            <a:r>
              <a:rPr lang="en" sz="1400">
                <a:solidFill>
                  <a:schemeClr val="accent3"/>
                </a:solidFill>
              </a:rPr>
              <a:t>.css</a:t>
            </a:r>
            <a:endParaRPr sz="1400">
              <a:solidFill>
                <a:schemeClr val="accent3"/>
              </a:solidFill>
            </a:endParaRPr>
          </a:p>
        </p:txBody>
      </p:sp>
      <p:sp>
        <p:nvSpPr>
          <p:cNvPr id="547" name="Google Shape;547;p29"/>
          <p:cNvSpPr txBox="1"/>
          <p:nvPr/>
        </p:nvSpPr>
        <p:spPr>
          <a:xfrm>
            <a:off x="1229175" y="3722288"/>
            <a:ext cx="506100" cy="783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000"/>
              <a:buFont typeface="Arial"/>
              <a:buNone/>
            </a:pPr>
            <a:r>
              <a:rPr b="0" i="0" lang="en" sz="5000" u="none" cap="none" strike="noStrike">
                <a:solidFill>
                  <a:schemeClr val="accent6"/>
                </a:solidFill>
                <a:latin typeface="Fira Code"/>
                <a:ea typeface="Fira Code"/>
                <a:cs typeface="Fira Code"/>
                <a:sym typeface="Fira Code"/>
              </a:rPr>
              <a:t>}</a:t>
            </a:r>
            <a:endParaRPr b="0" i="0" sz="5000" u="none" cap="none" strike="noStrike">
              <a:solidFill>
                <a:schemeClr val="accent6"/>
              </a:solidFill>
              <a:latin typeface="Fira Code"/>
              <a:ea typeface="Fira Code"/>
              <a:cs typeface="Fira Code"/>
              <a:sym typeface="Fira Code"/>
            </a:endParaRPr>
          </a:p>
        </p:txBody>
      </p:sp>
      <p:cxnSp>
        <p:nvCxnSpPr>
          <p:cNvPr id="548" name="Google Shape;548;p29"/>
          <p:cNvCxnSpPr>
            <a:endCxn id="547" idx="0"/>
          </p:cNvCxnSpPr>
          <p:nvPr/>
        </p:nvCxnSpPr>
        <p:spPr>
          <a:xfrm flipH="1">
            <a:off x="1482225" y="1722188"/>
            <a:ext cx="20700" cy="2000100"/>
          </a:xfrm>
          <a:prstGeom prst="straightConnector1">
            <a:avLst/>
          </a:prstGeom>
          <a:noFill/>
          <a:ln cap="flat" cmpd="sng" w="9525">
            <a:solidFill>
              <a:schemeClr val="accent4"/>
            </a:solidFill>
            <a:prstDash val="solid"/>
            <a:round/>
            <a:headEnd len="sm" w="sm" type="none"/>
            <a:tailEnd len="sm" w="sm" type="none"/>
          </a:ln>
        </p:spPr>
      </p:cxnSp>
      <p:sp>
        <p:nvSpPr>
          <p:cNvPr id="549" name="Google Shape;549;p29"/>
          <p:cNvSpPr txBox="1"/>
          <p:nvPr>
            <p:ph idx="8" type="subTitle"/>
          </p:nvPr>
        </p:nvSpPr>
        <p:spPr>
          <a:xfrm>
            <a:off x="2104150" y="1989800"/>
            <a:ext cx="3836400" cy="1171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sz="1500">
                <a:solidFill>
                  <a:schemeClr val="accent3"/>
                </a:solidFill>
              </a:rPr>
              <a:t>1. Γράψτε ένα πρόγραμμα για να εκτυπώνεται το παρακάτω σχήμα με αστεράκια</a:t>
            </a:r>
            <a:endParaRPr sz="1500">
              <a:solidFill>
                <a:schemeClr val="accent3"/>
              </a:solidFill>
            </a:endParaRPr>
          </a:p>
          <a:p>
            <a:pPr indent="0" lvl="0" marL="0" rtl="0" algn="l">
              <a:lnSpc>
                <a:spcPct val="100000"/>
              </a:lnSpc>
              <a:spcBef>
                <a:spcPts val="0"/>
              </a:spcBef>
              <a:spcAft>
                <a:spcPts val="0"/>
              </a:spcAft>
              <a:buSzPts val="2000"/>
              <a:buNone/>
            </a:pPr>
            <a:r>
              <a:rPr lang="en" sz="1500">
                <a:solidFill>
                  <a:schemeClr val="accent3"/>
                </a:solidFill>
              </a:rPr>
              <a:t>* </a:t>
            </a:r>
            <a:endParaRPr sz="1500">
              <a:solidFill>
                <a:schemeClr val="accent3"/>
              </a:solidFill>
            </a:endParaRPr>
          </a:p>
          <a:p>
            <a:pPr indent="0" lvl="0" marL="0" rtl="0" algn="l">
              <a:lnSpc>
                <a:spcPct val="100000"/>
              </a:lnSpc>
              <a:spcBef>
                <a:spcPts val="0"/>
              </a:spcBef>
              <a:spcAft>
                <a:spcPts val="0"/>
              </a:spcAft>
              <a:buSzPts val="2000"/>
              <a:buNone/>
            </a:pPr>
            <a:r>
              <a:rPr lang="en" sz="1500">
                <a:solidFill>
                  <a:schemeClr val="accent3"/>
                </a:solidFill>
              </a:rPr>
              <a:t>* * </a:t>
            </a:r>
            <a:endParaRPr sz="1500">
              <a:solidFill>
                <a:schemeClr val="accent3"/>
              </a:solidFill>
            </a:endParaRPr>
          </a:p>
          <a:p>
            <a:pPr indent="0" lvl="0" marL="0" rtl="0" algn="l">
              <a:lnSpc>
                <a:spcPct val="100000"/>
              </a:lnSpc>
              <a:spcBef>
                <a:spcPts val="0"/>
              </a:spcBef>
              <a:spcAft>
                <a:spcPts val="0"/>
              </a:spcAft>
              <a:buSzPts val="2000"/>
              <a:buNone/>
            </a:pPr>
            <a:r>
              <a:rPr lang="en" sz="1500">
                <a:solidFill>
                  <a:schemeClr val="accent3"/>
                </a:solidFill>
              </a:rPr>
              <a:t>* * * </a:t>
            </a:r>
            <a:endParaRPr sz="1500">
              <a:solidFill>
                <a:schemeClr val="accent3"/>
              </a:solidFill>
            </a:endParaRPr>
          </a:p>
          <a:p>
            <a:pPr indent="0" lvl="0" marL="0" rtl="0" algn="l">
              <a:lnSpc>
                <a:spcPct val="100000"/>
              </a:lnSpc>
              <a:spcBef>
                <a:spcPts val="0"/>
              </a:spcBef>
              <a:spcAft>
                <a:spcPts val="0"/>
              </a:spcAft>
              <a:buSzPts val="2000"/>
              <a:buNone/>
            </a:pPr>
            <a:r>
              <a:rPr lang="en" sz="1500">
                <a:solidFill>
                  <a:schemeClr val="accent3"/>
                </a:solidFill>
              </a:rPr>
              <a:t>* * * * </a:t>
            </a:r>
            <a:endParaRPr sz="1500">
              <a:solidFill>
                <a:schemeClr val="accent3"/>
              </a:solidFill>
            </a:endParaRPr>
          </a:p>
          <a:p>
            <a:pPr indent="0" lvl="0" marL="0" rtl="0" algn="l">
              <a:lnSpc>
                <a:spcPct val="100000"/>
              </a:lnSpc>
              <a:spcBef>
                <a:spcPts val="0"/>
              </a:spcBef>
              <a:spcAft>
                <a:spcPts val="0"/>
              </a:spcAft>
              <a:buSzPts val="2000"/>
              <a:buNone/>
            </a:pPr>
            <a:r>
              <a:rPr lang="en" sz="1500">
                <a:solidFill>
                  <a:schemeClr val="accent3"/>
                </a:solidFill>
              </a:rPr>
              <a:t>* * * * * </a:t>
            </a:r>
            <a:endParaRPr sz="1500">
              <a:solidFill>
                <a:schemeClr val="accent3"/>
              </a:solidFill>
            </a:endParaRPr>
          </a:p>
          <a:p>
            <a:pPr indent="0" lvl="0" marL="0" rtl="0" algn="l">
              <a:lnSpc>
                <a:spcPct val="100000"/>
              </a:lnSpc>
              <a:spcBef>
                <a:spcPts val="0"/>
              </a:spcBef>
              <a:spcAft>
                <a:spcPts val="0"/>
              </a:spcAft>
              <a:buSzPts val="2000"/>
              <a:buNone/>
            </a:pPr>
            <a:r>
              <a:rPr lang="en" sz="1500">
                <a:solidFill>
                  <a:schemeClr val="accent3"/>
                </a:solidFill>
              </a:rPr>
              <a:t>* * * * </a:t>
            </a:r>
            <a:endParaRPr sz="1500">
              <a:solidFill>
                <a:schemeClr val="accent3"/>
              </a:solidFill>
            </a:endParaRPr>
          </a:p>
          <a:p>
            <a:pPr indent="0" lvl="0" marL="0" rtl="0" algn="l">
              <a:lnSpc>
                <a:spcPct val="100000"/>
              </a:lnSpc>
              <a:spcBef>
                <a:spcPts val="0"/>
              </a:spcBef>
              <a:spcAft>
                <a:spcPts val="0"/>
              </a:spcAft>
              <a:buSzPts val="2000"/>
              <a:buNone/>
            </a:pPr>
            <a:r>
              <a:rPr lang="en" sz="1500">
                <a:solidFill>
                  <a:schemeClr val="accent3"/>
                </a:solidFill>
              </a:rPr>
              <a:t>* * * </a:t>
            </a:r>
            <a:endParaRPr sz="1500">
              <a:solidFill>
                <a:schemeClr val="accent3"/>
              </a:solidFill>
            </a:endParaRPr>
          </a:p>
          <a:p>
            <a:pPr indent="0" lvl="0" marL="0" rtl="0" algn="l">
              <a:lnSpc>
                <a:spcPct val="100000"/>
              </a:lnSpc>
              <a:spcBef>
                <a:spcPts val="0"/>
              </a:spcBef>
              <a:spcAft>
                <a:spcPts val="0"/>
              </a:spcAft>
              <a:buSzPts val="2000"/>
              <a:buNone/>
            </a:pPr>
            <a:r>
              <a:rPr lang="en" sz="1500">
                <a:solidFill>
                  <a:schemeClr val="accent3"/>
                </a:solidFill>
              </a:rPr>
              <a:t>* * </a:t>
            </a:r>
            <a:endParaRPr sz="1500">
              <a:solidFill>
                <a:schemeClr val="accent3"/>
              </a:solidFill>
            </a:endParaRPr>
          </a:p>
          <a:p>
            <a:pPr indent="0" lvl="0" marL="0" rtl="0" algn="l">
              <a:lnSpc>
                <a:spcPct val="100000"/>
              </a:lnSpc>
              <a:spcBef>
                <a:spcPts val="0"/>
              </a:spcBef>
              <a:spcAft>
                <a:spcPts val="0"/>
              </a:spcAft>
              <a:buSzPts val="2000"/>
              <a:buNone/>
            </a:pPr>
            <a:r>
              <a:rPr lang="en" sz="1500">
                <a:solidFill>
                  <a:schemeClr val="accent3"/>
                </a:solidFill>
              </a:rPr>
              <a:t>*</a:t>
            </a:r>
            <a:endParaRPr sz="1500">
              <a:solidFill>
                <a:schemeClr val="accent3"/>
              </a:solidFill>
            </a:endParaRPr>
          </a:p>
        </p:txBody>
      </p:sp>
      <p:sp>
        <p:nvSpPr>
          <p:cNvPr id="550" name="Google Shape;550;p29"/>
          <p:cNvSpPr txBox="1"/>
          <p:nvPr>
            <p:ph idx="6" type="title"/>
          </p:nvPr>
        </p:nvSpPr>
        <p:spPr>
          <a:xfrm flipH="1">
            <a:off x="986450" y="752750"/>
            <a:ext cx="18744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31.0.1</a:t>
            </a:r>
            <a:r>
              <a:rPr lang="en" sz="5000">
                <a:solidFill>
                  <a:schemeClr val="accent6"/>
                </a:solidFill>
              </a:rPr>
              <a:t>{</a:t>
            </a:r>
            <a:endParaRPr sz="5000">
              <a:solidFill>
                <a:schemeClr val="accent6"/>
              </a:solidFill>
            </a:endParaRPr>
          </a:p>
        </p:txBody>
      </p:sp>
      <p:sp>
        <p:nvSpPr>
          <p:cNvPr id="551" name="Google Shape;551;p29"/>
          <p:cNvSpPr txBox="1"/>
          <p:nvPr>
            <p:ph type="title"/>
          </p:nvPr>
        </p:nvSpPr>
        <p:spPr>
          <a:xfrm>
            <a:off x="2990800" y="729375"/>
            <a:ext cx="5912700" cy="53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lt2"/>
                </a:solidFill>
              </a:rPr>
              <a:t>Προηγούμενες </a:t>
            </a:r>
            <a:r>
              <a:rPr lang="en" sz="2500">
                <a:solidFill>
                  <a:schemeClr val="accent2"/>
                </a:solidFill>
              </a:rPr>
              <a:t>Ασκήσεις</a:t>
            </a:r>
            <a:endParaRPr sz="2500">
              <a:solidFill>
                <a:schemeClr val="lt2"/>
              </a:solidFill>
            </a:endParaRPr>
          </a:p>
        </p:txBody>
      </p:sp>
      <p:sp>
        <p:nvSpPr>
          <p:cNvPr id="552" name="Google Shape;552;p29"/>
          <p:cNvSpPr txBox="1"/>
          <p:nvPr/>
        </p:nvSpPr>
        <p:spPr>
          <a:xfrm>
            <a:off x="5213250" y="2221800"/>
            <a:ext cx="3315600" cy="178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Fira Code"/>
                <a:ea typeface="Fira Code"/>
                <a:cs typeface="Fira Code"/>
                <a:sym typeface="Fira Code"/>
              </a:rPr>
              <a:t>n=5;</a:t>
            </a:r>
            <a:endParaRPr>
              <a:solidFill>
                <a:schemeClr val="lt2"/>
              </a:solidFill>
              <a:latin typeface="Fira Code"/>
              <a:ea typeface="Fira Code"/>
              <a:cs typeface="Fira Code"/>
              <a:sym typeface="Fira Code"/>
            </a:endParaRPr>
          </a:p>
          <a:p>
            <a:pPr indent="0" lvl="0" marL="0" rtl="0" algn="l">
              <a:spcBef>
                <a:spcPts val="0"/>
              </a:spcBef>
              <a:spcAft>
                <a:spcPts val="0"/>
              </a:spcAft>
              <a:buNone/>
            </a:pPr>
            <a:r>
              <a:rPr lang="en">
                <a:solidFill>
                  <a:schemeClr val="lt2"/>
                </a:solidFill>
                <a:latin typeface="Fira Code"/>
                <a:ea typeface="Fira Code"/>
                <a:cs typeface="Fira Code"/>
                <a:sym typeface="Fira Code"/>
              </a:rPr>
              <a:t>for i in range(n):</a:t>
            </a:r>
            <a:endParaRPr>
              <a:solidFill>
                <a:schemeClr val="lt2"/>
              </a:solidFill>
              <a:latin typeface="Fira Code"/>
              <a:ea typeface="Fira Code"/>
              <a:cs typeface="Fira Code"/>
              <a:sym typeface="Fira Code"/>
            </a:endParaRPr>
          </a:p>
          <a:p>
            <a:pPr indent="0" lvl="0" marL="0" rtl="0" algn="l">
              <a:spcBef>
                <a:spcPts val="0"/>
              </a:spcBef>
              <a:spcAft>
                <a:spcPts val="0"/>
              </a:spcAft>
              <a:buNone/>
            </a:pPr>
            <a:r>
              <a:rPr lang="en">
                <a:solidFill>
                  <a:schemeClr val="lt2"/>
                </a:solidFill>
                <a:latin typeface="Fira Code"/>
                <a:ea typeface="Fira Code"/>
                <a:cs typeface="Fira Code"/>
                <a:sym typeface="Fira Code"/>
              </a:rPr>
              <a:t>    for j in range(i):</a:t>
            </a:r>
            <a:endParaRPr>
              <a:solidFill>
                <a:schemeClr val="lt2"/>
              </a:solidFill>
              <a:latin typeface="Fira Code"/>
              <a:ea typeface="Fira Code"/>
              <a:cs typeface="Fira Code"/>
              <a:sym typeface="Fira Code"/>
            </a:endParaRPr>
          </a:p>
          <a:p>
            <a:pPr indent="0" lvl="0" marL="0" rtl="0" algn="l">
              <a:spcBef>
                <a:spcPts val="0"/>
              </a:spcBef>
              <a:spcAft>
                <a:spcPts val="0"/>
              </a:spcAft>
              <a:buNone/>
            </a:pPr>
            <a:r>
              <a:rPr lang="en">
                <a:solidFill>
                  <a:schemeClr val="lt2"/>
                </a:solidFill>
                <a:latin typeface="Fira Code"/>
                <a:ea typeface="Fira Code"/>
                <a:cs typeface="Fira Code"/>
                <a:sym typeface="Fira Code"/>
              </a:rPr>
              <a:t>        print ('* ', end="")</a:t>
            </a:r>
            <a:endParaRPr>
              <a:solidFill>
                <a:schemeClr val="lt2"/>
              </a:solidFill>
              <a:latin typeface="Fira Code"/>
              <a:ea typeface="Fira Code"/>
              <a:cs typeface="Fira Code"/>
              <a:sym typeface="Fira Code"/>
            </a:endParaRPr>
          </a:p>
          <a:p>
            <a:pPr indent="0" lvl="0" marL="0" rtl="0" algn="l">
              <a:spcBef>
                <a:spcPts val="0"/>
              </a:spcBef>
              <a:spcAft>
                <a:spcPts val="0"/>
              </a:spcAft>
              <a:buNone/>
            </a:pPr>
            <a:r>
              <a:rPr lang="en">
                <a:solidFill>
                  <a:schemeClr val="lt2"/>
                </a:solidFill>
                <a:latin typeface="Fira Code"/>
                <a:ea typeface="Fira Code"/>
                <a:cs typeface="Fira Code"/>
                <a:sym typeface="Fira Code"/>
              </a:rPr>
              <a:t>    print('')</a:t>
            </a:r>
            <a:endParaRPr>
              <a:solidFill>
                <a:schemeClr val="lt2"/>
              </a:solidFill>
              <a:latin typeface="Fira Code"/>
              <a:ea typeface="Fira Code"/>
              <a:cs typeface="Fira Code"/>
              <a:sym typeface="Fira Code"/>
            </a:endParaRPr>
          </a:p>
          <a:p>
            <a:pPr indent="0" lvl="0" marL="0" rtl="0" algn="l">
              <a:spcBef>
                <a:spcPts val="0"/>
              </a:spcBef>
              <a:spcAft>
                <a:spcPts val="0"/>
              </a:spcAft>
              <a:buNone/>
            </a:pPr>
            <a:r>
              <a:rPr lang="en">
                <a:solidFill>
                  <a:schemeClr val="lt2"/>
                </a:solidFill>
                <a:latin typeface="Fira Code"/>
                <a:ea typeface="Fira Code"/>
                <a:cs typeface="Fira Code"/>
                <a:sym typeface="Fira Code"/>
              </a:rPr>
              <a:t> </a:t>
            </a:r>
            <a:endParaRPr>
              <a:solidFill>
                <a:schemeClr val="lt2"/>
              </a:solidFill>
              <a:latin typeface="Fira Code"/>
              <a:ea typeface="Fira Code"/>
              <a:cs typeface="Fira Code"/>
              <a:sym typeface="Fira Code"/>
            </a:endParaRPr>
          </a:p>
          <a:p>
            <a:pPr indent="0" lvl="0" marL="0" rtl="0" algn="l">
              <a:spcBef>
                <a:spcPts val="0"/>
              </a:spcBef>
              <a:spcAft>
                <a:spcPts val="0"/>
              </a:spcAft>
              <a:buNone/>
            </a:pPr>
            <a:r>
              <a:rPr lang="en">
                <a:solidFill>
                  <a:schemeClr val="lt2"/>
                </a:solidFill>
                <a:latin typeface="Fira Code"/>
                <a:ea typeface="Fira Code"/>
                <a:cs typeface="Fira Code"/>
                <a:sym typeface="Fira Code"/>
              </a:rPr>
              <a:t>for i in range(n,0,-1):</a:t>
            </a:r>
            <a:endParaRPr>
              <a:solidFill>
                <a:schemeClr val="lt2"/>
              </a:solidFill>
              <a:latin typeface="Fira Code"/>
              <a:ea typeface="Fira Code"/>
              <a:cs typeface="Fira Code"/>
              <a:sym typeface="Fira Code"/>
            </a:endParaRPr>
          </a:p>
          <a:p>
            <a:pPr indent="0" lvl="0" marL="0" rtl="0" algn="l">
              <a:spcBef>
                <a:spcPts val="0"/>
              </a:spcBef>
              <a:spcAft>
                <a:spcPts val="0"/>
              </a:spcAft>
              <a:buNone/>
            </a:pPr>
            <a:r>
              <a:rPr lang="en">
                <a:solidFill>
                  <a:schemeClr val="lt2"/>
                </a:solidFill>
                <a:latin typeface="Fira Code"/>
                <a:ea typeface="Fira Code"/>
                <a:cs typeface="Fira Code"/>
                <a:sym typeface="Fira Code"/>
              </a:rPr>
              <a:t>    for j in range(i):</a:t>
            </a:r>
            <a:endParaRPr>
              <a:solidFill>
                <a:schemeClr val="lt2"/>
              </a:solidFill>
              <a:latin typeface="Fira Code"/>
              <a:ea typeface="Fira Code"/>
              <a:cs typeface="Fira Code"/>
              <a:sym typeface="Fira Code"/>
            </a:endParaRPr>
          </a:p>
          <a:p>
            <a:pPr indent="0" lvl="0" marL="0" rtl="0" algn="l">
              <a:spcBef>
                <a:spcPts val="0"/>
              </a:spcBef>
              <a:spcAft>
                <a:spcPts val="0"/>
              </a:spcAft>
              <a:buNone/>
            </a:pPr>
            <a:r>
              <a:rPr lang="en">
                <a:solidFill>
                  <a:schemeClr val="lt2"/>
                </a:solidFill>
                <a:latin typeface="Fira Code"/>
                <a:ea typeface="Fira Code"/>
                <a:cs typeface="Fira Code"/>
                <a:sym typeface="Fira Code"/>
              </a:rPr>
              <a:t>        print('* ', end="")</a:t>
            </a:r>
            <a:endParaRPr>
              <a:solidFill>
                <a:schemeClr val="lt2"/>
              </a:solidFill>
              <a:latin typeface="Fira Code"/>
              <a:ea typeface="Fira Code"/>
              <a:cs typeface="Fira Code"/>
              <a:sym typeface="Fira Code"/>
            </a:endParaRPr>
          </a:p>
          <a:p>
            <a:pPr indent="0" lvl="0" marL="0" rtl="0" algn="l">
              <a:spcBef>
                <a:spcPts val="0"/>
              </a:spcBef>
              <a:spcAft>
                <a:spcPts val="0"/>
              </a:spcAft>
              <a:buNone/>
            </a:pPr>
            <a:r>
              <a:rPr lang="en">
                <a:solidFill>
                  <a:schemeClr val="lt2"/>
                </a:solidFill>
                <a:latin typeface="Fira Code"/>
                <a:ea typeface="Fira Code"/>
                <a:cs typeface="Fira Code"/>
                <a:sym typeface="Fira Code"/>
              </a:rPr>
              <a:t>    print('')</a:t>
            </a:r>
            <a:endParaRPr>
              <a:solidFill>
                <a:schemeClr val="lt2"/>
              </a:solidFill>
              <a:latin typeface="Fira Code"/>
              <a:ea typeface="Fira Code"/>
              <a:cs typeface="Fira Code"/>
              <a:sym typeface="Fira Code"/>
            </a:endParaRPr>
          </a:p>
        </p:txBody>
      </p:sp>
      <p:sp>
        <p:nvSpPr>
          <p:cNvPr id="553" name="Google Shape;553;p29"/>
          <p:cNvSpPr txBox="1"/>
          <p:nvPr/>
        </p:nvSpPr>
        <p:spPr>
          <a:xfrm>
            <a:off x="5285650" y="1835125"/>
            <a:ext cx="2649300" cy="29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Fira Code"/>
                <a:ea typeface="Fira Code"/>
                <a:cs typeface="Fira Code"/>
                <a:sym typeface="Fira Code"/>
              </a:rPr>
              <a:t>ΛΥΣΗ</a:t>
            </a:r>
            <a:endParaRPr>
              <a:solidFill>
                <a:schemeClr val="lt1"/>
              </a:solidFill>
              <a:latin typeface="Fira Code"/>
              <a:ea typeface="Fira Code"/>
              <a:cs typeface="Fira Code"/>
              <a:sym typeface="Fira Code"/>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6" name="Shape 776"/>
        <p:cNvGrpSpPr/>
        <p:nvPr/>
      </p:nvGrpSpPr>
      <p:grpSpPr>
        <a:xfrm>
          <a:off x="0" y="0"/>
          <a:ext cx="0" cy="0"/>
          <a:chOff x="0" y="0"/>
          <a:chExt cx="0" cy="0"/>
        </a:xfrm>
      </p:grpSpPr>
      <p:sp>
        <p:nvSpPr>
          <p:cNvPr id="777" name="Google Shape;777;p47"/>
          <p:cNvSpPr txBox="1"/>
          <p:nvPr>
            <p:ph type="title"/>
          </p:nvPr>
        </p:nvSpPr>
        <p:spPr>
          <a:xfrm flipH="1">
            <a:off x="962625" y="747250"/>
            <a:ext cx="1728300" cy="1104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 sz="3000"/>
              <a:t>31.5.1</a:t>
            </a:r>
            <a:r>
              <a:rPr lang="en" sz="5000">
                <a:solidFill>
                  <a:schemeClr val="accent6"/>
                </a:solidFill>
              </a:rPr>
              <a:t>{</a:t>
            </a:r>
            <a:endParaRPr sz="5000">
              <a:solidFill>
                <a:schemeClr val="accent6"/>
              </a:solidFill>
            </a:endParaRPr>
          </a:p>
        </p:txBody>
      </p:sp>
      <p:sp>
        <p:nvSpPr>
          <p:cNvPr id="778" name="Google Shape;778;p47"/>
          <p:cNvSpPr txBox="1"/>
          <p:nvPr>
            <p:ph idx="2" type="title"/>
          </p:nvPr>
        </p:nvSpPr>
        <p:spPr>
          <a:xfrm>
            <a:off x="2607600" y="695575"/>
            <a:ext cx="6252900" cy="535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sz="2400">
                <a:solidFill>
                  <a:schemeClr val="accent1"/>
                </a:solidFill>
              </a:rPr>
              <a:t>Ανάγνωση </a:t>
            </a:r>
            <a:r>
              <a:rPr lang="en" sz="2400">
                <a:solidFill>
                  <a:schemeClr val="lt2"/>
                </a:solidFill>
              </a:rPr>
              <a:t>αρχείων</a:t>
            </a:r>
            <a:endParaRPr sz="2400">
              <a:solidFill>
                <a:schemeClr val="lt2"/>
              </a:solidFill>
            </a:endParaRPr>
          </a:p>
        </p:txBody>
      </p:sp>
      <p:sp>
        <p:nvSpPr>
          <p:cNvPr id="779" name="Google Shape;779;p47"/>
          <p:cNvSpPr txBox="1"/>
          <p:nvPr/>
        </p:nvSpPr>
        <p:spPr>
          <a:xfrm>
            <a:off x="1629825" y="3644175"/>
            <a:ext cx="506100" cy="783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000"/>
              <a:buFont typeface="Arial"/>
              <a:buNone/>
            </a:pPr>
            <a:r>
              <a:rPr b="0" i="0" lang="en" sz="5000" u="none" cap="none" strike="noStrike">
                <a:solidFill>
                  <a:schemeClr val="accent6"/>
                </a:solidFill>
                <a:latin typeface="Fira Code"/>
                <a:ea typeface="Fira Code"/>
                <a:cs typeface="Fira Code"/>
                <a:sym typeface="Fira Code"/>
              </a:rPr>
              <a:t>}</a:t>
            </a:r>
            <a:endParaRPr b="0" i="0" sz="5000" u="none" cap="none" strike="noStrike">
              <a:solidFill>
                <a:schemeClr val="accent6"/>
              </a:solidFill>
              <a:latin typeface="Fira Code"/>
              <a:ea typeface="Fira Code"/>
              <a:cs typeface="Fira Code"/>
              <a:sym typeface="Fira Code"/>
            </a:endParaRPr>
          </a:p>
        </p:txBody>
      </p:sp>
      <p:cxnSp>
        <p:nvCxnSpPr>
          <p:cNvPr id="780" name="Google Shape;780;p47"/>
          <p:cNvCxnSpPr>
            <a:endCxn id="779" idx="0"/>
          </p:cNvCxnSpPr>
          <p:nvPr/>
        </p:nvCxnSpPr>
        <p:spPr>
          <a:xfrm flipH="1">
            <a:off x="1882875" y="1834875"/>
            <a:ext cx="12600" cy="1809300"/>
          </a:xfrm>
          <a:prstGeom prst="straightConnector1">
            <a:avLst/>
          </a:prstGeom>
          <a:noFill/>
          <a:ln cap="flat" cmpd="sng" w="9525">
            <a:solidFill>
              <a:schemeClr val="accent4"/>
            </a:solidFill>
            <a:prstDash val="solid"/>
            <a:round/>
            <a:headEnd len="sm" w="sm" type="none"/>
            <a:tailEnd len="sm" w="sm" type="none"/>
          </a:ln>
        </p:spPr>
      </p:cxnSp>
      <p:sp>
        <p:nvSpPr>
          <p:cNvPr id="781" name="Google Shape;781;p47"/>
          <p:cNvSpPr txBox="1"/>
          <p:nvPr>
            <p:ph idx="4294967295" type="subTitle"/>
          </p:nvPr>
        </p:nvSpPr>
        <p:spPr>
          <a:xfrm>
            <a:off x="710125" y="4694725"/>
            <a:ext cx="4865100" cy="357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1200"/>
              </a:spcAft>
              <a:buClr>
                <a:schemeClr val="dk2"/>
              </a:buClr>
              <a:buSzPts val="1400"/>
              <a:buFont typeface="Fira Code"/>
              <a:buNone/>
            </a:pPr>
            <a:r>
              <a:rPr b="0" i="0" lang="en" sz="1400" u="none" cap="none" strike="noStrike">
                <a:solidFill>
                  <a:schemeClr val="dk2"/>
                </a:solidFill>
                <a:latin typeface="Fira Code"/>
                <a:ea typeface="Fira Code"/>
                <a:cs typeface="Fira Code"/>
                <a:sym typeface="Fira Code"/>
              </a:rPr>
              <a:t>Γλώσσα Προγραμματισμού Python</a:t>
            </a:r>
            <a:endParaRPr b="0" i="0" sz="1400" u="none" cap="none" strike="noStrike">
              <a:solidFill>
                <a:schemeClr val="dk2"/>
              </a:solidFill>
              <a:latin typeface="Fira Code"/>
              <a:ea typeface="Fira Code"/>
              <a:cs typeface="Fira Code"/>
              <a:sym typeface="Fira Code"/>
            </a:endParaRPr>
          </a:p>
        </p:txBody>
      </p:sp>
      <p:sp>
        <p:nvSpPr>
          <p:cNvPr id="782" name="Google Shape;782;p47"/>
          <p:cNvSpPr txBox="1"/>
          <p:nvPr>
            <p:ph idx="4294967295" type="subTitle"/>
          </p:nvPr>
        </p:nvSpPr>
        <p:spPr>
          <a:xfrm>
            <a:off x="103250" y="91525"/>
            <a:ext cx="4572000" cy="357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2"/>
              </a:buClr>
              <a:buSzPts val="1400"/>
              <a:buFont typeface="Fira Code"/>
              <a:buNone/>
            </a:pPr>
            <a:r>
              <a:rPr b="0" i="0" lang="en" sz="1400" u="none" cap="none" strike="noStrike">
                <a:solidFill>
                  <a:schemeClr val="dk2"/>
                </a:solidFill>
                <a:latin typeface="Fira Code"/>
                <a:ea typeface="Fira Code"/>
                <a:cs typeface="Fira Code"/>
                <a:sym typeface="Fira Code"/>
              </a:rPr>
              <a:t>ex-apostaseos</a:t>
            </a:r>
            <a:r>
              <a:rPr b="0" i="0" lang="en" sz="1400" u="none" cap="none" strike="noStrike">
                <a:solidFill>
                  <a:schemeClr val="accent3"/>
                </a:solidFill>
                <a:latin typeface="Fira Code"/>
                <a:ea typeface="Fira Code"/>
                <a:cs typeface="Fira Code"/>
                <a:sym typeface="Fira Code"/>
              </a:rPr>
              <a:t>.html</a:t>
            </a:r>
            <a:endParaRPr b="0" i="0" sz="1400" u="none" cap="none" strike="noStrike">
              <a:solidFill>
                <a:schemeClr val="accent3"/>
              </a:solidFill>
              <a:latin typeface="Fira Code"/>
              <a:ea typeface="Fira Code"/>
              <a:cs typeface="Fira Code"/>
              <a:sym typeface="Fira Code"/>
            </a:endParaRPr>
          </a:p>
        </p:txBody>
      </p:sp>
      <p:sp>
        <p:nvSpPr>
          <p:cNvPr id="783" name="Google Shape;783;p47"/>
          <p:cNvSpPr txBox="1"/>
          <p:nvPr>
            <p:ph idx="4294967295" type="subTitle"/>
          </p:nvPr>
        </p:nvSpPr>
        <p:spPr>
          <a:xfrm>
            <a:off x="4502475" y="99075"/>
            <a:ext cx="4572000" cy="357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2"/>
              </a:buClr>
              <a:buSzPts val="1400"/>
              <a:buFont typeface="Fira Code"/>
              <a:buNone/>
            </a:pPr>
            <a:r>
              <a:rPr b="0" i="0" lang="en" sz="1400" u="none" cap="none" strike="noStrike">
                <a:solidFill>
                  <a:schemeClr val="dk2"/>
                </a:solidFill>
                <a:latin typeface="Fira Code"/>
                <a:ea typeface="Fira Code"/>
                <a:cs typeface="Fira Code"/>
                <a:sym typeface="Fira Code"/>
              </a:rPr>
              <a:t>diarkeia_10-mines</a:t>
            </a:r>
            <a:r>
              <a:rPr b="0" i="0" lang="en" sz="1400" u="none" cap="none" strike="noStrike">
                <a:solidFill>
                  <a:schemeClr val="accent3"/>
                </a:solidFill>
                <a:latin typeface="Fira Code"/>
                <a:ea typeface="Fira Code"/>
                <a:cs typeface="Fira Code"/>
                <a:sym typeface="Fira Code"/>
              </a:rPr>
              <a:t>.css</a:t>
            </a:r>
            <a:endParaRPr b="0" i="0" sz="1400" u="none" cap="none" strike="noStrike">
              <a:solidFill>
                <a:schemeClr val="accent3"/>
              </a:solidFill>
              <a:latin typeface="Fira Code"/>
              <a:ea typeface="Fira Code"/>
              <a:cs typeface="Fira Code"/>
              <a:sym typeface="Fira Code"/>
            </a:endParaRPr>
          </a:p>
        </p:txBody>
      </p:sp>
      <p:sp>
        <p:nvSpPr>
          <p:cNvPr id="784" name="Google Shape;784;p47"/>
          <p:cNvSpPr txBox="1"/>
          <p:nvPr>
            <p:ph idx="1" type="subTitle"/>
          </p:nvPr>
        </p:nvSpPr>
        <p:spPr>
          <a:xfrm>
            <a:off x="2690925" y="2416413"/>
            <a:ext cx="5845500" cy="783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SzPts val="1400"/>
              <a:buNone/>
            </a:pPr>
            <a:r>
              <a:rPr lang="en" sz="1400"/>
              <a:t>&lt;</a:t>
            </a:r>
            <a:endParaRPr sz="1400"/>
          </a:p>
          <a:p>
            <a:pPr indent="457200" lvl="0" marL="0" rtl="0" algn="l">
              <a:spcBef>
                <a:spcPts val="400"/>
              </a:spcBef>
              <a:spcAft>
                <a:spcPts val="0"/>
              </a:spcAft>
              <a:buNone/>
            </a:pPr>
            <a:r>
              <a:rPr lang="en" sz="1400">
                <a:latin typeface="Arial"/>
                <a:ea typeface="Arial"/>
                <a:cs typeface="Arial"/>
                <a:sym typeface="Arial"/>
              </a:rPr>
              <a:t>Για να ανοίξουμε ένα αποθηκευμένο αρχείο κειμένου για ανάγνωση,</a:t>
            </a:r>
            <a:endParaRPr sz="1400">
              <a:latin typeface="Arial"/>
              <a:ea typeface="Arial"/>
              <a:cs typeface="Arial"/>
              <a:sym typeface="Arial"/>
            </a:endParaRPr>
          </a:p>
          <a:p>
            <a:pPr indent="457200" lvl="0" marL="0" rtl="0" algn="l">
              <a:spcBef>
                <a:spcPts val="400"/>
              </a:spcBef>
              <a:spcAft>
                <a:spcPts val="0"/>
              </a:spcAft>
              <a:buNone/>
            </a:pPr>
            <a:r>
              <a:rPr lang="en" sz="1400">
                <a:latin typeface="Arial"/>
                <a:ea typeface="Arial"/>
                <a:cs typeface="Arial"/>
                <a:sym typeface="Arial"/>
              </a:rPr>
              <a:t>πρέπει να χρησιμοποιήσουμε τον mode ‘r’ (read, ανάγνωση). Αν προσπαθήσουμε να ανοίξουμε για ανάγνωση ένα αρχείο που δεν υπάρχει, τότε θα εμφανιστεί μήνυμα λάθους. Το περιεχόμενο ενός αρχείου διαβάζεται ως συμβολοσειρά.</a:t>
            </a:r>
            <a:endParaRPr sz="1400">
              <a:latin typeface="Arial"/>
              <a:ea typeface="Arial"/>
              <a:cs typeface="Arial"/>
              <a:sym typeface="Arial"/>
            </a:endParaRPr>
          </a:p>
          <a:p>
            <a:pPr indent="0" lvl="0" marL="0" rtl="0" algn="l">
              <a:lnSpc>
                <a:spcPct val="100000"/>
              </a:lnSpc>
              <a:spcBef>
                <a:spcPts val="1200"/>
              </a:spcBef>
              <a:spcAft>
                <a:spcPts val="400"/>
              </a:spcAft>
              <a:buSzPts val="1400"/>
              <a:buNone/>
            </a:pPr>
            <a:r>
              <a:rPr lang="en" sz="1400">
                <a:latin typeface="Arial"/>
                <a:ea typeface="Arial"/>
                <a:cs typeface="Arial"/>
                <a:sym typeface="Arial"/>
              </a:rPr>
              <a:t>&gt;</a:t>
            </a:r>
            <a:endParaRPr sz="1400">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8" name="Shape 788"/>
        <p:cNvGrpSpPr/>
        <p:nvPr/>
      </p:nvGrpSpPr>
      <p:grpSpPr>
        <a:xfrm>
          <a:off x="0" y="0"/>
          <a:ext cx="0" cy="0"/>
          <a:chOff x="0" y="0"/>
          <a:chExt cx="0" cy="0"/>
        </a:xfrm>
      </p:grpSpPr>
      <p:sp>
        <p:nvSpPr>
          <p:cNvPr id="789" name="Google Shape;789;p48"/>
          <p:cNvSpPr txBox="1"/>
          <p:nvPr>
            <p:ph type="title"/>
          </p:nvPr>
        </p:nvSpPr>
        <p:spPr>
          <a:xfrm flipH="1">
            <a:off x="962625" y="747250"/>
            <a:ext cx="1728300" cy="1104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 sz="3000"/>
              <a:t>31.6.0</a:t>
            </a:r>
            <a:r>
              <a:rPr lang="en" sz="5000">
                <a:solidFill>
                  <a:schemeClr val="accent6"/>
                </a:solidFill>
              </a:rPr>
              <a:t>{</a:t>
            </a:r>
            <a:endParaRPr sz="5000">
              <a:solidFill>
                <a:schemeClr val="accent6"/>
              </a:solidFill>
            </a:endParaRPr>
          </a:p>
        </p:txBody>
      </p:sp>
      <p:sp>
        <p:nvSpPr>
          <p:cNvPr id="790" name="Google Shape;790;p48"/>
          <p:cNvSpPr txBox="1"/>
          <p:nvPr>
            <p:ph idx="2" type="title"/>
          </p:nvPr>
        </p:nvSpPr>
        <p:spPr>
          <a:xfrm>
            <a:off x="2607600" y="695575"/>
            <a:ext cx="6252900" cy="535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sz="2400">
                <a:solidFill>
                  <a:schemeClr val="accent1"/>
                </a:solidFill>
              </a:rPr>
              <a:t>Ασκήσεις</a:t>
            </a:r>
            <a:endParaRPr sz="2400">
              <a:solidFill>
                <a:schemeClr val="lt2"/>
              </a:solidFill>
            </a:endParaRPr>
          </a:p>
        </p:txBody>
      </p:sp>
      <p:sp>
        <p:nvSpPr>
          <p:cNvPr id="791" name="Google Shape;791;p48"/>
          <p:cNvSpPr txBox="1"/>
          <p:nvPr/>
        </p:nvSpPr>
        <p:spPr>
          <a:xfrm>
            <a:off x="1629825" y="3644175"/>
            <a:ext cx="506100" cy="783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000"/>
              <a:buFont typeface="Arial"/>
              <a:buNone/>
            </a:pPr>
            <a:r>
              <a:rPr b="0" i="0" lang="en" sz="5000" u="none" cap="none" strike="noStrike">
                <a:solidFill>
                  <a:schemeClr val="accent6"/>
                </a:solidFill>
                <a:latin typeface="Fira Code"/>
                <a:ea typeface="Fira Code"/>
                <a:cs typeface="Fira Code"/>
                <a:sym typeface="Fira Code"/>
              </a:rPr>
              <a:t>}</a:t>
            </a:r>
            <a:endParaRPr b="0" i="0" sz="5000" u="none" cap="none" strike="noStrike">
              <a:solidFill>
                <a:schemeClr val="accent6"/>
              </a:solidFill>
              <a:latin typeface="Fira Code"/>
              <a:ea typeface="Fira Code"/>
              <a:cs typeface="Fira Code"/>
              <a:sym typeface="Fira Code"/>
            </a:endParaRPr>
          </a:p>
        </p:txBody>
      </p:sp>
      <p:cxnSp>
        <p:nvCxnSpPr>
          <p:cNvPr id="792" name="Google Shape;792;p48"/>
          <p:cNvCxnSpPr>
            <a:endCxn id="791" idx="0"/>
          </p:cNvCxnSpPr>
          <p:nvPr/>
        </p:nvCxnSpPr>
        <p:spPr>
          <a:xfrm flipH="1">
            <a:off x="1882875" y="1834875"/>
            <a:ext cx="12600" cy="1809300"/>
          </a:xfrm>
          <a:prstGeom prst="straightConnector1">
            <a:avLst/>
          </a:prstGeom>
          <a:noFill/>
          <a:ln cap="flat" cmpd="sng" w="9525">
            <a:solidFill>
              <a:schemeClr val="accent4"/>
            </a:solidFill>
            <a:prstDash val="solid"/>
            <a:round/>
            <a:headEnd len="sm" w="sm" type="none"/>
            <a:tailEnd len="sm" w="sm" type="none"/>
          </a:ln>
        </p:spPr>
      </p:cxnSp>
      <p:sp>
        <p:nvSpPr>
          <p:cNvPr id="793" name="Google Shape;793;p48"/>
          <p:cNvSpPr txBox="1"/>
          <p:nvPr>
            <p:ph idx="4294967295" type="subTitle"/>
          </p:nvPr>
        </p:nvSpPr>
        <p:spPr>
          <a:xfrm>
            <a:off x="710125" y="4694725"/>
            <a:ext cx="4865100" cy="357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1200"/>
              </a:spcAft>
              <a:buClr>
                <a:schemeClr val="dk2"/>
              </a:buClr>
              <a:buSzPts val="1400"/>
              <a:buFont typeface="Fira Code"/>
              <a:buNone/>
            </a:pPr>
            <a:r>
              <a:rPr b="0" i="0" lang="en" sz="1400" u="none" cap="none" strike="noStrike">
                <a:solidFill>
                  <a:schemeClr val="dk2"/>
                </a:solidFill>
                <a:latin typeface="Fira Code"/>
                <a:ea typeface="Fira Code"/>
                <a:cs typeface="Fira Code"/>
                <a:sym typeface="Fira Code"/>
              </a:rPr>
              <a:t>Γλώσσα Προγραμματισμού Python</a:t>
            </a:r>
            <a:endParaRPr b="0" i="0" sz="1400" u="none" cap="none" strike="noStrike">
              <a:solidFill>
                <a:schemeClr val="dk2"/>
              </a:solidFill>
              <a:latin typeface="Fira Code"/>
              <a:ea typeface="Fira Code"/>
              <a:cs typeface="Fira Code"/>
              <a:sym typeface="Fira Code"/>
            </a:endParaRPr>
          </a:p>
        </p:txBody>
      </p:sp>
      <p:sp>
        <p:nvSpPr>
          <p:cNvPr id="794" name="Google Shape;794;p48"/>
          <p:cNvSpPr txBox="1"/>
          <p:nvPr>
            <p:ph idx="4294967295" type="subTitle"/>
          </p:nvPr>
        </p:nvSpPr>
        <p:spPr>
          <a:xfrm>
            <a:off x="103250" y="91525"/>
            <a:ext cx="4572000" cy="357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2"/>
              </a:buClr>
              <a:buSzPts val="1400"/>
              <a:buFont typeface="Fira Code"/>
              <a:buNone/>
            </a:pPr>
            <a:r>
              <a:rPr b="0" i="0" lang="en" sz="1400" u="none" cap="none" strike="noStrike">
                <a:solidFill>
                  <a:schemeClr val="dk2"/>
                </a:solidFill>
                <a:latin typeface="Fira Code"/>
                <a:ea typeface="Fira Code"/>
                <a:cs typeface="Fira Code"/>
                <a:sym typeface="Fira Code"/>
              </a:rPr>
              <a:t>ex-apostaseos</a:t>
            </a:r>
            <a:r>
              <a:rPr b="0" i="0" lang="en" sz="1400" u="none" cap="none" strike="noStrike">
                <a:solidFill>
                  <a:schemeClr val="accent3"/>
                </a:solidFill>
                <a:latin typeface="Fira Code"/>
                <a:ea typeface="Fira Code"/>
                <a:cs typeface="Fira Code"/>
                <a:sym typeface="Fira Code"/>
              </a:rPr>
              <a:t>.html</a:t>
            </a:r>
            <a:endParaRPr b="0" i="0" sz="1400" u="none" cap="none" strike="noStrike">
              <a:solidFill>
                <a:schemeClr val="accent3"/>
              </a:solidFill>
              <a:latin typeface="Fira Code"/>
              <a:ea typeface="Fira Code"/>
              <a:cs typeface="Fira Code"/>
              <a:sym typeface="Fira Code"/>
            </a:endParaRPr>
          </a:p>
        </p:txBody>
      </p:sp>
      <p:sp>
        <p:nvSpPr>
          <p:cNvPr id="795" name="Google Shape;795;p48"/>
          <p:cNvSpPr txBox="1"/>
          <p:nvPr>
            <p:ph idx="4294967295" type="subTitle"/>
          </p:nvPr>
        </p:nvSpPr>
        <p:spPr>
          <a:xfrm>
            <a:off x="4502475" y="99075"/>
            <a:ext cx="4572000" cy="357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2"/>
              </a:buClr>
              <a:buSzPts val="1400"/>
              <a:buFont typeface="Fira Code"/>
              <a:buNone/>
            </a:pPr>
            <a:r>
              <a:rPr b="0" i="0" lang="en" sz="1400" u="none" cap="none" strike="noStrike">
                <a:solidFill>
                  <a:schemeClr val="dk2"/>
                </a:solidFill>
                <a:latin typeface="Fira Code"/>
                <a:ea typeface="Fira Code"/>
                <a:cs typeface="Fira Code"/>
                <a:sym typeface="Fira Code"/>
              </a:rPr>
              <a:t>diarkeia_10-mines</a:t>
            </a:r>
            <a:r>
              <a:rPr b="0" i="0" lang="en" sz="1400" u="none" cap="none" strike="noStrike">
                <a:solidFill>
                  <a:schemeClr val="accent3"/>
                </a:solidFill>
                <a:latin typeface="Fira Code"/>
                <a:ea typeface="Fira Code"/>
                <a:cs typeface="Fira Code"/>
                <a:sym typeface="Fira Code"/>
              </a:rPr>
              <a:t>.css</a:t>
            </a:r>
            <a:endParaRPr b="0" i="0" sz="1400" u="none" cap="none" strike="noStrike">
              <a:solidFill>
                <a:schemeClr val="accent3"/>
              </a:solidFill>
              <a:latin typeface="Fira Code"/>
              <a:ea typeface="Fira Code"/>
              <a:cs typeface="Fira Code"/>
              <a:sym typeface="Fira Code"/>
            </a:endParaRPr>
          </a:p>
        </p:txBody>
      </p:sp>
      <p:sp>
        <p:nvSpPr>
          <p:cNvPr id="796" name="Google Shape;796;p48"/>
          <p:cNvSpPr txBox="1"/>
          <p:nvPr>
            <p:ph idx="1" type="subTitle"/>
          </p:nvPr>
        </p:nvSpPr>
        <p:spPr>
          <a:xfrm>
            <a:off x="2690925" y="2416413"/>
            <a:ext cx="5845500" cy="783000"/>
          </a:xfrm>
          <a:prstGeom prst="rect">
            <a:avLst/>
          </a:prstGeom>
          <a:noFill/>
          <a:ln>
            <a:noFill/>
          </a:ln>
        </p:spPr>
        <p:txBody>
          <a:bodyPr anchorCtr="0" anchor="ctr" bIns="91425" lIns="91425" spcFirstLastPara="1" rIns="91425" wrap="square" tIns="91425">
            <a:noAutofit/>
          </a:bodyPr>
          <a:lstStyle/>
          <a:p>
            <a:pPr indent="0" lvl="0" marL="0" rtl="0" algn="l">
              <a:spcBef>
                <a:spcPts val="1200"/>
              </a:spcBef>
              <a:spcAft>
                <a:spcPts val="0"/>
              </a:spcAft>
              <a:buNone/>
            </a:pPr>
            <a:r>
              <a:rPr lang="en" sz="1000">
                <a:solidFill>
                  <a:schemeClr val="lt1"/>
                </a:solidFill>
              </a:rPr>
              <a:t>Άσκηση 1 (guessNum1-20_8.12)</a:t>
            </a:r>
            <a:endParaRPr sz="1000">
              <a:solidFill>
                <a:schemeClr val="lt1"/>
              </a:solidFill>
            </a:endParaRPr>
          </a:p>
          <a:p>
            <a:pPr indent="0" lvl="0" marL="0" rtl="0" algn="l">
              <a:spcBef>
                <a:spcPts val="1200"/>
              </a:spcBef>
              <a:spcAft>
                <a:spcPts val="0"/>
              </a:spcAft>
              <a:buNone/>
            </a:pPr>
            <a:r>
              <a:rPr lang="en" sz="1000"/>
              <a:t>Γράψτε ένα πρόγραμμα που επιλέγει έναν αριθμό μεταξύ 1 και 20 και ζητά από το χρήστη να μαντέψει ποιος είναι αυτός ο αριθμός. Το πρόγραμμα θα πρέπει να επαναλαμβάνεται μέχρι ο χρήστης να μαντέψει σωστά.</a:t>
            </a:r>
            <a:endParaRPr sz="1000"/>
          </a:p>
          <a:p>
            <a:pPr indent="0" lvl="0" marL="0" rtl="0" algn="l">
              <a:spcBef>
                <a:spcPts val="1200"/>
              </a:spcBef>
              <a:spcAft>
                <a:spcPts val="0"/>
              </a:spcAft>
              <a:buNone/>
            </a:pPr>
            <a:r>
              <a:rPr lang="en" sz="1000">
                <a:solidFill>
                  <a:schemeClr val="lt1"/>
                </a:solidFill>
              </a:rPr>
              <a:t>Άσκηση 2: (factorial_8.11)</a:t>
            </a:r>
            <a:endParaRPr sz="1000">
              <a:solidFill>
                <a:schemeClr val="lt1"/>
              </a:solidFill>
            </a:endParaRPr>
          </a:p>
          <a:p>
            <a:pPr indent="0" lvl="0" marL="0" rtl="0" algn="l">
              <a:spcBef>
                <a:spcPts val="1200"/>
              </a:spcBef>
              <a:spcAft>
                <a:spcPts val="0"/>
              </a:spcAft>
              <a:buNone/>
            </a:pPr>
            <a:r>
              <a:rPr lang="en" sz="1000"/>
              <a:t>Το factorial ενός αριθμού, είναι ο αριθμός των γινομένων όλων των προηγούμενών του, από το 1 μέχρι και τον ίδιο. </a:t>
            </a:r>
            <a:endParaRPr sz="1000"/>
          </a:p>
          <a:p>
            <a:pPr indent="0" lvl="0" marL="0" rtl="0" algn="l">
              <a:spcBef>
                <a:spcPts val="1200"/>
              </a:spcBef>
              <a:spcAft>
                <a:spcPts val="0"/>
              </a:spcAft>
              <a:buNone/>
            </a:pPr>
            <a:r>
              <a:rPr lang="en" sz="1000"/>
              <a:t>Π.χ. To factorial του 3 (!3), είναι: 1*2*3 = 6</a:t>
            </a:r>
            <a:endParaRPr sz="1000"/>
          </a:p>
          <a:p>
            <a:pPr indent="0" lvl="0" marL="0" rtl="0" algn="l">
              <a:spcBef>
                <a:spcPts val="1200"/>
              </a:spcBef>
              <a:spcAft>
                <a:spcPts val="0"/>
              </a:spcAft>
              <a:buNone/>
            </a:pPr>
            <a:r>
              <a:rPr lang="en" sz="1000"/>
              <a:t>Γράψτε ένα πρόγραμμα που ζητά από το χρήστη να εισάγει έναν ακέραιο αριθμό και επιστρέφει το factorial του.</a:t>
            </a:r>
            <a:endParaRPr sz="1000"/>
          </a:p>
          <a:p>
            <a:pPr indent="0" lvl="0" marL="0" rtl="0" algn="l">
              <a:spcBef>
                <a:spcPts val="1200"/>
              </a:spcBef>
              <a:spcAft>
                <a:spcPts val="400"/>
              </a:spcAft>
              <a:buNone/>
            </a:pPr>
            <a:r>
              <a:rPr lang="en" sz="1000">
                <a:solidFill>
                  <a:schemeClr val="dk2"/>
                </a:solidFill>
              </a:rPr>
              <a:t>Δείτε περισσότερες ασκήσεις στις σημειώσεις…</a:t>
            </a:r>
            <a:endParaRPr sz="10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30"/>
          <p:cNvSpPr txBox="1"/>
          <p:nvPr>
            <p:ph idx="1" type="subTitle"/>
          </p:nvPr>
        </p:nvSpPr>
        <p:spPr>
          <a:xfrm>
            <a:off x="710125" y="4694725"/>
            <a:ext cx="4865100" cy="357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a:t>Γλώσσα Προγραμματισμού Python</a:t>
            </a:r>
            <a:endParaRPr/>
          </a:p>
        </p:txBody>
      </p:sp>
      <p:sp>
        <p:nvSpPr>
          <p:cNvPr id="559" name="Google Shape;559;p30"/>
          <p:cNvSpPr txBox="1"/>
          <p:nvPr>
            <p:ph idx="1" type="subTitle"/>
          </p:nvPr>
        </p:nvSpPr>
        <p:spPr>
          <a:xfrm>
            <a:off x="103250" y="91525"/>
            <a:ext cx="4572000" cy="357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lang="en" sz="1400">
                <a:solidFill>
                  <a:schemeClr val="dk2"/>
                </a:solidFill>
              </a:rPr>
              <a:t>ex-apostaseos</a:t>
            </a:r>
            <a:r>
              <a:rPr lang="en" sz="1400">
                <a:solidFill>
                  <a:schemeClr val="accent3"/>
                </a:solidFill>
              </a:rPr>
              <a:t>.</a:t>
            </a:r>
            <a:r>
              <a:rPr lang="en">
                <a:solidFill>
                  <a:schemeClr val="accent6"/>
                </a:solidFill>
              </a:rPr>
              <a:t>html</a:t>
            </a:r>
            <a:endParaRPr sz="1400">
              <a:solidFill>
                <a:schemeClr val="accent6"/>
              </a:solidFill>
            </a:endParaRPr>
          </a:p>
        </p:txBody>
      </p:sp>
      <p:sp>
        <p:nvSpPr>
          <p:cNvPr id="560" name="Google Shape;560;p30"/>
          <p:cNvSpPr txBox="1"/>
          <p:nvPr>
            <p:ph idx="1" type="subTitle"/>
          </p:nvPr>
        </p:nvSpPr>
        <p:spPr>
          <a:xfrm>
            <a:off x="4502475" y="99075"/>
            <a:ext cx="4572000" cy="357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lang="en" sz="1400">
                <a:solidFill>
                  <a:schemeClr val="dk2"/>
                </a:solidFill>
              </a:rPr>
              <a:t>diarkeia_10-mines</a:t>
            </a:r>
            <a:r>
              <a:rPr lang="en" sz="1400">
                <a:solidFill>
                  <a:schemeClr val="accent3"/>
                </a:solidFill>
              </a:rPr>
              <a:t>.css</a:t>
            </a:r>
            <a:endParaRPr sz="1400">
              <a:solidFill>
                <a:schemeClr val="accent3"/>
              </a:solidFill>
            </a:endParaRPr>
          </a:p>
        </p:txBody>
      </p:sp>
      <p:sp>
        <p:nvSpPr>
          <p:cNvPr id="561" name="Google Shape;561;p30"/>
          <p:cNvSpPr txBox="1"/>
          <p:nvPr/>
        </p:nvSpPr>
        <p:spPr>
          <a:xfrm>
            <a:off x="1670600" y="3857438"/>
            <a:ext cx="506100" cy="783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000"/>
              <a:buFont typeface="Arial"/>
              <a:buNone/>
            </a:pPr>
            <a:r>
              <a:rPr b="0" i="0" lang="en" sz="5000" u="none" cap="none" strike="noStrike">
                <a:solidFill>
                  <a:schemeClr val="accent6"/>
                </a:solidFill>
                <a:latin typeface="Fira Code"/>
                <a:ea typeface="Fira Code"/>
                <a:cs typeface="Fira Code"/>
                <a:sym typeface="Fira Code"/>
              </a:rPr>
              <a:t>}</a:t>
            </a:r>
            <a:endParaRPr b="0" i="0" sz="5000" u="none" cap="none" strike="noStrike">
              <a:solidFill>
                <a:schemeClr val="accent6"/>
              </a:solidFill>
              <a:latin typeface="Fira Code"/>
              <a:ea typeface="Fira Code"/>
              <a:cs typeface="Fira Code"/>
              <a:sym typeface="Fira Code"/>
            </a:endParaRPr>
          </a:p>
        </p:txBody>
      </p:sp>
      <p:cxnSp>
        <p:nvCxnSpPr>
          <p:cNvPr id="562" name="Google Shape;562;p30"/>
          <p:cNvCxnSpPr>
            <a:endCxn id="561" idx="0"/>
          </p:cNvCxnSpPr>
          <p:nvPr/>
        </p:nvCxnSpPr>
        <p:spPr>
          <a:xfrm flipH="1">
            <a:off x="1923650" y="1857338"/>
            <a:ext cx="20700" cy="2000100"/>
          </a:xfrm>
          <a:prstGeom prst="straightConnector1">
            <a:avLst/>
          </a:prstGeom>
          <a:noFill/>
          <a:ln cap="flat" cmpd="sng" w="9525">
            <a:solidFill>
              <a:schemeClr val="accent4"/>
            </a:solidFill>
            <a:prstDash val="solid"/>
            <a:round/>
            <a:headEnd len="sm" w="sm" type="none"/>
            <a:tailEnd len="sm" w="sm" type="none"/>
          </a:ln>
        </p:spPr>
      </p:cxnSp>
      <p:sp>
        <p:nvSpPr>
          <p:cNvPr id="563" name="Google Shape;563;p30"/>
          <p:cNvSpPr txBox="1"/>
          <p:nvPr>
            <p:ph idx="8" type="subTitle"/>
          </p:nvPr>
        </p:nvSpPr>
        <p:spPr>
          <a:xfrm>
            <a:off x="2372900" y="1545425"/>
            <a:ext cx="2494800" cy="959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sz="1500">
                <a:solidFill>
                  <a:schemeClr val="accent3"/>
                </a:solidFill>
              </a:rPr>
              <a:t>2. Γράψτε ένα προγραμματάκι το οποίο δέχεται μια λέξη από τον χρήστη και την αντιστρέφει</a:t>
            </a:r>
            <a:endParaRPr sz="1500">
              <a:solidFill>
                <a:schemeClr val="accent3"/>
              </a:solidFill>
            </a:endParaRPr>
          </a:p>
        </p:txBody>
      </p:sp>
      <p:sp>
        <p:nvSpPr>
          <p:cNvPr id="564" name="Google Shape;564;p30"/>
          <p:cNvSpPr txBox="1"/>
          <p:nvPr>
            <p:ph idx="6" type="title"/>
          </p:nvPr>
        </p:nvSpPr>
        <p:spPr>
          <a:xfrm flipH="1">
            <a:off x="986450" y="752750"/>
            <a:ext cx="18744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31.0.2</a:t>
            </a:r>
            <a:r>
              <a:rPr lang="en" sz="5000">
                <a:solidFill>
                  <a:schemeClr val="accent6"/>
                </a:solidFill>
              </a:rPr>
              <a:t>{</a:t>
            </a:r>
            <a:endParaRPr sz="5000">
              <a:solidFill>
                <a:schemeClr val="accent6"/>
              </a:solidFill>
            </a:endParaRPr>
          </a:p>
        </p:txBody>
      </p:sp>
      <p:sp>
        <p:nvSpPr>
          <p:cNvPr id="565" name="Google Shape;565;p30"/>
          <p:cNvSpPr txBox="1"/>
          <p:nvPr>
            <p:ph type="title"/>
          </p:nvPr>
        </p:nvSpPr>
        <p:spPr>
          <a:xfrm>
            <a:off x="2990800" y="729375"/>
            <a:ext cx="5912700" cy="53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lt2"/>
                </a:solidFill>
              </a:rPr>
              <a:t>Προηγούμενες </a:t>
            </a:r>
            <a:r>
              <a:rPr lang="en" sz="2500">
                <a:solidFill>
                  <a:schemeClr val="accent2"/>
                </a:solidFill>
              </a:rPr>
              <a:t>Ασκήσεις</a:t>
            </a:r>
            <a:endParaRPr sz="2500">
              <a:solidFill>
                <a:schemeClr val="lt2"/>
              </a:solidFill>
            </a:endParaRPr>
          </a:p>
        </p:txBody>
      </p:sp>
      <p:sp>
        <p:nvSpPr>
          <p:cNvPr id="566" name="Google Shape;566;p30"/>
          <p:cNvSpPr txBox="1"/>
          <p:nvPr/>
        </p:nvSpPr>
        <p:spPr>
          <a:xfrm>
            <a:off x="3844700" y="2668675"/>
            <a:ext cx="5117700" cy="134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Fira Code"/>
                <a:ea typeface="Fira Code"/>
                <a:cs typeface="Fira Code"/>
                <a:sym typeface="Fira Code"/>
              </a:rPr>
              <a:t>word = input("Input a word to reverse: ")</a:t>
            </a:r>
            <a:endParaRPr>
              <a:solidFill>
                <a:schemeClr val="lt2"/>
              </a:solidFill>
              <a:latin typeface="Fira Code"/>
              <a:ea typeface="Fira Code"/>
              <a:cs typeface="Fira Code"/>
              <a:sym typeface="Fira Code"/>
            </a:endParaRPr>
          </a:p>
          <a:p>
            <a:pPr indent="0" lvl="0" marL="0" rtl="0" algn="l">
              <a:spcBef>
                <a:spcPts val="0"/>
              </a:spcBef>
              <a:spcAft>
                <a:spcPts val="0"/>
              </a:spcAft>
              <a:buNone/>
            </a:pPr>
            <a:r>
              <a:rPr lang="en">
                <a:solidFill>
                  <a:schemeClr val="lt2"/>
                </a:solidFill>
                <a:latin typeface="Fira Code"/>
                <a:ea typeface="Fira Code"/>
                <a:cs typeface="Fira Code"/>
                <a:sym typeface="Fira Code"/>
              </a:rPr>
              <a:t>'''</a:t>
            </a:r>
            <a:endParaRPr>
              <a:solidFill>
                <a:schemeClr val="lt2"/>
              </a:solidFill>
              <a:latin typeface="Fira Code"/>
              <a:ea typeface="Fira Code"/>
              <a:cs typeface="Fira Code"/>
              <a:sym typeface="Fira Code"/>
            </a:endParaRPr>
          </a:p>
          <a:p>
            <a:pPr indent="0" lvl="0" marL="0" rtl="0" algn="l">
              <a:spcBef>
                <a:spcPts val="0"/>
              </a:spcBef>
              <a:spcAft>
                <a:spcPts val="0"/>
              </a:spcAft>
              <a:buNone/>
            </a:pPr>
            <a:r>
              <a:rPr lang="en">
                <a:solidFill>
                  <a:schemeClr val="lt2"/>
                </a:solidFill>
                <a:latin typeface="Fira Code"/>
                <a:ea typeface="Fira Code"/>
                <a:cs typeface="Fira Code"/>
                <a:sym typeface="Fira Code"/>
              </a:rPr>
              <a:t>for char in range(len(word) - 1, -1, -1):</a:t>
            </a:r>
            <a:endParaRPr>
              <a:solidFill>
                <a:schemeClr val="lt2"/>
              </a:solidFill>
              <a:latin typeface="Fira Code"/>
              <a:ea typeface="Fira Code"/>
              <a:cs typeface="Fira Code"/>
              <a:sym typeface="Fira Code"/>
            </a:endParaRPr>
          </a:p>
          <a:p>
            <a:pPr indent="0" lvl="0" marL="0" rtl="0" algn="l">
              <a:spcBef>
                <a:spcPts val="0"/>
              </a:spcBef>
              <a:spcAft>
                <a:spcPts val="0"/>
              </a:spcAft>
              <a:buNone/>
            </a:pPr>
            <a:r>
              <a:rPr lang="en">
                <a:solidFill>
                  <a:schemeClr val="lt2"/>
                </a:solidFill>
                <a:latin typeface="Fira Code"/>
                <a:ea typeface="Fira Code"/>
                <a:cs typeface="Fira Code"/>
                <a:sym typeface="Fira Code"/>
              </a:rPr>
              <a:t>  print(word[char], end="")</a:t>
            </a:r>
            <a:endParaRPr>
              <a:solidFill>
                <a:schemeClr val="lt2"/>
              </a:solidFill>
              <a:latin typeface="Fira Code"/>
              <a:ea typeface="Fira Code"/>
              <a:cs typeface="Fira Code"/>
              <a:sym typeface="Fira Code"/>
            </a:endParaRPr>
          </a:p>
          <a:p>
            <a:pPr indent="0" lvl="0" marL="0" rtl="0" algn="l">
              <a:spcBef>
                <a:spcPts val="0"/>
              </a:spcBef>
              <a:spcAft>
                <a:spcPts val="0"/>
              </a:spcAft>
              <a:buNone/>
            </a:pPr>
            <a:r>
              <a:rPr lang="en">
                <a:solidFill>
                  <a:schemeClr val="lt2"/>
                </a:solidFill>
                <a:latin typeface="Fira Code"/>
                <a:ea typeface="Fira Code"/>
                <a:cs typeface="Fira Code"/>
                <a:sym typeface="Fira Code"/>
              </a:rPr>
              <a:t>print("\n")</a:t>
            </a:r>
            <a:endParaRPr>
              <a:solidFill>
                <a:schemeClr val="lt2"/>
              </a:solidFill>
              <a:latin typeface="Fira Code"/>
              <a:ea typeface="Fira Code"/>
              <a:cs typeface="Fira Code"/>
              <a:sym typeface="Fira Code"/>
            </a:endParaRPr>
          </a:p>
          <a:p>
            <a:pPr indent="0" lvl="0" marL="0" rtl="0" algn="l">
              <a:spcBef>
                <a:spcPts val="0"/>
              </a:spcBef>
              <a:spcAft>
                <a:spcPts val="0"/>
              </a:spcAft>
              <a:buNone/>
            </a:pPr>
            <a:r>
              <a:rPr lang="en">
                <a:solidFill>
                  <a:schemeClr val="lt2"/>
                </a:solidFill>
                <a:latin typeface="Fira Code"/>
                <a:ea typeface="Fira Code"/>
                <a:cs typeface="Fira Code"/>
                <a:sym typeface="Fira Code"/>
              </a:rPr>
              <a:t>'''</a:t>
            </a:r>
            <a:endParaRPr>
              <a:solidFill>
                <a:schemeClr val="lt2"/>
              </a:solidFill>
              <a:latin typeface="Fira Code"/>
              <a:ea typeface="Fira Code"/>
              <a:cs typeface="Fira Code"/>
              <a:sym typeface="Fira Code"/>
            </a:endParaRPr>
          </a:p>
          <a:p>
            <a:pPr indent="0" lvl="0" marL="0" rtl="0" algn="l">
              <a:spcBef>
                <a:spcPts val="0"/>
              </a:spcBef>
              <a:spcAft>
                <a:spcPts val="0"/>
              </a:spcAft>
              <a:buNone/>
            </a:pPr>
            <a:r>
              <a:rPr lang="en">
                <a:solidFill>
                  <a:schemeClr val="lt2"/>
                </a:solidFill>
                <a:latin typeface="Fira Code"/>
                <a:ea typeface="Fira Code"/>
                <a:cs typeface="Fira Code"/>
                <a:sym typeface="Fira Code"/>
              </a:rPr>
              <a:t>print(word[::-1], end="")</a:t>
            </a:r>
            <a:endParaRPr>
              <a:solidFill>
                <a:schemeClr val="lt2"/>
              </a:solidFill>
              <a:latin typeface="Fira Code"/>
              <a:ea typeface="Fira Code"/>
              <a:cs typeface="Fira Code"/>
              <a:sym typeface="Fira Code"/>
            </a:endParaRPr>
          </a:p>
          <a:p>
            <a:pPr indent="0" lvl="0" marL="0" rtl="0" algn="l">
              <a:spcBef>
                <a:spcPts val="0"/>
              </a:spcBef>
              <a:spcAft>
                <a:spcPts val="0"/>
              </a:spcAft>
              <a:buNone/>
            </a:pPr>
            <a:r>
              <a:rPr lang="en">
                <a:solidFill>
                  <a:schemeClr val="lt2"/>
                </a:solidFill>
                <a:latin typeface="Fira Code"/>
                <a:ea typeface="Fira Code"/>
                <a:cs typeface="Fira Code"/>
                <a:sym typeface="Fira Code"/>
              </a:rPr>
              <a:t>print("\n")</a:t>
            </a:r>
            <a:endParaRPr>
              <a:solidFill>
                <a:schemeClr val="lt2"/>
              </a:solidFill>
              <a:latin typeface="Fira Code"/>
              <a:ea typeface="Fira Code"/>
              <a:cs typeface="Fira Code"/>
              <a:sym typeface="Fira Code"/>
            </a:endParaRPr>
          </a:p>
        </p:txBody>
      </p:sp>
      <p:sp>
        <p:nvSpPr>
          <p:cNvPr id="567" name="Google Shape;567;p30"/>
          <p:cNvSpPr txBox="1"/>
          <p:nvPr/>
        </p:nvSpPr>
        <p:spPr>
          <a:xfrm>
            <a:off x="5369675" y="2345600"/>
            <a:ext cx="2649300" cy="29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Fira Code"/>
                <a:ea typeface="Fira Code"/>
                <a:cs typeface="Fira Code"/>
                <a:sym typeface="Fira Code"/>
              </a:rPr>
              <a:t>ΛΥΣΗ</a:t>
            </a:r>
            <a:endParaRPr>
              <a:solidFill>
                <a:schemeClr val="lt1"/>
              </a:solidFill>
              <a:latin typeface="Fira Code"/>
              <a:ea typeface="Fira Code"/>
              <a:cs typeface="Fira Code"/>
              <a:sym typeface="Fira Cod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31"/>
          <p:cNvSpPr txBox="1"/>
          <p:nvPr>
            <p:ph idx="1" type="subTitle"/>
          </p:nvPr>
        </p:nvSpPr>
        <p:spPr>
          <a:xfrm>
            <a:off x="710125" y="4694725"/>
            <a:ext cx="4865100" cy="357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a:t>Γλώσσα Προγραμματισμού Python</a:t>
            </a:r>
            <a:endParaRPr/>
          </a:p>
        </p:txBody>
      </p:sp>
      <p:sp>
        <p:nvSpPr>
          <p:cNvPr id="573" name="Google Shape;573;p31"/>
          <p:cNvSpPr txBox="1"/>
          <p:nvPr>
            <p:ph idx="1" type="subTitle"/>
          </p:nvPr>
        </p:nvSpPr>
        <p:spPr>
          <a:xfrm>
            <a:off x="103250" y="91525"/>
            <a:ext cx="4572000" cy="357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lang="en" sz="1400">
                <a:solidFill>
                  <a:schemeClr val="dk2"/>
                </a:solidFill>
              </a:rPr>
              <a:t>ex-apostaseos</a:t>
            </a:r>
            <a:r>
              <a:rPr lang="en" sz="1400">
                <a:solidFill>
                  <a:schemeClr val="accent3"/>
                </a:solidFill>
              </a:rPr>
              <a:t>.</a:t>
            </a:r>
            <a:r>
              <a:rPr lang="en">
                <a:solidFill>
                  <a:schemeClr val="accent6"/>
                </a:solidFill>
              </a:rPr>
              <a:t>html</a:t>
            </a:r>
            <a:endParaRPr sz="1400">
              <a:solidFill>
                <a:schemeClr val="accent6"/>
              </a:solidFill>
            </a:endParaRPr>
          </a:p>
        </p:txBody>
      </p:sp>
      <p:sp>
        <p:nvSpPr>
          <p:cNvPr id="574" name="Google Shape;574;p31"/>
          <p:cNvSpPr txBox="1"/>
          <p:nvPr>
            <p:ph idx="1" type="subTitle"/>
          </p:nvPr>
        </p:nvSpPr>
        <p:spPr>
          <a:xfrm>
            <a:off x="4502475" y="99075"/>
            <a:ext cx="4572000" cy="357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lang="en" sz="1400">
                <a:solidFill>
                  <a:schemeClr val="dk2"/>
                </a:solidFill>
              </a:rPr>
              <a:t>diarkeia_10-mines</a:t>
            </a:r>
            <a:r>
              <a:rPr lang="en" sz="1400">
                <a:solidFill>
                  <a:schemeClr val="accent3"/>
                </a:solidFill>
              </a:rPr>
              <a:t>.css</a:t>
            </a:r>
            <a:endParaRPr sz="1400">
              <a:solidFill>
                <a:schemeClr val="accent3"/>
              </a:solidFill>
            </a:endParaRPr>
          </a:p>
        </p:txBody>
      </p:sp>
      <p:sp>
        <p:nvSpPr>
          <p:cNvPr id="575" name="Google Shape;575;p31"/>
          <p:cNvSpPr txBox="1"/>
          <p:nvPr/>
        </p:nvSpPr>
        <p:spPr>
          <a:xfrm>
            <a:off x="1670600" y="3857438"/>
            <a:ext cx="506100" cy="783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000"/>
              <a:buFont typeface="Arial"/>
              <a:buNone/>
            </a:pPr>
            <a:r>
              <a:rPr b="0" i="0" lang="en" sz="5000" u="none" cap="none" strike="noStrike">
                <a:solidFill>
                  <a:schemeClr val="accent6"/>
                </a:solidFill>
                <a:latin typeface="Fira Code"/>
                <a:ea typeface="Fira Code"/>
                <a:cs typeface="Fira Code"/>
                <a:sym typeface="Fira Code"/>
              </a:rPr>
              <a:t>}</a:t>
            </a:r>
            <a:endParaRPr b="0" i="0" sz="5000" u="none" cap="none" strike="noStrike">
              <a:solidFill>
                <a:schemeClr val="accent6"/>
              </a:solidFill>
              <a:latin typeface="Fira Code"/>
              <a:ea typeface="Fira Code"/>
              <a:cs typeface="Fira Code"/>
              <a:sym typeface="Fira Code"/>
            </a:endParaRPr>
          </a:p>
        </p:txBody>
      </p:sp>
      <p:cxnSp>
        <p:nvCxnSpPr>
          <p:cNvPr id="576" name="Google Shape;576;p31"/>
          <p:cNvCxnSpPr>
            <a:endCxn id="575" idx="0"/>
          </p:cNvCxnSpPr>
          <p:nvPr/>
        </p:nvCxnSpPr>
        <p:spPr>
          <a:xfrm flipH="1">
            <a:off x="1923650" y="1857338"/>
            <a:ext cx="20700" cy="2000100"/>
          </a:xfrm>
          <a:prstGeom prst="straightConnector1">
            <a:avLst/>
          </a:prstGeom>
          <a:noFill/>
          <a:ln cap="flat" cmpd="sng" w="9525">
            <a:solidFill>
              <a:schemeClr val="accent4"/>
            </a:solidFill>
            <a:prstDash val="solid"/>
            <a:round/>
            <a:headEnd len="sm" w="sm" type="none"/>
            <a:tailEnd len="sm" w="sm" type="none"/>
          </a:ln>
        </p:spPr>
      </p:cxnSp>
      <p:sp>
        <p:nvSpPr>
          <p:cNvPr id="577" name="Google Shape;577;p31"/>
          <p:cNvSpPr txBox="1"/>
          <p:nvPr>
            <p:ph idx="8" type="subTitle"/>
          </p:nvPr>
        </p:nvSpPr>
        <p:spPr>
          <a:xfrm>
            <a:off x="2261800" y="1857350"/>
            <a:ext cx="3836400" cy="1171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sz="1500">
                <a:solidFill>
                  <a:schemeClr val="accent3"/>
                </a:solidFill>
              </a:rPr>
              <a:t>3. Γράψτε ένα πρόγραμμα το οποίο τυπώνει όλους τους αριθμούς από το 1 μέχρι το 6, εκτός από το 3 και το 6.Σημείωση: Χρησιμοποιήστε το 'continue'.</a:t>
            </a:r>
            <a:endParaRPr sz="1500">
              <a:solidFill>
                <a:schemeClr val="accent3"/>
              </a:solidFill>
            </a:endParaRPr>
          </a:p>
          <a:p>
            <a:pPr indent="0" lvl="0" marL="0" rtl="0" algn="l">
              <a:lnSpc>
                <a:spcPct val="100000"/>
              </a:lnSpc>
              <a:spcBef>
                <a:spcPts val="0"/>
              </a:spcBef>
              <a:spcAft>
                <a:spcPts val="0"/>
              </a:spcAft>
              <a:buSzPts val="2000"/>
              <a:buNone/>
            </a:pPr>
            <a:r>
              <a:rPr lang="en" sz="1500">
                <a:solidFill>
                  <a:schemeClr val="accent3"/>
                </a:solidFill>
              </a:rPr>
              <a:t>Αναμενόμενη έξοδος : 0 1 2 4 5</a:t>
            </a:r>
            <a:endParaRPr sz="1500">
              <a:solidFill>
                <a:schemeClr val="accent3"/>
              </a:solidFill>
            </a:endParaRPr>
          </a:p>
          <a:p>
            <a:pPr indent="0" lvl="0" marL="0" rtl="0" algn="l">
              <a:lnSpc>
                <a:spcPct val="100000"/>
              </a:lnSpc>
              <a:spcBef>
                <a:spcPts val="0"/>
              </a:spcBef>
              <a:spcAft>
                <a:spcPts val="0"/>
              </a:spcAft>
              <a:buSzPts val="2000"/>
              <a:buNone/>
            </a:pPr>
            <a:r>
              <a:t/>
            </a:r>
            <a:endParaRPr sz="1500">
              <a:solidFill>
                <a:schemeClr val="accent3"/>
              </a:solidFill>
            </a:endParaRPr>
          </a:p>
          <a:p>
            <a:pPr indent="0" lvl="0" marL="0" rtl="0" algn="l">
              <a:lnSpc>
                <a:spcPct val="100000"/>
              </a:lnSpc>
              <a:spcBef>
                <a:spcPts val="0"/>
              </a:spcBef>
              <a:spcAft>
                <a:spcPts val="0"/>
              </a:spcAft>
              <a:buSzPts val="2000"/>
              <a:buNone/>
            </a:pPr>
            <a:r>
              <a:t/>
            </a:r>
            <a:endParaRPr sz="1500">
              <a:solidFill>
                <a:schemeClr val="accent3"/>
              </a:solidFill>
            </a:endParaRPr>
          </a:p>
        </p:txBody>
      </p:sp>
      <p:sp>
        <p:nvSpPr>
          <p:cNvPr id="578" name="Google Shape;578;p31"/>
          <p:cNvSpPr txBox="1"/>
          <p:nvPr>
            <p:ph idx="6" type="title"/>
          </p:nvPr>
        </p:nvSpPr>
        <p:spPr>
          <a:xfrm flipH="1">
            <a:off x="986450" y="752750"/>
            <a:ext cx="18744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31.0.3</a:t>
            </a:r>
            <a:r>
              <a:rPr lang="en" sz="5000">
                <a:solidFill>
                  <a:schemeClr val="accent6"/>
                </a:solidFill>
              </a:rPr>
              <a:t>{</a:t>
            </a:r>
            <a:endParaRPr sz="5000">
              <a:solidFill>
                <a:schemeClr val="accent6"/>
              </a:solidFill>
            </a:endParaRPr>
          </a:p>
        </p:txBody>
      </p:sp>
      <p:sp>
        <p:nvSpPr>
          <p:cNvPr id="579" name="Google Shape;579;p31"/>
          <p:cNvSpPr txBox="1"/>
          <p:nvPr>
            <p:ph type="title"/>
          </p:nvPr>
        </p:nvSpPr>
        <p:spPr>
          <a:xfrm>
            <a:off x="2990800" y="729375"/>
            <a:ext cx="5912700" cy="53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lt2"/>
                </a:solidFill>
              </a:rPr>
              <a:t>Προηγούμενες </a:t>
            </a:r>
            <a:r>
              <a:rPr lang="en" sz="2500">
                <a:solidFill>
                  <a:schemeClr val="accent2"/>
                </a:solidFill>
              </a:rPr>
              <a:t>Ασκήσεις</a:t>
            </a:r>
            <a:endParaRPr sz="2500">
              <a:solidFill>
                <a:schemeClr val="lt2"/>
              </a:solidFill>
            </a:endParaRPr>
          </a:p>
        </p:txBody>
      </p:sp>
      <p:sp>
        <p:nvSpPr>
          <p:cNvPr id="580" name="Google Shape;580;p31"/>
          <p:cNvSpPr txBox="1"/>
          <p:nvPr/>
        </p:nvSpPr>
        <p:spPr>
          <a:xfrm>
            <a:off x="2261800" y="4031150"/>
            <a:ext cx="3008100" cy="43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2"/>
                </a:solidFill>
                <a:latin typeface="Fira Code"/>
                <a:ea typeface="Fira Code"/>
                <a:cs typeface="Fira Code"/>
                <a:sym typeface="Fira Code"/>
              </a:rPr>
              <a:t>Δείτε τις υπόλοιπες ασκήσεις στις σημειώσεις…</a:t>
            </a:r>
            <a:endParaRPr b="0" i="0" sz="1400" u="none" cap="none" strike="noStrike">
              <a:solidFill>
                <a:schemeClr val="dk2"/>
              </a:solidFill>
              <a:latin typeface="Fira Code"/>
              <a:ea typeface="Fira Code"/>
              <a:cs typeface="Fira Code"/>
              <a:sym typeface="Fira Code"/>
            </a:endParaRPr>
          </a:p>
        </p:txBody>
      </p:sp>
      <p:sp>
        <p:nvSpPr>
          <p:cNvPr id="581" name="Google Shape;581;p31"/>
          <p:cNvSpPr txBox="1"/>
          <p:nvPr/>
        </p:nvSpPr>
        <p:spPr>
          <a:xfrm>
            <a:off x="5821975" y="2930350"/>
            <a:ext cx="30000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2"/>
                </a:solidFill>
              </a:rPr>
              <a:t>for x in range(6):</a:t>
            </a:r>
            <a:endParaRPr>
              <a:solidFill>
                <a:schemeClr val="lt2"/>
              </a:solidFill>
            </a:endParaRPr>
          </a:p>
          <a:p>
            <a:pPr indent="0" lvl="0" marL="0" rtl="0" algn="l">
              <a:spcBef>
                <a:spcPts val="0"/>
              </a:spcBef>
              <a:spcAft>
                <a:spcPts val="0"/>
              </a:spcAft>
              <a:buNone/>
            </a:pPr>
            <a:r>
              <a:rPr lang="en">
                <a:solidFill>
                  <a:schemeClr val="lt2"/>
                </a:solidFill>
              </a:rPr>
              <a:t>    if (x == 3 or x==6):</a:t>
            </a:r>
            <a:endParaRPr>
              <a:solidFill>
                <a:schemeClr val="lt2"/>
              </a:solidFill>
            </a:endParaRPr>
          </a:p>
          <a:p>
            <a:pPr indent="0" lvl="0" marL="0" rtl="0" algn="l">
              <a:spcBef>
                <a:spcPts val="0"/>
              </a:spcBef>
              <a:spcAft>
                <a:spcPts val="0"/>
              </a:spcAft>
              <a:buNone/>
            </a:pPr>
            <a:r>
              <a:rPr lang="en">
                <a:solidFill>
                  <a:schemeClr val="lt2"/>
                </a:solidFill>
              </a:rPr>
              <a:t>        continue</a:t>
            </a:r>
            <a:endParaRPr>
              <a:solidFill>
                <a:schemeClr val="lt2"/>
              </a:solidFill>
            </a:endParaRPr>
          </a:p>
          <a:p>
            <a:pPr indent="0" lvl="0" marL="0" rtl="0" algn="l">
              <a:spcBef>
                <a:spcPts val="0"/>
              </a:spcBef>
              <a:spcAft>
                <a:spcPts val="0"/>
              </a:spcAft>
              <a:buNone/>
            </a:pPr>
            <a:r>
              <a:rPr lang="en">
                <a:solidFill>
                  <a:schemeClr val="lt2"/>
                </a:solidFill>
              </a:rPr>
              <a:t>    print(x,end=' ')</a:t>
            </a:r>
            <a:endParaRPr>
              <a:solidFill>
                <a:schemeClr val="lt2"/>
              </a:solidFill>
            </a:endParaRPr>
          </a:p>
          <a:p>
            <a:pPr indent="0" lvl="0" marL="0" rtl="0" algn="l">
              <a:spcBef>
                <a:spcPts val="0"/>
              </a:spcBef>
              <a:spcAft>
                <a:spcPts val="0"/>
              </a:spcAft>
              <a:buNone/>
            </a:pPr>
            <a:r>
              <a:rPr lang="en">
                <a:solidFill>
                  <a:schemeClr val="lt2"/>
                </a:solidFill>
              </a:rPr>
              <a:t>print("\n")</a:t>
            </a:r>
            <a:endParaRPr>
              <a:solidFill>
                <a:schemeClr val="lt2"/>
              </a:solidFill>
            </a:endParaRPr>
          </a:p>
        </p:txBody>
      </p:sp>
      <p:sp>
        <p:nvSpPr>
          <p:cNvPr id="582" name="Google Shape;582;p31"/>
          <p:cNvSpPr txBox="1"/>
          <p:nvPr/>
        </p:nvSpPr>
        <p:spPr>
          <a:xfrm>
            <a:off x="5821975" y="2627513"/>
            <a:ext cx="2649300" cy="29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Fira Code"/>
                <a:ea typeface="Fira Code"/>
                <a:cs typeface="Fira Code"/>
                <a:sym typeface="Fira Code"/>
              </a:rPr>
              <a:t>ΛΥΣΗ</a:t>
            </a:r>
            <a:endParaRPr>
              <a:solidFill>
                <a:schemeClr val="lt1"/>
              </a:solidFill>
              <a:latin typeface="Fira Code"/>
              <a:ea typeface="Fira Code"/>
              <a:cs typeface="Fira Code"/>
              <a:sym typeface="Fira Cod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32"/>
          <p:cNvSpPr txBox="1"/>
          <p:nvPr>
            <p:ph idx="2" type="title"/>
          </p:nvPr>
        </p:nvSpPr>
        <p:spPr>
          <a:xfrm>
            <a:off x="2603425" y="794750"/>
            <a:ext cx="62529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solidFill>
                  <a:schemeClr val="accent6"/>
                </a:solidFill>
              </a:rPr>
              <a:t>[</a:t>
            </a:r>
            <a:r>
              <a:rPr lang="en" sz="2700">
                <a:solidFill>
                  <a:schemeClr val="accent1"/>
                </a:solidFill>
              </a:rPr>
              <a:t>Προαιρετικά - ορίσματα </a:t>
            </a:r>
            <a:r>
              <a:rPr lang="en" sz="2700">
                <a:solidFill>
                  <a:schemeClr val="lt2"/>
                </a:solidFill>
              </a:rPr>
              <a:t>(Optional arguments)</a:t>
            </a:r>
            <a:r>
              <a:rPr lang="en" sz="2700">
                <a:solidFill>
                  <a:schemeClr val="accent6"/>
                </a:solidFill>
              </a:rPr>
              <a:t>]</a:t>
            </a:r>
            <a:r>
              <a:rPr lang="en" sz="2700">
                <a:solidFill>
                  <a:schemeClr val="accent1"/>
                </a:solidFill>
              </a:rPr>
              <a:t> </a:t>
            </a:r>
            <a:endParaRPr sz="2700">
              <a:solidFill>
                <a:schemeClr val="accent3"/>
              </a:solidFill>
            </a:endParaRPr>
          </a:p>
        </p:txBody>
      </p:sp>
      <p:sp>
        <p:nvSpPr>
          <p:cNvPr id="588" name="Google Shape;588;p32"/>
          <p:cNvSpPr txBox="1"/>
          <p:nvPr/>
        </p:nvSpPr>
        <p:spPr>
          <a:xfrm>
            <a:off x="156600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589" name="Google Shape;589;p32"/>
          <p:cNvCxnSpPr>
            <a:endCxn id="588" idx="0"/>
          </p:cNvCxnSpPr>
          <p:nvPr/>
        </p:nvCxnSpPr>
        <p:spPr>
          <a:xfrm flipH="1">
            <a:off x="1819050" y="1777275"/>
            <a:ext cx="12600" cy="1809300"/>
          </a:xfrm>
          <a:prstGeom prst="straightConnector1">
            <a:avLst/>
          </a:prstGeom>
          <a:noFill/>
          <a:ln cap="flat" cmpd="sng" w="9525">
            <a:solidFill>
              <a:schemeClr val="accent4"/>
            </a:solidFill>
            <a:prstDash val="solid"/>
            <a:round/>
            <a:headEnd len="med" w="med" type="none"/>
            <a:tailEnd len="med" w="med" type="none"/>
          </a:ln>
        </p:spPr>
      </p:cxnSp>
      <p:sp>
        <p:nvSpPr>
          <p:cNvPr id="590" name="Google Shape;590;p32"/>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400"/>
              </a:spcAft>
              <a:buNone/>
            </a:pPr>
            <a:r>
              <a:rPr lang="en" sz="1200">
                <a:solidFill>
                  <a:schemeClr val="accent3"/>
                </a:solidFill>
              </a:rPr>
              <a:t>Γλώσσα Προγραμματισμού Python</a:t>
            </a:r>
            <a:endParaRPr sz="1200">
              <a:solidFill>
                <a:schemeClr val="accent3"/>
              </a:solidFill>
            </a:endParaRPr>
          </a:p>
        </p:txBody>
      </p:sp>
      <p:sp>
        <p:nvSpPr>
          <p:cNvPr id="591" name="Google Shape;591;p32"/>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ex-apostaseos</a:t>
            </a:r>
            <a:r>
              <a:rPr lang="en" sz="1400">
                <a:solidFill>
                  <a:schemeClr val="accent3"/>
                </a:solidFill>
              </a:rPr>
              <a:t>.html</a:t>
            </a:r>
            <a:endParaRPr sz="1400">
              <a:solidFill>
                <a:schemeClr val="accent3"/>
              </a:solidFill>
            </a:endParaRPr>
          </a:p>
        </p:txBody>
      </p:sp>
      <p:sp>
        <p:nvSpPr>
          <p:cNvPr id="592" name="Google Shape;592;p32"/>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diarkeia_10-mines</a:t>
            </a:r>
            <a:r>
              <a:rPr lang="en" sz="1400">
                <a:solidFill>
                  <a:schemeClr val="accent3"/>
                </a:solidFill>
              </a:rPr>
              <a:t>.css</a:t>
            </a:r>
            <a:endParaRPr sz="1400">
              <a:solidFill>
                <a:schemeClr val="accent3"/>
              </a:solidFill>
            </a:endParaRPr>
          </a:p>
        </p:txBody>
      </p:sp>
      <p:sp>
        <p:nvSpPr>
          <p:cNvPr id="593" name="Google Shape;593;p32"/>
          <p:cNvSpPr txBox="1"/>
          <p:nvPr>
            <p:ph type="title"/>
          </p:nvPr>
        </p:nvSpPr>
        <p:spPr>
          <a:xfrm flipH="1">
            <a:off x="954900" y="672675"/>
            <a:ext cx="17283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31</a:t>
            </a:r>
            <a:r>
              <a:rPr lang="en" sz="3000"/>
              <a:t>.1.0</a:t>
            </a:r>
            <a:r>
              <a:rPr lang="en" sz="5000">
                <a:solidFill>
                  <a:schemeClr val="accent6"/>
                </a:solidFill>
              </a:rPr>
              <a:t>{</a:t>
            </a:r>
            <a:endParaRPr sz="5000">
              <a:solidFill>
                <a:schemeClr val="accent6"/>
              </a:solidFill>
            </a:endParaRPr>
          </a:p>
        </p:txBody>
      </p:sp>
      <p:sp>
        <p:nvSpPr>
          <p:cNvPr id="594" name="Google Shape;594;p32"/>
          <p:cNvSpPr txBox="1"/>
          <p:nvPr>
            <p:ph idx="4294967295" type="subTitle"/>
          </p:nvPr>
        </p:nvSpPr>
        <p:spPr>
          <a:xfrm>
            <a:off x="2728450" y="2874850"/>
            <a:ext cx="5655000" cy="488100"/>
          </a:xfrm>
          <a:prstGeom prst="rect">
            <a:avLst/>
          </a:prstGeom>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t/>
            </a:r>
            <a:endParaRPr sz="1800">
              <a:solidFill>
                <a:schemeClr val="accent2"/>
              </a:solidFill>
            </a:endParaRPr>
          </a:p>
          <a:p>
            <a:pPr indent="0" lvl="0" marL="0" rtl="0" algn="l">
              <a:lnSpc>
                <a:spcPct val="115000"/>
              </a:lnSpc>
              <a:spcBef>
                <a:spcPts val="1200"/>
              </a:spcBef>
              <a:spcAft>
                <a:spcPts val="0"/>
              </a:spcAft>
              <a:buNone/>
            </a:pPr>
            <a:r>
              <a:rPr lang="en" sz="1800">
                <a:solidFill>
                  <a:schemeClr val="accent3"/>
                </a:solidFill>
              </a:rPr>
              <a:t>Παρέχονται κατ’ επιλογή (γι’ αυτό μπαίνουν πάντα στο τέλος)</a:t>
            </a:r>
            <a:endParaRPr sz="1800">
              <a:solidFill>
                <a:schemeClr val="accent3"/>
              </a:solidFill>
            </a:endParaRPr>
          </a:p>
          <a:p>
            <a:pPr indent="0" lvl="0" marL="0" rtl="0" algn="l">
              <a:lnSpc>
                <a:spcPct val="115000"/>
              </a:lnSpc>
              <a:spcBef>
                <a:spcPts val="1200"/>
              </a:spcBef>
              <a:spcAft>
                <a:spcPts val="0"/>
              </a:spcAft>
              <a:buNone/>
            </a:pPr>
            <a:r>
              <a:rPr lang="en" sz="1600">
                <a:solidFill>
                  <a:schemeClr val="accent3"/>
                </a:solidFill>
              </a:rPr>
              <a:t>&lt;</a:t>
            </a:r>
            <a:endParaRPr sz="1600">
              <a:solidFill>
                <a:schemeClr val="accent3"/>
              </a:solidFill>
            </a:endParaRPr>
          </a:p>
          <a:p>
            <a:pPr indent="0" lvl="0" marL="0" rtl="0" algn="l">
              <a:lnSpc>
                <a:spcPct val="115000"/>
              </a:lnSpc>
              <a:spcBef>
                <a:spcPts val="1200"/>
              </a:spcBef>
              <a:spcAft>
                <a:spcPts val="0"/>
              </a:spcAft>
              <a:buNone/>
            </a:pPr>
            <a:r>
              <a:rPr lang="en" sz="1600">
                <a:solidFill>
                  <a:schemeClr val="accent3"/>
                </a:solidFill>
              </a:rPr>
              <a:t>Ορισμός:</a:t>
            </a:r>
            <a:endParaRPr sz="1600">
              <a:solidFill>
                <a:schemeClr val="accent3"/>
              </a:solidFill>
            </a:endParaRPr>
          </a:p>
          <a:p>
            <a:pPr indent="0" lvl="0" marL="0" rtl="0" algn="l">
              <a:lnSpc>
                <a:spcPct val="115000"/>
              </a:lnSpc>
              <a:spcBef>
                <a:spcPts val="1200"/>
              </a:spcBef>
              <a:spcAft>
                <a:spcPts val="0"/>
              </a:spcAft>
              <a:buNone/>
            </a:pPr>
            <a:r>
              <a:rPr lang="en" sz="1600">
                <a:solidFill>
                  <a:schemeClr val="lt2"/>
                </a:solidFill>
              </a:rPr>
              <a:t>def </a:t>
            </a:r>
            <a:r>
              <a:rPr lang="en" sz="1600"/>
              <a:t>όνομα_συνάρτησης</a:t>
            </a:r>
            <a:r>
              <a:rPr lang="en" sz="1600">
                <a:solidFill>
                  <a:schemeClr val="accent3"/>
                </a:solidFill>
              </a:rPr>
              <a:t>(πρώτο_όρισμα, δεύτερο_όρισμα, </a:t>
            </a:r>
            <a:r>
              <a:rPr lang="en" sz="1600">
                <a:solidFill>
                  <a:schemeClr val="accent1"/>
                </a:solidFill>
              </a:rPr>
              <a:t>προαιρετικό_όρισμα</a:t>
            </a:r>
            <a:r>
              <a:rPr lang="en" sz="1600">
                <a:solidFill>
                  <a:schemeClr val="accent3"/>
                </a:solidFill>
              </a:rPr>
              <a:t>=''):</a:t>
            </a:r>
            <a:endParaRPr sz="1600">
              <a:solidFill>
                <a:schemeClr val="accent3"/>
              </a:solidFill>
            </a:endParaRPr>
          </a:p>
          <a:p>
            <a:pPr indent="0" lvl="0" marL="0" rtl="0" algn="l">
              <a:lnSpc>
                <a:spcPct val="115000"/>
              </a:lnSpc>
              <a:spcBef>
                <a:spcPts val="1200"/>
              </a:spcBef>
              <a:spcAft>
                <a:spcPts val="0"/>
              </a:spcAft>
              <a:buNone/>
            </a:pPr>
            <a:r>
              <a:rPr lang="en" sz="1600">
                <a:solidFill>
                  <a:schemeClr val="accent3"/>
                </a:solidFill>
              </a:rPr>
              <a:t>…..</a:t>
            </a:r>
            <a:endParaRPr sz="1600">
              <a:solidFill>
                <a:schemeClr val="accent3"/>
              </a:solidFill>
            </a:endParaRPr>
          </a:p>
          <a:p>
            <a:pPr indent="0" lvl="0" marL="0" rtl="0" algn="l">
              <a:lnSpc>
                <a:spcPct val="115000"/>
              </a:lnSpc>
              <a:spcBef>
                <a:spcPts val="1200"/>
              </a:spcBef>
              <a:spcAft>
                <a:spcPts val="0"/>
              </a:spcAft>
              <a:buNone/>
            </a:pPr>
            <a:r>
              <a:rPr lang="en" sz="1600">
                <a:solidFill>
                  <a:schemeClr val="accent3"/>
                </a:solidFill>
              </a:rPr>
              <a:t>&gt;</a:t>
            </a:r>
            <a:endParaRPr sz="1600">
              <a:solidFill>
                <a:schemeClr val="accent3"/>
              </a:solidFill>
            </a:endParaRPr>
          </a:p>
          <a:p>
            <a:pPr indent="0" lvl="0" marL="0" rtl="0" algn="l">
              <a:lnSpc>
                <a:spcPct val="115000"/>
              </a:lnSpc>
              <a:spcBef>
                <a:spcPts val="1200"/>
              </a:spcBef>
              <a:spcAft>
                <a:spcPts val="1200"/>
              </a:spcAft>
              <a:buNone/>
            </a:pPr>
            <a:r>
              <a:t/>
            </a:r>
            <a:endParaRPr sz="1600">
              <a:solidFill>
                <a:schemeClr val="accent3"/>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33"/>
          <p:cNvSpPr txBox="1"/>
          <p:nvPr>
            <p:ph idx="2" type="title"/>
          </p:nvPr>
        </p:nvSpPr>
        <p:spPr>
          <a:xfrm>
            <a:off x="2584025" y="691350"/>
            <a:ext cx="62529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solidFill>
                  <a:schemeClr val="accent6"/>
                </a:solidFill>
              </a:rPr>
              <a:t>[</a:t>
            </a:r>
            <a:r>
              <a:rPr lang="en" sz="2700">
                <a:solidFill>
                  <a:schemeClr val="accent1"/>
                </a:solidFill>
              </a:rPr>
              <a:t>Συναρτήσεις </a:t>
            </a:r>
            <a:r>
              <a:rPr lang="en" sz="2700">
                <a:solidFill>
                  <a:schemeClr val="lt2"/>
                </a:solidFill>
              </a:rPr>
              <a:t>+ βρόχος while</a:t>
            </a:r>
            <a:r>
              <a:rPr lang="en" sz="2700">
                <a:solidFill>
                  <a:schemeClr val="accent6"/>
                </a:solidFill>
              </a:rPr>
              <a:t>]</a:t>
            </a:r>
            <a:r>
              <a:rPr lang="en" sz="2700">
                <a:solidFill>
                  <a:schemeClr val="accent1"/>
                </a:solidFill>
              </a:rPr>
              <a:t> </a:t>
            </a:r>
            <a:endParaRPr sz="2700">
              <a:solidFill>
                <a:schemeClr val="accent3"/>
              </a:solidFill>
            </a:endParaRPr>
          </a:p>
        </p:txBody>
      </p:sp>
      <p:sp>
        <p:nvSpPr>
          <p:cNvPr id="600" name="Google Shape;600;p33"/>
          <p:cNvSpPr txBox="1"/>
          <p:nvPr/>
        </p:nvSpPr>
        <p:spPr>
          <a:xfrm>
            <a:off x="1591850" y="35671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601" name="Google Shape;601;p33"/>
          <p:cNvCxnSpPr>
            <a:endCxn id="600" idx="0"/>
          </p:cNvCxnSpPr>
          <p:nvPr/>
        </p:nvCxnSpPr>
        <p:spPr>
          <a:xfrm flipH="1">
            <a:off x="1844900" y="1757875"/>
            <a:ext cx="12600" cy="1809300"/>
          </a:xfrm>
          <a:prstGeom prst="straightConnector1">
            <a:avLst/>
          </a:prstGeom>
          <a:noFill/>
          <a:ln cap="flat" cmpd="sng" w="9525">
            <a:solidFill>
              <a:schemeClr val="accent4"/>
            </a:solidFill>
            <a:prstDash val="solid"/>
            <a:round/>
            <a:headEnd len="med" w="med" type="none"/>
            <a:tailEnd len="med" w="med" type="none"/>
          </a:ln>
        </p:spPr>
      </p:cxnSp>
      <p:sp>
        <p:nvSpPr>
          <p:cNvPr id="602" name="Google Shape;602;p33"/>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400"/>
              </a:spcAft>
              <a:buNone/>
            </a:pPr>
            <a:r>
              <a:rPr lang="en" sz="1200">
                <a:solidFill>
                  <a:schemeClr val="accent3"/>
                </a:solidFill>
              </a:rPr>
              <a:t>Γλώσσα Προγραμματισμού Python</a:t>
            </a:r>
            <a:endParaRPr sz="1200">
              <a:solidFill>
                <a:schemeClr val="accent3"/>
              </a:solidFill>
            </a:endParaRPr>
          </a:p>
        </p:txBody>
      </p:sp>
      <p:sp>
        <p:nvSpPr>
          <p:cNvPr id="603" name="Google Shape;603;p33"/>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ex-apostaseos</a:t>
            </a:r>
            <a:r>
              <a:rPr lang="en" sz="1400">
                <a:solidFill>
                  <a:schemeClr val="accent3"/>
                </a:solidFill>
              </a:rPr>
              <a:t>.html</a:t>
            </a:r>
            <a:endParaRPr sz="1400">
              <a:solidFill>
                <a:schemeClr val="accent3"/>
              </a:solidFill>
            </a:endParaRPr>
          </a:p>
        </p:txBody>
      </p:sp>
      <p:sp>
        <p:nvSpPr>
          <p:cNvPr id="604" name="Google Shape;604;p33"/>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diarkeia_10-mines</a:t>
            </a:r>
            <a:r>
              <a:rPr lang="en" sz="1400">
                <a:solidFill>
                  <a:schemeClr val="accent3"/>
                </a:solidFill>
              </a:rPr>
              <a:t>.css</a:t>
            </a:r>
            <a:endParaRPr sz="1400">
              <a:solidFill>
                <a:schemeClr val="accent3"/>
              </a:solidFill>
            </a:endParaRPr>
          </a:p>
        </p:txBody>
      </p:sp>
      <p:sp>
        <p:nvSpPr>
          <p:cNvPr id="605" name="Google Shape;605;p33"/>
          <p:cNvSpPr txBox="1"/>
          <p:nvPr>
            <p:ph type="title"/>
          </p:nvPr>
        </p:nvSpPr>
        <p:spPr>
          <a:xfrm flipH="1">
            <a:off x="980750" y="807425"/>
            <a:ext cx="17283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31</a:t>
            </a:r>
            <a:r>
              <a:rPr lang="en" sz="3000"/>
              <a:t>.2.0</a:t>
            </a:r>
            <a:r>
              <a:rPr lang="en" sz="5000">
                <a:solidFill>
                  <a:schemeClr val="accent6"/>
                </a:solidFill>
              </a:rPr>
              <a:t>{</a:t>
            </a:r>
            <a:endParaRPr sz="5000">
              <a:solidFill>
                <a:schemeClr val="accent6"/>
              </a:solidFill>
            </a:endParaRPr>
          </a:p>
        </p:txBody>
      </p:sp>
      <p:sp>
        <p:nvSpPr>
          <p:cNvPr id="606" name="Google Shape;606;p33"/>
          <p:cNvSpPr txBox="1"/>
          <p:nvPr>
            <p:ph idx="4294967295" type="subTitle"/>
          </p:nvPr>
        </p:nvSpPr>
        <p:spPr>
          <a:xfrm>
            <a:off x="2709050" y="2916350"/>
            <a:ext cx="5655000" cy="488100"/>
          </a:xfrm>
          <a:prstGeom prst="rect">
            <a:avLst/>
          </a:prstGeom>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t/>
            </a:r>
            <a:endParaRPr sz="1800">
              <a:solidFill>
                <a:schemeClr val="accent2"/>
              </a:solidFill>
            </a:endParaRPr>
          </a:p>
          <a:p>
            <a:pPr indent="-342900" lvl="0" marL="457200" rtl="0" algn="l">
              <a:lnSpc>
                <a:spcPct val="115000"/>
              </a:lnSpc>
              <a:spcBef>
                <a:spcPts val="1200"/>
              </a:spcBef>
              <a:spcAft>
                <a:spcPts val="0"/>
              </a:spcAft>
              <a:buClr>
                <a:schemeClr val="accent3"/>
              </a:buClr>
              <a:buSzPts val="1800"/>
              <a:buChar char="●"/>
            </a:pPr>
            <a:r>
              <a:rPr lang="en" sz="1800">
                <a:solidFill>
                  <a:schemeClr val="accent3"/>
                </a:solidFill>
              </a:rPr>
              <a:t>Οι συναρτήσεις “συνεργάζονται” παντού μέσα στον κώδικα της Python και τον κάνουν πιο επαρκή</a:t>
            </a:r>
            <a:endParaRPr sz="1800">
              <a:solidFill>
                <a:schemeClr val="accent3"/>
              </a:solidFill>
            </a:endParaRPr>
          </a:p>
          <a:p>
            <a:pPr indent="-342900" lvl="0" marL="457200" rtl="0" algn="l">
              <a:lnSpc>
                <a:spcPct val="115000"/>
              </a:lnSpc>
              <a:spcBef>
                <a:spcPts val="0"/>
              </a:spcBef>
              <a:spcAft>
                <a:spcPts val="0"/>
              </a:spcAft>
              <a:buClr>
                <a:schemeClr val="accent3"/>
              </a:buClr>
              <a:buSzPts val="1800"/>
              <a:buChar char="●"/>
            </a:pPr>
            <a:r>
              <a:rPr lang="en" sz="1800">
                <a:solidFill>
                  <a:schemeClr val="accent3"/>
                </a:solidFill>
              </a:rPr>
              <a:t>Πώς δίνουμε στον χρήστη δικαίωμα να “βγει” όταν μπορεί μόνο να εισάγει στοιχεία σε ένα πρόγραμμα;</a:t>
            </a:r>
            <a:endParaRPr sz="1800">
              <a:solidFill>
                <a:schemeClr val="accent3"/>
              </a:solidFill>
            </a:endParaRPr>
          </a:p>
          <a:p>
            <a:pPr indent="0" lvl="0" marL="0" rtl="0" algn="l">
              <a:lnSpc>
                <a:spcPct val="115000"/>
              </a:lnSpc>
              <a:spcBef>
                <a:spcPts val="1200"/>
              </a:spcBef>
              <a:spcAft>
                <a:spcPts val="0"/>
              </a:spcAft>
              <a:buNone/>
            </a:pPr>
            <a:r>
              <a:t/>
            </a:r>
            <a:endParaRPr sz="1600">
              <a:solidFill>
                <a:schemeClr val="accent3"/>
              </a:solidFill>
            </a:endParaRPr>
          </a:p>
          <a:p>
            <a:pPr indent="0" lvl="0" marL="0" rtl="0" algn="l">
              <a:lnSpc>
                <a:spcPct val="100000"/>
              </a:lnSpc>
              <a:spcBef>
                <a:spcPts val="1200"/>
              </a:spcBef>
              <a:spcAft>
                <a:spcPts val="0"/>
              </a:spcAft>
              <a:buNone/>
            </a:pPr>
            <a:r>
              <a:t/>
            </a:r>
            <a:endParaRPr sz="800">
              <a:solidFill>
                <a:schemeClr val="accent3"/>
              </a:solidFill>
            </a:endParaRPr>
          </a:p>
          <a:p>
            <a:pPr indent="0" lvl="0" marL="0" rtl="0" algn="l">
              <a:lnSpc>
                <a:spcPct val="115000"/>
              </a:lnSpc>
              <a:spcBef>
                <a:spcPts val="1200"/>
              </a:spcBef>
              <a:spcAft>
                <a:spcPts val="0"/>
              </a:spcAft>
              <a:buNone/>
            </a:pPr>
            <a:r>
              <a:t/>
            </a:r>
            <a:endParaRPr sz="1600">
              <a:solidFill>
                <a:schemeClr val="accent3"/>
              </a:solidFill>
            </a:endParaRPr>
          </a:p>
          <a:p>
            <a:pPr indent="0" lvl="0" marL="0" rtl="0" algn="l">
              <a:lnSpc>
                <a:spcPct val="115000"/>
              </a:lnSpc>
              <a:spcBef>
                <a:spcPts val="1200"/>
              </a:spcBef>
              <a:spcAft>
                <a:spcPts val="1200"/>
              </a:spcAft>
              <a:buNone/>
            </a:pPr>
            <a:r>
              <a:t/>
            </a:r>
            <a:endParaRPr sz="1600">
              <a:solidFill>
                <a:schemeClr val="accent3"/>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34"/>
          <p:cNvSpPr txBox="1"/>
          <p:nvPr>
            <p:ph type="title"/>
          </p:nvPr>
        </p:nvSpPr>
        <p:spPr>
          <a:xfrm flipH="1">
            <a:off x="962625" y="747250"/>
            <a:ext cx="1728300" cy="1104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 sz="3000"/>
              <a:t>31</a:t>
            </a:r>
            <a:r>
              <a:rPr lang="en" sz="3000"/>
              <a:t>.3.0</a:t>
            </a:r>
            <a:r>
              <a:rPr lang="en" sz="5000">
                <a:solidFill>
                  <a:schemeClr val="accent6"/>
                </a:solidFill>
              </a:rPr>
              <a:t>{</a:t>
            </a:r>
            <a:endParaRPr sz="5000">
              <a:solidFill>
                <a:schemeClr val="accent6"/>
              </a:solidFill>
            </a:endParaRPr>
          </a:p>
        </p:txBody>
      </p:sp>
      <p:sp>
        <p:nvSpPr>
          <p:cNvPr id="612" name="Google Shape;612;p34"/>
          <p:cNvSpPr txBox="1"/>
          <p:nvPr>
            <p:ph idx="2" type="title"/>
          </p:nvPr>
        </p:nvSpPr>
        <p:spPr>
          <a:xfrm>
            <a:off x="2591750" y="695550"/>
            <a:ext cx="6252900" cy="535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sz="2700">
                <a:solidFill>
                  <a:schemeClr val="accent6"/>
                </a:solidFill>
              </a:rPr>
              <a:t>[</a:t>
            </a:r>
            <a:r>
              <a:rPr lang="en" sz="2700">
                <a:solidFill>
                  <a:schemeClr val="accent1"/>
                </a:solidFill>
              </a:rPr>
              <a:t>Αντίγραφο ασφαλείας </a:t>
            </a:r>
            <a:r>
              <a:rPr lang="en" sz="2700">
                <a:solidFill>
                  <a:schemeClr val="lt2"/>
                </a:solidFill>
              </a:rPr>
              <a:t>Λίστας</a:t>
            </a:r>
            <a:r>
              <a:rPr lang="en" sz="2700">
                <a:solidFill>
                  <a:schemeClr val="accent1"/>
                </a:solidFill>
              </a:rPr>
              <a:t> </a:t>
            </a:r>
            <a:endParaRPr sz="2700">
              <a:solidFill>
                <a:schemeClr val="accent3"/>
              </a:solidFill>
            </a:endParaRPr>
          </a:p>
        </p:txBody>
      </p:sp>
      <p:sp>
        <p:nvSpPr>
          <p:cNvPr id="613" name="Google Shape;613;p34"/>
          <p:cNvSpPr txBox="1"/>
          <p:nvPr>
            <p:ph idx="1" type="subTitle"/>
          </p:nvPr>
        </p:nvSpPr>
        <p:spPr>
          <a:xfrm>
            <a:off x="2868975" y="2322750"/>
            <a:ext cx="5845500" cy="783000"/>
          </a:xfrm>
          <a:prstGeom prst="rect">
            <a:avLst/>
          </a:prstGeom>
          <a:noFill/>
          <a:ln>
            <a:noFill/>
          </a:ln>
        </p:spPr>
        <p:txBody>
          <a:bodyPr anchorCtr="0" anchor="ctr" bIns="91425" lIns="91425" spcFirstLastPara="1" rIns="91425" wrap="square" tIns="91425">
            <a:noAutofit/>
          </a:bodyPr>
          <a:lstStyle/>
          <a:p>
            <a:pPr indent="-330200" lvl="0" marL="457200" rtl="0" algn="l">
              <a:lnSpc>
                <a:spcPct val="100000"/>
              </a:lnSpc>
              <a:spcBef>
                <a:spcPts val="1200"/>
              </a:spcBef>
              <a:spcAft>
                <a:spcPts val="0"/>
              </a:spcAft>
              <a:buClr>
                <a:schemeClr val="accent3"/>
              </a:buClr>
              <a:buSzPts val="1600"/>
              <a:buFont typeface="Arial"/>
              <a:buChar char="●"/>
            </a:pPr>
            <a:r>
              <a:rPr lang="en" sz="1600">
                <a:latin typeface="Arial"/>
                <a:ea typeface="Arial"/>
                <a:cs typeface="Arial"/>
                <a:sym typeface="Arial"/>
              </a:rPr>
              <a:t>Αποτροπή αλλοίωσης του αρχικού αντιγράφου</a:t>
            </a:r>
            <a:endParaRPr sz="1600">
              <a:latin typeface="Arial"/>
              <a:ea typeface="Arial"/>
              <a:cs typeface="Arial"/>
              <a:sym typeface="Arial"/>
            </a:endParaRPr>
          </a:p>
          <a:p>
            <a:pPr indent="-330200" lvl="0" marL="457200" rtl="0" algn="l">
              <a:lnSpc>
                <a:spcPct val="100000"/>
              </a:lnSpc>
              <a:spcBef>
                <a:spcPts val="1200"/>
              </a:spcBef>
              <a:spcAft>
                <a:spcPts val="0"/>
              </a:spcAft>
              <a:buClr>
                <a:schemeClr val="accent3"/>
              </a:buClr>
              <a:buSzPts val="1600"/>
              <a:buFont typeface="Arial"/>
              <a:buChar char="●"/>
            </a:pPr>
            <a:r>
              <a:rPr lang="en" sz="1600">
                <a:latin typeface="Arial"/>
                <a:ea typeface="Arial"/>
                <a:cs typeface="Arial"/>
                <a:sym typeface="Arial"/>
              </a:rPr>
              <a:t>Αντιγραφή της πρωτότυπης λίστας</a:t>
            </a:r>
            <a:endParaRPr sz="1600">
              <a:latin typeface="Arial"/>
              <a:ea typeface="Arial"/>
              <a:cs typeface="Arial"/>
              <a:sym typeface="Arial"/>
            </a:endParaRPr>
          </a:p>
          <a:p>
            <a:pPr indent="-304800" lvl="0" marL="457200" rtl="0" algn="l">
              <a:lnSpc>
                <a:spcPct val="100000"/>
              </a:lnSpc>
              <a:spcBef>
                <a:spcPts val="1200"/>
              </a:spcBef>
              <a:spcAft>
                <a:spcPts val="400"/>
              </a:spcAft>
              <a:buClr>
                <a:schemeClr val="accent3"/>
              </a:buClr>
              <a:buSzPts val="1200"/>
              <a:buFont typeface="Arial"/>
              <a:buChar char="●"/>
            </a:pPr>
            <a:r>
              <a:rPr lang="en" sz="1600">
                <a:latin typeface="Arial"/>
                <a:ea typeface="Arial"/>
                <a:cs typeface="Arial"/>
                <a:sym typeface="Arial"/>
              </a:rPr>
              <a:t>Τροποποίηση του προηγούμενου παραδείγματος</a:t>
            </a:r>
            <a:endParaRPr sz="1600">
              <a:latin typeface="Arial"/>
              <a:ea typeface="Arial"/>
              <a:cs typeface="Arial"/>
              <a:sym typeface="Arial"/>
            </a:endParaRPr>
          </a:p>
        </p:txBody>
      </p:sp>
      <p:sp>
        <p:nvSpPr>
          <p:cNvPr id="614" name="Google Shape;614;p34"/>
          <p:cNvSpPr txBox="1"/>
          <p:nvPr/>
        </p:nvSpPr>
        <p:spPr>
          <a:xfrm>
            <a:off x="1573725" y="3631500"/>
            <a:ext cx="506100" cy="783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000"/>
              <a:buFont typeface="Arial"/>
              <a:buNone/>
            </a:pPr>
            <a:r>
              <a:rPr b="0" i="0" lang="en" sz="5000" u="none" cap="none" strike="noStrike">
                <a:solidFill>
                  <a:schemeClr val="accent6"/>
                </a:solidFill>
                <a:latin typeface="Fira Code"/>
                <a:ea typeface="Fira Code"/>
                <a:cs typeface="Fira Code"/>
                <a:sym typeface="Fira Code"/>
              </a:rPr>
              <a:t>}</a:t>
            </a:r>
            <a:endParaRPr b="0" i="0" sz="5000" u="none" cap="none" strike="noStrike">
              <a:solidFill>
                <a:schemeClr val="accent6"/>
              </a:solidFill>
              <a:latin typeface="Fira Code"/>
              <a:ea typeface="Fira Code"/>
              <a:cs typeface="Fira Code"/>
              <a:sym typeface="Fira Code"/>
            </a:endParaRPr>
          </a:p>
        </p:txBody>
      </p:sp>
      <p:cxnSp>
        <p:nvCxnSpPr>
          <p:cNvPr id="615" name="Google Shape;615;p34"/>
          <p:cNvCxnSpPr>
            <a:endCxn id="614" idx="0"/>
          </p:cNvCxnSpPr>
          <p:nvPr/>
        </p:nvCxnSpPr>
        <p:spPr>
          <a:xfrm flipH="1">
            <a:off x="1826775" y="1822200"/>
            <a:ext cx="12600" cy="1809300"/>
          </a:xfrm>
          <a:prstGeom prst="straightConnector1">
            <a:avLst/>
          </a:prstGeom>
          <a:noFill/>
          <a:ln cap="flat" cmpd="sng" w="9525">
            <a:solidFill>
              <a:schemeClr val="accent4"/>
            </a:solidFill>
            <a:prstDash val="solid"/>
            <a:round/>
            <a:headEnd len="sm" w="sm" type="none"/>
            <a:tailEnd len="sm" w="sm" type="none"/>
          </a:ln>
        </p:spPr>
      </p:cxnSp>
      <p:sp>
        <p:nvSpPr>
          <p:cNvPr id="616" name="Google Shape;616;p34"/>
          <p:cNvSpPr txBox="1"/>
          <p:nvPr>
            <p:ph idx="4294967295" type="subTitle"/>
          </p:nvPr>
        </p:nvSpPr>
        <p:spPr>
          <a:xfrm>
            <a:off x="710125" y="4694725"/>
            <a:ext cx="4865100" cy="357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1200"/>
              </a:spcAft>
              <a:buClr>
                <a:schemeClr val="dk2"/>
              </a:buClr>
              <a:buSzPts val="1400"/>
              <a:buFont typeface="Fira Code"/>
              <a:buNone/>
            </a:pPr>
            <a:r>
              <a:rPr b="0" i="0" lang="en" sz="1400" u="none" cap="none" strike="noStrike">
                <a:solidFill>
                  <a:schemeClr val="dk2"/>
                </a:solidFill>
                <a:latin typeface="Fira Code"/>
                <a:ea typeface="Fira Code"/>
                <a:cs typeface="Fira Code"/>
                <a:sym typeface="Fira Code"/>
              </a:rPr>
              <a:t>Γλώσσα Προγραμματισμού Python</a:t>
            </a:r>
            <a:endParaRPr b="0" i="0" sz="1400" u="none" cap="none" strike="noStrike">
              <a:solidFill>
                <a:schemeClr val="dk2"/>
              </a:solidFill>
              <a:latin typeface="Fira Code"/>
              <a:ea typeface="Fira Code"/>
              <a:cs typeface="Fira Code"/>
              <a:sym typeface="Fira Code"/>
            </a:endParaRPr>
          </a:p>
        </p:txBody>
      </p:sp>
      <p:sp>
        <p:nvSpPr>
          <p:cNvPr id="617" name="Google Shape;617;p34"/>
          <p:cNvSpPr txBox="1"/>
          <p:nvPr>
            <p:ph idx="4294967295" type="subTitle"/>
          </p:nvPr>
        </p:nvSpPr>
        <p:spPr>
          <a:xfrm>
            <a:off x="103250" y="91525"/>
            <a:ext cx="4572000" cy="357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2"/>
              </a:buClr>
              <a:buSzPts val="1400"/>
              <a:buFont typeface="Fira Code"/>
              <a:buNone/>
            </a:pPr>
            <a:r>
              <a:rPr b="0" i="0" lang="en" sz="1400" u="none" cap="none" strike="noStrike">
                <a:solidFill>
                  <a:schemeClr val="dk2"/>
                </a:solidFill>
                <a:latin typeface="Fira Code"/>
                <a:ea typeface="Fira Code"/>
                <a:cs typeface="Fira Code"/>
                <a:sym typeface="Fira Code"/>
              </a:rPr>
              <a:t>ex-apostaseos</a:t>
            </a:r>
            <a:r>
              <a:rPr b="0" i="0" lang="en" sz="1400" u="none" cap="none" strike="noStrike">
                <a:solidFill>
                  <a:schemeClr val="accent3"/>
                </a:solidFill>
                <a:latin typeface="Fira Code"/>
                <a:ea typeface="Fira Code"/>
                <a:cs typeface="Fira Code"/>
                <a:sym typeface="Fira Code"/>
              </a:rPr>
              <a:t>.html</a:t>
            </a:r>
            <a:endParaRPr b="0" i="0" sz="1400" u="none" cap="none" strike="noStrike">
              <a:solidFill>
                <a:schemeClr val="accent3"/>
              </a:solidFill>
              <a:latin typeface="Fira Code"/>
              <a:ea typeface="Fira Code"/>
              <a:cs typeface="Fira Code"/>
              <a:sym typeface="Fira Code"/>
            </a:endParaRPr>
          </a:p>
        </p:txBody>
      </p:sp>
      <p:sp>
        <p:nvSpPr>
          <p:cNvPr id="618" name="Google Shape;618;p34"/>
          <p:cNvSpPr txBox="1"/>
          <p:nvPr>
            <p:ph idx="4294967295" type="subTitle"/>
          </p:nvPr>
        </p:nvSpPr>
        <p:spPr>
          <a:xfrm>
            <a:off x="4502475" y="99075"/>
            <a:ext cx="4572000" cy="357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2"/>
              </a:buClr>
              <a:buSzPts val="1400"/>
              <a:buFont typeface="Fira Code"/>
              <a:buNone/>
            </a:pPr>
            <a:r>
              <a:rPr b="0" i="0" lang="en" sz="1400" u="none" cap="none" strike="noStrike">
                <a:solidFill>
                  <a:schemeClr val="dk2"/>
                </a:solidFill>
                <a:latin typeface="Fira Code"/>
                <a:ea typeface="Fira Code"/>
                <a:cs typeface="Fira Code"/>
                <a:sym typeface="Fira Code"/>
              </a:rPr>
              <a:t>diarkeia_10-mines</a:t>
            </a:r>
            <a:r>
              <a:rPr b="0" i="0" lang="en" sz="1400" u="none" cap="none" strike="noStrike">
                <a:solidFill>
                  <a:schemeClr val="accent3"/>
                </a:solidFill>
                <a:latin typeface="Fira Code"/>
                <a:ea typeface="Fira Code"/>
                <a:cs typeface="Fira Code"/>
                <a:sym typeface="Fira Code"/>
              </a:rPr>
              <a:t>.css</a:t>
            </a:r>
            <a:endParaRPr b="0" i="0" sz="1400" u="none" cap="none" strike="noStrike">
              <a:solidFill>
                <a:schemeClr val="accent3"/>
              </a:solidFill>
              <a:latin typeface="Fira Code"/>
              <a:ea typeface="Fira Code"/>
              <a:cs typeface="Fira Code"/>
              <a:sym typeface="Fira Code"/>
            </a:endParaRPr>
          </a:p>
        </p:txBody>
      </p:sp>
      <p:sp>
        <p:nvSpPr>
          <p:cNvPr id="619" name="Google Shape;619;p34"/>
          <p:cNvSpPr txBox="1"/>
          <p:nvPr/>
        </p:nvSpPr>
        <p:spPr>
          <a:xfrm>
            <a:off x="2830500" y="1641275"/>
            <a:ext cx="3483000" cy="35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900">
                <a:solidFill>
                  <a:schemeClr val="lt1"/>
                </a:solidFill>
                <a:latin typeface="Fira Code"/>
                <a:ea typeface="Fira Code"/>
                <a:cs typeface="Fira Code"/>
                <a:sym typeface="Fira Code"/>
              </a:rPr>
              <a:t>Μέθοδος με slicing</a:t>
            </a:r>
            <a:endParaRPr sz="1900">
              <a:solidFill>
                <a:schemeClr val="lt1"/>
              </a:solidFill>
              <a:latin typeface="Fira Code"/>
              <a:ea typeface="Fira Code"/>
              <a:cs typeface="Fira Code"/>
              <a:sym typeface="Fira Cod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35"/>
          <p:cNvSpPr txBox="1"/>
          <p:nvPr>
            <p:ph type="title"/>
          </p:nvPr>
        </p:nvSpPr>
        <p:spPr>
          <a:xfrm flipH="1">
            <a:off x="962625" y="747250"/>
            <a:ext cx="1728300" cy="1104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 sz="3000"/>
              <a:t>31</a:t>
            </a:r>
            <a:r>
              <a:rPr lang="en" sz="3000"/>
              <a:t>.4.0</a:t>
            </a:r>
            <a:r>
              <a:rPr lang="en" sz="5000">
                <a:solidFill>
                  <a:schemeClr val="accent6"/>
                </a:solidFill>
              </a:rPr>
              <a:t>{</a:t>
            </a:r>
            <a:endParaRPr sz="5000">
              <a:solidFill>
                <a:schemeClr val="accent6"/>
              </a:solidFill>
            </a:endParaRPr>
          </a:p>
        </p:txBody>
      </p:sp>
      <p:sp>
        <p:nvSpPr>
          <p:cNvPr id="625" name="Google Shape;625;p35"/>
          <p:cNvSpPr txBox="1"/>
          <p:nvPr>
            <p:ph idx="2" type="title"/>
          </p:nvPr>
        </p:nvSpPr>
        <p:spPr>
          <a:xfrm>
            <a:off x="2607600" y="695575"/>
            <a:ext cx="6252900" cy="535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sz="2400">
                <a:solidFill>
                  <a:schemeClr val="accent1"/>
                </a:solidFill>
              </a:rPr>
              <a:t>Δηλώσεις ελέγχου </a:t>
            </a:r>
            <a:r>
              <a:rPr lang="en" sz="2400">
                <a:solidFill>
                  <a:schemeClr val="accent3"/>
                </a:solidFill>
              </a:rPr>
              <a:t>- </a:t>
            </a:r>
            <a:r>
              <a:rPr lang="en" sz="2400">
                <a:solidFill>
                  <a:schemeClr val="lt2"/>
                </a:solidFill>
              </a:rPr>
              <a:t>try, except</a:t>
            </a:r>
            <a:r>
              <a:rPr lang="en" sz="2400">
                <a:solidFill>
                  <a:schemeClr val="accent1"/>
                </a:solidFill>
              </a:rPr>
              <a:t> </a:t>
            </a:r>
            <a:endParaRPr sz="2400">
              <a:solidFill>
                <a:schemeClr val="accent3"/>
              </a:solidFill>
            </a:endParaRPr>
          </a:p>
        </p:txBody>
      </p:sp>
      <p:sp>
        <p:nvSpPr>
          <p:cNvPr id="626" name="Google Shape;626;p35"/>
          <p:cNvSpPr txBox="1"/>
          <p:nvPr>
            <p:ph idx="1" type="subTitle"/>
          </p:nvPr>
        </p:nvSpPr>
        <p:spPr>
          <a:xfrm>
            <a:off x="2750200" y="2480938"/>
            <a:ext cx="5845500" cy="783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SzPts val="1400"/>
              <a:buNone/>
            </a:pPr>
            <a:r>
              <a:t/>
            </a:r>
            <a:endParaRPr sz="2000"/>
          </a:p>
          <a:p>
            <a:pPr indent="0" lvl="0" marL="0" rtl="0" algn="l">
              <a:lnSpc>
                <a:spcPct val="100000"/>
              </a:lnSpc>
              <a:spcBef>
                <a:spcPts val="1200"/>
              </a:spcBef>
              <a:spcAft>
                <a:spcPts val="0"/>
              </a:spcAft>
              <a:buSzPts val="1400"/>
              <a:buNone/>
            </a:pPr>
            <a:r>
              <a:rPr lang="en">
                <a:latin typeface="Arial"/>
                <a:ea typeface="Arial"/>
                <a:cs typeface="Arial"/>
                <a:sym typeface="Arial"/>
              </a:rPr>
              <a:t>Έλεγχος του πως συνεχίζει ένα πρόγραμμα πριν ή μετά από ένα σφάλμα</a:t>
            </a:r>
            <a:endParaRPr>
              <a:latin typeface="Arial"/>
              <a:ea typeface="Arial"/>
              <a:cs typeface="Arial"/>
              <a:sym typeface="Arial"/>
            </a:endParaRPr>
          </a:p>
          <a:p>
            <a:pPr indent="0" lvl="0" marL="0" rtl="0" algn="l">
              <a:lnSpc>
                <a:spcPct val="100000"/>
              </a:lnSpc>
              <a:spcBef>
                <a:spcPts val="1200"/>
              </a:spcBef>
              <a:spcAft>
                <a:spcPts val="0"/>
              </a:spcAft>
              <a:buSzPts val="1400"/>
              <a:buNone/>
            </a:pPr>
            <a:r>
              <a:rPr lang="en">
                <a:solidFill>
                  <a:schemeClr val="lt1"/>
                </a:solidFill>
                <a:latin typeface="Arial"/>
                <a:ea typeface="Arial"/>
                <a:cs typeface="Arial"/>
                <a:sym typeface="Arial"/>
              </a:rPr>
              <a:t>Ορισμός</a:t>
            </a:r>
            <a:endParaRPr>
              <a:solidFill>
                <a:schemeClr val="lt1"/>
              </a:solidFill>
              <a:latin typeface="Arial"/>
              <a:ea typeface="Arial"/>
              <a:cs typeface="Arial"/>
              <a:sym typeface="Arial"/>
            </a:endParaRPr>
          </a:p>
          <a:p>
            <a:pPr indent="0" lvl="0" marL="0" rtl="0" algn="l">
              <a:lnSpc>
                <a:spcPct val="100000"/>
              </a:lnSpc>
              <a:spcBef>
                <a:spcPts val="400"/>
              </a:spcBef>
              <a:spcAft>
                <a:spcPts val="0"/>
              </a:spcAft>
              <a:buSzPts val="1400"/>
              <a:buNone/>
            </a:pPr>
            <a:r>
              <a:rPr lang="en">
                <a:latin typeface="Arial"/>
                <a:ea typeface="Arial"/>
                <a:cs typeface="Arial"/>
                <a:sym typeface="Arial"/>
              </a:rPr>
              <a:t>try:</a:t>
            </a:r>
            <a:endParaRPr>
              <a:latin typeface="Arial"/>
              <a:ea typeface="Arial"/>
              <a:cs typeface="Arial"/>
              <a:sym typeface="Arial"/>
            </a:endParaRPr>
          </a:p>
          <a:p>
            <a:pPr indent="457200" lvl="0" marL="0" rtl="0" algn="l">
              <a:lnSpc>
                <a:spcPct val="100000"/>
              </a:lnSpc>
              <a:spcBef>
                <a:spcPts val="1200"/>
              </a:spcBef>
              <a:spcAft>
                <a:spcPts val="0"/>
              </a:spcAft>
              <a:buSzPts val="1400"/>
              <a:buNone/>
            </a:pPr>
            <a:r>
              <a:rPr lang="en">
                <a:latin typeface="Arial"/>
                <a:ea typeface="Arial"/>
                <a:cs typeface="Arial"/>
                <a:sym typeface="Arial"/>
              </a:rPr>
              <a:t>κάνε κάτι</a:t>
            </a:r>
            <a:endParaRPr>
              <a:latin typeface="Arial"/>
              <a:ea typeface="Arial"/>
              <a:cs typeface="Arial"/>
              <a:sym typeface="Arial"/>
            </a:endParaRPr>
          </a:p>
          <a:p>
            <a:pPr indent="0" lvl="0" marL="0" rtl="0" algn="l">
              <a:lnSpc>
                <a:spcPct val="100000"/>
              </a:lnSpc>
              <a:spcBef>
                <a:spcPts val="1200"/>
              </a:spcBef>
              <a:spcAft>
                <a:spcPts val="0"/>
              </a:spcAft>
              <a:buSzPts val="1400"/>
              <a:buNone/>
            </a:pPr>
            <a:r>
              <a:rPr lang="en">
                <a:latin typeface="Arial"/>
                <a:ea typeface="Arial"/>
                <a:cs typeface="Arial"/>
                <a:sym typeface="Arial"/>
              </a:rPr>
              <a:t>except:</a:t>
            </a:r>
            <a:endParaRPr>
              <a:latin typeface="Arial"/>
              <a:ea typeface="Arial"/>
              <a:cs typeface="Arial"/>
              <a:sym typeface="Arial"/>
            </a:endParaRPr>
          </a:p>
          <a:p>
            <a:pPr indent="457200" lvl="0" marL="0" rtl="0" algn="l">
              <a:lnSpc>
                <a:spcPct val="100000"/>
              </a:lnSpc>
              <a:spcBef>
                <a:spcPts val="1200"/>
              </a:spcBef>
              <a:spcAft>
                <a:spcPts val="0"/>
              </a:spcAft>
              <a:buSzPts val="1400"/>
              <a:buNone/>
            </a:pPr>
            <a:r>
              <a:rPr lang="en">
                <a:latin typeface="Arial"/>
                <a:ea typeface="Arial"/>
                <a:cs typeface="Arial"/>
                <a:sym typeface="Arial"/>
              </a:rPr>
              <a:t>κάνε κάτι άλλο αν παρουσιαστεί ένα σφάλμα</a:t>
            </a:r>
            <a:endParaRPr i="1" sz="1400">
              <a:latin typeface="Arial"/>
              <a:ea typeface="Arial"/>
              <a:cs typeface="Arial"/>
              <a:sym typeface="Arial"/>
            </a:endParaRPr>
          </a:p>
          <a:p>
            <a:pPr indent="0" lvl="0" marL="0" rtl="0" algn="l">
              <a:lnSpc>
                <a:spcPct val="100000"/>
              </a:lnSpc>
              <a:spcBef>
                <a:spcPts val="1200"/>
              </a:spcBef>
              <a:spcAft>
                <a:spcPts val="400"/>
              </a:spcAft>
              <a:buSzPts val="1400"/>
              <a:buNone/>
            </a:pPr>
            <a:r>
              <a:t/>
            </a:r>
            <a:endParaRPr>
              <a:solidFill>
                <a:schemeClr val="lt1"/>
              </a:solidFill>
              <a:latin typeface="Arial"/>
              <a:ea typeface="Arial"/>
              <a:cs typeface="Arial"/>
              <a:sym typeface="Arial"/>
            </a:endParaRPr>
          </a:p>
        </p:txBody>
      </p:sp>
      <p:sp>
        <p:nvSpPr>
          <p:cNvPr id="627" name="Google Shape;627;p35"/>
          <p:cNvSpPr txBox="1"/>
          <p:nvPr/>
        </p:nvSpPr>
        <p:spPr>
          <a:xfrm>
            <a:off x="1629825" y="3644175"/>
            <a:ext cx="506100" cy="783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000"/>
              <a:buFont typeface="Arial"/>
              <a:buNone/>
            </a:pPr>
            <a:r>
              <a:rPr b="0" i="0" lang="en" sz="5000" u="none" cap="none" strike="noStrike">
                <a:solidFill>
                  <a:schemeClr val="accent6"/>
                </a:solidFill>
                <a:latin typeface="Fira Code"/>
                <a:ea typeface="Fira Code"/>
                <a:cs typeface="Fira Code"/>
                <a:sym typeface="Fira Code"/>
              </a:rPr>
              <a:t>}</a:t>
            </a:r>
            <a:endParaRPr b="0" i="0" sz="5000" u="none" cap="none" strike="noStrike">
              <a:solidFill>
                <a:schemeClr val="accent6"/>
              </a:solidFill>
              <a:latin typeface="Fira Code"/>
              <a:ea typeface="Fira Code"/>
              <a:cs typeface="Fira Code"/>
              <a:sym typeface="Fira Code"/>
            </a:endParaRPr>
          </a:p>
        </p:txBody>
      </p:sp>
      <p:cxnSp>
        <p:nvCxnSpPr>
          <p:cNvPr id="628" name="Google Shape;628;p35"/>
          <p:cNvCxnSpPr>
            <a:endCxn id="627" idx="0"/>
          </p:cNvCxnSpPr>
          <p:nvPr/>
        </p:nvCxnSpPr>
        <p:spPr>
          <a:xfrm flipH="1">
            <a:off x="1882875" y="1834875"/>
            <a:ext cx="12600" cy="1809300"/>
          </a:xfrm>
          <a:prstGeom prst="straightConnector1">
            <a:avLst/>
          </a:prstGeom>
          <a:noFill/>
          <a:ln cap="flat" cmpd="sng" w="9525">
            <a:solidFill>
              <a:schemeClr val="accent4"/>
            </a:solidFill>
            <a:prstDash val="solid"/>
            <a:round/>
            <a:headEnd len="sm" w="sm" type="none"/>
            <a:tailEnd len="sm" w="sm" type="none"/>
          </a:ln>
        </p:spPr>
      </p:cxnSp>
      <p:sp>
        <p:nvSpPr>
          <p:cNvPr id="629" name="Google Shape;629;p35"/>
          <p:cNvSpPr txBox="1"/>
          <p:nvPr>
            <p:ph idx="4294967295" type="subTitle"/>
          </p:nvPr>
        </p:nvSpPr>
        <p:spPr>
          <a:xfrm>
            <a:off x="710125" y="4694725"/>
            <a:ext cx="4865100" cy="357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1200"/>
              </a:spcAft>
              <a:buClr>
                <a:schemeClr val="dk2"/>
              </a:buClr>
              <a:buSzPts val="1400"/>
              <a:buFont typeface="Fira Code"/>
              <a:buNone/>
            </a:pPr>
            <a:r>
              <a:rPr b="0" i="0" lang="en" sz="1400" u="none" cap="none" strike="noStrike">
                <a:solidFill>
                  <a:schemeClr val="dk2"/>
                </a:solidFill>
                <a:latin typeface="Fira Code"/>
                <a:ea typeface="Fira Code"/>
                <a:cs typeface="Fira Code"/>
                <a:sym typeface="Fira Code"/>
              </a:rPr>
              <a:t>Γλώσσα Προγραμματισμού Python</a:t>
            </a:r>
            <a:endParaRPr b="0" i="0" sz="1400" u="none" cap="none" strike="noStrike">
              <a:solidFill>
                <a:schemeClr val="dk2"/>
              </a:solidFill>
              <a:latin typeface="Fira Code"/>
              <a:ea typeface="Fira Code"/>
              <a:cs typeface="Fira Code"/>
              <a:sym typeface="Fira Code"/>
            </a:endParaRPr>
          </a:p>
        </p:txBody>
      </p:sp>
      <p:sp>
        <p:nvSpPr>
          <p:cNvPr id="630" name="Google Shape;630;p35"/>
          <p:cNvSpPr txBox="1"/>
          <p:nvPr>
            <p:ph idx="4294967295" type="subTitle"/>
          </p:nvPr>
        </p:nvSpPr>
        <p:spPr>
          <a:xfrm>
            <a:off x="103250" y="91525"/>
            <a:ext cx="4572000" cy="357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2"/>
              </a:buClr>
              <a:buSzPts val="1400"/>
              <a:buFont typeface="Fira Code"/>
              <a:buNone/>
            </a:pPr>
            <a:r>
              <a:rPr b="0" i="0" lang="en" sz="1400" u="none" cap="none" strike="noStrike">
                <a:solidFill>
                  <a:schemeClr val="dk2"/>
                </a:solidFill>
                <a:latin typeface="Fira Code"/>
                <a:ea typeface="Fira Code"/>
                <a:cs typeface="Fira Code"/>
                <a:sym typeface="Fira Code"/>
              </a:rPr>
              <a:t>ex-apostaseos</a:t>
            </a:r>
            <a:r>
              <a:rPr b="0" i="0" lang="en" sz="1400" u="none" cap="none" strike="noStrike">
                <a:solidFill>
                  <a:schemeClr val="accent3"/>
                </a:solidFill>
                <a:latin typeface="Fira Code"/>
                <a:ea typeface="Fira Code"/>
                <a:cs typeface="Fira Code"/>
                <a:sym typeface="Fira Code"/>
              </a:rPr>
              <a:t>.html</a:t>
            </a:r>
            <a:endParaRPr b="0" i="0" sz="1400" u="none" cap="none" strike="noStrike">
              <a:solidFill>
                <a:schemeClr val="accent3"/>
              </a:solidFill>
              <a:latin typeface="Fira Code"/>
              <a:ea typeface="Fira Code"/>
              <a:cs typeface="Fira Code"/>
              <a:sym typeface="Fira Code"/>
            </a:endParaRPr>
          </a:p>
        </p:txBody>
      </p:sp>
      <p:sp>
        <p:nvSpPr>
          <p:cNvPr id="631" name="Google Shape;631;p35"/>
          <p:cNvSpPr txBox="1"/>
          <p:nvPr>
            <p:ph idx="4294967295" type="subTitle"/>
          </p:nvPr>
        </p:nvSpPr>
        <p:spPr>
          <a:xfrm>
            <a:off x="4502475" y="99075"/>
            <a:ext cx="4572000" cy="357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2"/>
              </a:buClr>
              <a:buSzPts val="1400"/>
              <a:buFont typeface="Fira Code"/>
              <a:buNone/>
            </a:pPr>
            <a:r>
              <a:rPr b="0" i="0" lang="en" sz="1400" u="none" cap="none" strike="noStrike">
                <a:solidFill>
                  <a:schemeClr val="dk2"/>
                </a:solidFill>
                <a:latin typeface="Fira Code"/>
                <a:ea typeface="Fira Code"/>
                <a:cs typeface="Fira Code"/>
                <a:sym typeface="Fira Code"/>
              </a:rPr>
              <a:t>diarkeia_10-mines</a:t>
            </a:r>
            <a:r>
              <a:rPr b="0" i="0" lang="en" sz="1400" u="none" cap="none" strike="noStrike">
                <a:solidFill>
                  <a:schemeClr val="accent3"/>
                </a:solidFill>
                <a:latin typeface="Fira Code"/>
                <a:ea typeface="Fira Code"/>
                <a:cs typeface="Fira Code"/>
                <a:sym typeface="Fira Code"/>
              </a:rPr>
              <a:t>.css</a:t>
            </a:r>
            <a:endParaRPr b="0" i="0" sz="1400" u="none" cap="none" strike="noStrike">
              <a:solidFill>
                <a:schemeClr val="accent3"/>
              </a:solidFill>
              <a:latin typeface="Fira Code"/>
              <a:ea typeface="Fira Code"/>
              <a:cs typeface="Fira Code"/>
              <a:sym typeface="Fira Cod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36"/>
          <p:cNvSpPr txBox="1"/>
          <p:nvPr>
            <p:ph type="title"/>
          </p:nvPr>
        </p:nvSpPr>
        <p:spPr>
          <a:xfrm flipH="1">
            <a:off x="962625" y="747250"/>
            <a:ext cx="1728300" cy="1104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 sz="3000"/>
              <a:t>31.4.1</a:t>
            </a:r>
            <a:r>
              <a:rPr lang="en" sz="5000">
                <a:solidFill>
                  <a:schemeClr val="accent6"/>
                </a:solidFill>
              </a:rPr>
              <a:t>{</a:t>
            </a:r>
            <a:endParaRPr sz="5000">
              <a:solidFill>
                <a:schemeClr val="accent6"/>
              </a:solidFill>
            </a:endParaRPr>
          </a:p>
        </p:txBody>
      </p:sp>
      <p:sp>
        <p:nvSpPr>
          <p:cNvPr id="637" name="Google Shape;637;p36"/>
          <p:cNvSpPr txBox="1"/>
          <p:nvPr>
            <p:ph idx="2" type="title"/>
          </p:nvPr>
        </p:nvSpPr>
        <p:spPr>
          <a:xfrm>
            <a:off x="2607600" y="695575"/>
            <a:ext cx="6252900" cy="535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sz="2400">
                <a:solidFill>
                  <a:schemeClr val="accent1"/>
                </a:solidFill>
              </a:rPr>
              <a:t>Δηλώσεις ελέγχου </a:t>
            </a:r>
            <a:r>
              <a:rPr lang="en" sz="2400">
                <a:solidFill>
                  <a:schemeClr val="accent3"/>
                </a:solidFill>
              </a:rPr>
              <a:t>- </a:t>
            </a:r>
            <a:r>
              <a:rPr lang="en" sz="2400">
                <a:solidFill>
                  <a:schemeClr val="lt2"/>
                </a:solidFill>
              </a:rPr>
              <a:t>try, except</a:t>
            </a:r>
            <a:r>
              <a:rPr lang="en" sz="2400">
                <a:solidFill>
                  <a:schemeClr val="accent1"/>
                </a:solidFill>
              </a:rPr>
              <a:t> </a:t>
            </a:r>
            <a:endParaRPr sz="2400">
              <a:solidFill>
                <a:schemeClr val="accent3"/>
              </a:solidFill>
            </a:endParaRPr>
          </a:p>
        </p:txBody>
      </p:sp>
      <p:sp>
        <p:nvSpPr>
          <p:cNvPr id="638" name="Google Shape;638;p36"/>
          <p:cNvSpPr txBox="1"/>
          <p:nvPr/>
        </p:nvSpPr>
        <p:spPr>
          <a:xfrm>
            <a:off x="1629825" y="3644175"/>
            <a:ext cx="506100" cy="783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000"/>
              <a:buFont typeface="Arial"/>
              <a:buNone/>
            </a:pPr>
            <a:r>
              <a:rPr b="0" i="0" lang="en" sz="5000" u="none" cap="none" strike="noStrike">
                <a:solidFill>
                  <a:schemeClr val="accent6"/>
                </a:solidFill>
                <a:latin typeface="Fira Code"/>
                <a:ea typeface="Fira Code"/>
                <a:cs typeface="Fira Code"/>
                <a:sym typeface="Fira Code"/>
              </a:rPr>
              <a:t>}</a:t>
            </a:r>
            <a:endParaRPr b="0" i="0" sz="5000" u="none" cap="none" strike="noStrike">
              <a:solidFill>
                <a:schemeClr val="accent6"/>
              </a:solidFill>
              <a:latin typeface="Fira Code"/>
              <a:ea typeface="Fira Code"/>
              <a:cs typeface="Fira Code"/>
              <a:sym typeface="Fira Code"/>
            </a:endParaRPr>
          </a:p>
        </p:txBody>
      </p:sp>
      <p:cxnSp>
        <p:nvCxnSpPr>
          <p:cNvPr id="639" name="Google Shape;639;p36"/>
          <p:cNvCxnSpPr>
            <a:endCxn id="638" idx="0"/>
          </p:cNvCxnSpPr>
          <p:nvPr/>
        </p:nvCxnSpPr>
        <p:spPr>
          <a:xfrm flipH="1">
            <a:off x="1882875" y="1834875"/>
            <a:ext cx="12600" cy="1809300"/>
          </a:xfrm>
          <a:prstGeom prst="straightConnector1">
            <a:avLst/>
          </a:prstGeom>
          <a:noFill/>
          <a:ln cap="flat" cmpd="sng" w="9525">
            <a:solidFill>
              <a:schemeClr val="accent4"/>
            </a:solidFill>
            <a:prstDash val="solid"/>
            <a:round/>
            <a:headEnd len="sm" w="sm" type="none"/>
            <a:tailEnd len="sm" w="sm" type="none"/>
          </a:ln>
        </p:spPr>
      </p:cxnSp>
      <p:sp>
        <p:nvSpPr>
          <p:cNvPr id="640" name="Google Shape;640;p36"/>
          <p:cNvSpPr txBox="1"/>
          <p:nvPr>
            <p:ph idx="4294967295" type="subTitle"/>
          </p:nvPr>
        </p:nvSpPr>
        <p:spPr>
          <a:xfrm>
            <a:off x="710125" y="4694725"/>
            <a:ext cx="4865100" cy="357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1200"/>
              </a:spcAft>
              <a:buClr>
                <a:schemeClr val="dk2"/>
              </a:buClr>
              <a:buSzPts val="1400"/>
              <a:buFont typeface="Fira Code"/>
              <a:buNone/>
            </a:pPr>
            <a:r>
              <a:rPr b="0" i="0" lang="en" sz="1400" u="none" cap="none" strike="noStrike">
                <a:solidFill>
                  <a:schemeClr val="dk2"/>
                </a:solidFill>
                <a:latin typeface="Fira Code"/>
                <a:ea typeface="Fira Code"/>
                <a:cs typeface="Fira Code"/>
                <a:sym typeface="Fira Code"/>
              </a:rPr>
              <a:t>Γλώσσα Προγραμματισμού Python</a:t>
            </a:r>
            <a:endParaRPr b="0" i="0" sz="1400" u="none" cap="none" strike="noStrike">
              <a:solidFill>
                <a:schemeClr val="dk2"/>
              </a:solidFill>
              <a:latin typeface="Fira Code"/>
              <a:ea typeface="Fira Code"/>
              <a:cs typeface="Fira Code"/>
              <a:sym typeface="Fira Code"/>
            </a:endParaRPr>
          </a:p>
        </p:txBody>
      </p:sp>
      <p:sp>
        <p:nvSpPr>
          <p:cNvPr id="641" name="Google Shape;641;p36"/>
          <p:cNvSpPr txBox="1"/>
          <p:nvPr>
            <p:ph idx="4294967295" type="subTitle"/>
          </p:nvPr>
        </p:nvSpPr>
        <p:spPr>
          <a:xfrm>
            <a:off x="103250" y="91525"/>
            <a:ext cx="4572000" cy="357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2"/>
              </a:buClr>
              <a:buSzPts val="1400"/>
              <a:buFont typeface="Fira Code"/>
              <a:buNone/>
            </a:pPr>
            <a:r>
              <a:rPr b="0" i="0" lang="en" sz="1400" u="none" cap="none" strike="noStrike">
                <a:solidFill>
                  <a:schemeClr val="dk2"/>
                </a:solidFill>
                <a:latin typeface="Fira Code"/>
                <a:ea typeface="Fira Code"/>
                <a:cs typeface="Fira Code"/>
                <a:sym typeface="Fira Code"/>
              </a:rPr>
              <a:t>ex-apostaseos</a:t>
            </a:r>
            <a:r>
              <a:rPr b="0" i="0" lang="en" sz="1400" u="none" cap="none" strike="noStrike">
                <a:solidFill>
                  <a:schemeClr val="accent3"/>
                </a:solidFill>
                <a:latin typeface="Fira Code"/>
                <a:ea typeface="Fira Code"/>
                <a:cs typeface="Fira Code"/>
                <a:sym typeface="Fira Code"/>
              </a:rPr>
              <a:t>.html</a:t>
            </a:r>
            <a:endParaRPr b="0" i="0" sz="1400" u="none" cap="none" strike="noStrike">
              <a:solidFill>
                <a:schemeClr val="accent3"/>
              </a:solidFill>
              <a:latin typeface="Fira Code"/>
              <a:ea typeface="Fira Code"/>
              <a:cs typeface="Fira Code"/>
              <a:sym typeface="Fira Code"/>
            </a:endParaRPr>
          </a:p>
        </p:txBody>
      </p:sp>
      <p:sp>
        <p:nvSpPr>
          <p:cNvPr id="642" name="Google Shape;642;p36"/>
          <p:cNvSpPr txBox="1"/>
          <p:nvPr>
            <p:ph idx="4294967295" type="subTitle"/>
          </p:nvPr>
        </p:nvSpPr>
        <p:spPr>
          <a:xfrm>
            <a:off x="4502475" y="99075"/>
            <a:ext cx="4572000" cy="357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2"/>
              </a:buClr>
              <a:buSzPts val="1400"/>
              <a:buFont typeface="Fira Code"/>
              <a:buNone/>
            </a:pPr>
            <a:r>
              <a:rPr b="0" i="0" lang="en" sz="1400" u="none" cap="none" strike="noStrike">
                <a:solidFill>
                  <a:schemeClr val="dk2"/>
                </a:solidFill>
                <a:latin typeface="Fira Code"/>
                <a:ea typeface="Fira Code"/>
                <a:cs typeface="Fira Code"/>
                <a:sym typeface="Fira Code"/>
              </a:rPr>
              <a:t>diarkeia_10-mines</a:t>
            </a:r>
            <a:r>
              <a:rPr b="0" i="0" lang="en" sz="1400" u="none" cap="none" strike="noStrike">
                <a:solidFill>
                  <a:schemeClr val="accent3"/>
                </a:solidFill>
                <a:latin typeface="Fira Code"/>
                <a:ea typeface="Fira Code"/>
                <a:cs typeface="Fira Code"/>
                <a:sym typeface="Fira Code"/>
              </a:rPr>
              <a:t>.css</a:t>
            </a:r>
            <a:endParaRPr b="0" i="0" sz="1400" u="none" cap="none" strike="noStrike">
              <a:solidFill>
                <a:schemeClr val="accent3"/>
              </a:solidFill>
              <a:latin typeface="Fira Code"/>
              <a:ea typeface="Fira Code"/>
              <a:cs typeface="Fira Code"/>
              <a:sym typeface="Fira Code"/>
            </a:endParaRPr>
          </a:p>
        </p:txBody>
      </p:sp>
      <p:sp>
        <p:nvSpPr>
          <p:cNvPr id="643" name="Google Shape;643;p36"/>
          <p:cNvSpPr txBox="1"/>
          <p:nvPr>
            <p:ph idx="1" type="subTitle"/>
          </p:nvPr>
        </p:nvSpPr>
        <p:spPr>
          <a:xfrm>
            <a:off x="2690925" y="2416413"/>
            <a:ext cx="5845500" cy="783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SzPts val="1400"/>
              <a:buNone/>
            </a:pPr>
            <a:r>
              <a:rPr lang="en" sz="2000"/>
              <a:t>&lt;</a:t>
            </a:r>
            <a:endParaRPr sz="2000"/>
          </a:p>
          <a:p>
            <a:pPr indent="-317500" lvl="0" marL="457200" rtl="0" algn="l">
              <a:lnSpc>
                <a:spcPct val="100000"/>
              </a:lnSpc>
              <a:spcBef>
                <a:spcPts val="1200"/>
              </a:spcBef>
              <a:spcAft>
                <a:spcPts val="0"/>
              </a:spcAft>
              <a:buClr>
                <a:schemeClr val="accent3"/>
              </a:buClr>
              <a:buSzPts val="1400"/>
              <a:buFont typeface="Arial"/>
              <a:buChar char="●"/>
            </a:pPr>
            <a:r>
              <a:rPr lang="en">
                <a:latin typeface="Arial"/>
                <a:ea typeface="Arial"/>
                <a:cs typeface="Arial"/>
                <a:sym typeface="Arial"/>
              </a:rPr>
              <a:t>Τύποι προκαθορισμένων σφαλμάτων της Python</a:t>
            </a:r>
            <a:endParaRPr>
              <a:latin typeface="Arial"/>
              <a:ea typeface="Arial"/>
              <a:cs typeface="Arial"/>
              <a:sym typeface="Arial"/>
            </a:endParaRPr>
          </a:p>
          <a:p>
            <a:pPr indent="-317500" lvl="0" marL="457200" rtl="0" algn="l">
              <a:lnSpc>
                <a:spcPct val="100000"/>
              </a:lnSpc>
              <a:spcBef>
                <a:spcPts val="0"/>
              </a:spcBef>
              <a:spcAft>
                <a:spcPts val="0"/>
              </a:spcAft>
              <a:buClr>
                <a:schemeClr val="accent3"/>
              </a:buClr>
              <a:buSzPts val="1400"/>
              <a:buFont typeface="Arial"/>
              <a:buChar char="●"/>
            </a:pPr>
            <a:r>
              <a:rPr lang="en">
                <a:latin typeface="Arial"/>
                <a:ea typeface="Arial"/>
                <a:cs typeface="Arial"/>
                <a:sym typeface="Arial"/>
              </a:rPr>
              <a:t>Αναφορές και παραδείγματα</a:t>
            </a:r>
            <a:endParaRPr>
              <a:latin typeface="Arial"/>
              <a:ea typeface="Arial"/>
              <a:cs typeface="Arial"/>
              <a:sym typeface="Arial"/>
            </a:endParaRPr>
          </a:p>
          <a:p>
            <a:pPr indent="-317500" lvl="0" marL="457200" rtl="0" algn="l">
              <a:lnSpc>
                <a:spcPct val="100000"/>
              </a:lnSpc>
              <a:spcBef>
                <a:spcPts val="0"/>
              </a:spcBef>
              <a:spcAft>
                <a:spcPts val="0"/>
              </a:spcAft>
              <a:buClr>
                <a:schemeClr val="accent2"/>
              </a:buClr>
              <a:buSzPts val="1400"/>
              <a:buFont typeface="Arial"/>
              <a:buChar char="●"/>
            </a:pPr>
            <a:r>
              <a:rPr lang="en">
                <a:latin typeface="Arial"/>
                <a:ea typeface="Arial"/>
                <a:cs typeface="Arial"/>
                <a:sym typeface="Arial"/>
              </a:rPr>
              <a:t>Πλήρης λίστα: </a:t>
            </a:r>
            <a:r>
              <a:rPr lang="en" sz="1400" u="sng">
                <a:solidFill>
                  <a:srgbClr val="6FA8DC"/>
                </a:solidFill>
                <a:latin typeface="Calibri"/>
                <a:ea typeface="Calibri"/>
                <a:cs typeface="Calibri"/>
                <a:sym typeface="Calibri"/>
                <a:hlinkClick r:id="rId3">
                  <a:extLst>
                    <a:ext uri="{A12FA001-AC4F-418D-AE19-62706E023703}">
                      <ahyp:hlinkClr val="tx"/>
                    </a:ext>
                  </a:extLst>
                </a:hlinkClick>
              </a:rPr>
              <a:t>https://docs.python.org/3/library/exceptions.html</a:t>
            </a:r>
            <a:endParaRPr>
              <a:solidFill>
                <a:srgbClr val="6FA8DC"/>
              </a:solidFill>
              <a:latin typeface="Arial"/>
              <a:ea typeface="Arial"/>
              <a:cs typeface="Arial"/>
              <a:sym typeface="Arial"/>
            </a:endParaRPr>
          </a:p>
          <a:p>
            <a:pPr indent="457200" lvl="0" marL="0" rtl="0" algn="l">
              <a:lnSpc>
                <a:spcPct val="100000"/>
              </a:lnSpc>
              <a:spcBef>
                <a:spcPts val="400"/>
              </a:spcBef>
              <a:spcAft>
                <a:spcPts val="0"/>
              </a:spcAft>
              <a:buSzPts val="1400"/>
              <a:buNone/>
            </a:pPr>
            <a:r>
              <a:t/>
            </a:r>
            <a:endParaRPr i="1" sz="1400">
              <a:latin typeface="Arial"/>
              <a:ea typeface="Arial"/>
              <a:cs typeface="Arial"/>
              <a:sym typeface="Arial"/>
            </a:endParaRPr>
          </a:p>
          <a:p>
            <a:pPr indent="0" lvl="0" marL="0" rtl="0" algn="l">
              <a:lnSpc>
                <a:spcPct val="100000"/>
              </a:lnSpc>
              <a:spcBef>
                <a:spcPts val="1200"/>
              </a:spcBef>
              <a:spcAft>
                <a:spcPts val="400"/>
              </a:spcAft>
              <a:buSzPts val="1400"/>
              <a:buNone/>
            </a:pPr>
            <a:r>
              <a:rPr lang="en">
                <a:latin typeface="Arial"/>
                <a:ea typeface="Arial"/>
                <a:cs typeface="Arial"/>
                <a:sym typeface="Arial"/>
              </a:rPr>
              <a:t>&gt;</a:t>
            </a:r>
            <a:endParaRPr>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Programming Language Workshop for Beginners by Slidesgo">
  <a:themeElements>
    <a:clrScheme name="Simple Light">
      <a:dk1>
        <a:srgbClr val="2E323B"/>
      </a:dk1>
      <a:lt1>
        <a:srgbClr val="FF5858"/>
      </a:lt1>
      <a:dk2>
        <a:srgbClr val="72D9F0"/>
      </a:dk2>
      <a:lt2>
        <a:srgbClr val="FCC642"/>
      </a:lt2>
      <a:accent1>
        <a:srgbClr val="DBA0DB"/>
      </a:accent1>
      <a:accent2>
        <a:srgbClr val="A5CF27"/>
      </a:accent2>
      <a:accent3>
        <a:srgbClr val="E7E7E7"/>
      </a:accent3>
      <a:accent4>
        <a:srgbClr val="707070"/>
      </a:accent4>
      <a:accent5>
        <a:srgbClr val="16191F"/>
      </a:accent5>
      <a:accent6>
        <a:srgbClr val="FFFFFF"/>
      </a:accent6>
      <a:hlink>
        <a:srgbClr val="FF585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