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Lst>
  <p:sldSz cx="9144000" cy="5143500" type="screen16x9"/>
  <p:notesSz cx="6858000" cy="9144000"/>
  <p:embeddedFontLst>
    <p:embeddedFont>
      <p:font typeface="Fira Code" panose="020B0809050000020004" pitchFamily="49" charset="0"/>
      <p:regular r:id="rId16"/>
      <p:bold r:id="rId17"/>
    </p:embeddedFont>
    <p:embeddedFont>
      <p:font typeface="Montserrat" panose="00000500000000000000" pitchFamily="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e7b51334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97519bc9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6" name="Google Shape;656;g297519bc9e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9a2528e7b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g29a2528e7bf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9a2528e7bf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g29a2528e7bf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297519bc9e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8" name="Google Shape;768;g297519bc9e1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9741fe8d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g29741fe8dd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9741fe8dd3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g29741fe8dd3_0_4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9741fe8dd3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g29741fe8dd3_0_5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9741fe8dd3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29741fe8dd3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9741fe8dd3_0_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9741fe8dd3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9741fe8dd3_0_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29741fe8dd3_0_9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9741fe8dd3_0_1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g29741fe8dd3_0_19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9741fe8dd3_0_2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g29741fe8dd3_0_24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9" name="Google Shape;169;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1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4" name="Google Shape;284;p17"/>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5" name="Google Shape;285;p17"/>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6" name="Google Shape;286;p17"/>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7" name="Google Shape;287;p17"/>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8" name="Google Shape;288;p17"/>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9" name="Google Shape;289;p17"/>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0" name="Google Shape;290;p17"/>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1" name="Google Shape;291;p17"/>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2" name="Google Shape;292;p17"/>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3" name="Google Shape;293;p17"/>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4" name="Google Shape;294;p17"/>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5" name="Google Shape;295;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4" name="Google Shape;314;p18"/>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15" name="Google Shape;315;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0" name="Google Shape;330;p18"/>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31" name="Google Shape;331;p18"/>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2" name="Google Shape;332;p18"/>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393" name="Google Shape;393;p2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394" name="Google Shape;394;p2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CUSTOM_10">
    <p:spTree>
      <p:nvGrpSpPr>
        <p:cNvPr id="1" name="Shape 450"/>
        <p:cNvGrpSpPr/>
        <p:nvPr/>
      </p:nvGrpSpPr>
      <p:grpSpPr>
        <a:xfrm>
          <a:off x="0" y="0"/>
          <a:ext cx="0" cy="0"/>
          <a:chOff x="0" y="0"/>
          <a:chExt cx="0" cy="0"/>
        </a:xfrm>
      </p:grpSpPr>
      <p:sp>
        <p:nvSpPr>
          <p:cNvPr id="451" name="Google Shape;451;p2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5"/>
          <p:cNvSpPr txBox="1">
            <a:spLocks noGrp="1"/>
          </p:cNvSpPr>
          <p:nvPr>
            <p:ph type="title"/>
          </p:nvPr>
        </p:nvSpPr>
        <p:spPr>
          <a:xfrm flipH="1">
            <a:off x="1460450" y="1436713"/>
            <a:ext cx="8721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sp>
        <p:nvSpPr>
          <p:cNvPr id="454" name="Google Shape;454;p25"/>
          <p:cNvSpPr txBox="1">
            <a:spLocks noGrp="1"/>
          </p:cNvSpPr>
          <p:nvPr>
            <p:ph type="subTitle" idx="1"/>
          </p:nvPr>
        </p:nvSpPr>
        <p:spPr>
          <a:xfrm>
            <a:off x="2332550" y="1775113"/>
            <a:ext cx="3129000" cy="488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a:solidFill>
                  <a:schemeClr val="accent3"/>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55" name="Google Shape;455;p25"/>
          <p:cNvSpPr txBox="1">
            <a:spLocks noGrp="1"/>
          </p:cNvSpPr>
          <p:nvPr>
            <p:ph type="subTitle" idx="2"/>
          </p:nvPr>
        </p:nvSpPr>
        <p:spPr>
          <a:xfrm>
            <a:off x="2332550" y="1436725"/>
            <a:ext cx="3129000" cy="33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2000"/>
              <a:buNone/>
              <a:defRPr sz="1800">
                <a:solidFill>
                  <a:schemeClr val="accent1"/>
                </a:solidFill>
              </a:defRPr>
            </a:lvl1pPr>
            <a:lvl2pPr lvl="1" algn="r" rtl="0">
              <a:lnSpc>
                <a:spcPct val="100000"/>
              </a:lnSpc>
              <a:spcBef>
                <a:spcPts val="0"/>
              </a:spcBef>
              <a:spcAft>
                <a:spcPts val="0"/>
              </a:spcAft>
              <a:buClr>
                <a:schemeClr val="dk1"/>
              </a:buClr>
              <a:buSzPts val="2000"/>
              <a:buNone/>
              <a:defRPr sz="2000">
                <a:solidFill>
                  <a:schemeClr val="dk1"/>
                </a:solidFill>
              </a:defRPr>
            </a:lvl2pPr>
            <a:lvl3pPr lvl="2" algn="r" rtl="0">
              <a:lnSpc>
                <a:spcPct val="100000"/>
              </a:lnSpc>
              <a:spcBef>
                <a:spcPts val="0"/>
              </a:spcBef>
              <a:spcAft>
                <a:spcPts val="0"/>
              </a:spcAft>
              <a:buClr>
                <a:schemeClr val="dk1"/>
              </a:buClr>
              <a:buSzPts val="2000"/>
              <a:buNone/>
              <a:defRPr sz="2000">
                <a:solidFill>
                  <a:schemeClr val="dk1"/>
                </a:solidFill>
              </a:defRPr>
            </a:lvl3pPr>
            <a:lvl4pPr lvl="3" algn="r" rtl="0">
              <a:lnSpc>
                <a:spcPct val="100000"/>
              </a:lnSpc>
              <a:spcBef>
                <a:spcPts val="0"/>
              </a:spcBef>
              <a:spcAft>
                <a:spcPts val="0"/>
              </a:spcAft>
              <a:buClr>
                <a:schemeClr val="dk1"/>
              </a:buClr>
              <a:buSzPts val="2000"/>
              <a:buNone/>
              <a:defRPr sz="2000">
                <a:solidFill>
                  <a:schemeClr val="dk1"/>
                </a:solidFill>
              </a:defRPr>
            </a:lvl4pPr>
            <a:lvl5pPr lvl="4" algn="r" rtl="0">
              <a:lnSpc>
                <a:spcPct val="100000"/>
              </a:lnSpc>
              <a:spcBef>
                <a:spcPts val="0"/>
              </a:spcBef>
              <a:spcAft>
                <a:spcPts val="0"/>
              </a:spcAft>
              <a:buClr>
                <a:schemeClr val="dk1"/>
              </a:buClr>
              <a:buSzPts val="2000"/>
              <a:buNone/>
              <a:defRPr sz="2000">
                <a:solidFill>
                  <a:schemeClr val="dk1"/>
                </a:solidFill>
              </a:defRPr>
            </a:lvl5pPr>
            <a:lvl6pPr lvl="5" algn="r" rtl="0">
              <a:lnSpc>
                <a:spcPct val="100000"/>
              </a:lnSpc>
              <a:spcBef>
                <a:spcPts val="0"/>
              </a:spcBef>
              <a:spcAft>
                <a:spcPts val="0"/>
              </a:spcAft>
              <a:buClr>
                <a:schemeClr val="dk1"/>
              </a:buClr>
              <a:buSzPts val="2000"/>
              <a:buNone/>
              <a:defRPr sz="2000">
                <a:solidFill>
                  <a:schemeClr val="dk1"/>
                </a:solidFill>
              </a:defRPr>
            </a:lvl6pPr>
            <a:lvl7pPr lvl="6" algn="r" rtl="0">
              <a:lnSpc>
                <a:spcPct val="100000"/>
              </a:lnSpc>
              <a:spcBef>
                <a:spcPts val="0"/>
              </a:spcBef>
              <a:spcAft>
                <a:spcPts val="0"/>
              </a:spcAft>
              <a:buClr>
                <a:schemeClr val="dk1"/>
              </a:buClr>
              <a:buSzPts val="2000"/>
              <a:buNone/>
              <a:defRPr sz="2000">
                <a:solidFill>
                  <a:schemeClr val="dk1"/>
                </a:solidFill>
              </a:defRPr>
            </a:lvl7pPr>
            <a:lvl8pPr lvl="7" algn="r" rtl="0">
              <a:lnSpc>
                <a:spcPct val="100000"/>
              </a:lnSpc>
              <a:spcBef>
                <a:spcPts val="0"/>
              </a:spcBef>
              <a:spcAft>
                <a:spcPts val="0"/>
              </a:spcAft>
              <a:buClr>
                <a:schemeClr val="dk1"/>
              </a:buClr>
              <a:buSzPts val="2000"/>
              <a:buNone/>
              <a:defRPr sz="2000">
                <a:solidFill>
                  <a:schemeClr val="dk1"/>
                </a:solidFill>
              </a:defRPr>
            </a:lvl8pPr>
            <a:lvl9pPr lvl="8" algn="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56" name="Google Shape;456;p25"/>
          <p:cNvSpPr txBox="1">
            <a:spLocks noGrp="1"/>
          </p:cNvSpPr>
          <p:nvPr>
            <p:ph type="title" idx="3"/>
          </p:nvPr>
        </p:nvSpPr>
        <p:spPr>
          <a:xfrm flipH="1">
            <a:off x="2850125" y="2419862"/>
            <a:ext cx="8721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sp>
        <p:nvSpPr>
          <p:cNvPr id="457" name="Google Shape;457;p25"/>
          <p:cNvSpPr txBox="1">
            <a:spLocks noGrp="1"/>
          </p:cNvSpPr>
          <p:nvPr>
            <p:ph type="subTitle" idx="4"/>
          </p:nvPr>
        </p:nvSpPr>
        <p:spPr>
          <a:xfrm>
            <a:off x="3722225" y="2755463"/>
            <a:ext cx="3129000" cy="488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a:solidFill>
                  <a:schemeClr val="accent3"/>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58" name="Google Shape;458;p25"/>
          <p:cNvSpPr txBox="1">
            <a:spLocks noGrp="1"/>
          </p:cNvSpPr>
          <p:nvPr>
            <p:ph type="subTitle" idx="5"/>
          </p:nvPr>
        </p:nvSpPr>
        <p:spPr>
          <a:xfrm>
            <a:off x="3722225" y="2419850"/>
            <a:ext cx="3129000" cy="33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2000"/>
              <a:buNone/>
              <a:defRPr sz="1800">
                <a:solidFill>
                  <a:schemeClr val="lt2"/>
                </a:solidFill>
              </a:defRPr>
            </a:lvl1pPr>
            <a:lvl2pPr lvl="1" algn="r" rtl="0">
              <a:lnSpc>
                <a:spcPct val="100000"/>
              </a:lnSpc>
              <a:spcBef>
                <a:spcPts val="0"/>
              </a:spcBef>
              <a:spcAft>
                <a:spcPts val="0"/>
              </a:spcAft>
              <a:buClr>
                <a:schemeClr val="dk1"/>
              </a:buClr>
              <a:buSzPts val="2000"/>
              <a:buNone/>
              <a:defRPr sz="2000">
                <a:solidFill>
                  <a:schemeClr val="dk1"/>
                </a:solidFill>
              </a:defRPr>
            </a:lvl2pPr>
            <a:lvl3pPr lvl="2" algn="r" rtl="0">
              <a:lnSpc>
                <a:spcPct val="100000"/>
              </a:lnSpc>
              <a:spcBef>
                <a:spcPts val="0"/>
              </a:spcBef>
              <a:spcAft>
                <a:spcPts val="0"/>
              </a:spcAft>
              <a:buClr>
                <a:schemeClr val="dk1"/>
              </a:buClr>
              <a:buSzPts val="2000"/>
              <a:buNone/>
              <a:defRPr sz="2000">
                <a:solidFill>
                  <a:schemeClr val="dk1"/>
                </a:solidFill>
              </a:defRPr>
            </a:lvl3pPr>
            <a:lvl4pPr lvl="3" algn="r" rtl="0">
              <a:lnSpc>
                <a:spcPct val="100000"/>
              </a:lnSpc>
              <a:spcBef>
                <a:spcPts val="0"/>
              </a:spcBef>
              <a:spcAft>
                <a:spcPts val="0"/>
              </a:spcAft>
              <a:buClr>
                <a:schemeClr val="dk1"/>
              </a:buClr>
              <a:buSzPts val="2000"/>
              <a:buNone/>
              <a:defRPr sz="2000">
                <a:solidFill>
                  <a:schemeClr val="dk1"/>
                </a:solidFill>
              </a:defRPr>
            </a:lvl4pPr>
            <a:lvl5pPr lvl="4" algn="r" rtl="0">
              <a:lnSpc>
                <a:spcPct val="100000"/>
              </a:lnSpc>
              <a:spcBef>
                <a:spcPts val="0"/>
              </a:spcBef>
              <a:spcAft>
                <a:spcPts val="0"/>
              </a:spcAft>
              <a:buClr>
                <a:schemeClr val="dk1"/>
              </a:buClr>
              <a:buSzPts val="2000"/>
              <a:buNone/>
              <a:defRPr sz="2000">
                <a:solidFill>
                  <a:schemeClr val="dk1"/>
                </a:solidFill>
              </a:defRPr>
            </a:lvl5pPr>
            <a:lvl6pPr lvl="5" algn="r" rtl="0">
              <a:lnSpc>
                <a:spcPct val="100000"/>
              </a:lnSpc>
              <a:spcBef>
                <a:spcPts val="0"/>
              </a:spcBef>
              <a:spcAft>
                <a:spcPts val="0"/>
              </a:spcAft>
              <a:buClr>
                <a:schemeClr val="dk1"/>
              </a:buClr>
              <a:buSzPts val="2000"/>
              <a:buNone/>
              <a:defRPr sz="2000">
                <a:solidFill>
                  <a:schemeClr val="dk1"/>
                </a:solidFill>
              </a:defRPr>
            </a:lvl6pPr>
            <a:lvl7pPr lvl="6" algn="r" rtl="0">
              <a:lnSpc>
                <a:spcPct val="100000"/>
              </a:lnSpc>
              <a:spcBef>
                <a:spcPts val="0"/>
              </a:spcBef>
              <a:spcAft>
                <a:spcPts val="0"/>
              </a:spcAft>
              <a:buClr>
                <a:schemeClr val="dk1"/>
              </a:buClr>
              <a:buSzPts val="2000"/>
              <a:buNone/>
              <a:defRPr sz="2000">
                <a:solidFill>
                  <a:schemeClr val="dk1"/>
                </a:solidFill>
              </a:defRPr>
            </a:lvl7pPr>
            <a:lvl8pPr lvl="7" algn="r" rtl="0">
              <a:lnSpc>
                <a:spcPct val="100000"/>
              </a:lnSpc>
              <a:spcBef>
                <a:spcPts val="0"/>
              </a:spcBef>
              <a:spcAft>
                <a:spcPts val="0"/>
              </a:spcAft>
              <a:buClr>
                <a:schemeClr val="dk1"/>
              </a:buClr>
              <a:buSzPts val="2000"/>
              <a:buNone/>
              <a:defRPr sz="2000">
                <a:solidFill>
                  <a:schemeClr val="dk1"/>
                </a:solidFill>
              </a:defRPr>
            </a:lvl8pPr>
            <a:lvl9pPr lvl="8" algn="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59" name="Google Shape;459;p25"/>
          <p:cNvSpPr txBox="1">
            <a:spLocks noGrp="1"/>
          </p:cNvSpPr>
          <p:nvPr>
            <p:ph type="title" idx="6"/>
          </p:nvPr>
        </p:nvSpPr>
        <p:spPr>
          <a:xfrm flipH="1">
            <a:off x="4242875" y="3400212"/>
            <a:ext cx="8721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sp>
        <p:nvSpPr>
          <p:cNvPr id="460" name="Google Shape;460;p25"/>
          <p:cNvSpPr txBox="1">
            <a:spLocks noGrp="1"/>
          </p:cNvSpPr>
          <p:nvPr>
            <p:ph type="subTitle" idx="7"/>
          </p:nvPr>
        </p:nvSpPr>
        <p:spPr>
          <a:xfrm>
            <a:off x="5114975" y="3738593"/>
            <a:ext cx="3129000" cy="488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a:solidFill>
                  <a:schemeClr val="accent3"/>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1" name="Google Shape;461;p25"/>
          <p:cNvSpPr txBox="1">
            <a:spLocks noGrp="1"/>
          </p:cNvSpPr>
          <p:nvPr>
            <p:ph type="subTitle" idx="8"/>
          </p:nvPr>
        </p:nvSpPr>
        <p:spPr>
          <a:xfrm>
            <a:off x="5114975" y="3400200"/>
            <a:ext cx="3129000" cy="33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2000"/>
              <a:buNone/>
              <a:defRPr sz="1800"/>
            </a:lvl1pPr>
            <a:lvl2pPr lvl="1" algn="r" rtl="0">
              <a:lnSpc>
                <a:spcPct val="100000"/>
              </a:lnSpc>
              <a:spcBef>
                <a:spcPts val="0"/>
              </a:spcBef>
              <a:spcAft>
                <a:spcPts val="0"/>
              </a:spcAft>
              <a:buClr>
                <a:schemeClr val="dk1"/>
              </a:buClr>
              <a:buSzPts val="2000"/>
              <a:buNone/>
              <a:defRPr sz="2000">
                <a:solidFill>
                  <a:schemeClr val="dk1"/>
                </a:solidFill>
              </a:defRPr>
            </a:lvl2pPr>
            <a:lvl3pPr lvl="2" algn="r" rtl="0">
              <a:lnSpc>
                <a:spcPct val="100000"/>
              </a:lnSpc>
              <a:spcBef>
                <a:spcPts val="0"/>
              </a:spcBef>
              <a:spcAft>
                <a:spcPts val="0"/>
              </a:spcAft>
              <a:buClr>
                <a:schemeClr val="dk1"/>
              </a:buClr>
              <a:buSzPts val="2000"/>
              <a:buNone/>
              <a:defRPr sz="2000">
                <a:solidFill>
                  <a:schemeClr val="dk1"/>
                </a:solidFill>
              </a:defRPr>
            </a:lvl3pPr>
            <a:lvl4pPr lvl="3" algn="r" rtl="0">
              <a:lnSpc>
                <a:spcPct val="100000"/>
              </a:lnSpc>
              <a:spcBef>
                <a:spcPts val="0"/>
              </a:spcBef>
              <a:spcAft>
                <a:spcPts val="0"/>
              </a:spcAft>
              <a:buClr>
                <a:schemeClr val="dk1"/>
              </a:buClr>
              <a:buSzPts val="2000"/>
              <a:buNone/>
              <a:defRPr sz="2000">
                <a:solidFill>
                  <a:schemeClr val="dk1"/>
                </a:solidFill>
              </a:defRPr>
            </a:lvl4pPr>
            <a:lvl5pPr lvl="4" algn="r" rtl="0">
              <a:lnSpc>
                <a:spcPct val="100000"/>
              </a:lnSpc>
              <a:spcBef>
                <a:spcPts val="0"/>
              </a:spcBef>
              <a:spcAft>
                <a:spcPts val="0"/>
              </a:spcAft>
              <a:buClr>
                <a:schemeClr val="dk1"/>
              </a:buClr>
              <a:buSzPts val="2000"/>
              <a:buNone/>
              <a:defRPr sz="2000">
                <a:solidFill>
                  <a:schemeClr val="dk1"/>
                </a:solidFill>
              </a:defRPr>
            </a:lvl5pPr>
            <a:lvl6pPr lvl="5" algn="r" rtl="0">
              <a:lnSpc>
                <a:spcPct val="100000"/>
              </a:lnSpc>
              <a:spcBef>
                <a:spcPts val="0"/>
              </a:spcBef>
              <a:spcAft>
                <a:spcPts val="0"/>
              </a:spcAft>
              <a:buClr>
                <a:schemeClr val="dk1"/>
              </a:buClr>
              <a:buSzPts val="2000"/>
              <a:buNone/>
              <a:defRPr sz="2000">
                <a:solidFill>
                  <a:schemeClr val="dk1"/>
                </a:solidFill>
              </a:defRPr>
            </a:lvl6pPr>
            <a:lvl7pPr lvl="6" algn="r" rtl="0">
              <a:lnSpc>
                <a:spcPct val="100000"/>
              </a:lnSpc>
              <a:spcBef>
                <a:spcPts val="0"/>
              </a:spcBef>
              <a:spcAft>
                <a:spcPts val="0"/>
              </a:spcAft>
              <a:buClr>
                <a:schemeClr val="dk1"/>
              </a:buClr>
              <a:buSzPts val="2000"/>
              <a:buNone/>
              <a:defRPr sz="2000">
                <a:solidFill>
                  <a:schemeClr val="dk1"/>
                </a:solidFill>
              </a:defRPr>
            </a:lvl7pPr>
            <a:lvl8pPr lvl="7" algn="r" rtl="0">
              <a:lnSpc>
                <a:spcPct val="100000"/>
              </a:lnSpc>
              <a:spcBef>
                <a:spcPts val="0"/>
              </a:spcBef>
              <a:spcAft>
                <a:spcPts val="0"/>
              </a:spcAft>
              <a:buClr>
                <a:schemeClr val="dk1"/>
              </a:buClr>
              <a:buSzPts val="2000"/>
              <a:buNone/>
              <a:defRPr sz="2000">
                <a:solidFill>
                  <a:schemeClr val="dk1"/>
                </a:solidFill>
              </a:defRPr>
            </a:lvl8pPr>
            <a:lvl9pPr lvl="8" algn="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62" name="Google Shape;462;p2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a:t>
            </a:r>
            <a:endParaRPr sz="1400" b="0" i="0" u="none" strike="noStrike" cap="none">
              <a:solidFill>
                <a:srgbClr val="707070"/>
              </a:solidFill>
              <a:latin typeface="Fira Code"/>
              <a:ea typeface="Fira Code"/>
              <a:cs typeface="Fira Code"/>
              <a:sym typeface="Fira Code"/>
            </a:endParaRPr>
          </a:p>
        </p:txBody>
      </p:sp>
      <p:sp>
        <p:nvSpPr>
          <p:cNvPr id="463" name="Google Shape;463;p2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2</a:t>
            </a:r>
            <a:endParaRPr sz="1400" b="0" i="0" u="none" strike="noStrike" cap="none">
              <a:solidFill>
                <a:srgbClr val="707070"/>
              </a:solidFill>
              <a:latin typeface="Fira Code"/>
              <a:ea typeface="Fira Code"/>
              <a:cs typeface="Fira Code"/>
              <a:sym typeface="Fira Code"/>
            </a:endParaRPr>
          </a:p>
        </p:txBody>
      </p:sp>
      <p:sp>
        <p:nvSpPr>
          <p:cNvPr id="464" name="Google Shape;464;p2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3</a:t>
            </a:r>
            <a:endParaRPr sz="1400" b="0" i="0" u="none" strike="noStrike" cap="none">
              <a:solidFill>
                <a:srgbClr val="707070"/>
              </a:solidFill>
              <a:latin typeface="Fira Code"/>
              <a:ea typeface="Fira Code"/>
              <a:cs typeface="Fira Code"/>
              <a:sym typeface="Fira Code"/>
            </a:endParaRPr>
          </a:p>
        </p:txBody>
      </p:sp>
      <p:sp>
        <p:nvSpPr>
          <p:cNvPr id="465" name="Google Shape;465;p2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4</a:t>
            </a:r>
            <a:endParaRPr sz="1400" b="0" i="0" u="none" strike="noStrike" cap="none">
              <a:solidFill>
                <a:srgbClr val="707070"/>
              </a:solidFill>
              <a:latin typeface="Fira Code"/>
              <a:ea typeface="Fira Code"/>
              <a:cs typeface="Fira Code"/>
              <a:sym typeface="Fira Code"/>
            </a:endParaRPr>
          </a:p>
        </p:txBody>
      </p:sp>
      <p:sp>
        <p:nvSpPr>
          <p:cNvPr id="466" name="Google Shape;466;p2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5</a:t>
            </a:r>
            <a:endParaRPr sz="1400" b="0" i="0" u="none" strike="noStrike" cap="none">
              <a:solidFill>
                <a:srgbClr val="707070"/>
              </a:solidFill>
              <a:latin typeface="Fira Code"/>
              <a:ea typeface="Fira Code"/>
              <a:cs typeface="Fira Code"/>
              <a:sym typeface="Fira Code"/>
            </a:endParaRPr>
          </a:p>
        </p:txBody>
      </p:sp>
      <p:sp>
        <p:nvSpPr>
          <p:cNvPr id="467" name="Google Shape;467;p2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6</a:t>
            </a:r>
            <a:endParaRPr sz="1400" b="0" i="0" u="none" strike="noStrike" cap="none">
              <a:solidFill>
                <a:srgbClr val="707070"/>
              </a:solidFill>
              <a:latin typeface="Fira Code"/>
              <a:ea typeface="Fira Code"/>
              <a:cs typeface="Fira Code"/>
              <a:sym typeface="Fira Code"/>
            </a:endParaRPr>
          </a:p>
        </p:txBody>
      </p:sp>
      <p:sp>
        <p:nvSpPr>
          <p:cNvPr id="468" name="Google Shape;468;p2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7</a:t>
            </a:r>
            <a:endParaRPr sz="1400" b="0" i="0" u="none" strike="noStrike" cap="none">
              <a:solidFill>
                <a:srgbClr val="707070"/>
              </a:solidFill>
              <a:latin typeface="Fira Code"/>
              <a:ea typeface="Fira Code"/>
              <a:cs typeface="Fira Code"/>
              <a:sym typeface="Fira Code"/>
            </a:endParaRPr>
          </a:p>
        </p:txBody>
      </p:sp>
      <p:sp>
        <p:nvSpPr>
          <p:cNvPr id="469" name="Google Shape;469;p2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8</a:t>
            </a:r>
            <a:endParaRPr sz="1400" b="0" i="0" u="none" strike="noStrike" cap="none">
              <a:solidFill>
                <a:srgbClr val="707070"/>
              </a:solidFill>
              <a:latin typeface="Fira Code"/>
              <a:ea typeface="Fira Code"/>
              <a:cs typeface="Fira Code"/>
              <a:sym typeface="Fira Code"/>
            </a:endParaRPr>
          </a:p>
        </p:txBody>
      </p:sp>
      <p:sp>
        <p:nvSpPr>
          <p:cNvPr id="470" name="Google Shape;470;p2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9</a:t>
            </a:r>
            <a:endParaRPr sz="1400" b="0" i="0" u="none" strike="noStrike" cap="none">
              <a:solidFill>
                <a:srgbClr val="707070"/>
              </a:solidFill>
              <a:latin typeface="Fira Code"/>
              <a:ea typeface="Fira Code"/>
              <a:cs typeface="Fira Code"/>
              <a:sym typeface="Fira Code"/>
            </a:endParaRPr>
          </a:p>
        </p:txBody>
      </p:sp>
      <p:sp>
        <p:nvSpPr>
          <p:cNvPr id="471" name="Google Shape;471;p2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10</a:t>
            </a:r>
            <a:endParaRPr sz="1400" b="0" i="0" u="none" strike="noStrike" cap="none">
              <a:solidFill>
                <a:srgbClr val="707070"/>
              </a:solidFill>
              <a:latin typeface="Fira Code"/>
              <a:ea typeface="Fira Code"/>
              <a:cs typeface="Fira Code"/>
              <a:sym typeface="Fira Code"/>
            </a:endParaRPr>
          </a:p>
        </p:txBody>
      </p:sp>
      <p:sp>
        <p:nvSpPr>
          <p:cNvPr id="472" name="Google Shape;472;p2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11</a:t>
            </a:r>
            <a:endParaRPr sz="1400" b="0" i="0" u="none" strike="noStrike" cap="none">
              <a:solidFill>
                <a:srgbClr val="707070"/>
              </a:solidFill>
              <a:latin typeface="Fira Code"/>
              <a:ea typeface="Fira Code"/>
              <a:cs typeface="Fira Code"/>
              <a:sym typeface="Fira Code"/>
            </a:endParaRPr>
          </a:p>
        </p:txBody>
      </p:sp>
      <p:sp>
        <p:nvSpPr>
          <p:cNvPr id="473" name="Google Shape;473;p2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12</a:t>
            </a:r>
            <a:endParaRPr sz="1400" b="0" i="0" u="none" strike="noStrike" cap="none">
              <a:solidFill>
                <a:srgbClr val="707070"/>
              </a:solidFill>
              <a:latin typeface="Fira Code"/>
              <a:ea typeface="Fira Code"/>
              <a:cs typeface="Fira Code"/>
              <a:sym typeface="Fira Code"/>
            </a:endParaRPr>
          </a:p>
        </p:txBody>
      </p:sp>
      <p:sp>
        <p:nvSpPr>
          <p:cNvPr id="474" name="Google Shape;474;p2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13</a:t>
            </a:r>
            <a:endParaRPr sz="1400" b="0" i="0" u="none" strike="noStrike" cap="none">
              <a:solidFill>
                <a:srgbClr val="707070"/>
              </a:solidFill>
              <a:latin typeface="Fira Code"/>
              <a:ea typeface="Fira Code"/>
              <a:cs typeface="Fira Code"/>
              <a:sym typeface="Fira Code"/>
            </a:endParaRPr>
          </a:p>
        </p:txBody>
      </p:sp>
      <p:sp>
        <p:nvSpPr>
          <p:cNvPr id="475" name="Google Shape;475;p2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14</a:t>
            </a:r>
            <a:endParaRPr sz="1400" b="0" i="0" u="none" strike="noStrike" cap="none">
              <a:solidFill>
                <a:srgbClr val="707070"/>
              </a:solidFill>
              <a:latin typeface="Fira Code"/>
              <a:ea typeface="Fira Code"/>
              <a:cs typeface="Fira Code"/>
              <a:sym typeface="Fira Code"/>
            </a:endParaRPr>
          </a:p>
        </p:txBody>
      </p:sp>
      <p:sp>
        <p:nvSpPr>
          <p:cNvPr id="476" name="Google Shape;476;p25"/>
          <p:cNvSpPr txBox="1">
            <a:spLocks noGrp="1"/>
          </p:cNvSpPr>
          <p:nvPr>
            <p:ph type="title" idx="9"/>
          </p:nvPr>
        </p:nvSpPr>
        <p:spPr>
          <a:xfrm>
            <a:off x="1143250" y="582700"/>
            <a:ext cx="72906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477"/>
        <p:cNvGrpSpPr/>
        <p:nvPr/>
      </p:nvGrpSpPr>
      <p:grpSpPr>
        <a:xfrm>
          <a:off x="0" y="0"/>
          <a:ext cx="0" cy="0"/>
          <a:chOff x="0" y="0"/>
          <a:chExt cx="0" cy="0"/>
        </a:xfrm>
      </p:grpSpPr>
      <p:sp>
        <p:nvSpPr>
          <p:cNvPr id="478" name="Google Shape;478;p2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6"/>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6"/>
          <p:cNvSpPr txBox="1">
            <a:spLocks noGrp="1"/>
          </p:cNvSpPr>
          <p:nvPr>
            <p:ph type="title"/>
          </p:nvPr>
        </p:nvSpPr>
        <p:spPr>
          <a:xfrm flipH="1">
            <a:off x="2054663" y="586975"/>
            <a:ext cx="1842300" cy="110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0000"/>
            </a:lvl1pPr>
            <a:lvl2pPr lvl="1" algn="r" rtl="0">
              <a:lnSpc>
                <a:spcPct val="100000"/>
              </a:lnSpc>
              <a:spcBef>
                <a:spcPts val="0"/>
              </a:spcBef>
              <a:spcAft>
                <a:spcPts val="0"/>
              </a:spcAft>
              <a:buClr>
                <a:schemeClr val="dk1"/>
              </a:buClr>
              <a:buSzPts val="2500"/>
              <a:buNone/>
              <a:defRPr sz="2500">
                <a:solidFill>
                  <a:schemeClr val="dk1"/>
                </a:solidFill>
              </a:defRPr>
            </a:lvl2pPr>
            <a:lvl3pPr lvl="2" algn="r" rtl="0">
              <a:lnSpc>
                <a:spcPct val="100000"/>
              </a:lnSpc>
              <a:spcBef>
                <a:spcPts val="0"/>
              </a:spcBef>
              <a:spcAft>
                <a:spcPts val="0"/>
              </a:spcAft>
              <a:buClr>
                <a:schemeClr val="dk1"/>
              </a:buClr>
              <a:buSzPts val="2500"/>
              <a:buNone/>
              <a:defRPr sz="2500">
                <a:solidFill>
                  <a:schemeClr val="dk1"/>
                </a:solidFill>
              </a:defRPr>
            </a:lvl3pPr>
            <a:lvl4pPr lvl="3" algn="r" rtl="0">
              <a:lnSpc>
                <a:spcPct val="100000"/>
              </a:lnSpc>
              <a:spcBef>
                <a:spcPts val="0"/>
              </a:spcBef>
              <a:spcAft>
                <a:spcPts val="0"/>
              </a:spcAft>
              <a:buClr>
                <a:schemeClr val="dk1"/>
              </a:buClr>
              <a:buSzPts val="2500"/>
              <a:buNone/>
              <a:defRPr sz="2500">
                <a:solidFill>
                  <a:schemeClr val="dk1"/>
                </a:solidFill>
              </a:defRPr>
            </a:lvl4pPr>
            <a:lvl5pPr lvl="4" algn="r" rtl="0">
              <a:lnSpc>
                <a:spcPct val="100000"/>
              </a:lnSpc>
              <a:spcBef>
                <a:spcPts val="0"/>
              </a:spcBef>
              <a:spcAft>
                <a:spcPts val="0"/>
              </a:spcAft>
              <a:buClr>
                <a:schemeClr val="dk1"/>
              </a:buClr>
              <a:buSzPts val="2500"/>
              <a:buNone/>
              <a:defRPr sz="2500">
                <a:solidFill>
                  <a:schemeClr val="dk1"/>
                </a:solidFill>
              </a:defRPr>
            </a:lvl5pPr>
            <a:lvl6pPr lvl="5" algn="r" rtl="0">
              <a:lnSpc>
                <a:spcPct val="100000"/>
              </a:lnSpc>
              <a:spcBef>
                <a:spcPts val="0"/>
              </a:spcBef>
              <a:spcAft>
                <a:spcPts val="0"/>
              </a:spcAft>
              <a:buClr>
                <a:schemeClr val="dk1"/>
              </a:buClr>
              <a:buSzPts val="2500"/>
              <a:buNone/>
              <a:defRPr sz="2500">
                <a:solidFill>
                  <a:schemeClr val="dk1"/>
                </a:solidFill>
              </a:defRPr>
            </a:lvl6pPr>
            <a:lvl7pPr lvl="6" algn="r" rtl="0">
              <a:lnSpc>
                <a:spcPct val="100000"/>
              </a:lnSpc>
              <a:spcBef>
                <a:spcPts val="0"/>
              </a:spcBef>
              <a:spcAft>
                <a:spcPts val="0"/>
              </a:spcAft>
              <a:buClr>
                <a:schemeClr val="dk1"/>
              </a:buClr>
              <a:buSzPts val="2500"/>
              <a:buNone/>
              <a:defRPr sz="2500">
                <a:solidFill>
                  <a:schemeClr val="dk1"/>
                </a:solidFill>
              </a:defRPr>
            </a:lvl7pPr>
            <a:lvl8pPr lvl="7" algn="r" rtl="0">
              <a:lnSpc>
                <a:spcPct val="100000"/>
              </a:lnSpc>
              <a:spcBef>
                <a:spcPts val="0"/>
              </a:spcBef>
              <a:spcAft>
                <a:spcPts val="0"/>
              </a:spcAft>
              <a:buClr>
                <a:schemeClr val="dk1"/>
              </a:buClr>
              <a:buSzPts val="2500"/>
              <a:buNone/>
              <a:defRPr sz="2500">
                <a:solidFill>
                  <a:schemeClr val="dk1"/>
                </a:solidFill>
              </a:defRPr>
            </a:lvl8pPr>
            <a:lvl9pPr lvl="8" algn="r" rtl="0">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481" name="Google Shape;481;p26"/>
          <p:cNvSpPr txBox="1">
            <a:spLocks noGrp="1"/>
          </p:cNvSpPr>
          <p:nvPr>
            <p:ph type="title" idx="2"/>
          </p:nvPr>
        </p:nvSpPr>
        <p:spPr>
          <a:xfrm>
            <a:off x="2605788" y="1846623"/>
            <a:ext cx="5377200" cy="5355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3000">
                <a:solidFill>
                  <a:schemeClr val="dk2"/>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82" name="Google Shape;482;p26"/>
          <p:cNvSpPr txBox="1">
            <a:spLocks noGrp="1"/>
          </p:cNvSpPr>
          <p:nvPr>
            <p:ph type="subTitle" idx="1"/>
          </p:nvPr>
        </p:nvSpPr>
        <p:spPr>
          <a:xfrm>
            <a:off x="3038363" y="2448125"/>
            <a:ext cx="3960900" cy="783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800">
                <a:solidFill>
                  <a:schemeClr val="accent3"/>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83" name="Google Shape;483;p2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a:t>
            </a:r>
            <a:endParaRPr sz="1400" b="0" i="0" u="none" strike="noStrike" cap="none">
              <a:solidFill>
                <a:srgbClr val="707070"/>
              </a:solidFill>
              <a:latin typeface="Fira Code"/>
              <a:ea typeface="Fira Code"/>
              <a:cs typeface="Fira Code"/>
              <a:sym typeface="Fira Code"/>
            </a:endParaRPr>
          </a:p>
        </p:txBody>
      </p:sp>
      <p:sp>
        <p:nvSpPr>
          <p:cNvPr id="484" name="Google Shape;484;p2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2</a:t>
            </a:r>
            <a:endParaRPr sz="1400" b="0" i="0" u="none" strike="noStrike" cap="none">
              <a:solidFill>
                <a:srgbClr val="707070"/>
              </a:solidFill>
              <a:latin typeface="Fira Code"/>
              <a:ea typeface="Fira Code"/>
              <a:cs typeface="Fira Code"/>
              <a:sym typeface="Fira Code"/>
            </a:endParaRPr>
          </a:p>
        </p:txBody>
      </p:sp>
      <p:sp>
        <p:nvSpPr>
          <p:cNvPr id="485" name="Google Shape;485;p2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3</a:t>
            </a:r>
            <a:endParaRPr sz="1400" b="0" i="0" u="none" strike="noStrike" cap="none">
              <a:solidFill>
                <a:srgbClr val="707070"/>
              </a:solidFill>
              <a:latin typeface="Fira Code"/>
              <a:ea typeface="Fira Code"/>
              <a:cs typeface="Fira Code"/>
              <a:sym typeface="Fira Code"/>
            </a:endParaRPr>
          </a:p>
        </p:txBody>
      </p:sp>
      <p:sp>
        <p:nvSpPr>
          <p:cNvPr id="486" name="Google Shape;486;p2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4</a:t>
            </a:r>
            <a:endParaRPr sz="1400" b="0" i="0" u="none" strike="noStrike" cap="none">
              <a:solidFill>
                <a:srgbClr val="707070"/>
              </a:solidFill>
              <a:latin typeface="Fira Code"/>
              <a:ea typeface="Fira Code"/>
              <a:cs typeface="Fira Code"/>
              <a:sym typeface="Fira Code"/>
            </a:endParaRPr>
          </a:p>
        </p:txBody>
      </p:sp>
      <p:sp>
        <p:nvSpPr>
          <p:cNvPr id="487" name="Google Shape;487;p2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5</a:t>
            </a:r>
            <a:endParaRPr sz="1400" b="0" i="0" u="none" strike="noStrike" cap="none">
              <a:solidFill>
                <a:srgbClr val="707070"/>
              </a:solidFill>
              <a:latin typeface="Fira Code"/>
              <a:ea typeface="Fira Code"/>
              <a:cs typeface="Fira Code"/>
              <a:sym typeface="Fira Code"/>
            </a:endParaRPr>
          </a:p>
        </p:txBody>
      </p:sp>
      <p:sp>
        <p:nvSpPr>
          <p:cNvPr id="488" name="Google Shape;488;p2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6</a:t>
            </a:r>
            <a:endParaRPr sz="1400" b="0" i="0" u="none" strike="noStrike" cap="none">
              <a:solidFill>
                <a:srgbClr val="707070"/>
              </a:solidFill>
              <a:latin typeface="Fira Code"/>
              <a:ea typeface="Fira Code"/>
              <a:cs typeface="Fira Code"/>
              <a:sym typeface="Fira Code"/>
            </a:endParaRPr>
          </a:p>
        </p:txBody>
      </p:sp>
      <p:sp>
        <p:nvSpPr>
          <p:cNvPr id="489" name="Google Shape;489;p2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7</a:t>
            </a:r>
            <a:endParaRPr sz="1400" b="0" i="0" u="none" strike="noStrike" cap="none">
              <a:solidFill>
                <a:srgbClr val="707070"/>
              </a:solidFill>
              <a:latin typeface="Fira Code"/>
              <a:ea typeface="Fira Code"/>
              <a:cs typeface="Fira Code"/>
              <a:sym typeface="Fira Code"/>
            </a:endParaRPr>
          </a:p>
        </p:txBody>
      </p:sp>
      <p:sp>
        <p:nvSpPr>
          <p:cNvPr id="490" name="Google Shape;490;p2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8</a:t>
            </a:r>
            <a:endParaRPr sz="1400" b="0" i="0" u="none" strike="noStrike" cap="none">
              <a:solidFill>
                <a:srgbClr val="707070"/>
              </a:solidFill>
              <a:latin typeface="Fira Code"/>
              <a:ea typeface="Fira Code"/>
              <a:cs typeface="Fira Code"/>
              <a:sym typeface="Fira Code"/>
            </a:endParaRPr>
          </a:p>
        </p:txBody>
      </p:sp>
      <p:sp>
        <p:nvSpPr>
          <p:cNvPr id="491" name="Google Shape;491;p2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9</a:t>
            </a:r>
            <a:endParaRPr sz="1400" b="0" i="0" u="none" strike="noStrike" cap="none">
              <a:solidFill>
                <a:srgbClr val="707070"/>
              </a:solidFill>
              <a:latin typeface="Fira Code"/>
              <a:ea typeface="Fira Code"/>
              <a:cs typeface="Fira Code"/>
              <a:sym typeface="Fira Code"/>
            </a:endParaRPr>
          </a:p>
        </p:txBody>
      </p:sp>
      <p:sp>
        <p:nvSpPr>
          <p:cNvPr id="492" name="Google Shape;492;p2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10</a:t>
            </a:r>
            <a:endParaRPr sz="1400" b="0" i="0" u="none" strike="noStrike" cap="none">
              <a:solidFill>
                <a:srgbClr val="707070"/>
              </a:solidFill>
              <a:latin typeface="Fira Code"/>
              <a:ea typeface="Fira Code"/>
              <a:cs typeface="Fira Code"/>
              <a:sym typeface="Fira Code"/>
            </a:endParaRPr>
          </a:p>
        </p:txBody>
      </p:sp>
      <p:sp>
        <p:nvSpPr>
          <p:cNvPr id="493" name="Google Shape;493;p2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11</a:t>
            </a:r>
            <a:endParaRPr sz="1400" b="0" i="0" u="none" strike="noStrike" cap="none">
              <a:solidFill>
                <a:srgbClr val="707070"/>
              </a:solidFill>
              <a:latin typeface="Fira Code"/>
              <a:ea typeface="Fira Code"/>
              <a:cs typeface="Fira Code"/>
              <a:sym typeface="Fira Code"/>
            </a:endParaRPr>
          </a:p>
        </p:txBody>
      </p:sp>
      <p:sp>
        <p:nvSpPr>
          <p:cNvPr id="494" name="Google Shape;494;p2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12</a:t>
            </a:r>
            <a:endParaRPr sz="1400" b="0" i="0" u="none" strike="noStrike" cap="none">
              <a:solidFill>
                <a:srgbClr val="707070"/>
              </a:solidFill>
              <a:latin typeface="Fira Code"/>
              <a:ea typeface="Fira Code"/>
              <a:cs typeface="Fira Code"/>
              <a:sym typeface="Fira Code"/>
            </a:endParaRPr>
          </a:p>
        </p:txBody>
      </p:sp>
      <p:sp>
        <p:nvSpPr>
          <p:cNvPr id="495" name="Google Shape;495;p2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13</a:t>
            </a:r>
            <a:endParaRPr sz="1400" b="0" i="0" u="none" strike="noStrike" cap="none">
              <a:solidFill>
                <a:srgbClr val="707070"/>
              </a:solidFill>
              <a:latin typeface="Fira Code"/>
              <a:ea typeface="Fira Code"/>
              <a:cs typeface="Fira Code"/>
              <a:sym typeface="Fira Code"/>
            </a:endParaRPr>
          </a:p>
        </p:txBody>
      </p:sp>
      <p:sp>
        <p:nvSpPr>
          <p:cNvPr id="496" name="Google Shape;496;p2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14</a:t>
            </a:r>
            <a:endParaRPr sz="1400" b="0" i="0" u="none" strike="noStrike" cap="none">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1">
  <p:cSld name="SECTION_HEADER_2">
    <p:spTree>
      <p:nvGrpSpPr>
        <p:cNvPr id="1" name="Shape 497"/>
        <p:cNvGrpSpPr/>
        <p:nvPr/>
      </p:nvGrpSpPr>
      <p:grpSpPr>
        <a:xfrm>
          <a:off x="0" y="0"/>
          <a:ext cx="0" cy="0"/>
          <a:chOff x="0" y="0"/>
          <a:chExt cx="0" cy="0"/>
        </a:xfrm>
      </p:grpSpPr>
      <p:sp>
        <p:nvSpPr>
          <p:cNvPr id="498" name="Google Shape;498;p2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7"/>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7"/>
          <p:cNvSpPr txBox="1">
            <a:spLocks noGrp="1"/>
          </p:cNvSpPr>
          <p:nvPr>
            <p:ph type="title"/>
          </p:nvPr>
        </p:nvSpPr>
        <p:spPr>
          <a:xfrm flipH="1">
            <a:off x="2054663" y="586975"/>
            <a:ext cx="1842300" cy="110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0000"/>
            </a:lvl1pPr>
            <a:lvl2pPr lvl="1" algn="r" rtl="0">
              <a:lnSpc>
                <a:spcPct val="100000"/>
              </a:lnSpc>
              <a:spcBef>
                <a:spcPts val="0"/>
              </a:spcBef>
              <a:spcAft>
                <a:spcPts val="0"/>
              </a:spcAft>
              <a:buClr>
                <a:schemeClr val="dk1"/>
              </a:buClr>
              <a:buSzPts val="2500"/>
              <a:buNone/>
              <a:defRPr sz="2500">
                <a:solidFill>
                  <a:schemeClr val="dk1"/>
                </a:solidFill>
              </a:defRPr>
            </a:lvl2pPr>
            <a:lvl3pPr lvl="2" algn="r" rtl="0">
              <a:lnSpc>
                <a:spcPct val="100000"/>
              </a:lnSpc>
              <a:spcBef>
                <a:spcPts val="0"/>
              </a:spcBef>
              <a:spcAft>
                <a:spcPts val="0"/>
              </a:spcAft>
              <a:buClr>
                <a:schemeClr val="dk1"/>
              </a:buClr>
              <a:buSzPts val="2500"/>
              <a:buNone/>
              <a:defRPr sz="2500">
                <a:solidFill>
                  <a:schemeClr val="dk1"/>
                </a:solidFill>
              </a:defRPr>
            </a:lvl3pPr>
            <a:lvl4pPr lvl="3" algn="r" rtl="0">
              <a:lnSpc>
                <a:spcPct val="100000"/>
              </a:lnSpc>
              <a:spcBef>
                <a:spcPts val="0"/>
              </a:spcBef>
              <a:spcAft>
                <a:spcPts val="0"/>
              </a:spcAft>
              <a:buClr>
                <a:schemeClr val="dk1"/>
              </a:buClr>
              <a:buSzPts val="2500"/>
              <a:buNone/>
              <a:defRPr sz="2500">
                <a:solidFill>
                  <a:schemeClr val="dk1"/>
                </a:solidFill>
              </a:defRPr>
            </a:lvl4pPr>
            <a:lvl5pPr lvl="4" algn="r" rtl="0">
              <a:lnSpc>
                <a:spcPct val="100000"/>
              </a:lnSpc>
              <a:spcBef>
                <a:spcPts val="0"/>
              </a:spcBef>
              <a:spcAft>
                <a:spcPts val="0"/>
              </a:spcAft>
              <a:buClr>
                <a:schemeClr val="dk1"/>
              </a:buClr>
              <a:buSzPts val="2500"/>
              <a:buNone/>
              <a:defRPr sz="2500">
                <a:solidFill>
                  <a:schemeClr val="dk1"/>
                </a:solidFill>
              </a:defRPr>
            </a:lvl5pPr>
            <a:lvl6pPr lvl="5" algn="r" rtl="0">
              <a:lnSpc>
                <a:spcPct val="100000"/>
              </a:lnSpc>
              <a:spcBef>
                <a:spcPts val="0"/>
              </a:spcBef>
              <a:spcAft>
                <a:spcPts val="0"/>
              </a:spcAft>
              <a:buClr>
                <a:schemeClr val="dk1"/>
              </a:buClr>
              <a:buSzPts val="2500"/>
              <a:buNone/>
              <a:defRPr sz="2500">
                <a:solidFill>
                  <a:schemeClr val="dk1"/>
                </a:solidFill>
              </a:defRPr>
            </a:lvl6pPr>
            <a:lvl7pPr lvl="6" algn="r" rtl="0">
              <a:lnSpc>
                <a:spcPct val="100000"/>
              </a:lnSpc>
              <a:spcBef>
                <a:spcPts val="0"/>
              </a:spcBef>
              <a:spcAft>
                <a:spcPts val="0"/>
              </a:spcAft>
              <a:buClr>
                <a:schemeClr val="dk1"/>
              </a:buClr>
              <a:buSzPts val="2500"/>
              <a:buNone/>
              <a:defRPr sz="2500">
                <a:solidFill>
                  <a:schemeClr val="dk1"/>
                </a:solidFill>
              </a:defRPr>
            </a:lvl7pPr>
            <a:lvl8pPr lvl="7" algn="r" rtl="0">
              <a:lnSpc>
                <a:spcPct val="100000"/>
              </a:lnSpc>
              <a:spcBef>
                <a:spcPts val="0"/>
              </a:spcBef>
              <a:spcAft>
                <a:spcPts val="0"/>
              </a:spcAft>
              <a:buClr>
                <a:schemeClr val="dk1"/>
              </a:buClr>
              <a:buSzPts val="2500"/>
              <a:buNone/>
              <a:defRPr sz="2500">
                <a:solidFill>
                  <a:schemeClr val="dk1"/>
                </a:solidFill>
              </a:defRPr>
            </a:lvl8pPr>
            <a:lvl9pPr lvl="8" algn="r" rtl="0">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501" name="Google Shape;501;p27"/>
          <p:cNvSpPr txBox="1">
            <a:spLocks noGrp="1"/>
          </p:cNvSpPr>
          <p:nvPr>
            <p:ph type="title" idx="2"/>
          </p:nvPr>
        </p:nvSpPr>
        <p:spPr>
          <a:xfrm>
            <a:off x="2605788" y="1846623"/>
            <a:ext cx="5377200" cy="5355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3000">
                <a:solidFill>
                  <a:schemeClr val="dk2"/>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02" name="Google Shape;502;p27"/>
          <p:cNvSpPr txBox="1">
            <a:spLocks noGrp="1"/>
          </p:cNvSpPr>
          <p:nvPr>
            <p:ph type="subTitle" idx="1"/>
          </p:nvPr>
        </p:nvSpPr>
        <p:spPr>
          <a:xfrm>
            <a:off x="3038363" y="2448125"/>
            <a:ext cx="3960900" cy="783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800">
                <a:solidFill>
                  <a:schemeClr val="accent3"/>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03" name="Google Shape;503;p2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a:t>
            </a:r>
            <a:endParaRPr sz="1400" b="0" i="0" u="none" strike="noStrike" cap="none">
              <a:solidFill>
                <a:srgbClr val="707070"/>
              </a:solidFill>
              <a:latin typeface="Fira Code"/>
              <a:ea typeface="Fira Code"/>
              <a:cs typeface="Fira Code"/>
              <a:sym typeface="Fira Code"/>
            </a:endParaRPr>
          </a:p>
        </p:txBody>
      </p:sp>
      <p:sp>
        <p:nvSpPr>
          <p:cNvPr id="504" name="Google Shape;504;p2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2</a:t>
            </a:r>
            <a:endParaRPr sz="1400" b="0" i="0" u="none" strike="noStrike" cap="none">
              <a:solidFill>
                <a:srgbClr val="707070"/>
              </a:solidFill>
              <a:latin typeface="Fira Code"/>
              <a:ea typeface="Fira Code"/>
              <a:cs typeface="Fira Code"/>
              <a:sym typeface="Fira Code"/>
            </a:endParaRPr>
          </a:p>
        </p:txBody>
      </p:sp>
      <p:sp>
        <p:nvSpPr>
          <p:cNvPr id="505" name="Google Shape;505;p2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3</a:t>
            </a:r>
            <a:endParaRPr sz="1400" b="0" i="0" u="none" strike="noStrike" cap="none">
              <a:solidFill>
                <a:srgbClr val="707070"/>
              </a:solidFill>
              <a:latin typeface="Fira Code"/>
              <a:ea typeface="Fira Code"/>
              <a:cs typeface="Fira Code"/>
              <a:sym typeface="Fira Code"/>
            </a:endParaRPr>
          </a:p>
        </p:txBody>
      </p:sp>
      <p:sp>
        <p:nvSpPr>
          <p:cNvPr id="506" name="Google Shape;506;p2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4</a:t>
            </a:r>
            <a:endParaRPr sz="1400" b="0" i="0" u="none" strike="noStrike" cap="none">
              <a:solidFill>
                <a:srgbClr val="707070"/>
              </a:solidFill>
              <a:latin typeface="Fira Code"/>
              <a:ea typeface="Fira Code"/>
              <a:cs typeface="Fira Code"/>
              <a:sym typeface="Fira Code"/>
            </a:endParaRPr>
          </a:p>
        </p:txBody>
      </p:sp>
      <p:sp>
        <p:nvSpPr>
          <p:cNvPr id="507" name="Google Shape;507;p2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5</a:t>
            </a:r>
            <a:endParaRPr sz="1400" b="0" i="0" u="none" strike="noStrike" cap="none">
              <a:solidFill>
                <a:srgbClr val="707070"/>
              </a:solidFill>
              <a:latin typeface="Fira Code"/>
              <a:ea typeface="Fira Code"/>
              <a:cs typeface="Fira Code"/>
              <a:sym typeface="Fira Code"/>
            </a:endParaRPr>
          </a:p>
        </p:txBody>
      </p:sp>
      <p:sp>
        <p:nvSpPr>
          <p:cNvPr id="508" name="Google Shape;508;p2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6</a:t>
            </a:r>
            <a:endParaRPr sz="1400" b="0" i="0" u="none" strike="noStrike" cap="none">
              <a:solidFill>
                <a:srgbClr val="707070"/>
              </a:solidFill>
              <a:latin typeface="Fira Code"/>
              <a:ea typeface="Fira Code"/>
              <a:cs typeface="Fira Code"/>
              <a:sym typeface="Fira Code"/>
            </a:endParaRPr>
          </a:p>
        </p:txBody>
      </p:sp>
      <p:sp>
        <p:nvSpPr>
          <p:cNvPr id="509" name="Google Shape;509;p2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7</a:t>
            </a:r>
            <a:endParaRPr sz="1400" b="0" i="0" u="none" strike="noStrike" cap="none">
              <a:solidFill>
                <a:srgbClr val="707070"/>
              </a:solidFill>
              <a:latin typeface="Fira Code"/>
              <a:ea typeface="Fira Code"/>
              <a:cs typeface="Fira Code"/>
              <a:sym typeface="Fira Code"/>
            </a:endParaRPr>
          </a:p>
        </p:txBody>
      </p:sp>
      <p:sp>
        <p:nvSpPr>
          <p:cNvPr id="510" name="Google Shape;510;p2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8</a:t>
            </a:r>
            <a:endParaRPr sz="1400" b="0" i="0" u="none" strike="noStrike" cap="none">
              <a:solidFill>
                <a:srgbClr val="707070"/>
              </a:solidFill>
              <a:latin typeface="Fira Code"/>
              <a:ea typeface="Fira Code"/>
              <a:cs typeface="Fira Code"/>
              <a:sym typeface="Fira Code"/>
            </a:endParaRPr>
          </a:p>
        </p:txBody>
      </p:sp>
      <p:sp>
        <p:nvSpPr>
          <p:cNvPr id="511" name="Google Shape;511;p2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9</a:t>
            </a:r>
            <a:endParaRPr sz="1400" b="0" i="0" u="none" strike="noStrike" cap="none">
              <a:solidFill>
                <a:srgbClr val="707070"/>
              </a:solidFill>
              <a:latin typeface="Fira Code"/>
              <a:ea typeface="Fira Code"/>
              <a:cs typeface="Fira Code"/>
              <a:sym typeface="Fira Code"/>
            </a:endParaRPr>
          </a:p>
        </p:txBody>
      </p:sp>
      <p:sp>
        <p:nvSpPr>
          <p:cNvPr id="512" name="Google Shape;512;p2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10</a:t>
            </a:r>
            <a:endParaRPr sz="1400" b="0" i="0" u="none" strike="noStrike" cap="none">
              <a:solidFill>
                <a:srgbClr val="707070"/>
              </a:solidFill>
              <a:latin typeface="Fira Code"/>
              <a:ea typeface="Fira Code"/>
              <a:cs typeface="Fira Code"/>
              <a:sym typeface="Fira Code"/>
            </a:endParaRPr>
          </a:p>
        </p:txBody>
      </p:sp>
      <p:sp>
        <p:nvSpPr>
          <p:cNvPr id="513" name="Google Shape;513;p2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11</a:t>
            </a:r>
            <a:endParaRPr sz="1400" b="0" i="0" u="none" strike="noStrike" cap="none">
              <a:solidFill>
                <a:srgbClr val="707070"/>
              </a:solidFill>
              <a:latin typeface="Fira Code"/>
              <a:ea typeface="Fira Code"/>
              <a:cs typeface="Fira Code"/>
              <a:sym typeface="Fira Code"/>
            </a:endParaRPr>
          </a:p>
        </p:txBody>
      </p:sp>
      <p:sp>
        <p:nvSpPr>
          <p:cNvPr id="514" name="Google Shape;514;p2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12</a:t>
            </a:r>
            <a:endParaRPr sz="1400" b="0" i="0" u="none" strike="noStrike" cap="none">
              <a:solidFill>
                <a:srgbClr val="707070"/>
              </a:solidFill>
              <a:latin typeface="Fira Code"/>
              <a:ea typeface="Fira Code"/>
              <a:cs typeface="Fira Code"/>
              <a:sym typeface="Fira Code"/>
            </a:endParaRPr>
          </a:p>
        </p:txBody>
      </p:sp>
      <p:sp>
        <p:nvSpPr>
          <p:cNvPr id="515" name="Google Shape;515;p2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13</a:t>
            </a:r>
            <a:endParaRPr sz="1400" b="0" i="0" u="none" strike="noStrike" cap="none">
              <a:solidFill>
                <a:srgbClr val="707070"/>
              </a:solidFill>
              <a:latin typeface="Fira Code"/>
              <a:ea typeface="Fira Code"/>
              <a:cs typeface="Fira Code"/>
              <a:sym typeface="Fira Code"/>
            </a:endParaRPr>
          </a:p>
        </p:txBody>
      </p:sp>
      <p:sp>
        <p:nvSpPr>
          <p:cNvPr id="516" name="Google Shape;516;p2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14</a:t>
            </a:r>
            <a:endParaRPr sz="1400" b="0" i="0" u="none" strike="noStrike" cap="none">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8"/>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Γλώσσα</a:t>
            </a:r>
            <a:r>
              <a:rPr lang="en">
                <a:solidFill>
                  <a:schemeClr val="accent2"/>
                </a:solidFill>
              </a:rPr>
              <a:t>‘Προγραμματισμού’: </a:t>
            </a:r>
            <a:r>
              <a:rPr lang="en">
                <a:solidFill>
                  <a:schemeClr val="accent3"/>
                </a:solidFill>
              </a:rPr>
              <a:t>{</a:t>
            </a:r>
            <a:endParaRPr>
              <a:solidFill>
                <a:schemeClr val="accent3"/>
              </a:solidFill>
            </a:endParaRPr>
          </a:p>
        </p:txBody>
      </p:sp>
      <p:sp>
        <p:nvSpPr>
          <p:cNvPr id="522" name="Google Shape;522;p28"/>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Εισηγητής: Νίκος Κούκος &gt;</a:t>
            </a:r>
            <a:endParaRPr/>
          </a:p>
        </p:txBody>
      </p:sp>
      <p:sp>
        <p:nvSpPr>
          <p:cNvPr id="523" name="Google Shape;523;p28"/>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ΕΚΠΑΙΔΕΥΤΙΚΟΣ ΟΜΙΛΟΣ ΕΥΔΟΚΙΜΟΣ</a:t>
            </a:r>
            <a:endParaRPr sz="1400">
              <a:solidFill>
                <a:schemeClr val="accent3"/>
              </a:solidFill>
            </a:endParaRPr>
          </a:p>
        </p:txBody>
      </p:sp>
      <p:sp>
        <p:nvSpPr>
          <p:cNvPr id="524" name="Google Shape;524;p28"/>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Python</a:t>
            </a:r>
            <a:r>
              <a:rPr lang="en">
                <a:solidFill>
                  <a:schemeClr val="accent6"/>
                </a:solidFill>
              </a:rPr>
              <a:t>] </a:t>
            </a:r>
            <a:endParaRPr>
              <a:solidFill>
                <a:schemeClr val="accent6"/>
              </a:solidFill>
            </a:endParaRPr>
          </a:p>
        </p:txBody>
      </p:sp>
      <p:grpSp>
        <p:nvGrpSpPr>
          <p:cNvPr id="525" name="Google Shape;525;p28"/>
          <p:cNvGrpSpPr/>
          <p:nvPr/>
        </p:nvGrpSpPr>
        <p:grpSpPr>
          <a:xfrm>
            <a:off x="1413525" y="1759900"/>
            <a:ext cx="506100" cy="2444350"/>
            <a:chOff x="1413525" y="1759900"/>
            <a:chExt cx="506100" cy="2444350"/>
          </a:xfrm>
        </p:grpSpPr>
        <p:cxnSp>
          <p:nvCxnSpPr>
            <p:cNvPr id="526" name="Google Shape;526;p28"/>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527" name="Google Shape;527;p28"/>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8" name="Google Shape;528;p2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9" name="Google Shape;529;p2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30" name="Google Shape;530;p28"/>
          <p:cNvSpPr txBox="1">
            <a:spLocks noGrp="1"/>
          </p:cNvSpPr>
          <p:nvPr>
            <p:ph type="subTitle" idx="1"/>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31" name="Google Shape;531;p28"/>
          <p:cNvSpPr txBox="1">
            <a:spLocks noGrp="1"/>
          </p:cNvSpPr>
          <p:nvPr>
            <p:ph type="subTitle" idx="1"/>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grpSp>
        <p:nvGrpSpPr>
          <p:cNvPr id="532" name="Google Shape;532;p28"/>
          <p:cNvGrpSpPr/>
          <p:nvPr/>
        </p:nvGrpSpPr>
        <p:grpSpPr>
          <a:xfrm>
            <a:off x="7351658" y="687818"/>
            <a:ext cx="365770" cy="365752"/>
            <a:chOff x="2806813" y="5231175"/>
            <a:chExt cx="295500" cy="292625"/>
          </a:xfrm>
        </p:grpSpPr>
        <p:sp>
          <p:nvSpPr>
            <p:cNvPr id="533" name="Google Shape;533;p28"/>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28"/>
          <p:cNvSpPr txBox="1"/>
          <p:nvPr/>
        </p:nvSpPr>
        <p:spPr>
          <a:xfrm>
            <a:off x="7754825" y="640300"/>
            <a:ext cx="1266600" cy="4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Fira Code"/>
                <a:ea typeface="Fira Code"/>
                <a:cs typeface="Fira Code"/>
                <a:sym typeface="Fira Code"/>
              </a:rPr>
              <a:t>[</a:t>
            </a:r>
            <a:r>
              <a:rPr lang="en" sz="1000">
                <a:solidFill>
                  <a:srgbClr val="DBA0DB"/>
                </a:solidFill>
                <a:latin typeface="Fira Code"/>
                <a:ea typeface="Fira Code"/>
                <a:cs typeface="Fira Code"/>
                <a:sym typeface="Fira Code"/>
              </a:rPr>
              <a:t>32η Εβδομάδα</a:t>
            </a:r>
            <a:r>
              <a:rPr lang="en" sz="1000">
                <a:solidFill>
                  <a:srgbClr val="FFFFFF"/>
                </a:solidFill>
                <a:latin typeface="Fira Code"/>
                <a:ea typeface="Fira Code"/>
                <a:cs typeface="Fira Code"/>
                <a:sym typeface="Fira Code"/>
              </a:rPr>
              <a:t>] </a:t>
            </a:r>
            <a:endParaRPr sz="10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7"/>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a:t>32.3.0</a:t>
            </a:r>
            <a:r>
              <a:rPr lang="en" sz="5000">
                <a:solidFill>
                  <a:schemeClr val="accent6"/>
                </a:solidFill>
              </a:rPr>
              <a:t>{</a:t>
            </a:r>
            <a:endParaRPr sz="5000">
              <a:solidFill>
                <a:schemeClr val="accent6"/>
              </a:solidFill>
            </a:endParaRPr>
          </a:p>
        </p:txBody>
      </p:sp>
      <p:sp>
        <p:nvSpPr>
          <p:cNvPr id="659" name="Google Shape;659;p37"/>
          <p:cNvSpPr txBox="1">
            <a:spLocks noGrp="1"/>
          </p:cNvSpPr>
          <p:nvPr>
            <p:ph type="title" idx="2"/>
          </p:nvPr>
        </p:nvSpPr>
        <p:spPr>
          <a:xfrm>
            <a:off x="2607600" y="695575"/>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400">
                <a:solidFill>
                  <a:schemeClr val="accent6"/>
                </a:solidFill>
              </a:rPr>
              <a:t>[</a:t>
            </a:r>
            <a:r>
              <a:rPr lang="en" sz="2400">
                <a:solidFill>
                  <a:schemeClr val="accent1"/>
                </a:solidFill>
              </a:rPr>
              <a:t>Lambda </a:t>
            </a:r>
            <a:r>
              <a:rPr lang="en" sz="2400">
                <a:solidFill>
                  <a:schemeClr val="lt2"/>
                </a:solidFill>
              </a:rPr>
              <a:t>Functions</a:t>
            </a:r>
            <a:r>
              <a:rPr lang="en" sz="2400">
                <a:solidFill>
                  <a:schemeClr val="accent6"/>
                </a:solidFill>
              </a:rPr>
              <a:t>]</a:t>
            </a:r>
            <a:endParaRPr sz="2400">
              <a:solidFill>
                <a:schemeClr val="accent6"/>
              </a:solidFill>
            </a:endParaRPr>
          </a:p>
        </p:txBody>
      </p:sp>
      <p:sp>
        <p:nvSpPr>
          <p:cNvPr id="660" name="Google Shape;660;p37"/>
          <p:cNvSpPr txBox="1"/>
          <p:nvPr/>
        </p:nvSpPr>
        <p:spPr>
          <a:xfrm>
            <a:off x="1629825" y="3644175"/>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661" name="Google Shape;661;p37"/>
          <p:cNvCxnSpPr>
            <a:endCxn id="660" idx="0"/>
          </p:cNvCxnSpPr>
          <p:nvPr/>
        </p:nvCxnSpPr>
        <p:spPr>
          <a:xfrm flipH="1">
            <a:off x="1882875" y="1834875"/>
            <a:ext cx="12600" cy="1809300"/>
          </a:xfrm>
          <a:prstGeom prst="straightConnector1">
            <a:avLst/>
          </a:prstGeom>
          <a:noFill/>
          <a:ln w="9525" cap="flat" cmpd="sng">
            <a:solidFill>
              <a:schemeClr val="accent4"/>
            </a:solidFill>
            <a:prstDash val="solid"/>
            <a:round/>
            <a:headEnd type="none" w="sm" len="sm"/>
            <a:tailEnd type="none" w="sm" len="sm"/>
          </a:ln>
        </p:spPr>
      </p:cxnSp>
      <p:sp>
        <p:nvSpPr>
          <p:cNvPr id="662" name="Google Shape;662;p37"/>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663" name="Google Shape;663;p37"/>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664" name="Google Shape;664;p37"/>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665" name="Google Shape;665;p37"/>
          <p:cNvSpPr txBox="1">
            <a:spLocks noGrp="1"/>
          </p:cNvSpPr>
          <p:nvPr>
            <p:ph type="subTitle" idx="1"/>
          </p:nvPr>
        </p:nvSpPr>
        <p:spPr>
          <a:xfrm>
            <a:off x="2563925" y="2348013"/>
            <a:ext cx="58455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1500"/>
              <a:t>Στην Python, οι συναρτήσεις lambda, επίσης γνωστές ως ανώνυμες συναρτήσεις, είναι μικρές συναρτήσεις που δημιουργούνται inline και δεν απαιτούν μια τυπική δήλωση def. Χρησιμοποιούνται συχνά όταν</a:t>
            </a:r>
            <a:endParaRPr sz="1500"/>
          </a:p>
          <a:p>
            <a:pPr marL="0" lvl="0" indent="0" algn="l" rtl="0">
              <a:spcBef>
                <a:spcPts val="1200"/>
              </a:spcBef>
              <a:spcAft>
                <a:spcPts val="400"/>
              </a:spcAft>
              <a:buNone/>
            </a:pPr>
            <a:r>
              <a:rPr lang="en" sz="1500"/>
              <a:t>χρειαζόμαστε μια απλή συνάρτηση για ένα σύντομο χρονικό διάστημα, συνήθως ως όρισμα σε συναρτήσεις υψηλότερης προτεραιότητας ή σε καταστάσεις όπου η δημιουργία μιας ξεχωριστής συνάρτησης θα ήταν περιττή.</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8"/>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a:t>32.3.1</a:t>
            </a:r>
            <a:r>
              <a:rPr lang="en" sz="5000">
                <a:solidFill>
                  <a:schemeClr val="accent6"/>
                </a:solidFill>
              </a:rPr>
              <a:t>{</a:t>
            </a:r>
            <a:endParaRPr sz="5000">
              <a:solidFill>
                <a:schemeClr val="accent6"/>
              </a:solidFill>
            </a:endParaRPr>
          </a:p>
        </p:txBody>
      </p:sp>
      <p:sp>
        <p:nvSpPr>
          <p:cNvPr id="671" name="Google Shape;671;p38"/>
          <p:cNvSpPr txBox="1">
            <a:spLocks noGrp="1"/>
          </p:cNvSpPr>
          <p:nvPr>
            <p:ph type="title" idx="2"/>
          </p:nvPr>
        </p:nvSpPr>
        <p:spPr>
          <a:xfrm>
            <a:off x="2607600" y="695575"/>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400">
                <a:solidFill>
                  <a:schemeClr val="accent6"/>
                </a:solidFill>
              </a:rPr>
              <a:t>[</a:t>
            </a:r>
            <a:r>
              <a:rPr lang="en" sz="2400">
                <a:solidFill>
                  <a:schemeClr val="accent1"/>
                </a:solidFill>
              </a:rPr>
              <a:t>Lambda Functions </a:t>
            </a:r>
            <a:r>
              <a:rPr lang="en" sz="2400">
                <a:solidFill>
                  <a:schemeClr val="accent6"/>
                </a:solidFill>
              </a:rPr>
              <a:t>- </a:t>
            </a:r>
            <a:r>
              <a:rPr lang="en" sz="2400">
                <a:solidFill>
                  <a:schemeClr val="lt2"/>
                </a:solidFill>
              </a:rPr>
              <a:t>Παραδείγματα</a:t>
            </a:r>
            <a:r>
              <a:rPr lang="en" sz="2400">
                <a:solidFill>
                  <a:schemeClr val="accent6"/>
                </a:solidFill>
              </a:rPr>
              <a:t>]</a:t>
            </a:r>
            <a:endParaRPr sz="2400">
              <a:solidFill>
                <a:schemeClr val="accent6"/>
              </a:solidFill>
            </a:endParaRPr>
          </a:p>
        </p:txBody>
      </p:sp>
      <p:sp>
        <p:nvSpPr>
          <p:cNvPr id="672" name="Google Shape;672;p38"/>
          <p:cNvSpPr txBox="1"/>
          <p:nvPr/>
        </p:nvSpPr>
        <p:spPr>
          <a:xfrm>
            <a:off x="1629825" y="3644175"/>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673" name="Google Shape;673;p38"/>
          <p:cNvCxnSpPr>
            <a:endCxn id="672" idx="0"/>
          </p:cNvCxnSpPr>
          <p:nvPr/>
        </p:nvCxnSpPr>
        <p:spPr>
          <a:xfrm flipH="1">
            <a:off x="1882875" y="1834875"/>
            <a:ext cx="12600" cy="1809300"/>
          </a:xfrm>
          <a:prstGeom prst="straightConnector1">
            <a:avLst/>
          </a:prstGeom>
          <a:noFill/>
          <a:ln w="9525" cap="flat" cmpd="sng">
            <a:solidFill>
              <a:schemeClr val="accent4"/>
            </a:solidFill>
            <a:prstDash val="solid"/>
            <a:round/>
            <a:headEnd type="none" w="sm" len="sm"/>
            <a:tailEnd type="none" w="sm" len="sm"/>
          </a:ln>
        </p:spPr>
      </p:cxnSp>
      <p:sp>
        <p:nvSpPr>
          <p:cNvPr id="674" name="Google Shape;674;p38"/>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675" name="Google Shape;675;p38"/>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676" name="Google Shape;676;p38"/>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677" name="Google Shape;677;p38"/>
          <p:cNvSpPr txBox="1">
            <a:spLocks noGrp="1"/>
          </p:cNvSpPr>
          <p:nvPr>
            <p:ph type="subTitle" idx="1"/>
          </p:nvPr>
        </p:nvSpPr>
        <p:spPr>
          <a:xfrm>
            <a:off x="2563925" y="2348025"/>
            <a:ext cx="35253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1100"/>
              <a:t>def func(x):</a:t>
            </a:r>
            <a:endParaRPr sz="1100"/>
          </a:p>
          <a:p>
            <a:pPr marL="0" lvl="0" indent="0" algn="l" rtl="0">
              <a:spcBef>
                <a:spcPts val="1200"/>
              </a:spcBef>
              <a:spcAft>
                <a:spcPts val="0"/>
              </a:spcAft>
              <a:buNone/>
            </a:pPr>
            <a:r>
              <a:rPr lang="en" sz="1100"/>
              <a:t>    return x ** 2</a:t>
            </a:r>
            <a:endParaRPr sz="1100"/>
          </a:p>
          <a:p>
            <a:pPr marL="0" lvl="0" indent="0" algn="l" rtl="0">
              <a:spcBef>
                <a:spcPts val="1200"/>
              </a:spcBef>
              <a:spcAft>
                <a:spcPts val="0"/>
              </a:spcAft>
              <a:buNone/>
            </a:pPr>
            <a:r>
              <a:rPr lang="en" sz="1100"/>
              <a:t> </a:t>
            </a:r>
            <a:endParaRPr sz="1100"/>
          </a:p>
          <a:p>
            <a:pPr marL="0" lvl="0" indent="0" algn="l" rtl="0">
              <a:spcBef>
                <a:spcPts val="1200"/>
              </a:spcBef>
              <a:spcAft>
                <a:spcPts val="0"/>
              </a:spcAft>
              <a:buNone/>
            </a:pPr>
            <a:r>
              <a:rPr lang="en" sz="1100"/>
              <a:t>def process_numbers(numbers, func):</a:t>
            </a:r>
            <a:endParaRPr sz="1100"/>
          </a:p>
          <a:p>
            <a:pPr marL="0" lvl="0" indent="0" algn="l" rtl="0">
              <a:spcBef>
                <a:spcPts val="1200"/>
              </a:spcBef>
              <a:spcAft>
                <a:spcPts val="0"/>
              </a:spcAft>
              <a:buNone/>
            </a:pPr>
            <a:r>
              <a:rPr lang="en" sz="1100"/>
              <a:t>    processed_numbers = []</a:t>
            </a:r>
            <a:endParaRPr sz="1100"/>
          </a:p>
          <a:p>
            <a:pPr marL="0" lvl="0" indent="0" algn="l" rtl="0">
              <a:spcBef>
                <a:spcPts val="1200"/>
              </a:spcBef>
              <a:spcAft>
                <a:spcPts val="0"/>
              </a:spcAft>
              <a:buNone/>
            </a:pPr>
            <a:r>
              <a:rPr lang="en" sz="1100"/>
              <a:t>    for num in numbers:</a:t>
            </a:r>
            <a:endParaRPr sz="1200"/>
          </a:p>
          <a:p>
            <a:pPr marL="0" lvl="0" indent="0" algn="l" rtl="0">
              <a:spcBef>
                <a:spcPts val="1200"/>
              </a:spcBef>
              <a:spcAft>
                <a:spcPts val="0"/>
              </a:spcAft>
              <a:buNone/>
            </a:pPr>
            <a:r>
              <a:rPr lang="en" sz="1100"/>
              <a:t>        processed_numbers.append(func(num))</a:t>
            </a:r>
            <a:endParaRPr sz="1100"/>
          </a:p>
          <a:p>
            <a:pPr marL="0" lvl="0" indent="0" algn="l" rtl="0">
              <a:spcBef>
                <a:spcPts val="1200"/>
              </a:spcBef>
              <a:spcAft>
                <a:spcPts val="400"/>
              </a:spcAft>
              <a:buNone/>
            </a:pPr>
            <a:r>
              <a:rPr lang="en" sz="1100"/>
              <a:t>    return processed_numbers</a:t>
            </a:r>
            <a:endParaRPr sz="1100"/>
          </a:p>
        </p:txBody>
      </p:sp>
      <p:sp>
        <p:nvSpPr>
          <p:cNvPr id="678" name="Google Shape;678;p38"/>
          <p:cNvSpPr txBox="1"/>
          <p:nvPr/>
        </p:nvSpPr>
        <p:spPr>
          <a:xfrm>
            <a:off x="5951150" y="1530300"/>
            <a:ext cx="3050100" cy="28968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1200">
                <a:solidFill>
                  <a:schemeClr val="lt1"/>
                </a:solidFill>
                <a:latin typeface="Fira Code"/>
                <a:ea typeface="Fira Code"/>
                <a:cs typeface="Fira Code"/>
                <a:sym typeface="Fira Code"/>
              </a:rPr>
              <a:t>Παράδειγμα χρήσης:</a:t>
            </a:r>
            <a:endParaRPr sz="1200">
              <a:solidFill>
                <a:schemeClr val="lt1"/>
              </a:solidFill>
              <a:latin typeface="Fira Code"/>
              <a:ea typeface="Fira Code"/>
              <a:cs typeface="Fira Code"/>
              <a:sym typeface="Fira Code"/>
            </a:endParaRPr>
          </a:p>
          <a:p>
            <a:pPr marL="0" lvl="0" indent="0" algn="l" rtl="0">
              <a:spcBef>
                <a:spcPts val="1200"/>
              </a:spcBef>
              <a:spcAft>
                <a:spcPts val="0"/>
              </a:spcAft>
              <a:buNone/>
            </a:pPr>
            <a:r>
              <a:rPr lang="en" sz="1200">
                <a:solidFill>
                  <a:schemeClr val="accent3"/>
                </a:solidFill>
                <a:latin typeface="Fira Code"/>
                <a:ea typeface="Fira Code"/>
                <a:cs typeface="Fira Code"/>
                <a:sym typeface="Fira Code"/>
              </a:rPr>
              <a:t>numbers = [1, 2, 3, 4, 5]</a:t>
            </a:r>
            <a:endParaRPr sz="1200">
              <a:solidFill>
                <a:schemeClr val="accent3"/>
              </a:solidFill>
              <a:latin typeface="Fira Code"/>
              <a:ea typeface="Fira Code"/>
              <a:cs typeface="Fira Code"/>
              <a:sym typeface="Fira Code"/>
            </a:endParaRPr>
          </a:p>
          <a:p>
            <a:pPr marL="0" lvl="0" indent="0" algn="l" rtl="0">
              <a:spcBef>
                <a:spcPts val="1200"/>
              </a:spcBef>
              <a:spcAft>
                <a:spcPts val="0"/>
              </a:spcAft>
              <a:buNone/>
            </a:pPr>
            <a:r>
              <a:rPr lang="en" sz="1200">
                <a:solidFill>
                  <a:schemeClr val="accent3"/>
                </a:solidFill>
                <a:latin typeface="Fira Code"/>
                <a:ea typeface="Fira Code"/>
                <a:cs typeface="Fira Code"/>
                <a:sym typeface="Fira Code"/>
              </a:rPr>
              <a:t>result = process_numbers(numbers, func)</a:t>
            </a:r>
            <a:endParaRPr sz="1200">
              <a:solidFill>
                <a:schemeClr val="accent3"/>
              </a:solidFill>
              <a:latin typeface="Fira Code"/>
              <a:ea typeface="Fira Code"/>
              <a:cs typeface="Fira Code"/>
              <a:sym typeface="Fira Code"/>
            </a:endParaRPr>
          </a:p>
          <a:p>
            <a:pPr marL="0" lvl="0" indent="0" algn="l" rtl="0">
              <a:spcBef>
                <a:spcPts val="1200"/>
              </a:spcBef>
              <a:spcAft>
                <a:spcPts val="0"/>
              </a:spcAft>
              <a:buNone/>
            </a:pPr>
            <a:r>
              <a:rPr lang="en" sz="1200">
                <a:solidFill>
                  <a:schemeClr val="accent3"/>
                </a:solidFill>
                <a:latin typeface="Fira Code"/>
                <a:ea typeface="Fira Code"/>
                <a:cs typeface="Fira Code"/>
                <a:sym typeface="Fira Code"/>
              </a:rPr>
              <a:t>print(result)</a:t>
            </a:r>
            <a:endParaRPr sz="1200">
              <a:solidFill>
                <a:schemeClr val="accent3"/>
              </a:solidFill>
              <a:latin typeface="Fira Code"/>
              <a:ea typeface="Fira Code"/>
              <a:cs typeface="Fira Code"/>
              <a:sym typeface="Fira Code"/>
            </a:endParaRPr>
          </a:p>
          <a:p>
            <a:pPr marL="0" lvl="0" indent="0" algn="l" rtl="0">
              <a:spcBef>
                <a:spcPts val="1200"/>
              </a:spcBef>
              <a:spcAft>
                <a:spcPts val="0"/>
              </a:spcAft>
              <a:buNone/>
            </a:pPr>
            <a:r>
              <a:rPr lang="en" sz="1200">
                <a:solidFill>
                  <a:schemeClr val="lt1"/>
                </a:solidFill>
                <a:latin typeface="Fira Code"/>
                <a:ea typeface="Fira Code"/>
                <a:cs typeface="Fira Code"/>
                <a:sym typeface="Fira Code"/>
              </a:rPr>
              <a:t>Έξοδος:</a:t>
            </a:r>
            <a:r>
              <a:rPr lang="en" sz="1200">
                <a:solidFill>
                  <a:schemeClr val="accent3"/>
                </a:solidFill>
                <a:latin typeface="Fira Code"/>
                <a:ea typeface="Fira Code"/>
                <a:cs typeface="Fira Code"/>
                <a:sym typeface="Fira Code"/>
              </a:rPr>
              <a:t> [1, 4, 9, 16, 25]</a:t>
            </a:r>
            <a:endParaRPr sz="1200">
              <a:solidFill>
                <a:schemeClr val="accent3"/>
              </a:solidFill>
              <a:latin typeface="Fira Code"/>
              <a:ea typeface="Fira Code"/>
              <a:cs typeface="Fira Code"/>
              <a:sym typeface="Fira Code"/>
            </a:endParaRPr>
          </a:p>
          <a:p>
            <a:pPr marL="0" lvl="0" indent="0" algn="l" rtl="0">
              <a:spcBef>
                <a:spcPts val="400"/>
              </a:spcBef>
              <a:spcAft>
                <a:spcPts val="0"/>
              </a:spcAft>
              <a:buNone/>
            </a:pPr>
            <a:endParaRPr sz="1600">
              <a:solidFill>
                <a:schemeClr val="dk2"/>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9"/>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a:t>32.3.2</a:t>
            </a:r>
            <a:r>
              <a:rPr lang="en" sz="5000">
                <a:solidFill>
                  <a:schemeClr val="accent6"/>
                </a:solidFill>
              </a:rPr>
              <a:t>{</a:t>
            </a:r>
            <a:endParaRPr sz="5000">
              <a:solidFill>
                <a:schemeClr val="accent6"/>
              </a:solidFill>
            </a:endParaRPr>
          </a:p>
        </p:txBody>
      </p:sp>
      <p:sp>
        <p:nvSpPr>
          <p:cNvPr id="684" name="Google Shape;684;p39"/>
          <p:cNvSpPr txBox="1">
            <a:spLocks noGrp="1"/>
          </p:cNvSpPr>
          <p:nvPr>
            <p:ph type="title" idx="2"/>
          </p:nvPr>
        </p:nvSpPr>
        <p:spPr>
          <a:xfrm>
            <a:off x="2607600" y="695575"/>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400">
                <a:solidFill>
                  <a:schemeClr val="accent6"/>
                </a:solidFill>
              </a:rPr>
              <a:t>[</a:t>
            </a:r>
            <a:r>
              <a:rPr lang="en" sz="2400">
                <a:solidFill>
                  <a:schemeClr val="accent1"/>
                </a:solidFill>
              </a:rPr>
              <a:t>Lambda Functions </a:t>
            </a:r>
            <a:r>
              <a:rPr lang="en" sz="2400">
                <a:solidFill>
                  <a:schemeClr val="accent6"/>
                </a:solidFill>
              </a:rPr>
              <a:t>- </a:t>
            </a:r>
            <a:r>
              <a:rPr lang="en" sz="2400">
                <a:solidFill>
                  <a:schemeClr val="lt2"/>
                </a:solidFill>
              </a:rPr>
              <a:t>Παραδείγματα</a:t>
            </a:r>
            <a:r>
              <a:rPr lang="en" sz="2400">
                <a:solidFill>
                  <a:schemeClr val="accent6"/>
                </a:solidFill>
              </a:rPr>
              <a:t>]</a:t>
            </a:r>
            <a:endParaRPr sz="2400">
              <a:solidFill>
                <a:schemeClr val="accent6"/>
              </a:solidFill>
            </a:endParaRPr>
          </a:p>
        </p:txBody>
      </p:sp>
      <p:sp>
        <p:nvSpPr>
          <p:cNvPr id="685" name="Google Shape;685;p39"/>
          <p:cNvSpPr txBox="1"/>
          <p:nvPr/>
        </p:nvSpPr>
        <p:spPr>
          <a:xfrm>
            <a:off x="1629825" y="3644175"/>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686" name="Google Shape;686;p39"/>
          <p:cNvCxnSpPr>
            <a:endCxn id="685" idx="0"/>
          </p:cNvCxnSpPr>
          <p:nvPr/>
        </p:nvCxnSpPr>
        <p:spPr>
          <a:xfrm flipH="1">
            <a:off x="1882875" y="1834875"/>
            <a:ext cx="12600" cy="1809300"/>
          </a:xfrm>
          <a:prstGeom prst="straightConnector1">
            <a:avLst/>
          </a:prstGeom>
          <a:noFill/>
          <a:ln w="9525" cap="flat" cmpd="sng">
            <a:solidFill>
              <a:schemeClr val="accent4"/>
            </a:solidFill>
            <a:prstDash val="solid"/>
            <a:round/>
            <a:headEnd type="none" w="sm" len="sm"/>
            <a:tailEnd type="none" w="sm" len="sm"/>
          </a:ln>
        </p:spPr>
      </p:cxnSp>
      <p:sp>
        <p:nvSpPr>
          <p:cNvPr id="687" name="Google Shape;687;p39"/>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688" name="Google Shape;688;p39"/>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689" name="Google Shape;689;p39"/>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690" name="Google Shape;690;p39"/>
          <p:cNvSpPr txBox="1">
            <a:spLocks noGrp="1"/>
          </p:cNvSpPr>
          <p:nvPr>
            <p:ph type="subTitle" idx="1"/>
          </p:nvPr>
        </p:nvSpPr>
        <p:spPr>
          <a:xfrm>
            <a:off x="2362025" y="1370900"/>
            <a:ext cx="60333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400"/>
              </a:spcAft>
              <a:buNone/>
            </a:pPr>
            <a:r>
              <a:rPr lang="en" sz="1700"/>
              <a:t>Επιστρέψτε το τετράγωνο κάθε αριθμού μιας δεδομένης λίστας</a:t>
            </a:r>
            <a:endParaRPr sz="1700"/>
          </a:p>
        </p:txBody>
      </p:sp>
      <p:sp>
        <p:nvSpPr>
          <p:cNvPr id="691" name="Google Shape;691;p39"/>
          <p:cNvSpPr txBox="1"/>
          <p:nvPr/>
        </p:nvSpPr>
        <p:spPr>
          <a:xfrm>
            <a:off x="2444225" y="2153900"/>
            <a:ext cx="6535800" cy="21138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1600">
                <a:solidFill>
                  <a:schemeClr val="accent3"/>
                </a:solidFill>
                <a:latin typeface="Fira Code"/>
                <a:ea typeface="Fira Code"/>
                <a:cs typeface="Fira Code"/>
                <a:sym typeface="Fira Code"/>
              </a:rPr>
              <a:t>numbers = [1, 2, 3, 4, 5]</a:t>
            </a:r>
            <a:endParaRPr sz="1600">
              <a:solidFill>
                <a:schemeClr val="accent3"/>
              </a:solidFill>
              <a:latin typeface="Fira Code"/>
              <a:ea typeface="Fira Code"/>
              <a:cs typeface="Fira Code"/>
              <a:sym typeface="Fira Code"/>
            </a:endParaRPr>
          </a:p>
          <a:p>
            <a:pPr marL="0" lvl="0" indent="0" algn="l" rtl="0">
              <a:spcBef>
                <a:spcPts val="1200"/>
              </a:spcBef>
              <a:spcAft>
                <a:spcPts val="0"/>
              </a:spcAft>
              <a:buNone/>
            </a:pPr>
            <a:r>
              <a:rPr lang="en" sz="1600">
                <a:solidFill>
                  <a:schemeClr val="accent3"/>
                </a:solidFill>
                <a:latin typeface="Fira Code"/>
                <a:ea typeface="Fira Code"/>
                <a:cs typeface="Fira Code"/>
                <a:sym typeface="Fira Code"/>
              </a:rPr>
              <a:t>result = process_numbers(numbers, lambda x: x ** 2)</a:t>
            </a:r>
            <a:endParaRPr sz="1600">
              <a:solidFill>
                <a:schemeClr val="accent3"/>
              </a:solidFill>
              <a:latin typeface="Fira Code"/>
              <a:ea typeface="Fira Code"/>
              <a:cs typeface="Fira Code"/>
              <a:sym typeface="Fira Code"/>
            </a:endParaRPr>
          </a:p>
          <a:p>
            <a:pPr marL="0" lvl="0" indent="0" algn="l" rtl="0">
              <a:spcBef>
                <a:spcPts val="1200"/>
              </a:spcBef>
              <a:spcAft>
                <a:spcPts val="0"/>
              </a:spcAft>
              <a:buNone/>
            </a:pPr>
            <a:r>
              <a:rPr lang="en" sz="1600">
                <a:solidFill>
                  <a:schemeClr val="accent3"/>
                </a:solidFill>
                <a:latin typeface="Fira Code"/>
                <a:ea typeface="Fira Code"/>
                <a:cs typeface="Fira Code"/>
                <a:sym typeface="Fira Code"/>
              </a:rPr>
              <a:t>print(result) </a:t>
            </a:r>
            <a:endParaRPr sz="1600">
              <a:solidFill>
                <a:schemeClr val="accent3"/>
              </a:solidFill>
              <a:latin typeface="Fira Code"/>
              <a:ea typeface="Fira Code"/>
              <a:cs typeface="Fira Code"/>
              <a:sym typeface="Fira Code"/>
            </a:endParaRPr>
          </a:p>
          <a:p>
            <a:pPr marL="0" lvl="0" indent="0" algn="l" rtl="0">
              <a:spcBef>
                <a:spcPts val="1200"/>
              </a:spcBef>
              <a:spcAft>
                <a:spcPts val="400"/>
              </a:spcAft>
              <a:buNone/>
            </a:pPr>
            <a:r>
              <a:rPr lang="en" sz="1600">
                <a:solidFill>
                  <a:schemeClr val="lt1"/>
                </a:solidFill>
                <a:latin typeface="Fira Code"/>
                <a:ea typeface="Fira Code"/>
                <a:cs typeface="Fira Code"/>
                <a:sym typeface="Fira Code"/>
              </a:rPr>
              <a:t># Έξοδος</a:t>
            </a:r>
            <a:r>
              <a:rPr lang="en" sz="1600">
                <a:solidFill>
                  <a:schemeClr val="accent3"/>
                </a:solidFill>
                <a:latin typeface="Fira Code"/>
                <a:ea typeface="Fira Code"/>
                <a:cs typeface="Fira Code"/>
                <a:sym typeface="Fira Code"/>
              </a:rPr>
              <a:t>: [1, 4, 9, 16, 25]</a:t>
            </a:r>
            <a:endParaRPr sz="1600">
              <a:solidFill>
                <a:schemeClr val="dk2"/>
              </a:solidFill>
              <a:latin typeface="Fira Code"/>
              <a:ea typeface="Fira Code"/>
              <a:cs typeface="Fira Code"/>
              <a:sym typeface="Fira 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6"/>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dirty="0"/>
              <a:t>32.</a:t>
            </a:r>
            <a:r>
              <a:rPr lang="el-GR" sz="3000" dirty="0"/>
              <a:t>4</a:t>
            </a:r>
            <a:r>
              <a:rPr lang="en" sz="3000" dirty="0"/>
              <a:t>.0</a:t>
            </a:r>
            <a:r>
              <a:rPr lang="en" sz="5000" dirty="0">
                <a:solidFill>
                  <a:schemeClr val="accent6"/>
                </a:solidFill>
              </a:rPr>
              <a:t>{</a:t>
            </a:r>
            <a:endParaRPr sz="5000" dirty="0">
              <a:solidFill>
                <a:schemeClr val="accent6"/>
              </a:solidFill>
            </a:endParaRPr>
          </a:p>
        </p:txBody>
      </p:sp>
      <p:sp>
        <p:nvSpPr>
          <p:cNvPr id="771" name="Google Shape;771;p46"/>
          <p:cNvSpPr txBox="1">
            <a:spLocks noGrp="1"/>
          </p:cNvSpPr>
          <p:nvPr>
            <p:ph type="title" idx="2"/>
          </p:nvPr>
        </p:nvSpPr>
        <p:spPr>
          <a:xfrm>
            <a:off x="2607600" y="695575"/>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400">
                <a:solidFill>
                  <a:schemeClr val="accent1"/>
                </a:solidFill>
              </a:rPr>
              <a:t>Ασκήσεις</a:t>
            </a:r>
            <a:endParaRPr sz="2400">
              <a:solidFill>
                <a:schemeClr val="lt2"/>
              </a:solidFill>
            </a:endParaRPr>
          </a:p>
        </p:txBody>
      </p:sp>
      <p:sp>
        <p:nvSpPr>
          <p:cNvPr id="772" name="Google Shape;772;p46"/>
          <p:cNvSpPr txBox="1"/>
          <p:nvPr/>
        </p:nvSpPr>
        <p:spPr>
          <a:xfrm>
            <a:off x="1629825" y="3644175"/>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773" name="Google Shape;773;p46"/>
          <p:cNvCxnSpPr>
            <a:endCxn id="772" idx="0"/>
          </p:cNvCxnSpPr>
          <p:nvPr/>
        </p:nvCxnSpPr>
        <p:spPr>
          <a:xfrm flipH="1">
            <a:off x="1882875" y="1834875"/>
            <a:ext cx="12600" cy="1809300"/>
          </a:xfrm>
          <a:prstGeom prst="straightConnector1">
            <a:avLst/>
          </a:prstGeom>
          <a:noFill/>
          <a:ln w="9525" cap="flat" cmpd="sng">
            <a:solidFill>
              <a:schemeClr val="accent4"/>
            </a:solidFill>
            <a:prstDash val="solid"/>
            <a:round/>
            <a:headEnd type="none" w="sm" len="sm"/>
            <a:tailEnd type="none" w="sm" len="sm"/>
          </a:ln>
        </p:spPr>
      </p:cxnSp>
      <p:sp>
        <p:nvSpPr>
          <p:cNvPr id="774" name="Google Shape;774;p46"/>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775" name="Google Shape;775;p46"/>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776" name="Google Shape;776;p46"/>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777" name="Google Shape;777;p46"/>
          <p:cNvSpPr txBox="1">
            <a:spLocks noGrp="1"/>
          </p:cNvSpPr>
          <p:nvPr>
            <p:ph type="subTitle" idx="1"/>
          </p:nvPr>
        </p:nvSpPr>
        <p:spPr>
          <a:xfrm>
            <a:off x="2607600" y="1661888"/>
            <a:ext cx="58455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400"/>
              </a:spcAft>
              <a:buNone/>
            </a:pPr>
            <a:r>
              <a:rPr lang="en" sz="1000">
                <a:solidFill>
                  <a:schemeClr val="accent6"/>
                </a:solidFill>
              </a:rPr>
              <a:t>Χρησιμοποιήστε τη συνάρτηση range() για να δημιουργήσετε μια λίστα των αριθμών από 0 μέχρι 9. Ονομάστε τη λίστα newlist και χρησιμοποιήστε μόνο μια γραμμή κώδικα (list comprehension).</a:t>
            </a:r>
            <a:endParaRPr sz="1000">
              <a:solidFill>
                <a:schemeClr val="accent6"/>
              </a:solidFill>
            </a:endParaRPr>
          </a:p>
        </p:txBody>
      </p:sp>
      <p:sp>
        <p:nvSpPr>
          <p:cNvPr id="778" name="Google Shape;778;p46"/>
          <p:cNvSpPr txBox="1"/>
          <p:nvPr/>
        </p:nvSpPr>
        <p:spPr>
          <a:xfrm>
            <a:off x="2709900" y="1317750"/>
            <a:ext cx="22317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Άσκηση 1</a:t>
            </a:r>
            <a:endParaRPr>
              <a:solidFill>
                <a:schemeClr val="lt1"/>
              </a:solidFill>
              <a:latin typeface="Fira Code"/>
              <a:ea typeface="Fira Code"/>
              <a:cs typeface="Fira Code"/>
              <a:sym typeface="Fira Code"/>
            </a:endParaRPr>
          </a:p>
        </p:txBody>
      </p:sp>
      <p:sp>
        <p:nvSpPr>
          <p:cNvPr id="779" name="Google Shape;779;p46"/>
          <p:cNvSpPr txBox="1">
            <a:spLocks noGrp="1"/>
          </p:cNvSpPr>
          <p:nvPr>
            <p:ph type="subTitle" idx="1"/>
          </p:nvPr>
        </p:nvSpPr>
        <p:spPr>
          <a:xfrm>
            <a:off x="2709900" y="2743474"/>
            <a:ext cx="5845500" cy="4929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400"/>
              </a:spcAft>
              <a:buNone/>
            </a:pPr>
            <a:r>
              <a:rPr lang="en" sz="1000">
                <a:solidFill>
                  <a:schemeClr val="accent6"/>
                </a:solidFill>
              </a:rPr>
              <a:t>Χρησιμοποιήστε σαν δεδομένα τα παραπάνω, αλλά δεχτείτε μόνο αριθμούς μικρότερους από το 5.</a:t>
            </a:r>
            <a:endParaRPr sz="1000">
              <a:solidFill>
                <a:schemeClr val="accent6"/>
              </a:solidFill>
            </a:endParaRPr>
          </a:p>
        </p:txBody>
      </p:sp>
      <p:sp>
        <p:nvSpPr>
          <p:cNvPr id="780" name="Google Shape;780;p46"/>
          <p:cNvSpPr txBox="1"/>
          <p:nvPr/>
        </p:nvSpPr>
        <p:spPr>
          <a:xfrm>
            <a:off x="2812200" y="2399325"/>
            <a:ext cx="22317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Άσκηση 2</a:t>
            </a:r>
            <a:endParaRPr>
              <a:solidFill>
                <a:schemeClr val="lt1"/>
              </a:solidFill>
              <a:latin typeface="Fira Code"/>
              <a:ea typeface="Fira Code"/>
              <a:cs typeface="Fira Code"/>
              <a:sym typeface="Fira Code"/>
            </a:endParaRPr>
          </a:p>
        </p:txBody>
      </p:sp>
      <p:sp>
        <p:nvSpPr>
          <p:cNvPr id="781" name="Google Shape;781;p46"/>
          <p:cNvSpPr txBox="1">
            <a:spLocks noGrp="1"/>
          </p:cNvSpPr>
          <p:nvPr>
            <p:ph type="subTitle" idx="1"/>
          </p:nvPr>
        </p:nvSpPr>
        <p:spPr>
          <a:xfrm>
            <a:off x="2690925" y="3644163"/>
            <a:ext cx="58455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1000">
                <a:solidFill>
                  <a:schemeClr val="accent6"/>
                </a:solidFill>
              </a:rPr>
              <a:t>Έστω η παρακάτω λίστα με ονόματα φρούτων: </a:t>
            </a:r>
            <a:endParaRPr sz="1000">
              <a:solidFill>
                <a:schemeClr val="accent6"/>
              </a:solidFill>
            </a:endParaRPr>
          </a:p>
          <a:p>
            <a:pPr marL="0" lvl="0" indent="0" algn="l" rtl="0">
              <a:spcBef>
                <a:spcPts val="1200"/>
              </a:spcBef>
              <a:spcAft>
                <a:spcPts val="0"/>
              </a:spcAft>
              <a:buNone/>
            </a:pPr>
            <a:r>
              <a:rPr lang="en" sz="1000">
                <a:solidFill>
                  <a:schemeClr val="accent6"/>
                </a:solidFill>
              </a:rPr>
              <a:t>fruits = ["apple", "banana", "cherry", "kiwi", "mango"]</a:t>
            </a:r>
            <a:endParaRPr sz="1000">
              <a:solidFill>
                <a:schemeClr val="accent6"/>
              </a:solidFill>
            </a:endParaRPr>
          </a:p>
          <a:p>
            <a:pPr marL="0" lvl="0" indent="0" algn="l" rtl="0">
              <a:spcBef>
                <a:spcPts val="1200"/>
              </a:spcBef>
              <a:spcAft>
                <a:spcPts val="0"/>
              </a:spcAft>
              <a:buNone/>
            </a:pPr>
            <a:r>
              <a:rPr lang="en" sz="1000">
                <a:solidFill>
                  <a:schemeClr val="accent6"/>
                </a:solidFill>
              </a:rPr>
              <a:t>Μετατρέψτε τα στοιχεία της λίστας σε κεφαλαία γράμματα με μια και μόνο γραμμή κώδικα.</a:t>
            </a:r>
            <a:endParaRPr sz="1000">
              <a:solidFill>
                <a:schemeClr val="accent6"/>
              </a:solidFill>
            </a:endParaRPr>
          </a:p>
          <a:p>
            <a:pPr marL="0" lvl="0" indent="0" algn="l" rtl="0">
              <a:spcBef>
                <a:spcPts val="1200"/>
              </a:spcBef>
              <a:spcAft>
                <a:spcPts val="400"/>
              </a:spcAft>
              <a:buNone/>
            </a:pPr>
            <a:r>
              <a:rPr lang="en" sz="1000">
                <a:solidFill>
                  <a:schemeClr val="dk2"/>
                </a:solidFill>
              </a:rPr>
              <a:t>Δείτε περισσότερες ασκήσεις στις σημειώσεις…</a:t>
            </a:r>
            <a:endParaRPr sz="1000">
              <a:solidFill>
                <a:schemeClr val="dk2"/>
              </a:solidFill>
            </a:endParaRPr>
          </a:p>
        </p:txBody>
      </p:sp>
      <p:sp>
        <p:nvSpPr>
          <p:cNvPr id="782" name="Google Shape;782;p46"/>
          <p:cNvSpPr txBox="1"/>
          <p:nvPr/>
        </p:nvSpPr>
        <p:spPr>
          <a:xfrm>
            <a:off x="2812200" y="3099125"/>
            <a:ext cx="22317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Άσκηση 3</a:t>
            </a:r>
            <a:endParaRPr>
              <a:solidFill>
                <a:schemeClr val="lt1"/>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9"/>
          <p:cNvSpPr txBox="1">
            <a:spLocks noGrp="1"/>
          </p:cNvSpPr>
          <p:nvPr>
            <p:ph type="subTitle" id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Γλώσσα Προγραμματισμού Python</a:t>
            </a:r>
            <a:endParaRPr/>
          </a:p>
        </p:txBody>
      </p:sp>
      <p:sp>
        <p:nvSpPr>
          <p:cNvPr id="545" name="Google Shape;545;p29"/>
          <p:cNvSpPr txBox="1">
            <a:spLocks noGrp="1"/>
          </p:cNvSpPr>
          <p:nvPr>
            <p:ph type="subTitle" idx="1"/>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46" name="Google Shape;546;p29"/>
          <p:cNvSpPr txBox="1">
            <a:spLocks noGrp="1"/>
          </p:cNvSpPr>
          <p:nvPr>
            <p:ph type="subTitle" idx="1"/>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47" name="Google Shape;547;p29"/>
          <p:cNvSpPr txBox="1"/>
          <p:nvPr/>
        </p:nvSpPr>
        <p:spPr>
          <a:xfrm>
            <a:off x="1598050" y="3884576"/>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548" name="Google Shape;548;p29"/>
          <p:cNvCxnSpPr/>
          <p:nvPr/>
        </p:nvCxnSpPr>
        <p:spPr>
          <a:xfrm flipH="1">
            <a:off x="1909363" y="1857338"/>
            <a:ext cx="20700" cy="2000100"/>
          </a:xfrm>
          <a:prstGeom prst="straightConnector1">
            <a:avLst/>
          </a:prstGeom>
          <a:noFill/>
          <a:ln w="9525" cap="flat" cmpd="sng">
            <a:solidFill>
              <a:schemeClr val="accent4"/>
            </a:solidFill>
            <a:prstDash val="solid"/>
            <a:round/>
            <a:headEnd type="none" w="sm" len="sm"/>
            <a:tailEnd type="none" w="sm" len="sm"/>
          </a:ln>
        </p:spPr>
      </p:cxnSp>
      <p:sp>
        <p:nvSpPr>
          <p:cNvPr id="549" name="Google Shape;549;p29"/>
          <p:cNvSpPr txBox="1">
            <a:spLocks noGrp="1"/>
          </p:cNvSpPr>
          <p:nvPr>
            <p:ph type="subTitle" idx="8"/>
          </p:nvPr>
        </p:nvSpPr>
        <p:spPr>
          <a:xfrm>
            <a:off x="2104150" y="1989800"/>
            <a:ext cx="3315600" cy="117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accent3"/>
                </a:solidFill>
              </a:rPr>
              <a:t>Γράψτε ένα πρόγραμμα που επιλέγει έναν αριθμό</a:t>
            </a:r>
            <a:endParaRPr sz="1300">
              <a:solidFill>
                <a:schemeClr val="accent3"/>
              </a:solidFill>
            </a:endParaRPr>
          </a:p>
          <a:p>
            <a:pPr marL="0" lvl="0" indent="0" algn="l" rtl="0">
              <a:spcBef>
                <a:spcPts val="0"/>
              </a:spcBef>
              <a:spcAft>
                <a:spcPts val="0"/>
              </a:spcAft>
              <a:buNone/>
            </a:pPr>
            <a:r>
              <a:rPr lang="en" sz="1300">
                <a:solidFill>
                  <a:schemeClr val="accent3"/>
                </a:solidFill>
              </a:rPr>
              <a:t>μεταξύ 1 και 20 και ζητά από το χρήστη να</a:t>
            </a:r>
            <a:endParaRPr sz="1300">
              <a:solidFill>
                <a:schemeClr val="accent3"/>
              </a:solidFill>
            </a:endParaRPr>
          </a:p>
          <a:p>
            <a:pPr marL="0" lvl="0" indent="0" algn="l" rtl="0">
              <a:spcBef>
                <a:spcPts val="0"/>
              </a:spcBef>
              <a:spcAft>
                <a:spcPts val="0"/>
              </a:spcAft>
              <a:buNone/>
            </a:pPr>
            <a:r>
              <a:rPr lang="en" sz="1300">
                <a:solidFill>
                  <a:schemeClr val="accent3"/>
                </a:solidFill>
              </a:rPr>
              <a:t>μαντέψει ποιος είναι αυτός ο αριθμός.</a:t>
            </a:r>
            <a:endParaRPr sz="1300">
              <a:solidFill>
                <a:schemeClr val="accent3"/>
              </a:solidFill>
            </a:endParaRPr>
          </a:p>
          <a:p>
            <a:pPr marL="0" lvl="0" indent="0" algn="l" rtl="0">
              <a:spcBef>
                <a:spcPts val="0"/>
              </a:spcBef>
              <a:spcAft>
                <a:spcPts val="0"/>
              </a:spcAft>
              <a:buNone/>
            </a:pPr>
            <a:r>
              <a:rPr lang="en" sz="1300">
                <a:solidFill>
                  <a:schemeClr val="accent3"/>
                </a:solidFill>
              </a:rPr>
              <a:t>Το πρόγραμμα θα πρέπει να επαναλαμβάνεται</a:t>
            </a:r>
            <a:endParaRPr sz="1300">
              <a:solidFill>
                <a:schemeClr val="accent3"/>
              </a:solidFill>
            </a:endParaRPr>
          </a:p>
          <a:p>
            <a:pPr marL="0" lvl="0" indent="0" algn="l" rtl="0">
              <a:spcBef>
                <a:spcPts val="0"/>
              </a:spcBef>
              <a:spcAft>
                <a:spcPts val="0"/>
              </a:spcAft>
              <a:buNone/>
            </a:pPr>
            <a:r>
              <a:rPr lang="en" sz="1300">
                <a:solidFill>
                  <a:schemeClr val="accent3"/>
                </a:solidFill>
              </a:rPr>
              <a:t>μέχρι ο χρήστης να μαντέψει σωστά.</a:t>
            </a:r>
            <a:endParaRPr sz="1300">
              <a:solidFill>
                <a:schemeClr val="accent3"/>
              </a:solidFill>
            </a:endParaRPr>
          </a:p>
        </p:txBody>
      </p:sp>
      <p:sp>
        <p:nvSpPr>
          <p:cNvPr id="550" name="Google Shape;550;p29"/>
          <p:cNvSpPr txBox="1">
            <a:spLocks noGrp="1"/>
          </p:cNvSpPr>
          <p:nvPr>
            <p:ph type="title" idx="6"/>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32.0.1</a:t>
            </a:r>
            <a:r>
              <a:rPr lang="en" sz="5000">
                <a:solidFill>
                  <a:schemeClr val="accent6"/>
                </a:solidFill>
              </a:rPr>
              <a:t>{</a:t>
            </a:r>
            <a:endParaRPr sz="5000">
              <a:solidFill>
                <a:schemeClr val="accent6"/>
              </a:solidFill>
            </a:endParaRPr>
          </a:p>
        </p:txBody>
      </p:sp>
      <p:sp>
        <p:nvSpPr>
          <p:cNvPr id="551" name="Google Shape;551;p29"/>
          <p:cNvSpPr txBox="1">
            <a:spLocks noGrp="1"/>
          </p:cNvSpPr>
          <p:nvPr>
            <p:ph type="title"/>
          </p:nvPr>
        </p:nvSpPr>
        <p:spPr>
          <a:xfrm>
            <a:off x="2990800" y="729375"/>
            <a:ext cx="5912700"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552" name="Google Shape;552;p29"/>
          <p:cNvSpPr txBox="1"/>
          <p:nvPr/>
        </p:nvSpPr>
        <p:spPr>
          <a:xfrm>
            <a:off x="5206800" y="1924550"/>
            <a:ext cx="3315600" cy="17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Fira Code"/>
                <a:ea typeface="Fira Code"/>
                <a:cs typeface="Fira Code"/>
                <a:sym typeface="Fira Code"/>
              </a:rPr>
              <a:t>import random</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secret = random.randint(1,21)</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guess = 0</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while guess != secret:</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guess = int(input("Προσπαθήστε να βρείτε τον μυστικό αριθμό από το 1 μέχρι το 20: "))</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if guess &lt; secret:</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print("Ξαναδοκιμάστε βάζοντας ένα μεγαλύτερο αριθμό: ")</a:t>
            </a:r>
            <a:endParaRPr>
              <a:solidFill>
                <a:schemeClr val="lt2"/>
              </a:solidFill>
              <a:latin typeface="Fira Code"/>
              <a:ea typeface="Fira Code"/>
              <a:cs typeface="Fira Code"/>
              <a:sym typeface="Fira Code"/>
            </a:endParaRPr>
          </a:p>
        </p:txBody>
      </p:sp>
      <p:sp>
        <p:nvSpPr>
          <p:cNvPr id="553" name="Google Shape;553;p29"/>
          <p:cNvSpPr txBox="1"/>
          <p:nvPr/>
        </p:nvSpPr>
        <p:spPr>
          <a:xfrm>
            <a:off x="5240400" y="1537875"/>
            <a:ext cx="2649300" cy="2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0"/>
          <p:cNvSpPr txBox="1">
            <a:spLocks noGrp="1"/>
          </p:cNvSpPr>
          <p:nvPr>
            <p:ph type="subTitle" id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Γλώσσα Προγραμματισμού Python</a:t>
            </a:r>
            <a:endParaRPr/>
          </a:p>
        </p:txBody>
      </p:sp>
      <p:sp>
        <p:nvSpPr>
          <p:cNvPr id="559" name="Google Shape;559;p30"/>
          <p:cNvSpPr txBox="1">
            <a:spLocks noGrp="1"/>
          </p:cNvSpPr>
          <p:nvPr>
            <p:ph type="subTitle" idx="1"/>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60" name="Google Shape;560;p30"/>
          <p:cNvSpPr txBox="1">
            <a:spLocks noGrp="1"/>
          </p:cNvSpPr>
          <p:nvPr>
            <p:ph type="subTitle" idx="1"/>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61" name="Google Shape;561;p30"/>
          <p:cNvSpPr txBox="1"/>
          <p:nvPr/>
        </p:nvSpPr>
        <p:spPr>
          <a:xfrm>
            <a:off x="1670600" y="3857438"/>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562" name="Google Shape;562;p30"/>
          <p:cNvCxnSpPr>
            <a:endCxn id="561" idx="0"/>
          </p:cNvCxnSpPr>
          <p:nvPr/>
        </p:nvCxnSpPr>
        <p:spPr>
          <a:xfrm flipH="1">
            <a:off x="1923650" y="1857338"/>
            <a:ext cx="20700" cy="2000100"/>
          </a:xfrm>
          <a:prstGeom prst="straightConnector1">
            <a:avLst/>
          </a:prstGeom>
          <a:noFill/>
          <a:ln w="9525" cap="flat" cmpd="sng">
            <a:solidFill>
              <a:schemeClr val="accent4"/>
            </a:solidFill>
            <a:prstDash val="solid"/>
            <a:round/>
            <a:headEnd type="none" w="sm" len="sm"/>
            <a:tailEnd type="none" w="sm" len="sm"/>
          </a:ln>
        </p:spPr>
      </p:cxnSp>
      <p:sp>
        <p:nvSpPr>
          <p:cNvPr id="563" name="Google Shape;563;p30"/>
          <p:cNvSpPr txBox="1">
            <a:spLocks noGrp="1"/>
          </p:cNvSpPr>
          <p:nvPr>
            <p:ph type="subTitle" idx="8"/>
          </p:nvPr>
        </p:nvSpPr>
        <p:spPr>
          <a:xfrm>
            <a:off x="2359975" y="2269150"/>
            <a:ext cx="2494800" cy="9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accent3"/>
                </a:solidFill>
              </a:rPr>
              <a:t>Το factorial ενός αριθμού, είναι ο αριθμός των γινομένων</a:t>
            </a:r>
            <a:endParaRPr sz="1300">
              <a:solidFill>
                <a:schemeClr val="accent3"/>
              </a:solidFill>
            </a:endParaRPr>
          </a:p>
          <a:p>
            <a:pPr marL="0" lvl="0" indent="0" algn="l" rtl="0">
              <a:spcBef>
                <a:spcPts val="0"/>
              </a:spcBef>
              <a:spcAft>
                <a:spcPts val="0"/>
              </a:spcAft>
              <a:buNone/>
            </a:pPr>
            <a:r>
              <a:rPr lang="en" sz="1300">
                <a:solidFill>
                  <a:schemeClr val="accent3"/>
                </a:solidFill>
              </a:rPr>
              <a:t>όλων των προηγούμενών του, από το 1 μέχρι και τον ίδιο.</a:t>
            </a:r>
            <a:endParaRPr sz="1300">
              <a:solidFill>
                <a:schemeClr val="accent3"/>
              </a:solidFill>
            </a:endParaRPr>
          </a:p>
          <a:p>
            <a:pPr marL="0" lvl="0" indent="0" algn="l" rtl="0">
              <a:spcBef>
                <a:spcPts val="0"/>
              </a:spcBef>
              <a:spcAft>
                <a:spcPts val="0"/>
              </a:spcAft>
              <a:buNone/>
            </a:pPr>
            <a:r>
              <a:rPr lang="en" sz="1300">
                <a:solidFill>
                  <a:schemeClr val="accent3"/>
                </a:solidFill>
              </a:rPr>
              <a:t>Π.χ. To factorial του 3 (!3), είναι: 1*2*3 = 6</a:t>
            </a:r>
            <a:endParaRPr sz="1300">
              <a:solidFill>
                <a:schemeClr val="accent3"/>
              </a:solidFill>
            </a:endParaRPr>
          </a:p>
          <a:p>
            <a:pPr marL="0" lvl="0" indent="0" algn="l" rtl="0">
              <a:spcBef>
                <a:spcPts val="0"/>
              </a:spcBef>
              <a:spcAft>
                <a:spcPts val="0"/>
              </a:spcAft>
              <a:buNone/>
            </a:pPr>
            <a:r>
              <a:rPr lang="en" sz="1300">
                <a:solidFill>
                  <a:schemeClr val="accent3"/>
                </a:solidFill>
              </a:rPr>
              <a:t>Γράψτε ένα πρόγραμμα που ζητά από το χρήστη να εισάγει</a:t>
            </a:r>
            <a:endParaRPr sz="1300">
              <a:solidFill>
                <a:schemeClr val="accent3"/>
              </a:solidFill>
            </a:endParaRPr>
          </a:p>
          <a:p>
            <a:pPr marL="0" lvl="0" indent="0" algn="l" rtl="0">
              <a:spcBef>
                <a:spcPts val="0"/>
              </a:spcBef>
              <a:spcAft>
                <a:spcPts val="0"/>
              </a:spcAft>
              <a:buNone/>
            </a:pPr>
            <a:r>
              <a:rPr lang="en" sz="1300">
                <a:solidFill>
                  <a:schemeClr val="accent3"/>
                </a:solidFill>
              </a:rPr>
              <a:t>έναν ακέραιο αριθμό και επιστρέφει το factorial του</a:t>
            </a:r>
            <a:endParaRPr sz="1300">
              <a:solidFill>
                <a:schemeClr val="accent3"/>
              </a:solidFill>
            </a:endParaRPr>
          </a:p>
        </p:txBody>
      </p:sp>
      <p:sp>
        <p:nvSpPr>
          <p:cNvPr id="564" name="Google Shape;564;p30"/>
          <p:cNvSpPr txBox="1">
            <a:spLocks noGrp="1"/>
          </p:cNvSpPr>
          <p:nvPr>
            <p:ph type="title" idx="6"/>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32.0.2</a:t>
            </a:r>
            <a:r>
              <a:rPr lang="en" sz="5000">
                <a:solidFill>
                  <a:schemeClr val="accent6"/>
                </a:solidFill>
              </a:rPr>
              <a:t>{</a:t>
            </a:r>
            <a:endParaRPr sz="5000">
              <a:solidFill>
                <a:schemeClr val="accent6"/>
              </a:solidFill>
            </a:endParaRPr>
          </a:p>
        </p:txBody>
      </p:sp>
      <p:sp>
        <p:nvSpPr>
          <p:cNvPr id="565" name="Google Shape;565;p30"/>
          <p:cNvSpPr txBox="1"/>
          <p:nvPr/>
        </p:nvSpPr>
        <p:spPr>
          <a:xfrm>
            <a:off x="5053025" y="1660650"/>
            <a:ext cx="4051500" cy="13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Fira Code"/>
                <a:ea typeface="Fira Code"/>
                <a:cs typeface="Fira Code"/>
                <a:sym typeface="Fira Code"/>
              </a:rPr>
              <a:t>n = int(input("Δώστε έναν ακέραιο αριθμό: "))</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factorial = 1</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for i in range(1, n+1):</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factorial *= i</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Μπορούμε να βάλουμε διαχωριστή χιλιάδων ","</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print("Το factorial είναι{:,}" .format(factorial))</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βγάλτε το hash «#» για να τυπώσετε τη φράση</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print("Το factorial του", n, "είναι", factorial)</a:t>
            </a:r>
            <a:endParaRPr>
              <a:solidFill>
                <a:schemeClr val="lt2"/>
              </a:solidFill>
              <a:latin typeface="Fira Code"/>
              <a:ea typeface="Fira Code"/>
              <a:cs typeface="Fira Code"/>
              <a:sym typeface="Fira Code"/>
            </a:endParaRPr>
          </a:p>
          <a:p>
            <a:pPr marL="0" lvl="0" indent="0" algn="l" rtl="0">
              <a:spcBef>
                <a:spcPts val="0"/>
              </a:spcBef>
              <a:spcAft>
                <a:spcPts val="0"/>
              </a:spcAft>
              <a:buNone/>
            </a:pPr>
            <a:endParaRPr>
              <a:solidFill>
                <a:schemeClr val="lt2"/>
              </a:solidFill>
              <a:latin typeface="Fira Code"/>
              <a:ea typeface="Fira Code"/>
              <a:cs typeface="Fira Code"/>
              <a:sym typeface="Fira Code"/>
            </a:endParaRPr>
          </a:p>
          <a:p>
            <a:pPr marL="0" lvl="0" indent="0" algn="l" rtl="0">
              <a:spcBef>
                <a:spcPts val="0"/>
              </a:spcBef>
              <a:spcAft>
                <a:spcPts val="0"/>
              </a:spcAft>
              <a:buNone/>
            </a:pPr>
            <a:endParaRPr>
              <a:solidFill>
                <a:schemeClr val="lt2"/>
              </a:solidFill>
              <a:latin typeface="Fira Code"/>
              <a:ea typeface="Fira Code"/>
              <a:cs typeface="Fira Code"/>
              <a:sym typeface="Fira Code"/>
            </a:endParaRPr>
          </a:p>
        </p:txBody>
      </p:sp>
      <p:sp>
        <p:nvSpPr>
          <p:cNvPr id="566" name="Google Shape;566;p30"/>
          <p:cNvSpPr txBox="1"/>
          <p:nvPr/>
        </p:nvSpPr>
        <p:spPr>
          <a:xfrm>
            <a:off x="5253375" y="1264875"/>
            <a:ext cx="2649300" cy="2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67" name="Google Shape;567;p30"/>
          <p:cNvSpPr txBox="1"/>
          <p:nvPr/>
        </p:nvSpPr>
        <p:spPr>
          <a:xfrm>
            <a:off x="0" y="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Λύσεις Προηγούμενων Ασκήσεων</a:t>
            </a:r>
            <a:endParaRPr/>
          </a:p>
          <a:p>
            <a:pPr marL="0" lvl="0" indent="0" algn="l" rtl="0">
              <a:spcBef>
                <a:spcPts val="0"/>
              </a:spcBef>
              <a:spcAft>
                <a:spcPts val="0"/>
              </a:spcAft>
              <a:buNone/>
            </a:pPr>
            <a:endParaRPr/>
          </a:p>
        </p:txBody>
      </p:sp>
      <p:sp>
        <p:nvSpPr>
          <p:cNvPr id="568" name="Google Shape;568;p30"/>
          <p:cNvSpPr txBox="1">
            <a:spLocks noGrp="1"/>
          </p:cNvSpPr>
          <p:nvPr>
            <p:ph type="title"/>
          </p:nvPr>
        </p:nvSpPr>
        <p:spPr>
          <a:xfrm>
            <a:off x="2860850" y="624300"/>
            <a:ext cx="5912700"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1"/>
          <p:cNvSpPr txBox="1">
            <a:spLocks noGrp="1"/>
          </p:cNvSpPr>
          <p:nvPr>
            <p:ph type="subTitle" id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Γλώσσα Προγραμματισμού Python</a:t>
            </a:r>
            <a:endParaRPr/>
          </a:p>
        </p:txBody>
      </p:sp>
      <p:sp>
        <p:nvSpPr>
          <p:cNvPr id="574" name="Google Shape;574;p31"/>
          <p:cNvSpPr txBox="1">
            <a:spLocks noGrp="1"/>
          </p:cNvSpPr>
          <p:nvPr>
            <p:ph type="subTitle" idx="1"/>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75" name="Google Shape;575;p31"/>
          <p:cNvSpPr txBox="1">
            <a:spLocks noGrp="1"/>
          </p:cNvSpPr>
          <p:nvPr>
            <p:ph type="subTitle" idx="1"/>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76" name="Google Shape;576;p31"/>
          <p:cNvSpPr txBox="1"/>
          <p:nvPr/>
        </p:nvSpPr>
        <p:spPr>
          <a:xfrm>
            <a:off x="1670600" y="3857438"/>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577" name="Google Shape;577;p31"/>
          <p:cNvCxnSpPr>
            <a:endCxn id="576" idx="0"/>
          </p:cNvCxnSpPr>
          <p:nvPr/>
        </p:nvCxnSpPr>
        <p:spPr>
          <a:xfrm flipH="1">
            <a:off x="1923650" y="1857338"/>
            <a:ext cx="20700" cy="2000100"/>
          </a:xfrm>
          <a:prstGeom prst="straightConnector1">
            <a:avLst/>
          </a:prstGeom>
          <a:noFill/>
          <a:ln w="9525" cap="flat" cmpd="sng">
            <a:solidFill>
              <a:schemeClr val="accent4"/>
            </a:solidFill>
            <a:prstDash val="solid"/>
            <a:round/>
            <a:headEnd type="none" w="sm" len="sm"/>
            <a:tailEnd type="none" w="sm" len="sm"/>
          </a:ln>
        </p:spPr>
      </p:cxnSp>
      <p:sp>
        <p:nvSpPr>
          <p:cNvPr id="578" name="Google Shape;578;p31"/>
          <p:cNvSpPr txBox="1">
            <a:spLocks noGrp="1"/>
          </p:cNvSpPr>
          <p:nvPr>
            <p:ph type="subTitle" idx="8"/>
          </p:nvPr>
        </p:nvSpPr>
        <p:spPr>
          <a:xfrm>
            <a:off x="2261800" y="1857350"/>
            <a:ext cx="3246300" cy="117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rPr>
              <a:t>Ανοίξτε το αρχείο "my_file.txt" και προσθέστε το παρακάτω κείμενο στο</a:t>
            </a:r>
            <a:endParaRPr sz="1500">
              <a:solidFill>
                <a:schemeClr val="accent3"/>
              </a:solidFill>
            </a:endParaRPr>
          </a:p>
          <a:p>
            <a:pPr marL="0" lvl="0" indent="0" algn="l" rtl="0">
              <a:spcBef>
                <a:spcPts val="0"/>
              </a:spcBef>
              <a:spcAft>
                <a:spcPts val="0"/>
              </a:spcAft>
              <a:buNone/>
            </a:pPr>
            <a:r>
              <a:rPr lang="en" sz="1500">
                <a:solidFill>
                  <a:schemeClr val="accent3"/>
                </a:solidFill>
              </a:rPr>
              <a:t>τέλος του αρχείου: "This is some new text added to the file."</a:t>
            </a:r>
            <a:endParaRPr sz="1500">
              <a:solidFill>
                <a:schemeClr val="accent3"/>
              </a:solidFill>
            </a:endParaRPr>
          </a:p>
        </p:txBody>
      </p:sp>
      <p:sp>
        <p:nvSpPr>
          <p:cNvPr id="579" name="Google Shape;579;p31"/>
          <p:cNvSpPr txBox="1">
            <a:spLocks noGrp="1"/>
          </p:cNvSpPr>
          <p:nvPr>
            <p:ph type="title" idx="6"/>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32.0.3</a:t>
            </a:r>
            <a:r>
              <a:rPr lang="en" sz="5000">
                <a:solidFill>
                  <a:schemeClr val="accent6"/>
                </a:solidFill>
              </a:rPr>
              <a:t>{</a:t>
            </a:r>
            <a:endParaRPr sz="5000">
              <a:solidFill>
                <a:schemeClr val="accent6"/>
              </a:solidFill>
            </a:endParaRPr>
          </a:p>
        </p:txBody>
      </p:sp>
      <p:sp>
        <p:nvSpPr>
          <p:cNvPr id="580" name="Google Shape;580;p31"/>
          <p:cNvSpPr txBox="1"/>
          <p:nvPr/>
        </p:nvSpPr>
        <p:spPr>
          <a:xfrm>
            <a:off x="2261800" y="4031150"/>
            <a:ext cx="3008100" cy="43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Fira Code"/>
                <a:ea typeface="Fira Code"/>
                <a:cs typeface="Fira Code"/>
                <a:sym typeface="Fira Code"/>
              </a:rPr>
              <a:t>Δείτε τις υπόλοιπες ασκήσεις στις σημειώσεις…</a:t>
            </a:r>
            <a:endParaRPr sz="1400" b="0" i="0" u="none" strike="noStrike" cap="none">
              <a:solidFill>
                <a:schemeClr val="dk2"/>
              </a:solidFill>
              <a:latin typeface="Fira Code"/>
              <a:ea typeface="Fira Code"/>
              <a:cs typeface="Fira Code"/>
              <a:sym typeface="Fira Code"/>
            </a:endParaRPr>
          </a:p>
        </p:txBody>
      </p:sp>
      <p:sp>
        <p:nvSpPr>
          <p:cNvPr id="581" name="Google Shape;581;p31"/>
          <p:cNvSpPr txBox="1"/>
          <p:nvPr/>
        </p:nvSpPr>
        <p:spPr>
          <a:xfrm>
            <a:off x="5783200" y="3072575"/>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with open("my_file.txt", "a") as f:</a:t>
            </a:r>
            <a:endParaRPr>
              <a:solidFill>
                <a:schemeClr val="lt2"/>
              </a:solidFill>
            </a:endParaRPr>
          </a:p>
          <a:p>
            <a:pPr marL="0" lvl="0" indent="0" algn="l" rtl="0">
              <a:spcBef>
                <a:spcPts val="0"/>
              </a:spcBef>
              <a:spcAft>
                <a:spcPts val="0"/>
              </a:spcAft>
              <a:buNone/>
            </a:pPr>
            <a:r>
              <a:rPr lang="en">
                <a:solidFill>
                  <a:schemeClr val="lt2"/>
                </a:solidFill>
              </a:rPr>
              <a:t>f.write("This is some new text added to the file.")</a:t>
            </a:r>
            <a:endParaRPr>
              <a:solidFill>
                <a:schemeClr val="lt2"/>
              </a:solidFill>
            </a:endParaRPr>
          </a:p>
        </p:txBody>
      </p:sp>
      <p:sp>
        <p:nvSpPr>
          <p:cNvPr id="582" name="Google Shape;582;p31"/>
          <p:cNvSpPr txBox="1"/>
          <p:nvPr/>
        </p:nvSpPr>
        <p:spPr>
          <a:xfrm>
            <a:off x="5828425" y="2653388"/>
            <a:ext cx="2649300" cy="2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83" name="Google Shape;583;p31"/>
          <p:cNvSpPr txBox="1">
            <a:spLocks noGrp="1"/>
          </p:cNvSpPr>
          <p:nvPr>
            <p:ph type="title"/>
          </p:nvPr>
        </p:nvSpPr>
        <p:spPr>
          <a:xfrm>
            <a:off x="2990800" y="729375"/>
            <a:ext cx="5912700"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title" idx="2"/>
          </p:nvPr>
        </p:nvSpPr>
        <p:spPr>
          <a:xfrm>
            <a:off x="2603425" y="794750"/>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1"/>
                </a:solidFill>
              </a:rPr>
              <a:t>Ανάγνωση αρχείων </a:t>
            </a:r>
            <a:r>
              <a:rPr lang="en" sz="2700">
                <a:solidFill>
                  <a:schemeClr val="accent3"/>
                </a:solidFill>
              </a:rPr>
              <a:t>με το</a:t>
            </a:r>
            <a:r>
              <a:rPr lang="en" sz="2700">
                <a:solidFill>
                  <a:schemeClr val="accent1"/>
                </a:solidFill>
              </a:rPr>
              <a:t> </a:t>
            </a:r>
            <a:r>
              <a:rPr lang="en" sz="2700">
                <a:solidFill>
                  <a:schemeClr val="lt2"/>
                </a:solidFill>
              </a:rPr>
              <a:t>μέγεθος του buffer</a:t>
            </a:r>
            <a:r>
              <a:rPr lang="en" sz="2700">
                <a:solidFill>
                  <a:schemeClr val="accent6"/>
                </a:solidFill>
              </a:rPr>
              <a:t>]</a:t>
            </a:r>
            <a:r>
              <a:rPr lang="en" sz="2700">
                <a:solidFill>
                  <a:schemeClr val="accent1"/>
                </a:solidFill>
              </a:rPr>
              <a:t> </a:t>
            </a:r>
            <a:endParaRPr sz="2700">
              <a:solidFill>
                <a:schemeClr val="accent3"/>
              </a:solidFill>
            </a:endParaRPr>
          </a:p>
        </p:txBody>
      </p:sp>
      <p:sp>
        <p:nvSpPr>
          <p:cNvPr id="589" name="Google Shape;589;p32"/>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0" name="Google Shape;590;p32"/>
          <p:cNvCxnSpPr>
            <a:endCxn id="589"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591" name="Google Shape;591;p3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92" name="Google Shape;592;p3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93" name="Google Shape;593;p3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94" name="Google Shape;594;p32"/>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32.1.0</a:t>
            </a:r>
            <a:r>
              <a:rPr lang="en" sz="5000">
                <a:solidFill>
                  <a:schemeClr val="accent6"/>
                </a:solidFill>
              </a:rPr>
              <a:t>{</a:t>
            </a:r>
            <a:endParaRPr sz="5000">
              <a:solidFill>
                <a:schemeClr val="accent6"/>
              </a:solidFill>
            </a:endParaRPr>
          </a:p>
        </p:txBody>
      </p:sp>
      <p:sp>
        <p:nvSpPr>
          <p:cNvPr id="595" name="Google Shape;595;p32"/>
          <p:cNvSpPr txBox="1">
            <a:spLocks noGrp="1"/>
          </p:cNvSpPr>
          <p:nvPr>
            <p:ph type="subTitle" idx="4294967295"/>
          </p:nvPr>
        </p:nvSpPr>
        <p:spPr>
          <a:xfrm>
            <a:off x="2603425" y="2577300"/>
            <a:ext cx="56550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1800">
                <a:solidFill>
                  <a:schemeClr val="accent2"/>
                </a:solidFill>
              </a:rPr>
              <a:t>Μερικές φορές, για να μην δεσμεύουμε πόρους της μνήμης, μπορεί να θέλουμε να διαβάσουμε ένα αρχείο με το μέγεθος ενός buffer. Για να το κάνουμε αυτό, χρησιμοποιούμε τη συνάρτηση read(), κι όχι τη readline(), με την οποία μπορούμε να καθορίσουμε το μέγεθος του buffer.</a:t>
            </a:r>
            <a:endParaRPr sz="16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3"/>
          <p:cNvSpPr txBox="1">
            <a:spLocks noGrp="1"/>
          </p:cNvSpPr>
          <p:nvPr>
            <p:ph type="title" idx="2"/>
          </p:nvPr>
        </p:nvSpPr>
        <p:spPr>
          <a:xfrm>
            <a:off x="2584025" y="691350"/>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1"/>
                </a:solidFill>
              </a:rPr>
              <a:t>Άνοιγμα, ανάγνωση </a:t>
            </a:r>
            <a:r>
              <a:rPr lang="en" sz="2700">
                <a:solidFill>
                  <a:schemeClr val="accent6"/>
                </a:solidFill>
              </a:rPr>
              <a:t>κι εγγραφή </a:t>
            </a:r>
            <a:r>
              <a:rPr lang="en" sz="2700">
                <a:solidFill>
                  <a:schemeClr val="lt2"/>
                </a:solidFill>
              </a:rPr>
              <a:t>δυαδικών αρχείων</a:t>
            </a:r>
            <a:r>
              <a:rPr lang="en" sz="2700">
                <a:solidFill>
                  <a:schemeClr val="accent6"/>
                </a:solidFill>
              </a:rPr>
              <a:t>]</a:t>
            </a:r>
            <a:r>
              <a:rPr lang="en" sz="2700">
                <a:solidFill>
                  <a:schemeClr val="accent1"/>
                </a:solidFill>
              </a:rPr>
              <a:t> </a:t>
            </a:r>
            <a:endParaRPr sz="2700">
              <a:solidFill>
                <a:schemeClr val="accent3"/>
              </a:solidFill>
            </a:endParaRPr>
          </a:p>
        </p:txBody>
      </p:sp>
      <p:sp>
        <p:nvSpPr>
          <p:cNvPr id="601" name="Google Shape;601;p33"/>
          <p:cNvSpPr txBox="1"/>
          <p:nvPr/>
        </p:nvSpPr>
        <p:spPr>
          <a:xfrm>
            <a:off x="1591850" y="35671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2" name="Google Shape;602;p33"/>
          <p:cNvCxnSpPr>
            <a:endCxn id="601" idx="0"/>
          </p:cNvCxnSpPr>
          <p:nvPr/>
        </p:nvCxnSpPr>
        <p:spPr>
          <a:xfrm flipH="1">
            <a:off x="1844900" y="17578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03" name="Google Shape;603;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04" name="Google Shape;604;p3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05" name="Google Shape;605;p3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06" name="Google Shape;606;p33"/>
          <p:cNvSpPr txBox="1">
            <a:spLocks noGrp="1"/>
          </p:cNvSpPr>
          <p:nvPr>
            <p:ph type="title"/>
          </p:nvPr>
        </p:nvSpPr>
        <p:spPr>
          <a:xfrm flipH="1">
            <a:off x="980750" y="80742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32.1.1</a:t>
            </a:r>
            <a:r>
              <a:rPr lang="en" sz="5000">
                <a:solidFill>
                  <a:schemeClr val="accent6"/>
                </a:solidFill>
              </a:rPr>
              <a:t>{</a:t>
            </a:r>
            <a:endParaRPr sz="5000">
              <a:solidFill>
                <a:schemeClr val="accent6"/>
              </a:solidFill>
            </a:endParaRPr>
          </a:p>
        </p:txBody>
      </p:sp>
      <p:sp>
        <p:nvSpPr>
          <p:cNvPr id="607" name="Google Shape;607;p33"/>
          <p:cNvSpPr txBox="1">
            <a:spLocks noGrp="1"/>
          </p:cNvSpPr>
          <p:nvPr>
            <p:ph type="subTitle" idx="4294967295"/>
          </p:nvPr>
        </p:nvSpPr>
        <p:spPr>
          <a:xfrm>
            <a:off x="2584025" y="2716738"/>
            <a:ext cx="56550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1800">
                <a:solidFill>
                  <a:schemeClr val="accent2"/>
                </a:solidFill>
              </a:rPr>
              <a:t>Τα δυαδικά αρχεία αναφέρονται σε οποιοδήποτε αρχείο που δεν περιέχει κείμενο, όπως εικόνα ή βίντεο. Για να δουλέψουμε με δυαδικά αρχεία, χρησιμοποιούμε απλώς τη λειτουργία 'rb' ή 'wb'. Αντιγράφουμε ένα αρχείο jpg στην επιφάνεια εργασίας σας και το μετονομάζουμε σε myimage.jpg</a:t>
            </a:r>
            <a:endParaRPr sz="16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4"/>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a:t>32.2.0</a:t>
            </a:r>
            <a:r>
              <a:rPr lang="en" sz="5000">
                <a:solidFill>
                  <a:schemeClr val="accent6"/>
                </a:solidFill>
              </a:rPr>
              <a:t>{</a:t>
            </a:r>
            <a:endParaRPr sz="5000">
              <a:solidFill>
                <a:schemeClr val="accent6"/>
              </a:solidFill>
            </a:endParaRPr>
          </a:p>
        </p:txBody>
      </p:sp>
      <p:sp>
        <p:nvSpPr>
          <p:cNvPr id="613" name="Google Shape;613;p34"/>
          <p:cNvSpPr txBox="1">
            <a:spLocks noGrp="1"/>
          </p:cNvSpPr>
          <p:nvPr>
            <p:ph type="title" idx="2"/>
          </p:nvPr>
        </p:nvSpPr>
        <p:spPr>
          <a:xfrm>
            <a:off x="2591750" y="695550"/>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700">
                <a:solidFill>
                  <a:schemeClr val="accent6"/>
                </a:solidFill>
              </a:rPr>
              <a:t>[</a:t>
            </a:r>
            <a:r>
              <a:rPr lang="en" sz="2700">
                <a:solidFill>
                  <a:schemeClr val="accent1"/>
                </a:solidFill>
              </a:rPr>
              <a:t>List </a:t>
            </a:r>
            <a:r>
              <a:rPr lang="en" sz="2700">
                <a:solidFill>
                  <a:schemeClr val="lt2"/>
                </a:solidFill>
              </a:rPr>
              <a:t>Comprehensions</a:t>
            </a:r>
            <a:r>
              <a:rPr lang="en" sz="2700">
                <a:solidFill>
                  <a:schemeClr val="accent6"/>
                </a:solidFill>
              </a:rPr>
              <a:t>]</a:t>
            </a:r>
            <a:endParaRPr sz="2700">
              <a:solidFill>
                <a:schemeClr val="accent6"/>
              </a:solidFill>
            </a:endParaRPr>
          </a:p>
        </p:txBody>
      </p:sp>
      <p:sp>
        <p:nvSpPr>
          <p:cNvPr id="614" name="Google Shape;614;p34"/>
          <p:cNvSpPr txBox="1">
            <a:spLocks noGrp="1"/>
          </p:cNvSpPr>
          <p:nvPr>
            <p:ph type="subTitle" idx="1"/>
          </p:nvPr>
        </p:nvSpPr>
        <p:spPr>
          <a:xfrm>
            <a:off x="2690925" y="1980950"/>
            <a:ext cx="58455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1600">
                <a:latin typeface="Arial"/>
                <a:ea typeface="Arial"/>
                <a:cs typeface="Arial"/>
                <a:sym typeface="Arial"/>
              </a:rPr>
              <a:t>Προγραμματίζοντας με την Python, γνωρίζουμε ότι από τη στιγμή που έχουμε μια λίστα, είναι πολύ πιθανό να χρειαστεί να γράψουμε ένα βρόχο. Τις περισσότερες φορές αυτό είναι εντάξει, αλλά η Python μας δίνει τη δυνατότητα, όταν πρόκειται για κάτι σχετικά απλό, να μπορούμε να χρησιμοποιήσουμε τη σύνταξη list comprehension, η οποία γράφεται πολύ πιο σύντομα, σε μια γραμμή.</a:t>
            </a:r>
            <a:endParaRPr sz="1600">
              <a:latin typeface="Arial"/>
              <a:ea typeface="Arial"/>
              <a:cs typeface="Arial"/>
              <a:sym typeface="Arial"/>
            </a:endParaRPr>
          </a:p>
          <a:p>
            <a:pPr marL="0" lvl="0" indent="0" algn="l" rtl="0">
              <a:spcBef>
                <a:spcPts val="1200"/>
              </a:spcBef>
              <a:spcAft>
                <a:spcPts val="400"/>
              </a:spcAft>
              <a:buNone/>
            </a:pPr>
            <a:endParaRPr sz="1600">
              <a:latin typeface="Arial"/>
              <a:ea typeface="Arial"/>
              <a:cs typeface="Arial"/>
              <a:sym typeface="Arial"/>
            </a:endParaRPr>
          </a:p>
        </p:txBody>
      </p:sp>
      <p:sp>
        <p:nvSpPr>
          <p:cNvPr id="615" name="Google Shape;615;p34"/>
          <p:cNvSpPr txBox="1"/>
          <p:nvPr/>
        </p:nvSpPr>
        <p:spPr>
          <a:xfrm>
            <a:off x="1573725" y="3631500"/>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616" name="Google Shape;616;p34"/>
          <p:cNvCxnSpPr>
            <a:endCxn id="615" idx="0"/>
          </p:cNvCxnSpPr>
          <p:nvPr/>
        </p:nvCxnSpPr>
        <p:spPr>
          <a:xfrm flipH="1">
            <a:off x="1826775" y="1822200"/>
            <a:ext cx="12600" cy="1809300"/>
          </a:xfrm>
          <a:prstGeom prst="straightConnector1">
            <a:avLst/>
          </a:prstGeom>
          <a:noFill/>
          <a:ln w="9525" cap="flat" cmpd="sng">
            <a:solidFill>
              <a:schemeClr val="accent4"/>
            </a:solidFill>
            <a:prstDash val="solid"/>
            <a:round/>
            <a:headEnd type="none" w="sm" len="sm"/>
            <a:tailEnd type="none" w="sm" len="sm"/>
          </a:ln>
        </p:spPr>
      </p:cxnSp>
      <p:sp>
        <p:nvSpPr>
          <p:cNvPr id="617" name="Google Shape;617;p34"/>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618" name="Google Shape;618;p34"/>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619" name="Google Shape;619;p34"/>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620" name="Google Shape;620;p34"/>
          <p:cNvSpPr txBox="1"/>
          <p:nvPr/>
        </p:nvSpPr>
        <p:spPr>
          <a:xfrm>
            <a:off x="2794000" y="3164425"/>
            <a:ext cx="6050700" cy="13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lt2"/>
                </a:solidFill>
                <a:latin typeface="Fira Code"/>
                <a:ea typeface="Fira Code"/>
                <a:cs typeface="Fira Code"/>
                <a:sym typeface="Fira Code"/>
              </a:rPr>
              <a:t>def list_doubler(lst):</a:t>
            </a:r>
            <a:endParaRPr sz="1800">
              <a:solidFill>
                <a:schemeClr val="lt2"/>
              </a:solidFill>
              <a:latin typeface="Fira Code"/>
              <a:ea typeface="Fira Code"/>
              <a:cs typeface="Fira Code"/>
              <a:sym typeface="Fira Code"/>
            </a:endParaRPr>
          </a:p>
          <a:p>
            <a:pPr marL="0" lvl="0" indent="0" algn="l" rtl="0">
              <a:spcBef>
                <a:spcPts val="0"/>
              </a:spcBef>
              <a:spcAft>
                <a:spcPts val="0"/>
              </a:spcAft>
              <a:buNone/>
            </a:pPr>
            <a:r>
              <a:rPr lang="en" sz="1800">
                <a:solidFill>
                  <a:schemeClr val="lt2"/>
                </a:solidFill>
                <a:latin typeface="Fira Code"/>
                <a:ea typeface="Fira Code"/>
                <a:cs typeface="Fira Code"/>
                <a:sym typeface="Fira Code"/>
              </a:rPr>
              <a:t>return [num * 2 for num in lst]</a:t>
            </a:r>
            <a:endParaRPr sz="1800">
              <a:solidFill>
                <a:schemeClr val="lt2"/>
              </a:solidFill>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35"/>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a:t>32.2.1</a:t>
            </a:r>
            <a:r>
              <a:rPr lang="en" sz="5000">
                <a:solidFill>
                  <a:schemeClr val="accent6"/>
                </a:solidFill>
              </a:rPr>
              <a:t>{</a:t>
            </a:r>
            <a:endParaRPr sz="5000">
              <a:solidFill>
                <a:schemeClr val="accent6"/>
              </a:solidFill>
            </a:endParaRPr>
          </a:p>
        </p:txBody>
      </p:sp>
      <p:sp>
        <p:nvSpPr>
          <p:cNvPr id="626" name="Google Shape;626;p35"/>
          <p:cNvSpPr txBox="1">
            <a:spLocks noGrp="1"/>
          </p:cNvSpPr>
          <p:nvPr>
            <p:ph type="title" idx="2"/>
          </p:nvPr>
        </p:nvSpPr>
        <p:spPr>
          <a:xfrm>
            <a:off x="2607600" y="695575"/>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400">
                <a:solidFill>
                  <a:schemeClr val="accent1"/>
                </a:solidFill>
              </a:rPr>
              <a:t>List Comprehensions </a:t>
            </a:r>
            <a:r>
              <a:rPr lang="en" sz="2400">
                <a:solidFill>
                  <a:schemeClr val="accent6"/>
                </a:solidFill>
              </a:rPr>
              <a:t>με</a:t>
            </a:r>
            <a:r>
              <a:rPr lang="en" sz="2400">
                <a:solidFill>
                  <a:schemeClr val="accent1"/>
                </a:solidFill>
              </a:rPr>
              <a:t> </a:t>
            </a:r>
            <a:r>
              <a:rPr lang="en" sz="2400">
                <a:solidFill>
                  <a:schemeClr val="lt2"/>
                </a:solidFill>
              </a:rPr>
              <a:t>if - else</a:t>
            </a:r>
            <a:endParaRPr sz="2400">
              <a:solidFill>
                <a:schemeClr val="lt2"/>
              </a:solidFill>
            </a:endParaRPr>
          </a:p>
        </p:txBody>
      </p:sp>
      <p:sp>
        <p:nvSpPr>
          <p:cNvPr id="627" name="Google Shape;627;p35"/>
          <p:cNvSpPr txBox="1"/>
          <p:nvPr/>
        </p:nvSpPr>
        <p:spPr>
          <a:xfrm>
            <a:off x="1629825" y="3644175"/>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628" name="Google Shape;628;p35"/>
          <p:cNvCxnSpPr>
            <a:endCxn id="627" idx="0"/>
          </p:cNvCxnSpPr>
          <p:nvPr/>
        </p:nvCxnSpPr>
        <p:spPr>
          <a:xfrm flipH="1">
            <a:off x="1882875" y="1834875"/>
            <a:ext cx="12600" cy="1809300"/>
          </a:xfrm>
          <a:prstGeom prst="straightConnector1">
            <a:avLst/>
          </a:prstGeom>
          <a:noFill/>
          <a:ln w="9525" cap="flat" cmpd="sng">
            <a:solidFill>
              <a:schemeClr val="accent4"/>
            </a:solidFill>
            <a:prstDash val="solid"/>
            <a:round/>
            <a:headEnd type="none" w="sm" len="sm"/>
            <a:tailEnd type="none" w="sm" len="sm"/>
          </a:ln>
        </p:spPr>
      </p:cxnSp>
      <p:sp>
        <p:nvSpPr>
          <p:cNvPr id="629" name="Google Shape;629;p35"/>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630" name="Google Shape;630;p35"/>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631" name="Google Shape;631;p35"/>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632" name="Google Shape;632;p35"/>
          <p:cNvSpPr txBox="1">
            <a:spLocks noGrp="1"/>
          </p:cNvSpPr>
          <p:nvPr>
            <p:ph type="subTitle" idx="1"/>
          </p:nvPr>
        </p:nvSpPr>
        <p:spPr>
          <a:xfrm>
            <a:off x="2273950" y="1412013"/>
            <a:ext cx="58455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2000"/>
              <a:t>Με βάση μια λίστα φρούτων, θέλουμε μια νέα λίστα, που να περιέχει</a:t>
            </a:r>
            <a:endParaRPr sz="2000"/>
          </a:p>
          <a:p>
            <a:pPr marL="0" lvl="0" indent="0" algn="l" rtl="0">
              <a:spcBef>
                <a:spcPts val="1200"/>
              </a:spcBef>
              <a:spcAft>
                <a:spcPts val="400"/>
              </a:spcAft>
              <a:buNone/>
            </a:pPr>
            <a:r>
              <a:rPr lang="en" sz="2000"/>
              <a:t>μόνο τα φρούτα με το γράμμα "a" στην ονομασία του φρούτου.</a:t>
            </a:r>
            <a:endParaRPr sz="2000"/>
          </a:p>
        </p:txBody>
      </p:sp>
      <p:sp>
        <p:nvSpPr>
          <p:cNvPr id="633" name="Google Shape;633;p35"/>
          <p:cNvSpPr txBox="1"/>
          <p:nvPr/>
        </p:nvSpPr>
        <p:spPr>
          <a:xfrm>
            <a:off x="2409513" y="2815175"/>
            <a:ext cx="2262300" cy="18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Fira Code"/>
                <a:ea typeface="Fira Code"/>
                <a:cs typeface="Fira Code"/>
                <a:sym typeface="Fira Code"/>
              </a:rPr>
              <a:t>fruits = ["apple", "banana", "cherry", "kiwi", "mango"]</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newlist = []</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for x in fruits:</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if "a" in x:</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newlist.append(x)</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print(newlist)</a:t>
            </a:r>
            <a:endParaRPr>
              <a:solidFill>
                <a:schemeClr val="lt2"/>
              </a:solidFill>
              <a:latin typeface="Fira Code"/>
              <a:ea typeface="Fira Code"/>
              <a:cs typeface="Fira Code"/>
              <a:sym typeface="Fira Code"/>
            </a:endParaRPr>
          </a:p>
        </p:txBody>
      </p:sp>
      <p:sp>
        <p:nvSpPr>
          <p:cNvPr id="634" name="Google Shape;634;p35"/>
          <p:cNvSpPr txBox="1"/>
          <p:nvPr/>
        </p:nvSpPr>
        <p:spPr>
          <a:xfrm>
            <a:off x="5185850" y="3242725"/>
            <a:ext cx="3746400" cy="11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Fira Code"/>
                <a:ea typeface="Fira Code"/>
                <a:cs typeface="Fira Code"/>
                <a:sym typeface="Fira Code"/>
              </a:rPr>
              <a:t>fruits = ["apple", "banana", "cherry", "kiwi", "mango"]</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newlist = [x for x in fruits if "a" in x]</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print(newlist)</a:t>
            </a:r>
            <a:endParaRPr>
              <a:solidFill>
                <a:schemeClr val="lt2"/>
              </a:solidFill>
              <a:latin typeface="Fira Code"/>
              <a:ea typeface="Fira Code"/>
              <a:cs typeface="Fira Code"/>
              <a:sym typeface="Fira Code"/>
            </a:endParaRPr>
          </a:p>
        </p:txBody>
      </p:sp>
      <p:sp>
        <p:nvSpPr>
          <p:cNvPr id="635" name="Google Shape;635;p35"/>
          <p:cNvSpPr txBox="1"/>
          <p:nvPr/>
        </p:nvSpPr>
        <p:spPr>
          <a:xfrm>
            <a:off x="2476500" y="2550575"/>
            <a:ext cx="28680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Κλασσική προσέγγιση</a:t>
            </a:r>
            <a:endParaRPr>
              <a:solidFill>
                <a:schemeClr val="lt1"/>
              </a:solidFill>
              <a:latin typeface="Fira Code"/>
              <a:ea typeface="Fira Code"/>
              <a:cs typeface="Fira Code"/>
              <a:sym typeface="Fira Code"/>
            </a:endParaRPr>
          </a:p>
        </p:txBody>
      </p:sp>
      <p:sp>
        <p:nvSpPr>
          <p:cNvPr id="636" name="Google Shape;636;p35"/>
          <p:cNvSpPr txBox="1"/>
          <p:nvPr/>
        </p:nvSpPr>
        <p:spPr>
          <a:xfrm>
            <a:off x="5296950" y="2617825"/>
            <a:ext cx="28680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Με list comprehension</a:t>
            </a:r>
            <a:endParaRPr>
              <a:solidFill>
                <a:schemeClr val="lt1"/>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6"/>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a:t>32.2.2</a:t>
            </a:r>
            <a:r>
              <a:rPr lang="en" sz="5000">
                <a:solidFill>
                  <a:schemeClr val="accent6"/>
                </a:solidFill>
              </a:rPr>
              <a:t>{</a:t>
            </a:r>
            <a:endParaRPr sz="5000">
              <a:solidFill>
                <a:schemeClr val="accent6"/>
              </a:solidFill>
            </a:endParaRPr>
          </a:p>
        </p:txBody>
      </p:sp>
      <p:sp>
        <p:nvSpPr>
          <p:cNvPr id="642" name="Google Shape;642;p36"/>
          <p:cNvSpPr txBox="1">
            <a:spLocks noGrp="1"/>
          </p:cNvSpPr>
          <p:nvPr>
            <p:ph type="title" idx="2"/>
          </p:nvPr>
        </p:nvSpPr>
        <p:spPr>
          <a:xfrm>
            <a:off x="2607600" y="695575"/>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400">
                <a:solidFill>
                  <a:schemeClr val="accent6"/>
                </a:solidFill>
              </a:rPr>
              <a:t>[</a:t>
            </a:r>
            <a:r>
              <a:rPr lang="en" sz="2400">
                <a:solidFill>
                  <a:schemeClr val="accent1"/>
                </a:solidFill>
              </a:rPr>
              <a:t>Dictionary Comprehensions</a:t>
            </a:r>
            <a:r>
              <a:rPr lang="en" sz="2400">
                <a:solidFill>
                  <a:schemeClr val="accent6"/>
                </a:solidFill>
              </a:rPr>
              <a:t>]</a:t>
            </a:r>
            <a:endParaRPr sz="2400">
              <a:solidFill>
                <a:schemeClr val="accent6"/>
              </a:solidFill>
            </a:endParaRPr>
          </a:p>
        </p:txBody>
      </p:sp>
      <p:sp>
        <p:nvSpPr>
          <p:cNvPr id="643" name="Google Shape;643;p36"/>
          <p:cNvSpPr txBox="1"/>
          <p:nvPr/>
        </p:nvSpPr>
        <p:spPr>
          <a:xfrm>
            <a:off x="1629825" y="3644175"/>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644" name="Google Shape;644;p36"/>
          <p:cNvCxnSpPr>
            <a:endCxn id="643" idx="0"/>
          </p:cNvCxnSpPr>
          <p:nvPr/>
        </p:nvCxnSpPr>
        <p:spPr>
          <a:xfrm flipH="1">
            <a:off x="1882875" y="1834875"/>
            <a:ext cx="12600" cy="1809300"/>
          </a:xfrm>
          <a:prstGeom prst="straightConnector1">
            <a:avLst/>
          </a:prstGeom>
          <a:noFill/>
          <a:ln w="9525" cap="flat" cmpd="sng">
            <a:solidFill>
              <a:schemeClr val="accent4"/>
            </a:solidFill>
            <a:prstDash val="solid"/>
            <a:round/>
            <a:headEnd type="none" w="sm" len="sm"/>
            <a:tailEnd type="none" w="sm" len="sm"/>
          </a:ln>
        </p:spPr>
      </p:cxnSp>
      <p:sp>
        <p:nvSpPr>
          <p:cNvPr id="645" name="Google Shape;645;p36"/>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646" name="Google Shape;646;p36"/>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647" name="Google Shape;647;p36"/>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648" name="Google Shape;648;p36"/>
          <p:cNvSpPr txBox="1">
            <a:spLocks noGrp="1"/>
          </p:cNvSpPr>
          <p:nvPr>
            <p:ph type="subTitle" idx="1"/>
          </p:nvPr>
        </p:nvSpPr>
        <p:spPr>
          <a:xfrm>
            <a:off x="2384000" y="1400413"/>
            <a:ext cx="58455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400"/>
              </a:spcAft>
              <a:buNone/>
            </a:pPr>
            <a:r>
              <a:rPr lang="en" sz="2000"/>
              <a:t>Θέλουμε να δημιουργήσουμε ένα λεξικό το οποίο περιέχει μόνο περιττούς αριθμούς σαν κλειδιά και τους κύβους τους σαν τιμές.</a:t>
            </a:r>
            <a:endParaRPr sz="2000"/>
          </a:p>
        </p:txBody>
      </p:sp>
      <p:sp>
        <p:nvSpPr>
          <p:cNvPr id="649" name="Google Shape;649;p36"/>
          <p:cNvSpPr txBox="1"/>
          <p:nvPr/>
        </p:nvSpPr>
        <p:spPr>
          <a:xfrm>
            <a:off x="2518825" y="2476500"/>
            <a:ext cx="30564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Fira Code"/>
              <a:ea typeface="Fira Code"/>
              <a:cs typeface="Fira Code"/>
              <a:sym typeface="Fira Code"/>
            </a:endParaRPr>
          </a:p>
        </p:txBody>
      </p:sp>
      <p:sp>
        <p:nvSpPr>
          <p:cNvPr id="650" name="Google Shape;650;p36"/>
          <p:cNvSpPr txBox="1"/>
          <p:nvPr/>
        </p:nvSpPr>
        <p:spPr>
          <a:xfrm>
            <a:off x="2462525" y="2476500"/>
            <a:ext cx="28680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Κλασσική προσέγγιση</a:t>
            </a:r>
            <a:endParaRPr>
              <a:solidFill>
                <a:schemeClr val="lt1"/>
              </a:solidFill>
              <a:latin typeface="Fira Code"/>
              <a:ea typeface="Fira Code"/>
              <a:cs typeface="Fira Code"/>
              <a:sym typeface="Fira Code"/>
            </a:endParaRPr>
          </a:p>
        </p:txBody>
      </p:sp>
      <p:sp>
        <p:nvSpPr>
          <p:cNvPr id="651" name="Google Shape;651;p36"/>
          <p:cNvSpPr txBox="1"/>
          <p:nvPr/>
        </p:nvSpPr>
        <p:spPr>
          <a:xfrm>
            <a:off x="5991975" y="2560875"/>
            <a:ext cx="24006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Με list comprehension</a:t>
            </a:r>
            <a:endParaRPr>
              <a:solidFill>
                <a:schemeClr val="lt1"/>
              </a:solidFill>
              <a:latin typeface="Fira Code"/>
              <a:ea typeface="Fira Code"/>
              <a:cs typeface="Fira Code"/>
              <a:sym typeface="Fira Code"/>
            </a:endParaRPr>
          </a:p>
        </p:txBody>
      </p:sp>
      <p:sp>
        <p:nvSpPr>
          <p:cNvPr id="652" name="Google Shape;652;p36"/>
          <p:cNvSpPr txBox="1"/>
          <p:nvPr/>
        </p:nvSpPr>
        <p:spPr>
          <a:xfrm>
            <a:off x="2409525" y="2815175"/>
            <a:ext cx="3665400" cy="18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Fira Code"/>
                <a:ea typeface="Fira Code"/>
                <a:cs typeface="Fira Code"/>
                <a:sym typeface="Fira Code"/>
              </a:rPr>
              <a:t>input_list = [1, 2, 3, 4, 5, 6, 7]</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output_dict = {}</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 Χρήση βρόχου for για δημιουργία του λεξικού εξόδου</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for var in input_list:</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if var % 2 != 0:</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output_dict[var] = var**3</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print(output_dict)</a:t>
            </a:r>
            <a:endParaRPr>
              <a:solidFill>
                <a:schemeClr val="lt2"/>
              </a:solidFill>
              <a:latin typeface="Fira Code"/>
              <a:ea typeface="Fira Code"/>
              <a:cs typeface="Fira Code"/>
              <a:sym typeface="Fira Code"/>
            </a:endParaRPr>
          </a:p>
        </p:txBody>
      </p:sp>
      <p:sp>
        <p:nvSpPr>
          <p:cNvPr id="653" name="Google Shape;653;p36"/>
          <p:cNvSpPr txBox="1"/>
          <p:nvPr/>
        </p:nvSpPr>
        <p:spPr>
          <a:xfrm>
            <a:off x="5926725" y="2918175"/>
            <a:ext cx="3005400" cy="18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Fira Code"/>
                <a:ea typeface="Fira Code"/>
                <a:cs typeface="Fira Code"/>
                <a:sym typeface="Fira Code"/>
              </a:rPr>
              <a:t>input_list = [1,2,3,4,5,6,7]</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dict_using_comp = {var:var ** 3 for var in input_list if var % 2 != 0}</a:t>
            </a:r>
            <a:endParaRPr>
              <a:solidFill>
                <a:schemeClr val="lt2"/>
              </a:solidFill>
              <a:latin typeface="Fira Code"/>
              <a:ea typeface="Fira Code"/>
              <a:cs typeface="Fira Code"/>
              <a:sym typeface="Fira Code"/>
            </a:endParaRPr>
          </a:p>
          <a:p>
            <a:pPr marL="0" lvl="0" indent="0" algn="l" rtl="0">
              <a:spcBef>
                <a:spcPts val="0"/>
              </a:spcBef>
              <a:spcAft>
                <a:spcPts val="0"/>
              </a:spcAft>
              <a:buNone/>
            </a:pPr>
            <a:r>
              <a:rPr lang="en">
                <a:solidFill>
                  <a:schemeClr val="lt2"/>
                </a:solidFill>
                <a:latin typeface="Fira Code"/>
                <a:ea typeface="Fira Code"/>
                <a:cs typeface="Fira Code"/>
                <a:sym typeface="Fira Code"/>
              </a:rPr>
              <a:t>print(dict_using_comp)</a:t>
            </a:r>
            <a:endParaRPr>
              <a:solidFill>
                <a:schemeClr val="lt2"/>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1278</Words>
  <Application>Microsoft Office PowerPoint</Application>
  <PresentationFormat>Προβολή στην οθόνη (16:9)</PresentationFormat>
  <Paragraphs>175</Paragraphs>
  <Slides>13</Slides>
  <Notes>13</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13</vt:i4>
      </vt:variant>
    </vt:vector>
  </HeadingPairs>
  <TitlesOfParts>
    <vt:vector size="17" baseType="lpstr">
      <vt:lpstr>Fira Code</vt:lpstr>
      <vt:lpstr>Arial</vt:lpstr>
      <vt:lpstr>Montserrat</vt:lpstr>
      <vt:lpstr>Programming Language Workshop for Beginners by Slidesgo</vt:lpstr>
      <vt:lpstr>Γλώσσα‘Προγραμματισμού’: {</vt:lpstr>
      <vt:lpstr>32.0.1{</vt:lpstr>
      <vt:lpstr>32.0.2{</vt:lpstr>
      <vt:lpstr>32.0.3{</vt:lpstr>
      <vt:lpstr>[Ανάγνωση αρχείων με το μέγεθος του buffer] </vt:lpstr>
      <vt:lpstr>[Άνοιγμα, ανάγνωση κι εγγραφή δυαδικών αρχείων] </vt:lpstr>
      <vt:lpstr>32.2.0{</vt:lpstr>
      <vt:lpstr>32.2.1{</vt:lpstr>
      <vt:lpstr>32.2.2{</vt:lpstr>
      <vt:lpstr>32.3.0{</vt:lpstr>
      <vt:lpstr>32.3.1{</vt:lpstr>
      <vt:lpstr>32.3.2{</vt:lpstr>
      <vt:lpstr>32.4.0{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Γλώσσα‘Προγραμματισμού’: {</dc:title>
  <cp:lastModifiedBy>Ioannis</cp:lastModifiedBy>
  <cp:revision>1</cp:revision>
  <dcterms:modified xsi:type="dcterms:W3CDTF">2023-11-13T19:30:24Z</dcterms:modified>
</cp:coreProperties>
</file>