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FiraCod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FiraCod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9a58e63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9a58e63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b590f58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5b590f58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b590f58f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b590f58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9a58e6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9a58e6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b590f58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b590f58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5b590f58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5b590f58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b590f58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b590f58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b590f58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b590f58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b590f58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b590f58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b590f58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5b590f58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5b590f58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5b590f58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4" name="Google Shape;194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3" name="Google Shape;253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6" name="Google Shape;256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2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3" name="Google Shape;323;p29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31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1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7" name="Google Shape;397;p31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02" name="Google Shape;402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32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18" name="Google Shape;418;p32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19" name="Google Shape;419;p32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0" name="Google Shape;420;p32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8" name="Google Shape;458;p34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9" name="Google Shape;459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35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21" name="Google Shape;521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38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3" name="Google Shape;523;p38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24" name="Google Shape;524;p38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29" name="Google Shape;529;p38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0" name="Google Shape;530;p38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31" name="Google Shape;531;p38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8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19η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19.2.1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6" name="Google Shape;646;p47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Η πιο γρήγορη χελώνα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47" name="Google Shape;647;p4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8" name="Google Shape;648;p47"/>
          <p:cNvCxnSpPr>
            <a:endCxn id="64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4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50" name="Google Shape;650;p4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1" name="Google Shape;651;p4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2" name="Google Shape;652;p47"/>
          <p:cNvSpPr txBox="1"/>
          <p:nvPr>
            <p:ph idx="1" type="subTitle"/>
          </p:nvPr>
        </p:nvSpPr>
        <p:spPr>
          <a:xfrm>
            <a:off x="2103650" y="2294275"/>
            <a:ext cx="25239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import turtle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import random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p_one = turtle.Turtle()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p_one.color("purple")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p_one.shape("turtle")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p_one.penup()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p_one.goto(-200,100)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/>
              <a:t>Δείτε τον υπόλοιπο κώδικα στις σημειώσεις…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53" name="Google Shape;653;p47"/>
          <p:cNvSpPr txBox="1"/>
          <p:nvPr>
            <p:ph idx="1" type="subTitle"/>
          </p:nvPr>
        </p:nvSpPr>
        <p:spPr>
          <a:xfrm>
            <a:off x="2103650" y="1264875"/>
            <a:ext cx="54900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Παιχνίδι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54" name="Google Shape;6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137" y="1891275"/>
            <a:ext cx="2856311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0" name="Google Shape;660;p48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Συμμετρικό σχέδιο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61" name="Google Shape;661;p4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2" name="Google Shape;662;p48"/>
          <p:cNvCxnSpPr>
            <a:endCxn id="66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4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64" name="Google Shape;664;p4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5" name="Google Shape;665;p4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6" name="Google Shape;666;p48"/>
          <p:cNvSpPr txBox="1"/>
          <p:nvPr>
            <p:ph idx="1" type="subTitle"/>
          </p:nvPr>
        </p:nvSpPr>
        <p:spPr>
          <a:xfrm>
            <a:off x="2171125" y="2713950"/>
            <a:ext cx="34041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turtle as tl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# Η χελώνα είναι η μεταβλητή pen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pen = tl.Turtle()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pen.color("blue")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pen.speed(6)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# Ζωγραφική ενός μεγάλου τετραγώνου με 4 τετράγωνα στο εσωτερικό του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def draw_square():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Δείτε τον υπόλοιπο κώδικα στις σημειώσεις…    </a:t>
            </a:r>
            <a:endParaRPr sz="1200"/>
          </a:p>
        </p:txBody>
      </p:sp>
      <p:sp>
        <p:nvSpPr>
          <p:cNvPr id="667" name="Google Shape;667;p48"/>
          <p:cNvSpPr txBox="1"/>
          <p:nvPr>
            <p:ph idx="1" type="subTitle"/>
          </p:nvPr>
        </p:nvSpPr>
        <p:spPr>
          <a:xfrm>
            <a:off x="1933850" y="1434275"/>
            <a:ext cx="54900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900">
                <a:solidFill>
                  <a:schemeClr val="lt1"/>
                </a:solidFill>
              </a:rPr>
              <a:t>Στόχος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668" name="Google Shape;6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25" y="2060675"/>
            <a:ext cx="2614943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19.0.0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3" name="Google Shape;543;p3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Καλοκαιρινά Projects II </a:t>
            </a:r>
            <a:r>
              <a:rPr lang="el" sz="2600">
                <a:solidFill>
                  <a:schemeClr val="accent6"/>
                </a:solidFill>
              </a:rPr>
              <a:t>- </a:t>
            </a:r>
            <a:r>
              <a:rPr lang="el" sz="2600">
                <a:solidFill>
                  <a:schemeClr val="lt2"/>
                </a:solidFill>
              </a:rPr>
              <a:t>Python Turtle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5" name="Google Shape;545;p39"/>
          <p:cNvCxnSpPr>
            <a:endCxn id="54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7" name="Google Shape;547;p3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3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39"/>
          <p:cNvSpPr txBox="1"/>
          <p:nvPr>
            <p:ph idx="1" type="subTitle"/>
          </p:nvPr>
        </p:nvSpPr>
        <p:spPr>
          <a:xfrm>
            <a:off x="2493475" y="2440888"/>
            <a:ext cx="55851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Μπορούμε να χρησιμοποιήσουμε την Python για να φτιάξουμε εντυπωσιακά γραφικά, σχέδια, κινούμενα σχέδια και παιχνίδια. Η δημιουργία γραφικών χρησιμοποιώντας μια γλώσσα προγραμματισμού είναι πολύ ενδιαφέρουσα, αλλά το πιο ωραίο είναι η αυτόματη δημιουργία αυτών των γραφικών μπροστά στα μάτια μας,  απλά γράφοντας μερικές γραμμές κώδικα.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Σήμερα θα δούμε την Python Turtle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0" name="Google Shape;550;p39"/>
          <p:cNvSpPr txBox="1"/>
          <p:nvPr>
            <p:ph idx="1" type="subTitle"/>
          </p:nvPr>
        </p:nvSpPr>
        <p:spPr>
          <a:xfrm>
            <a:off x="1933850" y="1434282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Εισαγωγή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6" name="Google Shape;556;p40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Τι είναι η Python Turtle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8" name="Google Shape;558;p40"/>
          <p:cNvCxnSpPr>
            <a:endCxn id="55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0" name="Google Shape;560;p4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4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2" name="Google Shape;562;p40"/>
          <p:cNvSpPr txBox="1"/>
          <p:nvPr>
            <p:ph idx="1" type="subTitle"/>
          </p:nvPr>
        </p:nvSpPr>
        <p:spPr>
          <a:xfrm>
            <a:off x="2305375" y="2418575"/>
            <a:ext cx="5585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Η Turtle είναι μια βιβλιοθήκη της Python για τη δημιουργία γραφικών, εικόνων και παιχνιδιών. Η χρήση της είναι παρόμοια με έναν πίνακα σχεδίασης που επιτρέπει στους χρήστες να σχεδιάζουν εικόνες και σχήματα με προγραμματισμό.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8" name="Google Shape;568;p41"/>
          <p:cNvSpPr txBox="1"/>
          <p:nvPr>
            <p:ph idx="2" type="title"/>
          </p:nvPr>
        </p:nvSpPr>
        <p:spPr>
          <a:xfrm>
            <a:off x="2794950" y="677575"/>
            <a:ext cx="5778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Επισκόπηση της Python turtle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0" name="Google Shape;570;p41"/>
          <p:cNvCxnSpPr>
            <a:endCxn id="56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72" name="Google Shape;572;p4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3" name="Google Shape;573;p4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4" name="Google Shape;574;p41"/>
          <p:cNvSpPr txBox="1"/>
          <p:nvPr>
            <p:ph idx="1" type="subTitle"/>
          </p:nvPr>
        </p:nvSpPr>
        <p:spPr>
          <a:xfrm>
            <a:off x="2694800" y="2431275"/>
            <a:ext cx="5585100" cy="12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H turtle είναι μια βιβλιοθήκη και επομένως δεν χρειάζεται να εγκαταστήσουμε κάτι επιπλέον.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import turtle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Κατόπιν, χρειαζόμαστε μια οθόνη για να αρχίσουμε να δείχνουμε και να σχεδιάζουμε.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sc = turtle.getscreen() </a:t>
            </a:r>
            <a:r>
              <a:rPr lang="el" sz="1400"/>
              <a:t>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Τέλος, χρειάζεται η αρχικοποίηση του αντικειμένου: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lt2"/>
                </a:solidFill>
              </a:rPr>
              <a:t>tp = turtle.Turtle()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0" name="Google Shape;580;p42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Συναρτήσεις και κινήσεις της χελώνας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81" name="Google Shape;581;p4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2" name="Google Shape;582;p42"/>
          <p:cNvCxnSpPr>
            <a:endCxn id="58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84" name="Google Shape;584;p4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5" name="Google Shape;585;p4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6" name="Google Shape;586;p42"/>
          <p:cNvSpPr txBox="1"/>
          <p:nvPr>
            <p:ph idx="1" type="subTitle"/>
          </p:nvPr>
        </p:nvSpPr>
        <p:spPr>
          <a:xfrm>
            <a:off x="2721050" y="2129475"/>
            <a:ext cx="5585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•	</a:t>
            </a:r>
            <a:r>
              <a:rPr lang="el" sz="1400">
                <a:solidFill>
                  <a:schemeClr val="lt2"/>
                </a:solidFill>
              </a:rPr>
              <a:t>forward()</a:t>
            </a:r>
            <a:r>
              <a:rPr lang="el" sz="1400"/>
              <a:t>: Συνάρτηση για μετακίνηση της χελώνας προς τα εμπρός.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•	</a:t>
            </a:r>
            <a:r>
              <a:rPr lang="el" sz="1400">
                <a:solidFill>
                  <a:schemeClr val="lt2"/>
                </a:solidFill>
              </a:rPr>
              <a:t>backward()</a:t>
            </a:r>
            <a:r>
              <a:rPr lang="el" sz="1400"/>
              <a:t>: Συνάρτηση για μετακίνηση της χελώνας προς τα πίσω.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•	</a:t>
            </a:r>
            <a:r>
              <a:rPr lang="el" sz="1400">
                <a:solidFill>
                  <a:schemeClr val="lt2"/>
                </a:solidFill>
              </a:rPr>
              <a:t>left()</a:t>
            </a:r>
            <a:r>
              <a:rPr lang="el" sz="1400"/>
              <a:t>: Μετακίνηση της χελώνας προς τα αριστερά.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•	</a:t>
            </a:r>
            <a:r>
              <a:rPr lang="el" sz="1400">
                <a:solidFill>
                  <a:schemeClr val="lt2"/>
                </a:solidFill>
              </a:rPr>
              <a:t>right()</a:t>
            </a:r>
            <a:r>
              <a:rPr lang="el" sz="1400"/>
              <a:t>: Αυτή η συνάρτηση μετακινεί τη χελώνα προς τα δεξιά.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Υπάρχουν επίσης κάποιες συντομεύσεις: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Είναι </a:t>
            </a:r>
            <a:r>
              <a:rPr lang="el" sz="1400">
                <a:solidFill>
                  <a:schemeClr val="lt2"/>
                </a:solidFill>
              </a:rPr>
              <a:t>fd</a:t>
            </a:r>
            <a:r>
              <a:rPr lang="el" sz="1400"/>
              <a:t> για εμπρός ,</a:t>
            </a:r>
            <a:r>
              <a:rPr lang="el" sz="1400">
                <a:solidFill>
                  <a:schemeClr val="lt2"/>
                </a:solidFill>
              </a:rPr>
              <a:t> bk</a:t>
            </a:r>
            <a:r>
              <a:rPr lang="el" sz="1400"/>
              <a:t> για πίσω , </a:t>
            </a:r>
            <a:r>
              <a:rPr lang="el" sz="1400">
                <a:solidFill>
                  <a:schemeClr val="lt2"/>
                </a:solidFill>
              </a:rPr>
              <a:t>rt</a:t>
            </a:r>
            <a:r>
              <a:rPr lang="el" sz="1400"/>
              <a:t> για δεξιά και </a:t>
            </a:r>
            <a:r>
              <a:rPr lang="el" sz="1400">
                <a:solidFill>
                  <a:schemeClr val="lt2"/>
                </a:solidFill>
              </a:rPr>
              <a:t>lt </a:t>
            </a:r>
            <a:r>
              <a:rPr lang="el" sz="1400"/>
              <a:t>για αριστερά 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2" name="Google Shape;592;p43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Σχήματα και σχέδια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4" name="Google Shape;594;p43"/>
          <p:cNvCxnSpPr>
            <a:endCxn id="59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96" name="Google Shape;596;p4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4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43"/>
          <p:cNvSpPr txBox="1"/>
          <p:nvPr>
            <p:ph idx="1" type="subTitle"/>
          </p:nvPr>
        </p:nvSpPr>
        <p:spPr>
          <a:xfrm>
            <a:off x="2685800" y="2378775"/>
            <a:ext cx="2462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turtle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 = turtle.Turtle()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tp.fd(100)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tp.rt(90)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tp.fd(100)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tp.rt(90)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tp.fd(100)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tp.rt(90)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tp.fd(100)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Google Shape;599;p43"/>
          <p:cNvSpPr txBox="1"/>
          <p:nvPr>
            <p:ph idx="1" type="subTitle"/>
          </p:nvPr>
        </p:nvSpPr>
        <p:spPr>
          <a:xfrm>
            <a:off x="1933850" y="1434275"/>
            <a:ext cx="39660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Σχεδίαση τετραγώνου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00" name="Google Shape;6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25" y="2060675"/>
            <a:ext cx="2462101" cy="210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6" name="Google Shape;606;p44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Σχήματα ενδιάμεσου Επιπέδου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07" name="Google Shape;607;p4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8" name="Google Shape;608;p44"/>
          <p:cNvCxnSpPr>
            <a:endCxn id="60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10" name="Google Shape;610;p4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1" name="Google Shape;611;p4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2221850" y="2016950"/>
            <a:ext cx="24534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turtle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 = turtle.Turtle()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tp.pencolor("purple")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tp.fillcolor("orange")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tp.pensize(8)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tp.speed(5)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tp.begin_fill()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tp.circle(110)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turtle.bgcolor("blue")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tp.end_fill()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13" name="Google Shape;6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25" y="1766038"/>
            <a:ext cx="2453399" cy="2177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9" name="Google Shape;619;p45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Κύκλοι μέσα σε κύκλο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1" name="Google Shape;621;p45"/>
          <p:cNvCxnSpPr>
            <a:endCxn id="62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3" name="Google Shape;623;p4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4" name="Google Shape;624;p4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45"/>
          <p:cNvSpPr txBox="1"/>
          <p:nvPr>
            <p:ph idx="1" type="subTitle"/>
          </p:nvPr>
        </p:nvSpPr>
        <p:spPr>
          <a:xfrm>
            <a:off x="2366250" y="1857350"/>
            <a:ext cx="26463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000">
                <a:solidFill>
                  <a:schemeClr val="lt2"/>
                </a:solidFill>
              </a:rPr>
              <a:t>Χρήση βρόχου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000"/>
              <a:t>i=5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000"/>
              <a:t>while i &lt;= 55: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000"/>
              <a:t>    tp.circle(i)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2000"/>
              <a:t>    i = i+10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26" name="Google Shape;6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25" y="2100275"/>
            <a:ext cx="2130574" cy="19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19.1.7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2" name="Google Shape;632;p46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Πολύχρωμο αστέρι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33" name="Google Shape;633;p4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4" name="Google Shape;634;p46"/>
          <p:cNvCxnSpPr>
            <a:endCxn id="63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6" name="Google Shape;636;p4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7" name="Google Shape;637;p4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p46"/>
          <p:cNvSpPr txBox="1"/>
          <p:nvPr>
            <p:ph idx="1" type="subTitle"/>
          </p:nvPr>
        </p:nvSpPr>
        <p:spPr>
          <a:xfrm>
            <a:off x="2139450" y="1857350"/>
            <a:ext cx="4865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turtle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import time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screen=turtle.Screen()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tp=turtle.Turtle()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screen.setup(420,320)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screen.bgcolor('black')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colour_set=['red','green','blue','yellow','purple']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tp.pensize(4)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tp.penup()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tp.setpos(-90,30)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tp.pendown()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9" name="Google Shape;639;p46"/>
          <p:cNvSpPr txBox="1"/>
          <p:nvPr>
            <p:ph idx="1" type="subTitle"/>
          </p:nvPr>
        </p:nvSpPr>
        <p:spPr>
          <a:xfrm>
            <a:off x="5342925" y="1213075"/>
            <a:ext cx="2891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for i in range(5):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tp.pencolor(colour_set[i])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tp.forward(200)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     tp.right(144)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tp.penup()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tp.setpos(80,-140)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/>
              <a:t>tp.pendown()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/>
              <a:t>tp.ht()</a:t>
            </a:r>
            <a:endParaRPr sz="1200"/>
          </a:p>
        </p:txBody>
      </p:sp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392" y="2953300"/>
            <a:ext cx="1675425" cy="14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