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9a58e63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9a58e63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5b590f58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5b590f58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5b590f58f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5b590f58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5f51357a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5f51357a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f51357a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5f51357a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5f51357a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5f51357a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5f51357a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5f51357a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f51357a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f51357a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5f51357a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5f51357a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5f51357ae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5f51357ae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9a58e6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9a58e6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b590f58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b590f58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b590f58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b590f58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b590f58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b590f58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b590f58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b590f58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b590f58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b590f58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b590f58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b590f58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b590f58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b590f58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4" name="Google Shape;194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3" name="Google Shape;253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6" name="Google Shape;256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2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3" name="Google Shape;323;p29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31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1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7" name="Google Shape;397;p31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02" name="Google Shape;402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32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18" name="Google Shape;418;p32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19" name="Google Shape;419;p32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0" name="Google Shape;420;p32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8" name="Google Shape;458;p34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9" name="Google Shape;459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35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21" name="Google Shape;521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38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3" name="Google Shape;523;p38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24" name="Google Shape;524;p38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29" name="Google Shape;529;p38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0" name="Google Shape;530;p38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31" name="Google Shape;531;p38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8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20</a:t>
            </a:r>
            <a:r>
              <a:rPr lang="el" sz="1000">
                <a:solidFill>
                  <a:schemeClr val="accent1"/>
                </a:solidFill>
              </a:rPr>
              <a:t>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.1.8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0" name="Google Shape;640;p47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εχθρού και καθορισμός της θέσης του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41" name="Google Shape;641;p4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2" name="Google Shape;642;p47"/>
          <p:cNvCxnSpPr>
            <a:endCxn id="64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4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44" name="Google Shape;644;p4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4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47"/>
          <p:cNvSpPr txBox="1"/>
          <p:nvPr>
            <p:ph idx="1" type="subTitle"/>
          </p:nvPr>
        </p:nvSpPr>
        <p:spPr>
          <a:xfrm>
            <a:off x="2103650" y="2294275"/>
            <a:ext cx="60510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number_of_enemies = 10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enemies = []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for i in range(number_of_enemies):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enemies.append(turtle.Turtle())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for enemy in enemies: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enemy.shape("invader.gif")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enemy.penup()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enemy.speed(0)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x = random.randint(-200, 200)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y =  random.randint(100, 250)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enemy.setposition(x, y)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enemyspeed = 5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2" name="Google Shape;652;p48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σφαίρας σκάφους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4" name="Google Shape;654;p48"/>
          <p:cNvCxnSpPr>
            <a:endCxn id="65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4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56" name="Google Shape;656;p4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7" name="Google Shape;657;p4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8" name="Google Shape;658;p48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 = turtle.Turtle()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bullet.color("white")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bullet.shape("triangle")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bullet.penup()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bullet.speed(0)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bullet.setheading(90)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bullet.shapesize(0.5,0.5)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bullet.hideturtle()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bulletspeed = 30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bulletstate = "ready"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20.1.10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4" name="Google Shape;664;p4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Συνάρτηση μετακίνησης του σκάφους μας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65" name="Google Shape;665;p4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6" name="Google Shape;666;p49"/>
          <p:cNvCxnSpPr>
            <a:endCxn id="66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4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68" name="Google Shape;668;p4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9" name="Google Shape;669;p4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0" name="Google Shape;670;p49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def move_left():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x = player.xcor()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x -= playerspeed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if x &lt; -280: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x = -280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player.setx(x)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def move_right():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x = player.xcor()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x += playerspeed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if x &gt; 280: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x = 280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player.setx(x)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def fire_bullet():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global bulletstate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if bulletstate == "ready":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bulletstate = "fire"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</a:t>
            </a:r>
            <a:r>
              <a:rPr lang="el" sz="1200">
                <a:solidFill>
                  <a:schemeClr val="lt1"/>
                </a:solidFill>
              </a:rPr>
              <a:t># Τοποθετούμε τη σφαίρα ακριβώς πάνω από τη θέση του σκάφους του παίκτη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x = player.xcor()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y = player.ycor() + 10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bullet.setposition(x,y)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bullet.showturtle()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  <p:sp>
        <p:nvSpPr>
          <p:cNvPr id="676" name="Google Shape;676;p5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20.1.11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7" name="Google Shape;677;p50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Συνάρτηση για την εκτόξευση σφαιρών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78" name="Google Shape;678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79" name="Google Shape;679;p50"/>
          <p:cNvCxnSpPr>
            <a:endCxn id="67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81" name="Google Shape;681;p5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2" name="Google Shape;682;p5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1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def isCollision_enemy_bullet(t1, t2):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distance = math.sqrt(math.pow(t1.xcor()-t2.xcor(),2)+math.pow(t1.ycor()-t2.ycor(),2))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if distance &lt; 25: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    return True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else: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    return False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def isCollision_enemy_player(t1, t2):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distance = math.sqrt(math.pow(t1.xcor()-t2.xcor(),2)+math.pow(t1.ycor()-t2.ycor(),2))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if distance &lt; 30: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    return True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else: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2"/>
                </a:solidFill>
              </a:rPr>
              <a:t>        return False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688" name="Google Shape;688;p5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20.1.12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89" name="Google Shape;689;p51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Λειτουργία ελέγχου σύγκρουσης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90" name="Google Shape;690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91" name="Google Shape;691;p51"/>
          <p:cNvCxnSpPr>
            <a:endCxn id="69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93" name="Google Shape;693;p5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4" name="Google Shape;694;p5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&lt;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2"/>
                </a:solidFill>
              </a:rPr>
              <a:t>turtle.listen()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2"/>
                </a:solidFill>
              </a:rPr>
              <a:t>turtle.onkey(move_left, "Left")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2"/>
                </a:solidFill>
              </a:rPr>
              <a:t>turtle.onkey(move_right, "Right")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2"/>
                </a:solidFill>
              </a:rPr>
              <a:t>turtle.onkey(fire_bullet, "space")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&gt;</a:t>
            </a:r>
            <a:endParaRPr sz="1500"/>
          </a:p>
        </p:txBody>
      </p:sp>
      <p:sp>
        <p:nvSpPr>
          <p:cNvPr id="700" name="Google Shape;700;p5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20.1.13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01" name="Google Shape;701;p52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Χειρισμός εισόδων πληκτρολογίου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03" name="Google Shape;703;p52"/>
          <p:cNvCxnSpPr>
            <a:endCxn id="70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05" name="Google Shape;705;p5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5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3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Game_Over = False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missed_enemies = 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while True: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for enemy in enemies: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# Move the enemy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x = enemy.xcor()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x += enemyspeed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    enemy.setx(x)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2"/>
                </a:solidFill>
              </a:rPr>
              <a:t>Δείτε τον υπόλοιπο κώδικα στις σημειώσεις…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  <p:sp>
        <p:nvSpPr>
          <p:cNvPr id="712" name="Google Shape;712;p5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20.1.14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13" name="Google Shape;713;p53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Λογική του παιχνιδιού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14" name="Google Shape;714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15" name="Google Shape;715;p53"/>
          <p:cNvCxnSpPr>
            <a:endCxn id="71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17" name="Google Shape;717;p5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8" name="Google Shape;718;p5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20.2.1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24" name="Google Shape;724;p54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Συνάρτηση turtle.getshapes()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25" name="Google Shape;725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6" name="Google Shape;726;p54"/>
          <p:cNvCxnSpPr>
            <a:endCxn id="7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28" name="Google Shape;728;p5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9" name="Google Shape;729;p5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0" name="Google Shape;730;p54"/>
          <p:cNvSpPr txBox="1"/>
          <p:nvPr>
            <p:ph idx="1" type="subTitle"/>
          </p:nvPr>
        </p:nvSpPr>
        <p:spPr>
          <a:xfrm>
            <a:off x="2171050" y="2464800"/>
            <a:ext cx="64026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</a:rPr>
              <a:t># import πακέτου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import turtle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print(turtle.getshapes())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</a:rPr>
              <a:t>Έξοδος 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2"/>
                </a:solidFill>
              </a:rPr>
              <a:t>['arrow', 'blank', 'circle', 'classic', 'square', 'triangle', 'turtle']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  <p:pic>
        <p:nvPicPr>
          <p:cNvPr id="731" name="Google Shape;7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74" y="1678224"/>
            <a:ext cx="2038100" cy="16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20.2.2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37" name="Google Shape;737;p55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Συνάρτηση turtle.seth()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38" name="Google Shape;738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9" name="Google Shape;739;p55"/>
          <p:cNvCxnSpPr>
            <a:endCxn id="73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41" name="Google Shape;741;p5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2" name="Google Shape;742;p5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3" name="Google Shape;743;p55"/>
          <p:cNvSpPr txBox="1"/>
          <p:nvPr>
            <p:ph idx="1" type="subTitle"/>
          </p:nvPr>
        </p:nvSpPr>
        <p:spPr>
          <a:xfrm>
            <a:off x="2171050" y="2464800"/>
            <a:ext cx="34041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</a:rPr>
              <a:t># import package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import turtle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</a:rPr>
              <a:t># Θέτουμε την κατεύθυνση στο 0 (= Ανατολικά)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</a:rPr>
              <a:t># Γωνία με χρήση της seth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turtle.seth(0)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 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1"/>
                </a:solidFill>
              </a:rPr>
              <a:t># Κίνηση χελώνας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turtle.forward(80)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lt2"/>
                </a:solidFill>
              </a:rPr>
              <a:t>turtle.write("East")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dk2"/>
                </a:solidFill>
              </a:rPr>
              <a:t>Δείτε τον υπόλοιπο κώδικα στις σημειώσεις…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&gt;</a:t>
            </a:r>
            <a:endParaRPr sz="1300"/>
          </a:p>
        </p:txBody>
      </p:sp>
      <p:pic>
        <p:nvPicPr>
          <p:cNvPr id="744" name="Google Shape;7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275" y="1900200"/>
            <a:ext cx="2933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.0.0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3" name="Google Shape;543;p3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Καλοκαιρινά Projects III </a:t>
            </a:r>
            <a:r>
              <a:rPr lang="el" sz="2600">
                <a:solidFill>
                  <a:schemeClr val="accent6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Turtle Games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5" name="Google Shape;545;p39"/>
          <p:cNvCxnSpPr>
            <a:endCxn id="54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7" name="Google Shape;547;p3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3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39"/>
          <p:cNvSpPr txBox="1"/>
          <p:nvPr>
            <p:ph idx="1" type="subTitle"/>
          </p:nvPr>
        </p:nvSpPr>
        <p:spPr>
          <a:xfrm>
            <a:off x="2493475" y="2440888"/>
            <a:ext cx="55851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Συνεχίζοντας τα καλοκαιρινά μας projects, ας δημιουργήσουμε ένα ακόμα παιχνιδάκι, λίγο μεγαλύτερο, αλλά και λίγο καλύτερο και πιο ενδιαφέρον. Όπως ήδη γνωρίζουμε, η python turtle, έχει ήδη όλες τις απαραίτητες βιβλιοθήκες ώστε να δημιουργήσουμε πολλά και ενδιαφέροντα παιχνίδια.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Το Space Invaders ……</a:t>
            </a:r>
            <a:endParaRPr sz="1400"/>
          </a:p>
        </p:txBody>
      </p:sp>
      <p:sp>
        <p:nvSpPr>
          <p:cNvPr id="550" name="Google Shape;550;p39"/>
          <p:cNvSpPr txBox="1"/>
          <p:nvPr>
            <p:ph idx="1" type="subTitle"/>
          </p:nvPr>
        </p:nvSpPr>
        <p:spPr>
          <a:xfrm>
            <a:off x="1933850" y="1434282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Εισαγωγή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6" name="Google Shape;556;p40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Κανόνες του Παιχνιδιού </a:t>
            </a:r>
            <a:r>
              <a:rPr lang="el" sz="2600">
                <a:solidFill>
                  <a:schemeClr val="lt2"/>
                </a:solidFill>
              </a:rPr>
              <a:t>Space Invaders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8" name="Google Shape;558;p40"/>
          <p:cNvCxnSpPr>
            <a:endCxn id="55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0" name="Google Shape;560;p4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4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40"/>
          <p:cNvSpPr txBox="1"/>
          <p:nvPr>
            <p:ph idx="1" type="subTitle"/>
          </p:nvPr>
        </p:nvSpPr>
        <p:spPr>
          <a:xfrm>
            <a:off x="2305375" y="2418575"/>
            <a:ext cx="5585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&lt;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Όταν τα εξωγήινα σκάφη φτάνουν στην άκρη της οθόνης, θα πρέπει να κατεβαίνουν κατά ένα επίπεδο προς τα κάτω, προς το σκάφος του παίκτη.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Όταν οι εξωγήινοι φτάσουν στο κάτω μέρος της οθόνης, το παιχνίδι πρέπει να τελειώσει.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Το σκάφος του παίκτη μπορεί να κινηθεί μόνο προς τα αριστερά ή τα δεξιά.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Θα πρέπει να υπάρχει μετρητής βαθμολογίας. Προσθέτουμε 10 πόντους για κάθε επιτυχές χτύπημα εξωγήινου.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8" name="Google Shape;568;p41"/>
          <p:cNvSpPr txBox="1"/>
          <p:nvPr>
            <p:ph idx="2" type="title"/>
          </p:nvPr>
        </p:nvSpPr>
        <p:spPr>
          <a:xfrm>
            <a:off x="2794950" y="677575"/>
            <a:ext cx="5778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Εισαγωγή των βιβλιοθηκών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0" name="Google Shape;570;p41"/>
          <p:cNvCxnSpPr>
            <a:endCxn id="56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72" name="Google Shape;572;p4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3" name="Google Shape;573;p4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4" name="Google Shape;574;p41"/>
          <p:cNvSpPr txBox="1"/>
          <p:nvPr>
            <p:ph idx="1" type="subTitle"/>
          </p:nvPr>
        </p:nvSpPr>
        <p:spPr>
          <a:xfrm>
            <a:off x="2694800" y="2431275"/>
            <a:ext cx="5585100" cy="12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turtle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math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random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Θα χρησιμοποιήσουμε όλες τις βασικές βιβλιοθήκες για αυτό το έργο. Όλοι γνωρίζουμε αυτές τις παραπάνω βιβλιοθήκες.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l" sz="1400">
                <a:solidFill>
                  <a:schemeClr val="lt2"/>
                </a:solidFill>
              </a:rPr>
              <a:t>turtle </a:t>
            </a:r>
            <a:r>
              <a:rPr lang="el" sz="1400"/>
              <a:t>για τα γραφικά του παιχνιδιού μας,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>
                <a:solidFill>
                  <a:schemeClr val="lt2"/>
                </a:solidFill>
              </a:rPr>
              <a:t>math </a:t>
            </a:r>
            <a:r>
              <a:rPr lang="el" sz="1400"/>
              <a:t>για τη χρήση μαθηματικών συναρτήσεων και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>
                <a:solidFill>
                  <a:schemeClr val="lt2"/>
                </a:solidFill>
              </a:rPr>
              <a:t>random </a:t>
            </a:r>
            <a:r>
              <a:rPr lang="el" sz="1400"/>
              <a:t>για τη δημιουργία τυχαίων αριθμών σε μια δεδομένη περιοχή.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0" name="Google Shape;580;p42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Ρύθμιση της οθόνης του παιχνιδιού και του φόντου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81" name="Google Shape;581;p4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2" name="Google Shape;582;p42"/>
          <p:cNvCxnSpPr>
            <a:endCxn id="58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84" name="Google Shape;584;p4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5" name="Google Shape;585;p4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6" name="Google Shape;586;p42"/>
          <p:cNvSpPr txBox="1"/>
          <p:nvPr>
            <p:ph idx="1" type="subTitle"/>
          </p:nvPr>
        </p:nvSpPr>
        <p:spPr>
          <a:xfrm>
            <a:off x="2721050" y="2129475"/>
            <a:ext cx="5585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window = turtle.Screen()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window.bgcolor("green")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window.title("Space Invaders - CopyAssignment")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window.bgpic("background.gif")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2" name="Google Shape;592;p43"/>
          <p:cNvSpPr txBox="1"/>
          <p:nvPr>
            <p:ph idx="2" type="title"/>
          </p:nvPr>
        </p:nvSpPr>
        <p:spPr>
          <a:xfrm>
            <a:off x="3078975" y="752750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Καταχώρηση των σχημάτων μας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4" name="Google Shape;594;p43"/>
          <p:cNvCxnSpPr>
            <a:endCxn id="59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96" name="Google Shape;596;p4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4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43"/>
          <p:cNvSpPr txBox="1"/>
          <p:nvPr>
            <p:ph idx="1" type="subTitle"/>
          </p:nvPr>
        </p:nvSpPr>
        <p:spPr>
          <a:xfrm>
            <a:off x="2605575" y="2116000"/>
            <a:ext cx="51747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Ένα από τα καλύτερα  χαρακτηριστικά της βιβλιοθήκης turtle είναι η καταχώριση των δικών μας προσαρμοσμένων εικονιδίων και εικόνων στη βιβλιοθήκη όπως εικόνες, gif κ.λπ.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turtle.register_shape("invader.gif")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turtle.register_shape("player.gif")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4" name="Google Shape;604;p44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Προσθήκη περιγράμματος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05" name="Google Shape;605;p4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6" name="Google Shape;606;p44"/>
          <p:cNvCxnSpPr>
            <a:endCxn id="60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08" name="Google Shape;608;p4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4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44"/>
          <p:cNvSpPr txBox="1"/>
          <p:nvPr>
            <p:ph idx="1" type="subTitle"/>
          </p:nvPr>
        </p:nvSpPr>
        <p:spPr>
          <a:xfrm>
            <a:off x="2221850" y="2016950"/>
            <a:ext cx="60219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 = turtle.Turtle()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border_pen.speed(0)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border_pen.color("white")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border_pen.penup()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border_pen.setposition(-300,-300)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border_pen.pendown()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border_pen.pensize(3)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for side in range(4):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border_pen.fd(600)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    border_pen.lt(90)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border_pen.hideturtle()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6" name="Google Shape;616;p45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Εμφάνιση βαθμολογίας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8" name="Google Shape;618;p45"/>
          <p:cNvCxnSpPr>
            <a:endCxn id="61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0" name="Google Shape;620;p4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1" name="Google Shape;621;p4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2" name="Google Shape;622;p45"/>
          <p:cNvSpPr txBox="1"/>
          <p:nvPr>
            <p:ph idx="1" type="subTitle"/>
          </p:nvPr>
        </p:nvSpPr>
        <p:spPr>
          <a:xfrm>
            <a:off x="2375150" y="2161275"/>
            <a:ext cx="5735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 = 0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 = turtle.Turtle()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score_pen.speed(0)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score_pen.color("red")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score_pen.penup()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score_pen.setposition(-290, 280)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scorestring = "SCORE: %s" %score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score_pen.write(scorestring, move=False, align="left", font=("Arial", 14, "normal"))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score_pen.hideturtle()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20</a:t>
            </a:r>
            <a:r>
              <a:rPr lang="el" sz="3000"/>
              <a:t>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8" name="Google Shape;628;p46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του σκάφους του παίκτη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0" name="Google Shape;630;p46"/>
          <p:cNvCxnSpPr>
            <a:endCxn id="62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2" name="Google Shape;632;p4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3" name="Google Shape;633;p4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4" name="Google Shape;634;p46"/>
          <p:cNvSpPr txBox="1"/>
          <p:nvPr>
            <p:ph idx="1" type="subTitle"/>
          </p:nvPr>
        </p:nvSpPr>
        <p:spPr>
          <a:xfrm>
            <a:off x="2139450" y="1857350"/>
            <a:ext cx="4865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 = turtle.Turtle()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player.shape("player.gif")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player.penup()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player.speed(0)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player.setposition(0,-250)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player.setheading(90)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playerspeed = 15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solidFill>
                  <a:schemeClr val="lt2"/>
                </a:solidFill>
              </a:rPr>
              <a:t>&gt;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