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embeddedFontLst>
    <p:embeddedFont>
      <p:font typeface="Fira Code" panose="020B0809050000020004" pitchFamily="49" charset="0"/>
      <p:regular r:id="rId28"/>
      <p:bold r:id="rId29"/>
    </p:embeddedFont>
    <p:embeddedFont>
      <p:font typeface="Montserrat" panose="00000500000000000000" pitchFamily="2"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59a58e636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259a58e636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25b590f58f4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25b590f58f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5b590f58f4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5b590f58f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25b590f58f4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25b590f58f4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25b590f58f4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25b590f58f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25b590f58f4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25b590f58f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25b590f58f4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25b590f58f4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25b590f58f4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25b590f58f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25b590f58f4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25b590f58f4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25b590f58f4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25b590f58f4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25b590f58f4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25b590f58f4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259a58e63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259a58e63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25b590f58f4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25b590f58f4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25b590f58f4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25b590f58f4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25b590f58f4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25b590f58f4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25b590f58f4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25b590f58f4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25b590f58f4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25b590f58f4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25b590f58f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25b590f58f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5b590f58f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5b590f58f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25b590f58f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25b590f58f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b590f58f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b590f58f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5b590f58f4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5b590f58f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5b590f58f4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25b590f58f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25b590f58f4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25b590f58f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Κεφαλίδα ενότητας 1">
  <p:cSld name="SECTION_HEADER_1">
    <p:spTree>
      <p:nvGrpSpPr>
        <p:cNvPr id="1" name="Shape 50"/>
        <p:cNvGrpSpPr/>
        <p:nvPr/>
      </p:nvGrpSpPr>
      <p:grpSpPr>
        <a:xfrm>
          <a:off x="0" y="0"/>
          <a:ext cx="0" cy="0"/>
          <a:chOff x="0" y="0"/>
          <a:chExt cx="0" cy="0"/>
        </a:xfrm>
      </p:grpSpPr>
      <p:sp>
        <p:nvSpPr>
          <p:cNvPr id="51" name="Google Shape;51;p1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54" name="Google Shape;54;p1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5" name="Google Shape;55;p1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56" name="Google Shape;56;p1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7" name="Google Shape;57;p1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8" name="Google Shape;58;p1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9" name="Google Shape;59;p1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0" name="Google Shape;60;p1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1" name="Google Shape;61;p1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2" name="Google Shape;62;p1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3" name="Google Shape;63;p1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4" name="Google Shape;64;p1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5" name="Google Shape;65;p1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6" name="Google Shape;66;p1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7" name="Google Shape;67;p1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8" name="Google Shape;68;p1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9" name="Google Shape;69;p1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3"/>
        <p:cNvGrpSpPr/>
        <p:nvPr/>
      </p:nvGrpSpPr>
      <p:grpSpPr>
        <a:xfrm>
          <a:off x="0" y="0"/>
          <a:ext cx="0" cy="0"/>
          <a:chOff x="0" y="0"/>
          <a:chExt cx="0" cy="0"/>
        </a:xfrm>
      </p:grpSpPr>
      <p:sp>
        <p:nvSpPr>
          <p:cNvPr id="74" name="Google Shape;74;p15"/>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3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7" name="Google Shape;77;p15"/>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800">
                <a:solidFill>
                  <a:schemeClr val="accent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8" name="Google Shape;78;p15"/>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9" name="Google Shape;79;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80" name="Google Shape;80;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81" name="Google Shape;81;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2" name="Google Shape;82;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3" name="Google Shape;83;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4" name="Google Shape;84;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5" name="Google Shape;85;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6" name="Google Shape;86;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7" name="Google Shape;87;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8" name="Google Shape;88;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9" name="Google Shape;89;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90" name="Google Shape;90;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91" name="Google Shape;91;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2" name="Google Shape;92;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3"/>
        <p:cNvGrpSpPr/>
        <p:nvPr/>
      </p:nvGrpSpPr>
      <p:grpSpPr>
        <a:xfrm>
          <a:off x="0" y="0"/>
          <a:ext cx="0" cy="0"/>
          <a:chOff x="0" y="0"/>
          <a:chExt cx="0" cy="0"/>
        </a:xfrm>
      </p:grpSpPr>
      <p:sp>
        <p:nvSpPr>
          <p:cNvPr id="94" name="Google Shape;94;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97" name="Google Shape;97;p16"/>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8" name="Google Shape;98;p16"/>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99" name="Google Shape;99;p1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00" name="Google Shape;100;p1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1" name="Google Shape;101;p1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2" name="Google Shape;102;p1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3" name="Google Shape;103;p1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4" name="Google Shape;104;p1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5" name="Google Shape;105;p1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6" name="Google Shape;106;p1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7" name="Google Shape;107;p1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8" name="Google Shape;108;p1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9" name="Google Shape;109;p1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10" name="Google Shape;110;p1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11" name="Google Shape;111;p1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12" name="Google Shape;112;p1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3"/>
        <p:cNvGrpSpPr/>
        <p:nvPr/>
      </p:nvGrpSpPr>
      <p:grpSpPr>
        <a:xfrm>
          <a:off x="0" y="0"/>
          <a:ext cx="0" cy="0"/>
          <a:chOff x="0" y="0"/>
          <a:chExt cx="0" cy="0"/>
        </a:xfrm>
      </p:grpSpPr>
      <p:sp>
        <p:nvSpPr>
          <p:cNvPr id="114" name="Google Shape;114;p1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7"/>
          <p:cNvSpPr txBox="1">
            <a:spLocks noGrp="1"/>
          </p:cNvSpPr>
          <p:nvPr>
            <p:ph type="body" idx="1"/>
          </p:nvPr>
        </p:nvSpPr>
        <p:spPr>
          <a:xfrm>
            <a:off x="1464250" y="1063175"/>
            <a:ext cx="6969600" cy="3416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0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18" name="Google Shape;118;p1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9" name="Google Shape;119;p1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20" name="Google Shape;120;p1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21" name="Google Shape;121;p1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22" name="Google Shape;122;p1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23" name="Google Shape;123;p1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24" name="Google Shape;124;p1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25" name="Google Shape;125;p1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26" name="Google Shape;126;p1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7" name="Google Shape;127;p1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8" name="Google Shape;128;p1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9" name="Google Shape;129;p1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30" name="Google Shape;130;p1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31" name="Google Shape;131;p1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2"/>
        <p:cNvGrpSpPr/>
        <p:nvPr/>
      </p:nvGrpSpPr>
      <p:grpSpPr>
        <a:xfrm>
          <a:off x="0" y="0"/>
          <a:ext cx="0" cy="0"/>
          <a:chOff x="0" y="0"/>
          <a:chExt cx="0" cy="0"/>
        </a:xfrm>
      </p:grpSpPr>
      <p:sp>
        <p:nvSpPr>
          <p:cNvPr id="133" name="Google Shape;133;p1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136" name="Google Shape;136;p18"/>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137" name="Google Shape;137;p18"/>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138" name="Google Shape;138;p1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9" name="Google Shape;139;p1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40" name="Google Shape;140;p1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41" name="Google Shape;141;p1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42" name="Google Shape;142;p1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43" name="Google Shape;143;p1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44" name="Google Shape;144;p1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45" name="Google Shape;145;p1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46" name="Google Shape;146;p1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47" name="Google Shape;147;p1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48" name="Google Shape;148;p1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9" name="Google Shape;149;p1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50" name="Google Shape;150;p1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51" name="Google Shape;151;p1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52" name="Google Shape;152;p18"/>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3"/>
        <p:cNvGrpSpPr/>
        <p:nvPr/>
      </p:nvGrpSpPr>
      <p:grpSpPr>
        <a:xfrm>
          <a:off x="0" y="0"/>
          <a:ext cx="0" cy="0"/>
          <a:chOff x="0" y="0"/>
          <a:chExt cx="0" cy="0"/>
        </a:xfrm>
      </p:grpSpPr>
      <p:sp>
        <p:nvSpPr>
          <p:cNvPr id="154" name="Google Shape;154;p1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7" name="Google Shape;157;p1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8" name="Google Shape;158;p1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9" name="Google Shape;159;p1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60" name="Google Shape;160;p1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61" name="Google Shape;161;p1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62" name="Google Shape;162;p1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63" name="Google Shape;163;p1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64" name="Google Shape;164;p1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65" name="Google Shape;165;p1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66" name="Google Shape;166;p1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67" name="Google Shape;167;p1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8" name="Google Shape;168;p1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9" name="Google Shape;169;p1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70" name="Google Shape;170;p1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sp>
        <p:nvSpPr>
          <p:cNvPr id="172" name="Google Shape;172;p2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75" name="Google Shape;175;p20"/>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6" name="Google Shape;176;p2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7" name="Google Shape;177;p2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8" name="Google Shape;178;p2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9" name="Google Shape;179;p2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0" name="Google Shape;180;p2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81" name="Google Shape;181;p2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82" name="Google Shape;182;p2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83" name="Google Shape;183;p2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84" name="Google Shape;184;p2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85" name="Google Shape;185;p2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86" name="Google Shape;186;p2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7" name="Google Shape;187;p2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8" name="Google Shape;188;p2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9" name="Google Shape;189;p2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0"/>
        <p:cNvGrpSpPr/>
        <p:nvPr/>
      </p:nvGrpSpPr>
      <p:grpSpPr>
        <a:xfrm>
          <a:off x="0" y="0"/>
          <a:ext cx="0" cy="0"/>
          <a:chOff x="0" y="0"/>
          <a:chExt cx="0" cy="0"/>
        </a:xfrm>
      </p:grpSpPr>
      <p:sp>
        <p:nvSpPr>
          <p:cNvPr id="191" name="Google Shape;191;p2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4" name="Google Shape;194;p2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5" name="Google Shape;195;p2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6" name="Google Shape;196;p2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7" name="Google Shape;197;p2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98" name="Google Shape;198;p2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9" name="Google Shape;199;p2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0" name="Google Shape;200;p2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1" name="Google Shape;201;p2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2" name="Google Shape;202;p2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3" name="Google Shape;203;p2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4" name="Google Shape;204;p2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5" name="Google Shape;205;p2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6" name="Google Shape;206;p2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7" name="Google Shape;207;p2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8"/>
        <p:cNvGrpSpPr/>
        <p:nvPr/>
      </p:nvGrpSpPr>
      <p:grpSpPr>
        <a:xfrm>
          <a:off x="0" y="0"/>
          <a:ext cx="0" cy="0"/>
          <a:chOff x="0" y="0"/>
          <a:chExt cx="0" cy="0"/>
        </a:xfrm>
      </p:grpSpPr>
      <p:sp>
        <p:nvSpPr>
          <p:cNvPr id="209" name="Google Shape;209;p22"/>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2" name="Google Shape;212;p22"/>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3" name="Google Shape;213;p2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4" name="Google Shape;214;p2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5" name="Google Shape;215;p2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6" name="Google Shape;216;p2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17" name="Google Shape;217;p2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18" name="Google Shape;218;p2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19" name="Google Shape;219;p2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0" name="Google Shape;220;p2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1" name="Google Shape;221;p2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2" name="Google Shape;222;p2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3" name="Google Shape;223;p2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4" name="Google Shape;224;p2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5" name="Google Shape;225;p2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6" name="Google Shape;226;p2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7"/>
        <p:cNvGrpSpPr/>
        <p:nvPr/>
      </p:nvGrpSpPr>
      <p:grpSpPr>
        <a:xfrm>
          <a:off x="0" y="0"/>
          <a:ext cx="0" cy="0"/>
          <a:chOff x="0" y="0"/>
          <a:chExt cx="0" cy="0"/>
        </a:xfrm>
      </p:grpSpPr>
      <p:sp>
        <p:nvSpPr>
          <p:cNvPr id="228" name="Google Shape;228;p23"/>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9"/>
        <p:cNvGrpSpPr/>
        <p:nvPr/>
      </p:nvGrpSpPr>
      <p:grpSpPr>
        <a:xfrm>
          <a:off x="0" y="0"/>
          <a:ext cx="0" cy="0"/>
          <a:chOff x="0" y="0"/>
          <a:chExt cx="0" cy="0"/>
        </a:xfrm>
      </p:grpSpPr>
      <p:sp>
        <p:nvSpPr>
          <p:cNvPr id="230" name="Google Shape;230;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4"/>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3" name="Google Shape;233;p24"/>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800">
                <a:solidFill>
                  <a:schemeClr val="accent3"/>
                </a:solidFill>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234" name="Google Shape;234;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35" name="Google Shape;235;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36" name="Google Shape;236;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37" name="Google Shape;237;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38" name="Google Shape;238;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39" name="Google Shape;239;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0" name="Google Shape;240;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1" name="Google Shape;241;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2" name="Google Shape;242;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3" name="Google Shape;243;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4" name="Google Shape;244;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45" name="Google Shape;245;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46" name="Google Shape;246;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47" name="Google Shape;247;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48"/>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9"/>
        <p:cNvGrpSpPr/>
        <p:nvPr/>
      </p:nvGrpSpPr>
      <p:grpSpPr>
        <a:xfrm>
          <a:off x="0" y="0"/>
          <a:ext cx="0" cy="0"/>
          <a:chOff x="0" y="0"/>
          <a:chExt cx="0" cy="0"/>
        </a:xfrm>
      </p:grpSpPr>
      <p:sp>
        <p:nvSpPr>
          <p:cNvPr id="250" name="Google Shape;250;p2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txBox="1">
            <a:spLocks noGrp="1"/>
          </p:cNvSpPr>
          <p:nvPr>
            <p:ph type="title" hasCustomPrompt="1"/>
          </p:nvPr>
        </p:nvSpPr>
        <p:spPr>
          <a:xfrm flipH="1">
            <a:off x="1460450" y="1436713"/>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3" name="Google Shape;253;p26"/>
          <p:cNvSpPr txBox="1">
            <a:spLocks noGrp="1"/>
          </p:cNvSpPr>
          <p:nvPr>
            <p:ph type="subTitle" idx="1"/>
          </p:nvPr>
        </p:nvSpPr>
        <p:spPr>
          <a:xfrm>
            <a:off x="2332550" y="177511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4" name="Google Shape;254;p26"/>
          <p:cNvSpPr txBox="1">
            <a:spLocks noGrp="1"/>
          </p:cNvSpPr>
          <p:nvPr>
            <p:ph type="subTitle" idx="2"/>
          </p:nvPr>
        </p:nvSpPr>
        <p:spPr>
          <a:xfrm>
            <a:off x="2332550" y="1436725"/>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accent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55" name="Google Shape;255;p26"/>
          <p:cNvSpPr txBox="1">
            <a:spLocks noGrp="1"/>
          </p:cNvSpPr>
          <p:nvPr>
            <p:ph type="title" idx="3" hasCustomPrompt="1"/>
          </p:nvPr>
        </p:nvSpPr>
        <p:spPr>
          <a:xfrm flipH="1">
            <a:off x="2850125" y="241986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6" name="Google Shape;256;p26"/>
          <p:cNvSpPr txBox="1">
            <a:spLocks noGrp="1"/>
          </p:cNvSpPr>
          <p:nvPr>
            <p:ph type="subTitle" idx="4"/>
          </p:nvPr>
        </p:nvSpPr>
        <p:spPr>
          <a:xfrm>
            <a:off x="3722225" y="275546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57" name="Google Shape;257;p26"/>
          <p:cNvSpPr txBox="1">
            <a:spLocks noGrp="1"/>
          </p:cNvSpPr>
          <p:nvPr>
            <p:ph type="subTitle" idx="5"/>
          </p:nvPr>
        </p:nvSpPr>
        <p:spPr>
          <a:xfrm>
            <a:off x="3722225" y="241985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solidFill>
                  <a:schemeClr val="lt2"/>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58" name="Google Shape;258;p26"/>
          <p:cNvSpPr txBox="1">
            <a:spLocks noGrp="1"/>
          </p:cNvSpPr>
          <p:nvPr>
            <p:ph type="title" idx="6" hasCustomPrompt="1"/>
          </p:nvPr>
        </p:nvSpPr>
        <p:spPr>
          <a:xfrm flipH="1">
            <a:off x="4242875" y="3400212"/>
            <a:ext cx="8721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259" name="Google Shape;259;p26"/>
          <p:cNvSpPr txBox="1">
            <a:spLocks noGrp="1"/>
          </p:cNvSpPr>
          <p:nvPr>
            <p:ph type="subTitle" idx="7"/>
          </p:nvPr>
        </p:nvSpPr>
        <p:spPr>
          <a:xfrm>
            <a:off x="5114975" y="3738593"/>
            <a:ext cx="3129000" cy="48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accent3"/>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260" name="Google Shape;260;p26"/>
          <p:cNvSpPr txBox="1">
            <a:spLocks noGrp="1"/>
          </p:cNvSpPr>
          <p:nvPr>
            <p:ph type="subTitle" idx="8"/>
          </p:nvPr>
        </p:nvSpPr>
        <p:spPr>
          <a:xfrm>
            <a:off x="5114975" y="3400200"/>
            <a:ext cx="3129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1800"/>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261" name="Google Shape;261;p2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2" name="Google Shape;262;p2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3" name="Google Shape;263;p2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4" name="Google Shape;264;p2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5" name="Google Shape;265;p2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66" name="Google Shape;266;p2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67" name="Google Shape;267;p2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68" name="Google Shape;268;p2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69" name="Google Shape;269;p2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0" name="Google Shape;270;p2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1" name="Google Shape;271;p2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2" name="Google Shape;272;p2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3" name="Google Shape;273;p2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4" name="Google Shape;274;p2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5" name="Google Shape;275;p26"/>
          <p:cNvSpPr txBox="1">
            <a:spLocks noGrp="1"/>
          </p:cNvSpPr>
          <p:nvPr>
            <p:ph type="title" idx="9"/>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276"/>
        <p:cNvGrpSpPr/>
        <p:nvPr/>
      </p:nvGrpSpPr>
      <p:grpSpPr>
        <a:xfrm>
          <a:off x="0" y="0"/>
          <a:ext cx="0" cy="0"/>
          <a:chOff x="0" y="0"/>
          <a:chExt cx="0" cy="0"/>
        </a:xfrm>
      </p:grpSpPr>
      <p:sp>
        <p:nvSpPr>
          <p:cNvPr id="277" name="Google Shape;277;p2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txBox="1">
            <a:spLocks noGrp="1"/>
          </p:cNvSpPr>
          <p:nvPr>
            <p:ph type="title"/>
          </p:nvPr>
        </p:nvSpPr>
        <p:spPr>
          <a:xfrm>
            <a:off x="1752950" y="3005100"/>
            <a:ext cx="6109200" cy="37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4200"/>
              <a:buNone/>
              <a:defRPr sz="18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80" name="Google Shape;280;p27"/>
          <p:cNvSpPr txBox="1">
            <a:spLocks noGrp="1"/>
          </p:cNvSpPr>
          <p:nvPr>
            <p:ph type="subTitle" idx="1"/>
          </p:nvPr>
        </p:nvSpPr>
        <p:spPr>
          <a:xfrm>
            <a:off x="1752950" y="1764900"/>
            <a:ext cx="6109200" cy="124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accent3"/>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1" name="Google Shape;281;p2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82" name="Google Shape;282;p2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83" name="Google Shape;283;p2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84" name="Google Shape;284;p2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85" name="Google Shape;285;p2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86" name="Google Shape;286;p2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87" name="Google Shape;287;p2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88" name="Google Shape;288;p2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89" name="Google Shape;289;p2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90" name="Google Shape;290;p2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91" name="Google Shape;291;p2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92" name="Google Shape;292;p2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93" name="Google Shape;293;p2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94" name="Google Shape;294;p2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95"/>
        <p:cNvGrpSpPr/>
        <p:nvPr/>
      </p:nvGrpSpPr>
      <p:grpSpPr>
        <a:xfrm>
          <a:off x="0" y="0"/>
          <a:ext cx="0" cy="0"/>
          <a:chOff x="0" y="0"/>
          <a:chExt cx="0" cy="0"/>
        </a:xfrm>
      </p:grpSpPr>
      <p:sp>
        <p:nvSpPr>
          <p:cNvPr id="296" name="Google Shape;296;p2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txBox="1">
            <a:spLocks noGrp="1"/>
          </p:cNvSpPr>
          <p:nvPr>
            <p:ph type="subTitle" idx="1"/>
          </p:nvPr>
        </p:nvSpPr>
        <p:spPr>
          <a:xfrm>
            <a:off x="3443750" y="3621269"/>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99" name="Google Shape;299;p28"/>
          <p:cNvSpPr txBox="1">
            <a:spLocks noGrp="1"/>
          </p:cNvSpPr>
          <p:nvPr>
            <p:ph type="subTitle" idx="2"/>
          </p:nvPr>
        </p:nvSpPr>
        <p:spPr>
          <a:xfrm>
            <a:off x="3051250" y="26383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00" name="Google Shape;300;p28"/>
          <p:cNvSpPr txBox="1">
            <a:spLocks noGrp="1"/>
          </p:cNvSpPr>
          <p:nvPr>
            <p:ph type="subTitle" idx="3"/>
          </p:nvPr>
        </p:nvSpPr>
        <p:spPr>
          <a:xfrm>
            <a:off x="3051250" y="23304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01" name="Google Shape;301;p28"/>
          <p:cNvSpPr txBox="1">
            <a:spLocks noGrp="1"/>
          </p:cNvSpPr>
          <p:nvPr>
            <p:ph type="subTitle" idx="4"/>
          </p:nvPr>
        </p:nvSpPr>
        <p:spPr>
          <a:xfrm>
            <a:off x="2624725" y="1655450"/>
            <a:ext cx="5010300" cy="5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02" name="Google Shape;302;p28"/>
          <p:cNvSpPr txBox="1">
            <a:spLocks noGrp="1"/>
          </p:cNvSpPr>
          <p:nvPr>
            <p:ph type="subTitle" idx="5"/>
          </p:nvPr>
        </p:nvSpPr>
        <p:spPr>
          <a:xfrm>
            <a:off x="2624725" y="1347525"/>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03" name="Google Shape;303;p28"/>
          <p:cNvSpPr txBox="1">
            <a:spLocks noGrp="1"/>
          </p:cNvSpPr>
          <p:nvPr>
            <p:ph type="subTitle" idx="6"/>
          </p:nvPr>
        </p:nvSpPr>
        <p:spPr>
          <a:xfrm>
            <a:off x="3443750" y="3313350"/>
            <a:ext cx="50103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04" name="Google Shape;304;p2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05" name="Google Shape;305;p2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06" name="Google Shape;306;p2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07" name="Google Shape;307;p2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08" name="Google Shape;308;p2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9" name="Google Shape;309;p2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10" name="Google Shape;310;p2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11" name="Google Shape;311;p2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12" name="Google Shape;312;p2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13" name="Google Shape;313;p2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14" name="Google Shape;314;p2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15" name="Google Shape;315;p2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16" name="Google Shape;316;p2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17" name="Google Shape;317;p2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18" name="Google Shape;318;p28"/>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19"/>
        <p:cNvGrpSpPr/>
        <p:nvPr/>
      </p:nvGrpSpPr>
      <p:grpSpPr>
        <a:xfrm>
          <a:off x="0" y="0"/>
          <a:ext cx="0" cy="0"/>
          <a:chOff x="0" y="0"/>
          <a:chExt cx="0" cy="0"/>
        </a:xfrm>
      </p:grpSpPr>
      <p:sp>
        <p:nvSpPr>
          <p:cNvPr id="320" name="Google Shape;320;p2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23" name="Google Shape;323;p29"/>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24" name="Google Shape;324;p29"/>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25" name="Google Shape;325;p29"/>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26" name="Google Shape;326;p29"/>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27" name="Google Shape;327;p29"/>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28" name="Google Shape;328;p29"/>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29" name="Google Shape;329;p29"/>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30" name="Google Shape;330;p2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1" name="Google Shape;331;p2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2" name="Google Shape;332;p2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33" name="Google Shape;333;p2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34" name="Google Shape;334;p2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35" name="Google Shape;335;p2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36" name="Google Shape;336;p2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37" name="Google Shape;337;p2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38" name="Google Shape;338;p2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39" name="Google Shape;339;p2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0" name="Google Shape;340;p2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1" name="Google Shape;341;p2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2" name="Google Shape;342;p2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43" name="Google Shape;343;p2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44" name="Google Shape;344;p29"/>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345"/>
        <p:cNvGrpSpPr/>
        <p:nvPr/>
      </p:nvGrpSpPr>
      <p:grpSpPr>
        <a:xfrm>
          <a:off x="0" y="0"/>
          <a:ext cx="0" cy="0"/>
          <a:chOff x="0" y="0"/>
          <a:chExt cx="0" cy="0"/>
        </a:xfrm>
      </p:grpSpPr>
      <p:sp>
        <p:nvSpPr>
          <p:cNvPr id="346" name="Google Shape;346;p30"/>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txBox="1">
            <a:spLocks noGrp="1"/>
          </p:cNvSpPr>
          <p:nvPr>
            <p:ph type="subTitle" idx="1"/>
          </p:nvPr>
        </p:nvSpPr>
        <p:spPr>
          <a:xfrm>
            <a:off x="1679425" y="1587644"/>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49" name="Google Shape;349;p30"/>
          <p:cNvSpPr txBox="1">
            <a:spLocks noGrp="1"/>
          </p:cNvSpPr>
          <p:nvPr>
            <p:ph type="subTitle" idx="2"/>
          </p:nvPr>
        </p:nvSpPr>
        <p:spPr>
          <a:xfrm>
            <a:off x="1679425" y="126990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50" name="Google Shape;350;p30"/>
          <p:cNvSpPr txBox="1">
            <a:spLocks noGrp="1"/>
          </p:cNvSpPr>
          <p:nvPr>
            <p:ph type="subTitle" idx="3"/>
          </p:nvPr>
        </p:nvSpPr>
        <p:spPr>
          <a:xfrm>
            <a:off x="2536285" y="3541351"/>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51" name="Google Shape;351;p30"/>
          <p:cNvSpPr txBox="1">
            <a:spLocks noGrp="1"/>
          </p:cNvSpPr>
          <p:nvPr>
            <p:ph type="subTitle" idx="4"/>
          </p:nvPr>
        </p:nvSpPr>
        <p:spPr>
          <a:xfrm>
            <a:off x="2536286" y="3221450"/>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52" name="Google Shape;352;p30"/>
          <p:cNvSpPr txBox="1">
            <a:spLocks noGrp="1"/>
          </p:cNvSpPr>
          <p:nvPr>
            <p:ph type="subTitle" idx="5"/>
          </p:nvPr>
        </p:nvSpPr>
        <p:spPr>
          <a:xfrm>
            <a:off x="4994100" y="1577676"/>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53" name="Google Shape;353;p30"/>
          <p:cNvSpPr txBox="1">
            <a:spLocks noGrp="1"/>
          </p:cNvSpPr>
          <p:nvPr>
            <p:ph type="subTitle" idx="6"/>
          </p:nvPr>
        </p:nvSpPr>
        <p:spPr>
          <a:xfrm>
            <a:off x="4994100" y="12577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54" name="Google Shape;354;p30"/>
          <p:cNvSpPr txBox="1">
            <a:spLocks noGrp="1"/>
          </p:cNvSpPr>
          <p:nvPr>
            <p:ph type="subTitle" idx="7"/>
          </p:nvPr>
        </p:nvSpPr>
        <p:spPr>
          <a:xfrm>
            <a:off x="2099975"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55" name="Google Shape;355;p30"/>
          <p:cNvSpPr txBox="1">
            <a:spLocks noGrp="1"/>
          </p:cNvSpPr>
          <p:nvPr>
            <p:ph type="subTitle" idx="8"/>
          </p:nvPr>
        </p:nvSpPr>
        <p:spPr>
          <a:xfrm>
            <a:off x="2099975"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56" name="Google Shape;356;p30"/>
          <p:cNvSpPr txBox="1">
            <a:spLocks noGrp="1"/>
          </p:cNvSpPr>
          <p:nvPr>
            <p:ph type="subTitle" idx="9"/>
          </p:nvPr>
        </p:nvSpPr>
        <p:spPr>
          <a:xfrm>
            <a:off x="5414650" y="256449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57" name="Google Shape;357;p30"/>
          <p:cNvSpPr txBox="1">
            <a:spLocks noGrp="1"/>
          </p:cNvSpPr>
          <p:nvPr>
            <p:ph type="subTitle" idx="13"/>
          </p:nvPr>
        </p:nvSpPr>
        <p:spPr>
          <a:xfrm>
            <a:off x="5414650" y="2244588"/>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58" name="Google Shape;358;p30"/>
          <p:cNvSpPr txBox="1">
            <a:spLocks noGrp="1"/>
          </p:cNvSpPr>
          <p:nvPr>
            <p:ph type="subTitle" idx="14"/>
          </p:nvPr>
        </p:nvSpPr>
        <p:spPr>
          <a:xfrm>
            <a:off x="5846735" y="3551319"/>
            <a:ext cx="2508900" cy="53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359" name="Google Shape;359;p30"/>
          <p:cNvSpPr txBox="1">
            <a:spLocks noGrp="1"/>
          </p:cNvSpPr>
          <p:nvPr>
            <p:ph type="subTitle" idx="15"/>
          </p:nvPr>
        </p:nvSpPr>
        <p:spPr>
          <a:xfrm>
            <a:off x="5846736" y="3233575"/>
            <a:ext cx="25089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360" name="Google Shape;360;p30"/>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1" name="Google Shape;361;p30"/>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2" name="Google Shape;362;p30"/>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3" name="Google Shape;363;p30"/>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4" name="Google Shape;364;p30"/>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5" name="Google Shape;365;p30"/>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6" name="Google Shape;366;p30"/>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7" name="Google Shape;367;p30"/>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8" name="Google Shape;368;p30"/>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69" name="Google Shape;369;p30"/>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0" name="Google Shape;370;p30"/>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1" name="Google Shape;371;p30"/>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2" name="Google Shape;372;p30"/>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3" name="Google Shape;373;p30"/>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74" name="Google Shape;374;p30"/>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1" name="Shape 375"/>
        <p:cNvGrpSpPr/>
        <p:nvPr/>
      </p:nvGrpSpPr>
      <p:grpSpPr>
        <a:xfrm>
          <a:off x="0" y="0"/>
          <a:ext cx="0" cy="0"/>
          <a:chOff x="0" y="0"/>
          <a:chExt cx="0" cy="0"/>
        </a:xfrm>
      </p:grpSpPr>
      <p:sp>
        <p:nvSpPr>
          <p:cNvPr id="376" name="Google Shape;376;p3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txBox="1">
            <a:spLocks noGrp="1"/>
          </p:cNvSpPr>
          <p:nvPr>
            <p:ph type="title" hasCustomPrompt="1"/>
          </p:nvPr>
        </p:nvSpPr>
        <p:spPr>
          <a:xfrm>
            <a:off x="1134200" y="686250"/>
            <a:ext cx="5341200" cy="637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5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79" name="Google Shape;379;p31"/>
          <p:cNvSpPr txBox="1">
            <a:spLocks noGrp="1"/>
          </p:cNvSpPr>
          <p:nvPr>
            <p:ph type="subTitle" idx="1"/>
          </p:nvPr>
        </p:nvSpPr>
        <p:spPr>
          <a:xfrm>
            <a:off x="1664475" y="1323750"/>
            <a:ext cx="48108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80" name="Google Shape;380;p3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81" name="Google Shape;381;p3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2" name="Google Shape;382;p3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3" name="Google Shape;383;p3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4" name="Google Shape;384;p3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5" name="Google Shape;385;p3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6" name="Google Shape;386;p3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7" name="Google Shape;387;p3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8" name="Google Shape;388;p3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9" name="Google Shape;389;p3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90" name="Google Shape;390;p3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91" name="Google Shape;391;p3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2" name="Google Shape;392;p3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3" name="Google Shape;393;p3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4" name="Google Shape;394;p31"/>
          <p:cNvSpPr txBox="1">
            <a:spLocks noGrp="1"/>
          </p:cNvSpPr>
          <p:nvPr>
            <p:ph type="title" idx="2" hasCustomPrompt="1"/>
          </p:nvPr>
        </p:nvSpPr>
        <p:spPr>
          <a:xfrm>
            <a:off x="2100875" y="2016175"/>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5" name="Google Shape;395;p31"/>
          <p:cNvSpPr txBox="1">
            <a:spLocks noGrp="1"/>
          </p:cNvSpPr>
          <p:nvPr>
            <p:ph type="subTitle" idx="3"/>
          </p:nvPr>
        </p:nvSpPr>
        <p:spPr>
          <a:xfrm>
            <a:off x="2100875" y="2506366"/>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396" name="Google Shape;396;p31"/>
          <p:cNvSpPr txBox="1">
            <a:spLocks noGrp="1"/>
          </p:cNvSpPr>
          <p:nvPr>
            <p:ph type="title" idx="4" hasCustomPrompt="1"/>
          </p:nvPr>
        </p:nvSpPr>
        <p:spPr>
          <a:xfrm>
            <a:off x="2100875" y="3013959"/>
            <a:ext cx="51060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7" name="Google Shape;397;p31"/>
          <p:cNvSpPr txBox="1">
            <a:spLocks noGrp="1"/>
          </p:cNvSpPr>
          <p:nvPr>
            <p:ph type="subTitle" idx="5"/>
          </p:nvPr>
        </p:nvSpPr>
        <p:spPr>
          <a:xfrm>
            <a:off x="2100875" y="3504150"/>
            <a:ext cx="5106000" cy="39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398"/>
        <p:cNvGrpSpPr/>
        <p:nvPr/>
      </p:nvGrpSpPr>
      <p:grpSpPr>
        <a:xfrm>
          <a:off x="0" y="0"/>
          <a:ext cx="0" cy="0"/>
          <a:chOff x="0" y="0"/>
          <a:chExt cx="0" cy="0"/>
        </a:xfrm>
      </p:grpSpPr>
      <p:sp>
        <p:nvSpPr>
          <p:cNvPr id="399" name="Google Shape;399;p32"/>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txBox="1">
            <a:spLocks noGrp="1"/>
          </p:cNvSpPr>
          <p:nvPr>
            <p:ph type="body" idx="1"/>
          </p:nvPr>
        </p:nvSpPr>
        <p:spPr>
          <a:xfrm>
            <a:off x="3306200" y="2227588"/>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402" name="Google Shape;402;p3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3" name="Google Shape;403;p3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4" name="Google Shape;404;p3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5" name="Google Shape;405;p3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6" name="Google Shape;406;p3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7" name="Google Shape;407;p3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8" name="Google Shape;408;p3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9" name="Google Shape;409;p3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10" name="Google Shape;410;p3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1" name="Google Shape;411;p3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2" name="Google Shape;412;p3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3" name="Google Shape;413;p3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4" name="Google Shape;414;p3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5" name="Google Shape;415;p3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6" name="Google Shape;416;p32"/>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7" name="Google Shape;417;p32"/>
          <p:cNvSpPr txBox="1">
            <a:spLocks noGrp="1"/>
          </p:cNvSpPr>
          <p:nvPr>
            <p:ph type="title" idx="2" hasCustomPrompt="1"/>
          </p:nvPr>
        </p:nvSpPr>
        <p:spPr>
          <a:xfrm flipH="1">
            <a:off x="2091200" y="2372263"/>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18" name="Google Shape;418;p32"/>
          <p:cNvSpPr txBox="1">
            <a:spLocks noGrp="1"/>
          </p:cNvSpPr>
          <p:nvPr>
            <p:ph type="body" idx="3"/>
          </p:nvPr>
        </p:nvSpPr>
        <p:spPr>
          <a:xfrm>
            <a:off x="3739600" y="3164425"/>
            <a:ext cx="4694400" cy="7518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accent1"/>
              </a:buClr>
              <a:buSzPts val="1200"/>
              <a:buChar char="∗"/>
              <a:defRPr/>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419" name="Google Shape;419;p32"/>
          <p:cNvSpPr txBox="1">
            <a:spLocks noGrp="1"/>
          </p:cNvSpPr>
          <p:nvPr>
            <p:ph type="title" idx="4" hasCustomPrompt="1"/>
          </p:nvPr>
        </p:nvSpPr>
        <p:spPr>
          <a:xfrm flipH="1">
            <a:off x="2524600" y="3309175"/>
            <a:ext cx="1215000" cy="4623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accent2"/>
                </a:solidFill>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420" name="Google Shape;420;p32"/>
          <p:cNvSpPr txBox="1">
            <a:spLocks noGrp="1"/>
          </p:cNvSpPr>
          <p:nvPr>
            <p:ph type="subTitle" idx="5"/>
          </p:nvPr>
        </p:nvSpPr>
        <p:spPr>
          <a:xfrm>
            <a:off x="1672200" y="1245150"/>
            <a:ext cx="5922000" cy="54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421"/>
        <p:cNvGrpSpPr/>
        <p:nvPr/>
      </p:nvGrpSpPr>
      <p:grpSpPr>
        <a:xfrm>
          <a:off x="0" y="0"/>
          <a:ext cx="0" cy="0"/>
          <a:chOff x="0" y="0"/>
          <a:chExt cx="0" cy="0"/>
        </a:xfrm>
      </p:grpSpPr>
      <p:sp>
        <p:nvSpPr>
          <p:cNvPr id="422" name="Google Shape;422;p3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txBox="1">
            <a:spLocks noGrp="1"/>
          </p:cNvSpPr>
          <p:nvPr>
            <p:ph type="subTitle" idx="1"/>
          </p:nvPr>
        </p:nvSpPr>
        <p:spPr>
          <a:xfrm>
            <a:off x="1667256" y="2355825"/>
            <a:ext cx="2891100" cy="1566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425" name="Google Shape;425;p33"/>
          <p:cNvSpPr txBox="1">
            <a:spLocks noGrp="1"/>
          </p:cNvSpPr>
          <p:nvPr>
            <p:ph type="title"/>
          </p:nvPr>
        </p:nvSpPr>
        <p:spPr>
          <a:xfrm>
            <a:off x="1121875" y="1183920"/>
            <a:ext cx="28911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6" name="Google Shape;426;p3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7" name="Google Shape;427;p3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8" name="Google Shape;428;p3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9" name="Google Shape;429;p3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30" name="Google Shape;430;p3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31" name="Google Shape;431;p3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32" name="Google Shape;432;p3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33" name="Google Shape;433;p3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34" name="Google Shape;434;p3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5" name="Google Shape;435;p3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36" name="Google Shape;436;p3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7" name="Google Shape;437;p3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8" name="Google Shape;438;p3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9" name="Google Shape;439;p3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2">
  <p:cSld name="CUSTOM_9_1_1">
    <p:spTree>
      <p:nvGrpSpPr>
        <p:cNvPr id="1" name="Shape 440"/>
        <p:cNvGrpSpPr/>
        <p:nvPr/>
      </p:nvGrpSpPr>
      <p:grpSpPr>
        <a:xfrm>
          <a:off x="0" y="0"/>
          <a:ext cx="0" cy="0"/>
          <a:chOff x="0" y="0"/>
          <a:chExt cx="0" cy="0"/>
        </a:xfrm>
      </p:grpSpPr>
      <p:sp>
        <p:nvSpPr>
          <p:cNvPr id="441" name="Google Shape;441;p3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44" name="Google Shape;444;p3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45" name="Google Shape;445;p3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46" name="Google Shape;446;p3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7" name="Google Shape;447;p3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8" name="Google Shape;448;p3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9" name="Google Shape;449;p3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50" name="Google Shape;450;p3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51" name="Google Shape;451;p3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52" name="Google Shape;452;p3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53" name="Google Shape;453;p3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4" name="Google Shape;454;p3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55" name="Google Shape;455;p3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56" name="Google Shape;456;p3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57" name="Google Shape;457;p34"/>
          <p:cNvSpPr txBox="1">
            <a:spLocks noGrp="1"/>
          </p:cNvSpPr>
          <p:nvPr>
            <p:ph type="body" idx="1"/>
          </p:nvPr>
        </p:nvSpPr>
        <p:spPr>
          <a:xfrm>
            <a:off x="2090500" y="1956600"/>
            <a:ext cx="5111400" cy="2109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2000">
                <a:solidFill>
                  <a:schemeClr val="accent3"/>
                </a:solidFill>
              </a:defRPr>
            </a:lvl1pPr>
            <a:lvl2pPr marL="914400" lvl="1" indent="-330200" rtl="0">
              <a:lnSpc>
                <a:spcPct val="100000"/>
              </a:lnSpc>
              <a:spcBef>
                <a:spcPts val="0"/>
              </a:spcBef>
              <a:spcAft>
                <a:spcPts val="0"/>
              </a:spcAft>
              <a:buClr>
                <a:schemeClr val="accent3"/>
              </a:buClr>
              <a:buSzPts val="1600"/>
              <a:buFont typeface="Montserrat"/>
              <a:buChar char="○"/>
              <a:defRPr sz="1200">
                <a:solidFill>
                  <a:schemeClr val="accent3"/>
                </a:solidFill>
              </a:defRPr>
            </a:lvl2pPr>
            <a:lvl3pPr marL="1371600" lvl="2" indent="-330200" rtl="0">
              <a:spcBef>
                <a:spcPts val="0"/>
              </a:spcBef>
              <a:spcAft>
                <a:spcPts val="0"/>
              </a:spcAft>
              <a:buClr>
                <a:schemeClr val="accent3"/>
              </a:buClr>
              <a:buSzPts val="1600"/>
              <a:buFont typeface="Montserrat"/>
              <a:buChar char="■"/>
              <a:defRPr>
                <a:solidFill>
                  <a:schemeClr val="accent3"/>
                </a:solidFill>
              </a:defRPr>
            </a:lvl3pPr>
            <a:lvl4pPr marL="1828800" lvl="3" indent="-330200" rtl="0">
              <a:spcBef>
                <a:spcPts val="0"/>
              </a:spcBef>
              <a:spcAft>
                <a:spcPts val="0"/>
              </a:spcAft>
              <a:buClr>
                <a:schemeClr val="accent3"/>
              </a:buClr>
              <a:buSzPts val="1600"/>
              <a:buFont typeface="Montserrat"/>
              <a:buChar char="●"/>
              <a:defRPr>
                <a:solidFill>
                  <a:schemeClr val="accent3"/>
                </a:solidFill>
              </a:defRPr>
            </a:lvl4pPr>
            <a:lvl5pPr marL="2286000" lvl="4" indent="-330200" rtl="0">
              <a:spcBef>
                <a:spcPts val="0"/>
              </a:spcBef>
              <a:spcAft>
                <a:spcPts val="0"/>
              </a:spcAft>
              <a:buClr>
                <a:schemeClr val="accent3"/>
              </a:buClr>
              <a:buSzPts val="1600"/>
              <a:buFont typeface="Montserrat"/>
              <a:buChar char="○"/>
              <a:defRPr>
                <a:solidFill>
                  <a:schemeClr val="accent3"/>
                </a:solidFill>
              </a:defRPr>
            </a:lvl5pPr>
            <a:lvl6pPr marL="2743200" lvl="5" indent="-330200" rtl="0">
              <a:spcBef>
                <a:spcPts val="0"/>
              </a:spcBef>
              <a:spcAft>
                <a:spcPts val="0"/>
              </a:spcAft>
              <a:buClr>
                <a:schemeClr val="accent3"/>
              </a:buClr>
              <a:buSzPts val="1600"/>
              <a:buFont typeface="Montserrat"/>
              <a:buChar char="■"/>
              <a:defRPr>
                <a:solidFill>
                  <a:schemeClr val="accent3"/>
                </a:solidFill>
              </a:defRPr>
            </a:lvl6pPr>
            <a:lvl7pPr marL="3200400" lvl="6" indent="-330200" rtl="0">
              <a:spcBef>
                <a:spcPts val="0"/>
              </a:spcBef>
              <a:spcAft>
                <a:spcPts val="0"/>
              </a:spcAft>
              <a:buClr>
                <a:schemeClr val="accent3"/>
              </a:buClr>
              <a:buSzPts val="1600"/>
              <a:buFont typeface="Montserrat"/>
              <a:buChar char="●"/>
              <a:defRPr>
                <a:solidFill>
                  <a:schemeClr val="accent3"/>
                </a:solidFill>
              </a:defRPr>
            </a:lvl7pPr>
            <a:lvl8pPr marL="3657600" lvl="7" indent="-330200" rtl="0">
              <a:spcBef>
                <a:spcPts val="0"/>
              </a:spcBef>
              <a:spcAft>
                <a:spcPts val="0"/>
              </a:spcAft>
              <a:buClr>
                <a:schemeClr val="accent3"/>
              </a:buClr>
              <a:buSzPts val="1600"/>
              <a:buFont typeface="Montserrat"/>
              <a:buChar char="○"/>
              <a:defRPr>
                <a:solidFill>
                  <a:schemeClr val="accent3"/>
                </a:solidFill>
              </a:defRPr>
            </a:lvl8pPr>
            <a:lvl9pPr marL="4114800" lvl="8" indent="-330200" rtl="0">
              <a:spcBef>
                <a:spcPts val="0"/>
              </a:spcBef>
              <a:spcAft>
                <a:spcPts val="0"/>
              </a:spcAft>
              <a:buClr>
                <a:schemeClr val="accent3"/>
              </a:buClr>
              <a:buSzPts val="1600"/>
              <a:buFont typeface="Montserrat"/>
              <a:buChar char="■"/>
              <a:defRPr>
                <a:solidFill>
                  <a:schemeClr val="accent3"/>
                </a:solidFill>
              </a:defRPr>
            </a:lvl9pPr>
          </a:lstStyle>
          <a:p>
            <a:endParaRPr/>
          </a:p>
        </p:txBody>
      </p:sp>
      <p:sp>
        <p:nvSpPr>
          <p:cNvPr id="458" name="Google Shape;458;p34"/>
          <p:cNvSpPr txBox="1">
            <a:spLocks noGrp="1"/>
          </p:cNvSpPr>
          <p:nvPr>
            <p:ph type="subTitle" idx="2"/>
          </p:nvPr>
        </p:nvSpPr>
        <p:spPr>
          <a:xfrm>
            <a:off x="1676975" y="1309850"/>
            <a:ext cx="5450700" cy="46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algn="ctr" rtl="0">
              <a:lnSpc>
                <a:spcPct val="100000"/>
              </a:lnSpc>
              <a:spcBef>
                <a:spcPts val="0"/>
              </a:spcBef>
              <a:spcAft>
                <a:spcPts val="0"/>
              </a:spcAft>
              <a:buClr>
                <a:schemeClr val="accent3"/>
              </a:buClr>
              <a:buSzPts val="2000"/>
              <a:buNone/>
              <a:defRPr sz="2000" b="1">
                <a:solidFill>
                  <a:schemeClr val="accent3"/>
                </a:solidFill>
              </a:defRPr>
            </a:lvl2pPr>
            <a:lvl3pPr lvl="2" algn="ctr" rtl="0">
              <a:lnSpc>
                <a:spcPct val="100000"/>
              </a:lnSpc>
              <a:spcBef>
                <a:spcPts val="0"/>
              </a:spcBef>
              <a:spcAft>
                <a:spcPts val="0"/>
              </a:spcAft>
              <a:buClr>
                <a:schemeClr val="accent3"/>
              </a:buClr>
              <a:buSzPts val="2000"/>
              <a:buNone/>
              <a:defRPr sz="2000" b="1">
                <a:solidFill>
                  <a:schemeClr val="accent3"/>
                </a:solidFill>
              </a:defRPr>
            </a:lvl3pPr>
            <a:lvl4pPr lvl="3" algn="ctr" rtl="0">
              <a:lnSpc>
                <a:spcPct val="100000"/>
              </a:lnSpc>
              <a:spcBef>
                <a:spcPts val="0"/>
              </a:spcBef>
              <a:spcAft>
                <a:spcPts val="0"/>
              </a:spcAft>
              <a:buClr>
                <a:schemeClr val="accent3"/>
              </a:buClr>
              <a:buSzPts val="2000"/>
              <a:buNone/>
              <a:defRPr sz="2000" b="1">
                <a:solidFill>
                  <a:schemeClr val="accent3"/>
                </a:solidFill>
              </a:defRPr>
            </a:lvl4pPr>
            <a:lvl5pPr lvl="4" algn="ctr" rtl="0">
              <a:lnSpc>
                <a:spcPct val="100000"/>
              </a:lnSpc>
              <a:spcBef>
                <a:spcPts val="0"/>
              </a:spcBef>
              <a:spcAft>
                <a:spcPts val="0"/>
              </a:spcAft>
              <a:buClr>
                <a:schemeClr val="accent3"/>
              </a:buClr>
              <a:buSzPts val="2000"/>
              <a:buNone/>
              <a:defRPr sz="2000" b="1">
                <a:solidFill>
                  <a:schemeClr val="accent3"/>
                </a:solidFill>
              </a:defRPr>
            </a:lvl5pPr>
            <a:lvl6pPr lvl="5" algn="ctr" rtl="0">
              <a:lnSpc>
                <a:spcPct val="100000"/>
              </a:lnSpc>
              <a:spcBef>
                <a:spcPts val="0"/>
              </a:spcBef>
              <a:spcAft>
                <a:spcPts val="0"/>
              </a:spcAft>
              <a:buClr>
                <a:schemeClr val="accent3"/>
              </a:buClr>
              <a:buSzPts val="2000"/>
              <a:buNone/>
              <a:defRPr sz="2000" b="1">
                <a:solidFill>
                  <a:schemeClr val="accent3"/>
                </a:solidFill>
              </a:defRPr>
            </a:lvl6pPr>
            <a:lvl7pPr lvl="6" algn="ctr" rtl="0">
              <a:lnSpc>
                <a:spcPct val="100000"/>
              </a:lnSpc>
              <a:spcBef>
                <a:spcPts val="0"/>
              </a:spcBef>
              <a:spcAft>
                <a:spcPts val="0"/>
              </a:spcAft>
              <a:buClr>
                <a:schemeClr val="accent3"/>
              </a:buClr>
              <a:buSzPts val="2000"/>
              <a:buNone/>
              <a:defRPr sz="2000" b="1">
                <a:solidFill>
                  <a:schemeClr val="accent3"/>
                </a:solidFill>
              </a:defRPr>
            </a:lvl7pPr>
            <a:lvl8pPr lvl="7" algn="ctr" rtl="0">
              <a:lnSpc>
                <a:spcPct val="100000"/>
              </a:lnSpc>
              <a:spcBef>
                <a:spcPts val="0"/>
              </a:spcBef>
              <a:spcAft>
                <a:spcPts val="0"/>
              </a:spcAft>
              <a:buClr>
                <a:schemeClr val="accent3"/>
              </a:buClr>
              <a:buSzPts val="2000"/>
              <a:buNone/>
              <a:defRPr sz="2000" b="1">
                <a:solidFill>
                  <a:schemeClr val="accent3"/>
                </a:solidFill>
              </a:defRPr>
            </a:lvl8pPr>
            <a:lvl9pPr lvl="8" algn="ctr" rtl="0">
              <a:lnSpc>
                <a:spcPct val="100000"/>
              </a:lnSpc>
              <a:spcBef>
                <a:spcPts val="0"/>
              </a:spcBef>
              <a:spcAft>
                <a:spcPts val="0"/>
              </a:spcAft>
              <a:buClr>
                <a:schemeClr val="accent3"/>
              </a:buClr>
              <a:buSzPts val="2000"/>
              <a:buNone/>
              <a:defRPr sz="2000" b="1">
                <a:solidFill>
                  <a:schemeClr val="accent3"/>
                </a:solidFill>
              </a:defRPr>
            </a:lvl9pPr>
          </a:lstStyle>
          <a:p>
            <a:endParaRPr/>
          </a:p>
        </p:txBody>
      </p:sp>
      <p:sp>
        <p:nvSpPr>
          <p:cNvPr id="459" name="Google Shape;459;p34"/>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60"/>
        <p:cNvGrpSpPr/>
        <p:nvPr/>
      </p:nvGrpSpPr>
      <p:grpSpPr>
        <a:xfrm>
          <a:off x="0" y="0"/>
          <a:ext cx="0" cy="0"/>
          <a:chOff x="0" y="0"/>
          <a:chExt cx="0" cy="0"/>
        </a:xfrm>
      </p:grpSpPr>
      <p:sp>
        <p:nvSpPr>
          <p:cNvPr id="461" name="Google Shape;461;p3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txBox="1">
            <a:spLocks noGrp="1"/>
          </p:cNvSpPr>
          <p:nvPr>
            <p:ph type="ctrTitle"/>
          </p:nvPr>
        </p:nvSpPr>
        <p:spPr>
          <a:xfrm>
            <a:off x="1139125" y="582056"/>
            <a:ext cx="3064500" cy="539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52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4" name="Google Shape;464;p35"/>
          <p:cNvSpPr txBox="1">
            <a:spLocks noGrp="1"/>
          </p:cNvSpPr>
          <p:nvPr>
            <p:ph type="subTitle" idx="1"/>
          </p:nvPr>
        </p:nvSpPr>
        <p:spPr>
          <a:xfrm>
            <a:off x="2064825" y="1695725"/>
            <a:ext cx="3720600" cy="7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5" name="Google Shape;465;p35"/>
          <p:cNvSpPr txBox="1">
            <a:spLocks noGrp="1"/>
          </p:cNvSpPr>
          <p:nvPr>
            <p:ph type="subTitle" idx="2"/>
          </p:nvPr>
        </p:nvSpPr>
        <p:spPr>
          <a:xfrm>
            <a:off x="1570575" y="1261025"/>
            <a:ext cx="4572000" cy="43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000">
                <a:solidFill>
                  <a:schemeClr val="accent2"/>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6" name="Google Shape;466;p3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67" name="Google Shape;467;p3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68" name="Google Shape;468;p3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69" name="Google Shape;469;p3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70" name="Google Shape;470;p3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71" name="Google Shape;471;p3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72" name="Google Shape;472;p3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73" name="Google Shape;473;p3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74" name="Google Shape;474;p3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75" name="Google Shape;475;p3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76" name="Google Shape;476;p3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7" name="Google Shape;477;p3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78" name="Google Shape;478;p3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9" name="Google Shape;479;p3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80" name="Google Shape;480;p35"/>
          <p:cNvSpPr txBox="1"/>
          <p:nvPr/>
        </p:nvSpPr>
        <p:spPr>
          <a:xfrm>
            <a:off x="2912425" y="3087263"/>
            <a:ext cx="44181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l" sz="1200">
                <a:solidFill>
                  <a:schemeClr val="accent3"/>
                </a:solidFill>
                <a:latin typeface="Fira Code"/>
                <a:ea typeface="Fira Code"/>
                <a:cs typeface="Fira Code"/>
                <a:sym typeface="Fira Code"/>
              </a:rPr>
              <a:t>CREDITS: This presentation template was created by </a:t>
            </a:r>
            <a:r>
              <a:rPr lang="el" sz="1200" b="1">
                <a:solidFill>
                  <a:schemeClr val="accent3"/>
                </a:solidFill>
                <a:uFill>
                  <a:noFill/>
                </a:uFill>
                <a:latin typeface="Fira Code"/>
                <a:ea typeface="Fira Code"/>
                <a:cs typeface="Fira Code"/>
                <a:sym typeface="Fira Code"/>
                <a:hlinkClick r:id="rId2">
                  <a:extLst>
                    <a:ext uri="{A12FA001-AC4F-418D-AE19-62706E023703}">
                      <ahyp:hlinkClr xmlns:ahyp="http://schemas.microsoft.com/office/drawing/2018/hyperlinkcolor" val="tx"/>
                    </a:ext>
                  </a:extLst>
                </a:hlinkClick>
              </a:rPr>
              <a:t>Slidesgo</a:t>
            </a:r>
            <a:r>
              <a:rPr lang="el" sz="1200">
                <a:solidFill>
                  <a:schemeClr val="accent3"/>
                </a:solidFill>
                <a:latin typeface="Fira Code"/>
                <a:ea typeface="Fira Code"/>
                <a:cs typeface="Fira Code"/>
                <a:sym typeface="Fira Code"/>
              </a:rPr>
              <a:t>, including icons by </a:t>
            </a:r>
            <a:r>
              <a:rPr lang="el" sz="1200" b="1">
                <a:solidFill>
                  <a:schemeClr val="accent3"/>
                </a:solidFill>
                <a:uFill>
                  <a:noFill/>
                </a:uFill>
                <a:latin typeface="Fira Code"/>
                <a:ea typeface="Fira Code"/>
                <a:cs typeface="Fira Code"/>
                <a:sym typeface="Fira Code"/>
                <a:hlinkClick r:id="rId3">
                  <a:extLst>
                    <a:ext uri="{A12FA001-AC4F-418D-AE19-62706E023703}">
                      <ahyp:hlinkClr xmlns:ahyp="http://schemas.microsoft.com/office/drawing/2018/hyperlinkcolor" val="tx"/>
                    </a:ext>
                  </a:extLst>
                </a:hlinkClick>
              </a:rPr>
              <a:t>Flaticon</a:t>
            </a:r>
            <a:r>
              <a:rPr lang="el" sz="1200">
                <a:solidFill>
                  <a:schemeClr val="accent3"/>
                </a:solidFill>
                <a:latin typeface="Fira Code"/>
                <a:ea typeface="Fira Code"/>
                <a:cs typeface="Fira Code"/>
                <a:sym typeface="Fira Code"/>
              </a:rPr>
              <a:t>, and infographics &amp; images by </a:t>
            </a:r>
            <a:r>
              <a:rPr lang="el" sz="1200" b="1">
                <a:solidFill>
                  <a:schemeClr val="accent3"/>
                </a:solidFill>
                <a:uFill>
                  <a:noFill/>
                </a:uFill>
                <a:latin typeface="Fira Code"/>
                <a:ea typeface="Fira Code"/>
                <a:cs typeface="Fira Code"/>
                <a:sym typeface="Fira Code"/>
                <a:hlinkClick r:id="rId4">
                  <a:extLst>
                    <a:ext uri="{A12FA001-AC4F-418D-AE19-62706E023703}">
                      <ahyp:hlinkClr xmlns:ahyp="http://schemas.microsoft.com/office/drawing/2018/hyperlinkcolor" val="tx"/>
                    </a:ext>
                  </a:extLst>
                </a:hlinkClick>
              </a:rPr>
              <a:t>Freepik</a:t>
            </a:r>
            <a:endParaRPr sz="1200" b="1" u="sng">
              <a:solidFill>
                <a:schemeClr val="accent3"/>
              </a:solidFill>
              <a:latin typeface="Fira Code"/>
              <a:ea typeface="Fira Code"/>
              <a:cs typeface="Fira Code"/>
              <a:sym typeface="Fira Cod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81"/>
        <p:cNvGrpSpPr/>
        <p:nvPr/>
      </p:nvGrpSpPr>
      <p:grpSpPr>
        <a:xfrm>
          <a:off x="0" y="0"/>
          <a:ext cx="0" cy="0"/>
          <a:chOff x="0" y="0"/>
          <a:chExt cx="0" cy="0"/>
        </a:xfrm>
      </p:grpSpPr>
      <p:sp>
        <p:nvSpPr>
          <p:cNvPr id="482" name="Google Shape;482;p3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85" name="Google Shape;485;p36"/>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86" name="Google Shape;486;p36"/>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87" name="Google Shape;487;p36"/>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88" name="Google Shape;488;p36"/>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89" name="Google Shape;489;p36"/>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90" name="Google Shape;490;p36"/>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91" name="Google Shape;491;p36"/>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92" name="Google Shape;492;p36"/>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93" name="Google Shape;493;p36"/>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94" name="Google Shape;494;p36"/>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95" name="Google Shape;495;p36"/>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96" name="Google Shape;496;p36"/>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7" name="Google Shape;497;p36"/>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98"/>
        <p:cNvGrpSpPr/>
        <p:nvPr/>
      </p:nvGrpSpPr>
      <p:grpSpPr>
        <a:xfrm>
          <a:off x="0" y="0"/>
          <a:ext cx="0" cy="0"/>
          <a:chOff x="0" y="0"/>
          <a:chExt cx="0" cy="0"/>
        </a:xfrm>
      </p:grpSpPr>
      <p:sp>
        <p:nvSpPr>
          <p:cNvPr id="499" name="Google Shape;499;p3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02" name="Google Shape;502;p3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03" name="Google Shape;503;p3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04" name="Google Shape;504;p3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05" name="Google Shape;505;p3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06" name="Google Shape;506;p3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07" name="Google Shape;507;p3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508" name="Google Shape;508;p3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509" name="Google Shape;509;p3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510" name="Google Shape;510;p3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511" name="Google Shape;511;p3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512" name="Google Shape;512;p3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513" name="Google Shape;513;p3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514" name="Google Shape;514;p3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rt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2" name="Google Shape;72;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rtl="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8"/>
          <p:cNvSpPr txBox="1">
            <a:spLocks noGrp="1"/>
          </p:cNvSpPr>
          <p:nvPr>
            <p:ph type="ctrTitle"/>
          </p:nvPr>
        </p:nvSpPr>
        <p:spPr>
          <a:xfrm>
            <a:off x="1413525" y="1144250"/>
            <a:ext cx="57888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t>Γλώσσα</a:t>
            </a:r>
            <a:r>
              <a:rPr lang="el">
                <a:solidFill>
                  <a:schemeClr val="accent2"/>
                </a:solidFill>
              </a:rPr>
              <a:t>‘Προγραμματισμού’: </a:t>
            </a:r>
            <a:r>
              <a:rPr lang="el">
                <a:solidFill>
                  <a:schemeClr val="accent3"/>
                </a:solidFill>
              </a:rPr>
              <a:t>{</a:t>
            </a:r>
            <a:endParaRPr>
              <a:solidFill>
                <a:schemeClr val="accent3"/>
              </a:solidFill>
            </a:endParaRPr>
          </a:p>
        </p:txBody>
      </p:sp>
      <p:sp>
        <p:nvSpPr>
          <p:cNvPr id="520" name="Google Shape;520;p38"/>
          <p:cNvSpPr txBox="1">
            <a:spLocks noGrp="1"/>
          </p:cNvSpPr>
          <p:nvPr>
            <p:ph type="subTitle" idx="1"/>
          </p:nvPr>
        </p:nvSpPr>
        <p:spPr>
          <a:xfrm>
            <a:off x="2231025" y="2765300"/>
            <a:ext cx="6202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t>&lt; Εισηγητής: Νίκος Κούκος &gt;</a:t>
            </a:r>
            <a:endParaRPr/>
          </a:p>
        </p:txBody>
      </p:sp>
      <p:sp>
        <p:nvSpPr>
          <p:cNvPr id="521" name="Google Shape;521;p38"/>
          <p:cNvSpPr txBox="1">
            <a:spLocks noGrp="1"/>
          </p:cNvSpPr>
          <p:nvPr>
            <p:ph type="subTitle" idx="1"/>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1400"/>
              <a:t>ΕΚΠΑΙΔΕΥΤΙΚΟΣ ΟΜΙΛΟΣ ΕΥΔΟΚΙΜΟΣ</a:t>
            </a:r>
            <a:endParaRPr sz="1400">
              <a:solidFill>
                <a:schemeClr val="accent3"/>
              </a:solidFill>
            </a:endParaRPr>
          </a:p>
        </p:txBody>
      </p:sp>
      <p:sp>
        <p:nvSpPr>
          <p:cNvPr id="522" name="Google Shape;522;p38"/>
          <p:cNvSpPr txBox="1">
            <a:spLocks noGrp="1"/>
          </p:cNvSpPr>
          <p:nvPr>
            <p:ph type="subTitle" idx="2"/>
          </p:nvPr>
        </p:nvSpPr>
        <p:spPr>
          <a:xfrm>
            <a:off x="1788725" y="1761800"/>
            <a:ext cx="57888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a:solidFill>
                  <a:schemeClr val="accent6"/>
                </a:solidFill>
              </a:rPr>
              <a:t>[</a:t>
            </a:r>
            <a:r>
              <a:rPr lang="el">
                <a:solidFill>
                  <a:schemeClr val="accent1"/>
                </a:solidFill>
              </a:rPr>
              <a:t>Python</a:t>
            </a:r>
            <a:r>
              <a:rPr lang="el">
                <a:solidFill>
                  <a:schemeClr val="accent6"/>
                </a:solidFill>
              </a:rPr>
              <a:t>] </a:t>
            </a:r>
            <a:endParaRPr>
              <a:solidFill>
                <a:schemeClr val="accent6"/>
              </a:solidFill>
            </a:endParaRPr>
          </a:p>
        </p:txBody>
      </p:sp>
      <p:grpSp>
        <p:nvGrpSpPr>
          <p:cNvPr id="523" name="Google Shape;523;p38"/>
          <p:cNvGrpSpPr/>
          <p:nvPr/>
        </p:nvGrpSpPr>
        <p:grpSpPr>
          <a:xfrm>
            <a:off x="1413525" y="1759900"/>
            <a:ext cx="506100" cy="2444350"/>
            <a:chOff x="1413525" y="1759900"/>
            <a:chExt cx="506100" cy="2444350"/>
          </a:xfrm>
        </p:grpSpPr>
        <p:cxnSp>
          <p:nvCxnSpPr>
            <p:cNvPr id="524" name="Google Shape;524;p38"/>
            <p:cNvCxnSpPr/>
            <p:nvPr/>
          </p:nvCxnSpPr>
          <p:spPr>
            <a:xfrm>
              <a:off x="1552225" y="1759900"/>
              <a:ext cx="0" cy="1763400"/>
            </a:xfrm>
            <a:prstGeom prst="straightConnector1">
              <a:avLst/>
            </a:prstGeom>
            <a:noFill/>
            <a:ln w="9525" cap="flat" cmpd="sng">
              <a:solidFill>
                <a:schemeClr val="accent4"/>
              </a:solidFill>
              <a:prstDash val="solid"/>
              <a:round/>
              <a:headEnd type="none" w="med" len="med"/>
              <a:tailEnd type="none" w="med" len="med"/>
            </a:ln>
          </p:spPr>
        </p:cxnSp>
        <p:sp>
          <p:nvSpPr>
            <p:cNvPr id="525" name="Google Shape;525;p38"/>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l"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pic>
        <p:nvPicPr>
          <p:cNvPr id="526" name="Google Shape;526;p38"/>
          <p:cNvPicPr preferRelativeResize="0"/>
          <p:nvPr/>
        </p:nvPicPr>
        <p:blipFill>
          <a:blip r:embed="rId3">
            <a:alphaModFix/>
          </a:blip>
          <a:stretch>
            <a:fillRect/>
          </a:stretch>
        </p:blipFill>
        <p:spPr>
          <a:xfrm>
            <a:off x="105975" y="4537800"/>
            <a:ext cx="441450" cy="605700"/>
          </a:xfrm>
          <a:prstGeom prst="rect">
            <a:avLst/>
          </a:prstGeom>
          <a:noFill/>
          <a:ln>
            <a:noFill/>
          </a:ln>
        </p:spPr>
      </p:pic>
      <p:pic>
        <p:nvPicPr>
          <p:cNvPr id="527" name="Google Shape;527;p38"/>
          <p:cNvPicPr preferRelativeResize="0"/>
          <p:nvPr/>
        </p:nvPicPr>
        <p:blipFill>
          <a:blip r:embed="rId4">
            <a:alphaModFix/>
          </a:blip>
          <a:stretch>
            <a:fillRect/>
          </a:stretch>
        </p:blipFill>
        <p:spPr>
          <a:xfrm>
            <a:off x="6154575" y="2872075"/>
            <a:ext cx="2866847" cy="1612601"/>
          </a:xfrm>
          <a:prstGeom prst="rect">
            <a:avLst/>
          </a:prstGeom>
          <a:noFill/>
          <a:ln>
            <a:noFill/>
          </a:ln>
        </p:spPr>
      </p:pic>
      <p:sp>
        <p:nvSpPr>
          <p:cNvPr id="528" name="Google Shape;528;p38"/>
          <p:cNvSpPr txBox="1">
            <a:spLocks noGrp="1"/>
          </p:cNvSpPr>
          <p:nvPr>
            <p:ph type="subTitle" idx="1"/>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solidFill>
                  <a:schemeClr val="dk2"/>
                </a:solidFill>
              </a:rPr>
              <a:t>ex-apostaseos</a:t>
            </a:r>
            <a:r>
              <a:rPr lang="el" sz="1400">
                <a:solidFill>
                  <a:schemeClr val="accent3"/>
                </a:solidFill>
              </a:rPr>
              <a:t>.</a:t>
            </a:r>
            <a:r>
              <a:rPr lang="el">
                <a:solidFill>
                  <a:schemeClr val="accent6"/>
                </a:solidFill>
              </a:rPr>
              <a:t>html</a:t>
            </a:r>
            <a:endParaRPr sz="1400">
              <a:solidFill>
                <a:schemeClr val="accent6"/>
              </a:solidFill>
            </a:endParaRPr>
          </a:p>
        </p:txBody>
      </p:sp>
      <p:sp>
        <p:nvSpPr>
          <p:cNvPr id="529" name="Google Shape;529;p38"/>
          <p:cNvSpPr txBox="1">
            <a:spLocks noGrp="1"/>
          </p:cNvSpPr>
          <p:nvPr>
            <p:ph type="subTitle" idx="1"/>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solidFill>
                  <a:schemeClr val="dk2"/>
                </a:solidFill>
              </a:rPr>
              <a:t>diarkeia_10-mines</a:t>
            </a:r>
            <a:r>
              <a:rPr lang="el" sz="1400">
                <a:solidFill>
                  <a:schemeClr val="accent3"/>
                </a:solidFill>
              </a:rPr>
              <a:t>.css</a:t>
            </a:r>
            <a:endParaRPr sz="1400">
              <a:solidFill>
                <a:schemeClr val="accent3"/>
              </a:solidFill>
            </a:endParaRPr>
          </a:p>
        </p:txBody>
      </p:sp>
      <p:grpSp>
        <p:nvGrpSpPr>
          <p:cNvPr id="530" name="Google Shape;530;p38"/>
          <p:cNvGrpSpPr/>
          <p:nvPr/>
        </p:nvGrpSpPr>
        <p:grpSpPr>
          <a:xfrm>
            <a:off x="7351658" y="687818"/>
            <a:ext cx="365770" cy="365752"/>
            <a:chOff x="2806813" y="5231175"/>
            <a:chExt cx="295500" cy="292625"/>
          </a:xfrm>
        </p:grpSpPr>
        <p:sp>
          <p:nvSpPr>
            <p:cNvPr id="531" name="Google Shape;531;p38"/>
            <p:cNvSpPr/>
            <p:nvPr/>
          </p:nvSpPr>
          <p:spPr>
            <a:xfrm>
              <a:off x="3034838" y="5258150"/>
              <a:ext cx="46000" cy="229925"/>
            </a:xfrm>
            <a:custGeom>
              <a:avLst/>
              <a:gdLst/>
              <a:ahLst/>
              <a:cxnLst/>
              <a:rect l="l" t="t" r="r" b="b"/>
              <a:pathLst>
                <a:path w="1840" h="9197" extrusionOk="0">
                  <a:moveTo>
                    <a:pt x="0" y="0"/>
                  </a:moveTo>
                  <a:lnTo>
                    <a:pt x="0" y="9197"/>
                  </a:lnTo>
                  <a:lnTo>
                    <a:pt x="1839" y="9197"/>
                  </a:lnTo>
                  <a:lnTo>
                    <a:pt x="1839" y="0"/>
                  </a:ln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954238" y="5326875"/>
              <a:ext cx="46000" cy="161200"/>
            </a:xfrm>
            <a:custGeom>
              <a:avLst/>
              <a:gdLst/>
              <a:ahLst/>
              <a:cxnLst/>
              <a:rect l="l" t="t" r="r" b="b"/>
              <a:pathLst>
                <a:path w="1840" h="6448" extrusionOk="0">
                  <a:moveTo>
                    <a:pt x="1" y="1"/>
                  </a:moveTo>
                  <a:lnTo>
                    <a:pt x="1" y="6448"/>
                  </a:lnTo>
                  <a:lnTo>
                    <a:pt x="1840" y="6448"/>
                  </a:lnTo>
                  <a:lnTo>
                    <a:pt x="1840" y="1"/>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73663" y="5396100"/>
              <a:ext cx="46000" cy="91975"/>
            </a:xfrm>
            <a:custGeom>
              <a:avLst/>
              <a:gdLst/>
              <a:ahLst/>
              <a:cxnLst/>
              <a:rect l="l" t="t" r="r" b="b"/>
              <a:pathLst>
                <a:path w="1840" h="3679" extrusionOk="0">
                  <a:moveTo>
                    <a:pt x="0" y="0"/>
                  </a:moveTo>
                  <a:lnTo>
                    <a:pt x="0" y="3679"/>
                  </a:lnTo>
                  <a:lnTo>
                    <a:pt x="1839" y="3679"/>
                  </a:lnTo>
                  <a:lnTo>
                    <a:pt x="1839" y="0"/>
                  </a:lnTo>
                  <a:close/>
                </a:path>
              </a:pathLst>
            </a:custGeom>
            <a:solidFill>
              <a:srgbClr val="FF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3051888" y="5302000"/>
              <a:ext cx="12425" cy="11725"/>
            </a:xfrm>
            <a:custGeom>
              <a:avLst/>
              <a:gdLst/>
              <a:ahLst/>
              <a:cxnLst/>
              <a:rect l="l" t="t" r="r" b="b"/>
              <a:pathLst>
                <a:path w="497" h="469" extrusionOk="0">
                  <a:moveTo>
                    <a:pt x="276" y="1"/>
                  </a:moveTo>
                  <a:cubicBezTo>
                    <a:pt x="261" y="1"/>
                    <a:pt x="245" y="3"/>
                    <a:pt x="228" y="7"/>
                  </a:cubicBezTo>
                  <a:cubicBezTo>
                    <a:pt x="1" y="64"/>
                    <a:pt x="1" y="405"/>
                    <a:pt x="228" y="462"/>
                  </a:cubicBezTo>
                  <a:cubicBezTo>
                    <a:pt x="245" y="467"/>
                    <a:pt x="261" y="469"/>
                    <a:pt x="276" y="469"/>
                  </a:cubicBezTo>
                  <a:cubicBezTo>
                    <a:pt x="497" y="469"/>
                    <a:pt x="497" y="1"/>
                    <a:pt x="276"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2806813" y="5231175"/>
              <a:ext cx="295500" cy="292625"/>
            </a:xfrm>
            <a:custGeom>
              <a:avLst/>
              <a:gdLst/>
              <a:ahLst/>
              <a:cxnLst/>
              <a:rect l="l" t="t" r="r" b="b"/>
              <a:pathLst>
                <a:path w="11820" h="11705" extrusionOk="0">
                  <a:moveTo>
                    <a:pt x="4286" y="6974"/>
                  </a:moveTo>
                  <a:lnTo>
                    <a:pt x="4286" y="10197"/>
                  </a:lnTo>
                  <a:lnTo>
                    <a:pt x="2902" y="10197"/>
                  </a:lnTo>
                  <a:lnTo>
                    <a:pt x="2902" y="6974"/>
                  </a:lnTo>
                  <a:close/>
                  <a:moveTo>
                    <a:pt x="7509" y="4205"/>
                  </a:moveTo>
                  <a:lnTo>
                    <a:pt x="7509" y="10197"/>
                  </a:lnTo>
                  <a:lnTo>
                    <a:pt x="6125" y="10197"/>
                  </a:lnTo>
                  <a:lnTo>
                    <a:pt x="6125" y="4205"/>
                  </a:lnTo>
                  <a:close/>
                  <a:moveTo>
                    <a:pt x="10714" y="1456"/>
                  </a:moveTo>
                  <a:lnTo>
                    <a:pt x="10714" y="10197"/>
                  </a:lnTo>
                  <a:lnTo>
                    <a:pt x="9349" y="10197"/>
                  </a:lnTo>
                  <a:lnTo>
                    <a:pt x="9349" y="1456"/>
                  </a:lnTo>
                  <a:close/>
                  <a:moveTo>
                    <a:pt x="1290" y="1"/>
                  </a:moveTo>
                  <a:cubicBezTo>
                    <a:pt x="1190" y="1"/>
                    <a:pt x="1091" y="62"/>
                    <a:pt x="1062" y="186"/>
                  </a:cubicBezTo>
                  <a:lnTo>
                    <a:pt x="1062" y="1001"/>
                  </a:lnTo>
                  <a:lnTo>
                    <a:pt x="247" y="1001"/>
                  </a:lnTo>
                  <a:cubicBezTo>
                    <a:pt x="1" y="1058"/>
                    <a:pt x="1" y="1399"/>
                    <a:pt x="247" y="1456"/>
                  </a:cubicBezTo>
                  <a:lnTo>
                    <a:pt x="1081" y="1456"/>
                  </a:lnTo>
                  <a:lnTo>
                    <a:pt x="1081" y="2385"/>
                  </a:lnTo>
                  <a:lnTo>
                    <a:pt x="247" y="2385"/>
                  </a:lnTo>
                  <a:cubicBezTo>
                    <a:pt x="1" y="2442"/>
                    <a:pt x="1" y="2783"/>
                    <a:pt x="247" y="2840"/>
                  </a:cubicBezTo>
                  <a:lnTo>
                    <a:pt x="1081" y="2840"/>
                  </a:lnTo>
                  <a:lnTo>
                    <a:pt x="1081" y="3769"/>
                  </a:lnTo>
                  <a:lnTo>
                    <a:pt x="247" y="3769"/>
                  </a:lnTo>
                  <a:cubicBezTo>
                    <a:pt x="1" y="3826"/>
                    <a:pt x="1" y="4168"/>
                    <a:pt x="247" y="4224"/>
                  </a:cubicBezTo>
                  <a:lnTo>
                    <a:pt x="1081" y="4224"/>
                  </a:lnTo>
                  <a:lnTo>
                    <a:pt x="1081" y="5135"/>
                  </a:lnTo>
                  <a:lnTo>
                    <a:pt x="247" y="5135"/>
                  </a:lnTo>
                  <a:cubicBezTo>
                    <a:pt x="1" y="5210"/>
                    <a:pt x="1" y="5533"/>
                    <a:pt x="247" y="5609"/>
                  </a:cubicBezTo>
                  <a:lnTo>
                    <a:pt x="1081" y="5609"/>
                  </a:lnTo>
                  <a:lnTo>
                    <a:pt x="1081" y="6519"/>
                  </a:lnTo>
                  <a:lnTo>
                    <a:pt x="247" y="6519"/>
                  </a:lnTo>
                  <a:cubicBezTo>
                    <a:pt x="1" y="6576"/>
                    <a:pt x="1" y="6917"/>
                    <a:pt x="247" y="6974"/>
                  </a:cubicBezTo>
                  <a:lnTo>
                    <a:pt x="1081" y="6974"/>
                  </a:lnTo>
                  <a:lnTo>
                    <a:pt x="1081" y="7903"/>
                  </a:lnTo>
                  <a:lnTo>
                    <a:pt x="247" y="7903"/>
                  </a:lnTo>
                  <a:cubicBezTo>
                    <a:pt x="1" y="7960"/>
                    <a:pt x="1" y="8301"/>
                    <a:pt x="247" y="8358"/>
                  </a:cubicBezTo>
                  <a:lnTo>
                    <a:pt x="1081" y="8358"/>
                  </a:lnTo>
                  <a:lnTo>
                    <a:pt x="1081" y="9287"/>
                  </a:lnTo>
                  <a:lnTo>
                    <a:pt x="247" y="9287"/>
                  </a:lnTo>
                  <a:cubicBezTo>
                    <a:pt x="1" y="9344"/>
                    <a:pt x="1" y="9685"/>
                    <a:pt x="247" y="9742"/>
                  </a:cubicBezTo>
                  <a:lnTo>
                    <a:pt x="1081" y="9742"/>
                  </a:lnTo>
                  <a:lnTo>
                    <a:pt x="1081" y="10425"/>
                  </a:lnTo>
                  <a:cubicBezTo>
                    <a:pt x="1081" y="10558"/>
                    <a:pt x="1176" y="10671"/>
                    <a:pt x="1309" y="10671"/>
                  </a:cubicBezTo>
                  <a:lnTo>
                    <a:pt x="2010" y="10671"/>
                  </a:lnTo>
                  <a:lnTo>
                    <a:pt x="2010" y="11506"/>
                  </a:lnTo>
                  <a:cubicBezTo>
                    <a:pt x="1973" y="11638"/>
                    <a:pt x="2101" y="11705"/>
                    <a:pt x="2231" y="11705"/>
                  </a:cubicBezTo>
                  <a:cubicBezTo>
                    <a:pt x="2361" y="11705"/>
                    <a:pt x="2494" y="11638"/>
                    <a:pt x="2466" y="11506"/>
                  </a:cubicBezTo>
                  <a:lnTo>
                    <a:pt x="2466" y="10671"/>
                  </a:lnTo>
                  <a:lnTo>
                    <a:pt x="3376" y="10671"/>
                  </a:lnTo>
                  <a:lnTo>
                    <a:pt x="3376" y="11506"/>
                  </a:lnTo>
                  <a:cubicBezTo>
                    <a:pt x="3404" y="11619"/>
                    <a:pt x="3504" y="11676"/>
                    <a:pt x="3606" y="11676"/>
                  </a:cubicBezTo>
                  <a:cubicBezTo>
                    <a:pt x="3708" y="11676"/>
                    <a:pt x="3812" y="11619"/>
                    <a:pt x="3850" y="11506"/>
                  </a:cubicBezTo>
                  <a:lnTo>
                    <a:pt x="3850" y="10671"/>
                  </a:lnTo>
                  <a:lnTo>
                    <a:pt x="4760" y="10671"/>
                  </a:lnTo>
                  <a:lnTo>
                    <a:pt x="4760" y="11506"/>
                  </a:lnTo>
                  <a:cubicBezTo>
                    <a:pt x="4788" y="11619"/>
                    <a:pt x="4888" y="11676"/>
                    <a:pt x="4987" y="11676"/>
                  </a:cubicBezTo>
                  <a:cubicBezTo>
                    <a:pt x="5087" y="11676"/>
                    <a:pt x="5187" y="11619"/>
                    <a:pt x="5215" y="11506"/>
                  </a:cubicBezTo>
                  <a:lnTo>
                    <a:pt x="5215" y="10671"/>
                  </a:lnTo>
                  <a:lnTo>
                    <a:pt x="6125" y="10671"/>
                  </a:lnTo>
                  <a:lnTo>
                    <a:pt x="6125" y="11506"/>
                  </a:lnTo>
                  <a:cubicBezTo>
                    <a:pt x="6154" y="11619"/>
                    <a:pt x="6253" y="11676"/>
                    <a:pt x="6355" y="11676"/>
                  </a:cubicBezTo>
                  <a:cubicBezTo>
                    <a:pt x="6457" y="11676"/>
                    <a:pt x="6561" y="11619"/>
                    <a:pt x="6599" y="11506"/>
                  </a:cubicBezTo>
                  <a:lnTo>
                    <a:pt x="6599" y="10671"/>
                  </a:lnTo>
                  <a:lnTo>
                    <a:pt x="7509" y="10671"/>
                  </a:lnTo>
                  <a:lnTo>
                    <a:pt x="7509" y="11506"/>
                  </a:lnTo>
                  <a:cubicBezTo>
                    <a:pt x="7538" y="11619"/>
                    <a:pt x="7637" y="11676"/>
                    <a:pt x="7737" y="11676"/>
                  </a:cubicBezTo>
                  <a:cubicBezTo>
                    <a:pt x="7836" y="11676"/>
                    <a:pt x="7936" y="11619"/>
                    <a:pt x="7964" y="11506"/>
                  </a:cubicBezTo>
                  <a:lnTo>
                    <a:pt x="7964" y="10671"/>
                  </a:lnTo>
                  <a:lnTo>
                    <a:pt x="8894" y="10671"/>
                  </a:lnTo>
                  <a:lnTo>
                    <a:pt x="8894" y="11506"/>
                  </a:lnTo>
                  <a:cubicBezTo>
                    <a:pt x="8856" y="11638"/>
                    <a:pt x="8988" y="11705"/>
                    <a:pt x="9121" y="11705"/>
                  </a:cubicBezTo>
                  <a:cubicBezTo>
                    <a:pt x="9254" y="11705"/>
                    <a:pt x="9387" y="11638"/>
                    <a:pt x="9349" y="11506"/>
                  </a:cubicBezTo>
                  <a:lnTo>
                    <a:pt x="9349" y="10671"/>
                  </a:lnTo>
                  <a:lnTo>
                    <a:pt x="10259" y="10671"/>
                  </a:lnTo>
                  <a:lnTo>
                    <a:pt x="10259" y="11506"/>
                  </a:lnTo>
                  <a:cubicBezTo>
                    <a:pt x="10230" y="11638"/>
                    <a:pt x="10363" y="11705"/>
                    <a:pt x="10496" y="11705"/>
                  </a:cubicBezTo>
                  <a:cubicBezTo>
                    <a:pt x="10629" y="11705"/>
                    <a:pt x="10761" y="11638"/>
                    <a:pt x="10733" y="11506"/>
                  </a:cubicBezTo>
                  <a:lnTo>
                    <a:pt x="10733" y="10671"/>
                  </a:lnTo>
                  <a:lnTo>
                    <a:pt x="11548" y="10671"/>
                  </a:lnTo>
                  <a:cubicBezTo>
                    <a:pt x="11561" y="10674"/>
                    <a:pt x="11574" y="10675"/>
                    <a:pt x="11586" y="10675"/>
                  </a:cubicBezTo>
                  <a:cubicBezTo>
                    <a:pt x="11816" y="10675"/>
                    <a:pt x="11820" y="10209"/>
                    <a:pt x="11597" y="10209"/>
                  </a:cubicBezTo>
                  <a:cubicBezTo>
                    <a:pt x="11582" y="10209"/>
                    <a:pt x="11565" y="10212"/>
                    <a:pt x="11548" y="10216"/>
                  </a:cubicBezTo>
                  <a:lnTo>
                    <a:pt x="11548" y="10197"/>
                  </a:lnTo>
                  <a:lnTo>
                    <a:pt x="11188" y="10197"/>
                  </a:lnTo>
                  <a:lnTo>
                    <a:pt x="11188" y="1228"/>
                  </a:lnTo>
                  <a:cubicBezTo>
                    <a:pt x="11188" y="1096"/>
                    <a:pt x="11074" y="982"/>
                    <a:pt x="10941" y="982"/>
                  </a:cubicBezTo>
                  <a:lnTo>
                    <a:pt x="9102" y="982"/>
                  </a:lnTo>
                  <a:cubicBezTo>
                    <a:pt x="8969" y="982"/>
                    <a:pt x="8875" y="1096"/>
                    <a:pt x="8875" y="1228"/>
                  </a:cubicBezTo>
                  <a:lnTo>
                    <a:pt x="8875" y="10197"/>
                  </a:lnTo>
                  <a:lnTo>
                    <a:pt x="7945" y="10197"/>
                  </a:lnTo>
                  <a:lnTo>
                    <a:pt x="7945" y="3978"/>
                  </a:lnTo>
                  <a:cubicBezTo>
                    <a:pt x="7945" y="3845"/>
                    <a:pt x="7851" y="3750"/>
                    <a:pt x="7718" y="3750"/>
                  </a:cubicBezTo>
                  <a:lnTo>
                    <a:pt x="5879" y="3750"/>
                  </a:lnTo>
                  <a:cubicBezTo>
                    <a:pt x="5746" y="3750"/>
                    <a:pt x="5632" y="3845"/>
                    <a:pt x="5632" y="3978"/>
                  </a:cubicBezTo>
                  <a:lnTo>
                    <a:pt x="5632" y="10197"/>
                  </a:lnTo>
                  <a:lnTo>
                    <a:pt x="4760" y="10197"/>
                  </a:lnTo>
                  <a:lnTo>
                    <a:pt x="4760" y="6746"/>
                  </a:lnTo>
                  <a:cubicBezTo>
                    <a:pt x="4760" y="6614"/>
                    <a:pt x="4646" y="6500"/>
                    <a:pt x="4513" y="6500"/>
                  </a:cubicBezTo>
                  <a:lnTo>
                    <a:pt x="2674" y="6500"/>
                  </a:lnTo>
                  <a:cubicBezTo>
                    <a:pt x="2541" y="6500"/>
                    <a:pt x="2447" y="6614"/>
                    <a:pt x="2447" y="6746"/>
                  </a:cubicBezTo>
                  <a:lnTo>
                    <a:pt x="2447" y="10197"/>
                  </a:lnTo>
                  <a:lnTo>
                    <a:pt x="1517" y="10197"/>
                  </a:lnTo>
                  <a:lnTo>
                    <a:pt x="1517" y="186"/>
                  </a:lnTo>
                  <a:cubicBezTo>
                    <a:pt x="1489" y="62"/>
                    <a:pt x="1390" y="1"/>
                    <a:pt x="1290"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3051888" y="5326000"/>
              <a:ext cx="11875" cy="44925"/>
            </a:xfrm>
            <a:custGeom>
              <a:avLst/>
              <a:gdLst/>
              <a:ahLst/>
              <a:cxnLst/>
              <a:rect l="l" t="t" r="r" b="b"/>
              <a:pathLst>
                <a:path w="475" h="1797" extrusionOk="0">
                  <a:moveTo>
                    <a:pt x="238" y="0"/>
                  </a:moveTo>
                  <a:cubicBezTo>
                    <a:pt x="138" y="0"/>
                    <a:pt x="39" y="62"/>
                    <a:pt x="1" y="185"/>
                  </a:cubicBezTo>
                  <a:lnTo>
                    <a:pt x="1" y="1569"/>
                  </a:lnTo>
                  <a:cubicBezTo>
                    <a:pt x="1" y="1699"/>
                    <a:pt x="109" y="1792"/>
                    <a:pt x="238" y="1796"/>
                  </a:cubicBezTo>
                  <a:lnTo>
                    <a:pt x="238" y="1796"/>
                  </a:lnTo>
                  <a:cubicBezTo>
                    <a:pt x="366" y="1792"/>
                    <a:pt x="475" y="1699"/>
                    <a:pt x="475" y="1569"/>
                  </a:cubicBezTo>
                  <a:lnTo>
                    <a:pt x="475" y="185"/>
                  </a:lnTo>
                  <a:cubicBezTo>
                    <a:pt x="437" y="62"/>
                    <a:pt x="337" y="0"/>
                    <a:pt x="238" y="0"/>
                  </a:cubicBezTo>
                  <a:close/>
                  <a:moveTo>
                    <a:pt x="238" y="1796"/>
                  </a:moveTo>
                  <a:cubicBezTo>
                    <a:pt x="235" y="1797"/>
                    <a:pt x="231" y="1797"/>
                    <a:pt x="228" y="1797"/>
                  </a:cubicBezTo>
                  <a:lnTo>
                    <a:pt x="247" y="1797"/>
                  </a:lnTo>
                  <a:cubicBezTo>
                    <a:pt x="244" y="1797"/>
                    <a:pt x="241" y="1797"/>
                    <a:pt x="238" y="1796"/>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38"/>
          <p:cNvSpPr txBox="1">
            <a:spLocks noGrp="1"/>
          </p:cNvSpPr>
          <p:nvPr>
            <p:ph type="subTitle" idx="2"/>
          </p:nvPr>
        </p:nvSpPr>
        <p:spPr>
          <a:xfrm>
            <a:off x="7754825" y="640300"/>
            <a:ext cx="1266600"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1000">
                <a:solidFill>
                  <a:schemeClr val="accent6"/>
                </a:solidFill>
              </a:rPr>
              <a:t>[</a:t>
            </a:r>
            <a:r>
              <a:rPr lang="el" sz="1000">
                <a:solidFill>
                  <a:schemeClr val="accent1"/>
                </a:solidFill>
              </a:rPr>
              <a:t>18η Εβδομάδα</a:t>
            </a:r>
            <a:r>
              <a:rPr lang="el" sz="1000">
                <a:solidFill>
                  <a:schemeClr val="accent6"/>
                </a:solidFill>
              </a:rPr>
              <a:t>] </a:t>
            </a:r>
            <a:endParaRPr sz="100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7"/>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18.1.8</a:t>
            </a:r>
            <a:r>
              <a:rPr lang="el" sz="5000">
                <a:solidFill>
                  <a:schemeClr val="accent6"/>
                </a:solidFill>
              </a:rPr>
              <a:t>{</a:t>
            </a:r>
            <a:endParaRPr sz="5000">
              <a:solidFill>
                <a:schemeClr val="accent6"/>
              </a:solidFill>
            </a:endParaRPr>
          </a:p>
        </p:txBody>
      </p:sp>
      <p:sp>
        <p:nvSpPr>
          <p:cNvPr id="649" name="Google Shape;649;p47"/>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Μεταβλητές και ολοκλήρωση του προγράμματος</a:t>
            </a:r>
            <a:endParaRPr sz="2600">
              <a:solidFill>
                <a:schemeClr val="lt2"/>
              </a:solidFill>
            </a:endParaRPr>
          </a:p>
        </p:txBody>
      </p:sp>
      <p:sp>
        <p:nvSpPr>
          <p:cNvPr id="650" name="Google Shape;650;p47"/>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51" name="Google Shape;651;p47"/>
          <p:cNvCxnSpPr>
            <a:endCxn id="650"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52" name="Google Shape;652;p47"/>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53" name="Google Shape;653;p47"/>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54" name="Google Shape;654;p47"/>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55" name="Google Shape;655;p47"/>
          <p:cNvSpPr txBox="1">
            <a:spLocks noGrp="1"/>
          </p:cNvSpPr>
          <p:nvPr>
            <p:ph type="subTitle" idx="1"/>
          </p:nvPr>
        </p:nvSpPr>
        <p:spPr>
          <a:xfrm>
            <a:off x="2685400" y="2294275"/>
            <a:ext cx="5585100" cy="16758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600"/>
              <a:t>&gt;</a:t>
            </a:r>
            <a:endParaRPr sz="1600"/>
          </a:p>
          <a:p>
            <a:pPr marL="0" lvl="0" indent="0" algn="l" rtl="0">
              <a:lnSpc>
                <a:spcPct val="100000"/>
              </a:lnSpc>
              <a:spcBef>
                <a:spcPts val="400"/>
              </a:spcBef>
              <a:spcAft>
                <a:spcPts val="0"/>
              </a:spcAft>
              <a:buNone/>
            </a:pPr>
            <a:endParaRPr sz="1600"/>
          </a:p>
          <a:p>
            <a:pPr marL="0" lvl="0" indent="0" algn="l" rtl="0">
              <a:lnSpc>
                <a:spcPct val="100000"/>
              </a:lnSpc>
              <a:spcBef>
                <a:spcPts val="400"/>
              </a:spcBef>
              <a:spcAft>
                <a:spcPts val="0"/>
              </a:spcAft>
              <a:buNone/>
            </a:pPr>
            <a:r>
              <a:rPr lang="el" sz="1600"/>
              <a:t>•	Μάθαμε πως να χρησιμοποιούμε την ώρα του συστήματος στα προγράμματά μας</a:t>
            </a:r>
            <a:endParaRPr sz="1600"/>
          </a:p>
          <a:p>
            <a:pPr marL="0" lvl="0" indent="0" algn="l" rtl="0">
              <a:lnSpc>
                <a:spcPct val="100000"/>
              </a:lnSpc>
              <a:spcBef>
                <a:spcPts val="400"/>
              </a:spcBef>
              <a:spcAft>
                <a:spcPts val="0"/>
              </a:spcAft>
              <a:buNone/>
            </a:pPr>
            <a:r>
              <a:rPr lang="el" sz="1600"/>
              <a:t>•	Μάθαμε πώς να αναζητούμε και να βάζουμε δικούς μας ήχου και εικονίδια στο πρόγραμμα μας</a:t>
            </a:r>
            <a:endParaRPr sz="1600"/>
          </a:p>
          <a:p>
            <a:pPr marL="0" lvl="0" indent="0" algn="l" rtl="0">
              <a:lnSpc>
                <a:spcPct val="100000"/>
              </a:lnSpc>
              <a:spcBef>
                <a:spcPts val="400"/>
              </a:spcBef>
              <a:spcAft>
                <a:spcPts val="0"/>
              </a:spcAft>
              <a:buNone/>
            </a:pPr>
            <a:endParaRPr sz="1600"/>
          </a:p>
          <a:p>
            <a:pPr marL="0" lvl="0" indent="0" algn="l" rtl="0">
              <a:lnSpc>
                <a:spcPct val="100000"/>
              </a:lnSpc>
              <a:spcBef>
                <a:spcPts val="400"/>
              </a:spcBef>
              <a:spcAft>
                <a:spcPts val="400"/>
              </a:spcAft>
              <a:buNone/>
            </a:pPr>
            <a:r>
              <a:rPr lang="el" sz="1600"/>
              <a:t>&gt;</a:t>
            </a:r>
            <a:endParaRPr sz="1600"/>
          </a:p>
        </p:txBody>
      </p:sp>
      <p:sp>
        <p:nvSpPr>
          <p:cNvPr id="656" name="Google Shape;656;p47"/>
          <p:cNvSpPr txBox="1">
            <a:spLocks noGrp="1"/>
          </p:cNvSpPr>
          <p:nvPr>
            <p:ph type="subTitle" idx="1"/>
          </p:nvPr>
        </p:nvSpPr>
        <p:spPr>
          <a:xfrm>
            <a:off x="1933850" y="1434275"/>
            <a:ext cx="54900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300">
                <a:solidFill>
                  <a:schemeClr val="lt1"/>
                </a:solidFill>
              </a:rPr>
              <a:t>Τι μάθαμε</a:t>
            </a:r>
            <a:endParaRPr sz="23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48"/>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18.2.1</a:t>
            </a:r>
            <a:r>
              <a:rPr lang="el" sz="5000">
                <a:solidFill>
                  <a:schemeClr val="accent6"/>
                </a:solidFill>
              </a:rPr>
              <a:t>{</a:t>
            </a:r>
            <a:endParaRPr sz="5000">
              <a:solidFill>
                <a:schemeClr val="accent6"/>
              </a:solidFill>
            </a:endParaRPr>
          </a:p>
        </p:txBody>
      </p:sp>
      <p:sp>
        <p:nvSpPr>
          <p:cNvPr id="662" name="Google Shape;662;p48"/>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Story Game</a:t>
            </a:r>
            <a:endParaRPr sz="2600">
              <a:solidFill>
                <a:schemeClr val="lt2"/>
              </a:solidFill>
            </a:endParaRPr>
          </a:p>
        </p:txBody>
      </p:sp>
      <p:sp>
        <p:nvSpPr>
          <p:cNvPr id="663" name="Google Shape;663;p48"/>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64" name="Google Shape;664;p48"/>
          <p:cNvCxnSpPr>
            <a:endCxn id="663"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65" name="Google Shape;665;p4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66" name="Google Shape;666;p48"/>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67" name="Google Shape;667;p48"/>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68" name="Google Shape;668;p48"/>
          <p:cNvSpPr txBox="1">
            <a:spLocks noGrp="1"/>
          </p:cNvSpPr>
          <p:nvPr>
            <p:ph type="subTitle" idx="1"/>
          </p:nvPr>
        </p:nvSpPr>
        <p:spPr>
          <a:xfrm>
            <a:off x="2103650" y="2214075"/>
            <a:ext cx="3404100" cy="11751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200"/>
              <a:t>Στόχος μας είναι να φτιάξουμε 3 μικρά σενάρια και να ορίσουμε «κενά» σημεία, στα οποία εμείς να ζητάμε από τον χρήστη να μας δίνει στοιχεία και κατόπιν όλα αυτά τα στοιχεία, να τυπώνονται στην κονσόλα σαν μια ενιαία ιστορία.</a:t>
            </a:r>
            <a:endParaRPr sz="1200"/>
          </a:p>
          <a:p>
            <a:pPr marL="0" lvl="0" indent="0" algn="l" rtl="0">
              <a:lnSpc>
                <a:spcPct val="100000"/>
              </a:lnSpc>
              <a:spcBef>
                <a:spcPts val="400"/>
              </a:spcBef>
              <a:spcAft>
                <a:spcPts val="400"/>
              </a:spcAft>
              <a:buNone/>
            </a:pPr>
            <a:r>
              <a:rPr lang="el" sz="1200"/>
              <a:t>Το τελικό μας αποτέλεσμα θα είναι:</a:t>
            </a:r>
            <a:endParaRPr sz="1200"/>
          </a:p>
        </p:txBody>
      </p:sp>
      <p:sp>
        <p:nvSpPr>
          <p:cNvPr id="669" name="Google Shape;669;p48"/>
          <p:cNvSpPr txBox="1">
            <a:spLocks noGrp="1"/>
          </p:cNvSpPr>
          <p:nvPr>
            <p:ph type="subTitle" idx="1"/>
          </p:nvPr>
        </p:nvSpPr>
        <p:spPr>
          <a:xfrm>
            <a:off x="1933850" y="1434275"/>
            <a:ext cx="54900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900">
                <a:solidFill>
                  <a:schemeClr val="lt1"/>
                </a:solidFill>
              </a:rPr>
              <a:t>Στόχος</a:t>
            </a:r>
            <a:endParaRPr sz="1900">
              <a:solidFill>
                <a:schemeClr val="lt1"/>
              </a:solidFill>
            </a:endParaRPr>
          </a:p>
        </p:txBody>
      </p:sp>
      <p:pic>
        <p:nvPicPr>
          <p:cNvPr id="670" name="Google Shape;670;p48"/>
          <p:cNvPicPr preferRelativeResize="0"/>
          <p:nvPr/>
        </p:nvPicPr>
        <p:blipFill>
          <a:blip r:embed="rId3">
            <a:alphaModFix/>
          </a:blip>
          <a:stretch>
            <a:fillRect/>
          </a:stretch>
        </p:blipFill>
        <p:spPr>
          <a:xfrm>
            <a:off x="5575225" y="1831871"/>
            <a:ext cx="2891450" cy="21358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9"/>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18.2.2</a:t>
            </a:r>
            <a:r>
              <a:rPr lang="el" sz="5000">
                <a:solidFill>
                  <a:schemeClr val="accent6"/>
                </a:solidFill>
              </a:rPr>
              <a:t>{</a:t>
            </a:r>
            <a:endParaRPr sz="5000">
              <a:solidFill>
                <a:schemeClr val="accent6"/>
              </a:solidFill>
            </a:endParaRPr>
          </a:p>
        </p:txBody>
      </p:sp>
      <p:sp>
        <p:nvSpPr>
          <p:cNvPr id="676" name="Google Shape;676;p49"/>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Story Game</a:t>
            </a:r>
            <a:endParaRPr sz="2600">
              <a:solidFill>
                <a:schemeClr val="lt2"/>
              </a:solidFill>
            </a:endParaRPr>
          </a:p>
        </p:txBody>
      </p:sp>
      <p:sp>
        <p:nvSpPr>
          <p:cNvPr id="677" name="Google Shape;677;p49"/>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78" name="Google Shape;678;p49"/>
          <p:cNvCxnSpPr>
            <a:endCxn id="677"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79" name="Google Shape;679;p49"/>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80" name="Google Shape;680;p49"/>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81" name="Google Shape;681;p49"/>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82" name="Google Shape;682;p49"/>
          <p:cNvSpPr txBox="1">
            <a:spLocks noGrp="1"/>
          </p:cNvSpPr>
          <p:nvPr>
            <p:ph type="subTitle" idx="1"/>
          </p:nvPr>
        </p:nvSpPr>
        <p:spPr>
          <a:xfrm>
            <a:off x="2103650" y="2214075"/>
            <a:ext cx="5490000" cy="11751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400"/>
              <a:t>Δεν χρειαζόμαστε κάτι περισσότερο απ’ αυτό που ήδη έχουμε εγκαταστήσει μέχρι τώρα. Όλα τα modules που χρειαζόμαστε είναι ήδη εγκατεστημένα και χρειάζεται απλά να τα εισάγουμε</a:t>
            </a:r>
            <a:endParaRPr sz="1400"/>
          </a:p>
        </p:txBody>
      </p:sp>
      <p:sp>
        <p:nvSpPr>
          <p:cNvPr id="683" name="Google Shape;683;p49"/>
          <p:cNvSpPr txBox="1">
            <a:spLocks noGrp="1"/>
          </p:cNvSpPr>
          <p:nvPr>
            <p:ph type="subTitle" idx="1"/>
          </p:nvPr>
        </p:nvSpPr>
        <p:spPr>
          <a:xfrm>
            <a:off x="1933850" y="1434275"/>
            <a:ext cx="54900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900">
                <a:solidFill>
                  <a:schemeClr val="lt1"/>
                </a:solidFill>
              </a:rPr>
              <a:t>Προαπαιτούμενα</a:t>
            </a:r>
            <a:endParaRPr sz="19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50"/>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18.2.3</a:t>
            </a:r>
            <a:r>
              <a:rPr lang="el" sz="5000">
                <a:solidFill>
                  <a:schemeClr val="accent6"/>
                </a:solidFill>
              </a:rPr>
              <a:t>{</a:t>
            </a:r>
            <a:endParaRPr sz="5000">
              <a:solidFill>
                <a:schemeClr val="accent6"/>
              </a:solidFill>
            </a:endParaRPr>
          </a:p>
        </p:txBody>
      </p:sp>
      <p:sp>
        <p:nvSpPr>
          <p:cNvPr id="689" name="Google Shape;689;p50"/>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Story Game</a:t>
            </a:r>
            <a:endParaRPr sz="2600">
              <a:solidFill>
                <a:schemeClr val="lt2"/>
              </a:solidFill>
            </a:endParaRPr>
          </a:p>
        </p:txBody>
      </p:sp>
      <p:sp>
        <p:nvSpPr>
          <p:cNvPr id="690" name="Google Shape;690;p50"/>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91" name="Google Shape;691;p50"/>
          <p:cNvCxnSpPr>
            <a:endCxn id="690"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92" name="Google Shape;692;p5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93" name="Google Shape;693;p50"/>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94" name="Google Shape;694;p50"/>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95" name="Google Shape;695;p50"/>
          <p:cNvSpPr txBox="1">
            <a:spLocks noGrp="1"/>
          </p:cNvSpPr>
          <p:nvPr>
            <p:ph type="subTitle" idx="1"/>
          </p:nvPr>
        </p:nvSpPr>
        <p:spPr>
          <a:xfrm>
            <a:off x="2192775" y="2366350"/>
            <a:ext cx="5490000" cy="11751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400"/>
              <a:t>&lt;</a:t>
            </a:r>
            <a:endParaRPr sz="1400"/>
          </a:p>
          <a:p>
            <a:pPr marL="0" lvl="0" indent="0" algn="l" rtl="0">
              <a:lnSpc>
                <a:spcPct val="100000"/>
              </a:lnSpc>
              <a:spcBef>
                <a:spcPts val="400"/>
              </a:spcBef>
              <a:spcAft>
                <a:spcPts val="0"/>
              </a:spcAft>
              <a:buNone/>
            </a:pPr>
            <a:endParaRPr sz="1400"/>
          </a:p>
          <a:p>
            <a:pPr marL="0" lvl="0" indent="0" algn="l" rtl="0">
              <a:lnSpc>
                <a:spcPct val="100000"/>
              </a:lnSpc>
              <a:spcBef>
                <a:spcPts val="400"/>
              </a:spcBef>
              <a:spcAft>
                <a:spcPts val="0"/>
              </a:spcAft>
              <a:buNone/>
            </a:pPr>
            <a:r>
              <a:rPr lang="el" sz="1400"/>
              <a:t>•	Εισαγωγή modules</a:t>
            </a:r>
            <a:endParaRPr sz="1400"/>
          </a:p>
          <a:p>
            <a:pPr marL="0" lvl="0" indent="0" algn="l" rtl="0">
              <a:lnSpc>
                <a:spcPct val="100000"/>
              </a:lnSpc>
              <a:spcBef>
                <a:spcPts val="400"/>
              </a:spcBef>
              <a:spcAft>
                <a:spcPts val="0"/>
              </a:spcAft>
              <a:buNone/>
            </a:pPr>
            <a:r>
              <a:rPr lang="el" sz="1400"/>
              <a:t>•	Δημιουργία παραθύρου</a:t>
            </a:r>
            <a:endParaRPr sz="1400"/>
          </a:p>
          <a:p>
            <a:pPr marL="0" lvl="0" indent="0" algn="l" rtl="0">
              <a:lnSpc>
                <a:spcPct val="100000"/>
              </a:lnSpc>
              <a:spcBef>
                <a:spcPts val="400"/>
              </a:spcBef>
              <a:spcAft>
                <a:spcPts val="0"/>
              </a:spcAft>
              <a:buNone/>
            </a:pPr>
            <a:r>
              <a:rPr lang="el" sz="1400"/>
              <a:t>•	Καθορισμός συναρτήσεων</a:t>
            </a:r>
            <a:endParaRPr sz="1400"/>
          </a:p>
          <a:p>
            <a:pPr marL="0" lvl="0" indent="0" algn="l" rtl="0">
              <a:lnSpc>
                <a:spcPct val="100000"/>
              </a:lnSpc>
              <a:spcBef>
                <a:spcPts val="400"/>
              </a:spcBef>
              <a:spcAft>
                <a:spcPts val="0"/>
              </a:spcAft>
              <a:buNone/>
            </a:pPr>
            <a:r>
              <a:rPr lang="el" sz="1400"/>
              <a:t>•	Δημιουργία γραφικού περιβάλλοντος</a:t>
            </a:r>
            <a:endParaRPr sz="1400"/>
          </a:p>
          <a:p>
            <a:pPr marL="0" lvl="0" indent="0" algn="l" rtl="0">
              <a:lnSpc>
                <a:spcPct val="100000"/>
              </a:lnSpc>
              <a:spcBef>
                <a:spcPts val="400"/>
              </a:spcBef>
              <a:spcAft>
                <a:spcPts val="0"/>
              </a:spcAft>
              <a:buNone/>
            </a:pPr>
            <a:endParaRPr sz="1400"/>
          </a:p>
          <a:p>
            <a:pPr marL="0" lvl="0" indent="0" algn="l" rtl="0">
              <a:lnSpc>
                <a:spcPct val="100000"/>
              </a:lnSpc>
              <a:spcBef>
                <a:spcPts val="400"/>
              </a:spcBef>
              <a:spcAft>
                <a:spcPts val="400"/>
              </a:spcAft>
              <a:buNone/>
            </a:pPr>
            <a:r>
              <a:rPr lang="el" sz="1400"/>
              <a:t>&gt;</a:t>
            </a:r>
            <a:endParaRPr sz="1400"/>
          </a:p>
        </p:txBody>
      </p:sp>
      <p:sp>
        <p:nvSpPr>
          <p:cNvPr id="696" name="Google Shape;696;p50"/>
          <p:cNvSpPr txBox="1">
            <a:spLocks noGrp="1"/>
          </p:cNvSpPr>
          <p:nvPr>
            <p:ph type="subTitle" idx="1"/>
          </p:nvPr>
        </p:nvSpPr>
        <p:spPr>
          <a:xfrm>
            <a:off x="1933850" y="1434275"/>
            <a:ext cx="54900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900">
                <a:solidFill>
                  <a:schemeClr val="lt1"/>
                </a:solidFill>
              </a:rPr>
              <a:t>Δομή Έργου </a:t>
            </a:r>
            <a:endParaRPr sz="19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1"/>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18.2.4</a:t>
            </a:r>
            <a:r>
              <a:rPr lang="el" sz="5000">
                <a:solidFill>
                  <a:schemeClr val="accent6"/>
                </a:solidFill>
              </a:rPr>
              <a:t>{</a:t>
            </a:r>
            <a:endParaRPr sz="5000">
              <a:solidFill>
                <a:schemeClr val="accent6"/>
              </a:solidFill>
            </a:endParaRPr>
          </a:p>
        </p:txBody>
      </p:sp>
      <p:sp>
        <p:nvSpPr>
          <p:cNvPr id="702" name="Google Shape;702;p51"/>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Story Game</a:t>
            </a:r>
            <a:endParaRPr sz="2600">
              <a:solidFill>
                <a:schemeClr val="lt2"/>
              </a:solidFill>
            </a:endParaRPr>
          </a:p>
        </p:txBody>
      </p:sp>
      <p:sp>
        <p:nvSpPr>
          <p:cNvPr id="703" name="Google Shape;703;p51"/>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04" name="Google Shape;704;p51"/>
          <p:cNvCxnSpPr>
            <a:endCxn id="703"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705" name="Google Shape;705;p51"/>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706" name="Google Shape;706;p51"/>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707" name="Google Shape;707;p51"/>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708" name="Google Shape;708;p51"/>
          <p:cNvSpPr txBox="1">
            <a:spLocks noGrp="1"/>
          </p:cNvSpPr>
          <p:nvPr>
            <p:ph type="subTitle" idx="1"/>
          </p:nvPr>
        </p:nvSpPr>
        <p:spPr>
          <a:xfrm>
            <a:off x="2264075" y="2571750"/>
            <a:ext cx="5490000" cy="11751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400"/>
              <a:t>&lt;</a:t>
            </a:r>
            <a:endParaRPr sz="1400"/>
          </a:p>
          <a:p>
            <a:pPr marL="0" lvl="0" indent="0" algn="l" rtl="0">
              <a:lnSpc>
                <a:spcPct val="100000"/>
              </a:lnSpc>
              <a:spcBef>
                <a:spcPts val="400"/>
              </a:spcBef>
              <a:spcAft>
                <a:spcPts val="0"/>
              </a:spcAft>
              <a:buNone/>
            </a:pPr>
            <a:endParaRPr sz="1400"/>
          </a:p>
          <a:p>
            <a:pPr marL="0" lvl="0" indent="0" algn="l" rtl="0">
              <a:lnSpc>
                <a:spcPct val="100000"/>
              </a:lnSpc>
              <a:spcBef>
                <a:spcPts val="400"/>
              </a:spcBef>
              <a:spcAft>
                <a:spcPts val="0"/>
              </a:spcAft>
              <a:buNone/>
            </a:pPr>
            <a:r>
              <a:rPr lang="el" sz="1400"/>
              <a:t>•	Καθορισμός ιστοριών</a:t>
            </a:r>
            <a:endParaRPr sz="1400"/>
          </a:p>
          <a:p>
            <a:pPr marL="0" lvl="0" indent="0" algn="l" rtl="0">
              <a:lnSpc>
                <a:spcPct val="100000"/>
              </a:lnSpc>
              <a:spcBef>
                <a:spcPts val="400"/>
              </a:spcBef>
              <a:spcAft>
                <a:spcPts val="0"/>
              </a:spcAft>
              <a:buNone/>
            </a:pPr>
            <a:r>
              <a:rPr lang="el" sz="1400"/>
              <a:t>•	Δημιουργία μιας-μιας</a:t>
            </a:r>
            <a:endParaRPr sz="1400"/>
          </a:p>
          <a:p>
            <a:pPr marL="0" lvl="0" indent="0" algn="l" rtl="0">
              <a:lnSpc>
                <a:spcPct val="100000"/>
              </a:lnSpc>
              <a:spcBef>
                <a:spcPts val="400"/>
              </a:spcBef>
              <a:spcAft>
                <a:spcPts val="0"/>
              </a:spcAft>
              <a:buNone/>
            </a:pPr>
            <a:r>
              <a:rPr lang="el" sz="1400"/>
              <a:t>•	Καθορισμός μεταβλητών</a:t>
            </a:r>
            <a:endParaRPr sz="1400"/>
          </a:p>
          <a:p>
            <a:pPr marL="0" lvl="0" indent="0" algn="l" rtl="0">
              <a:spcBef>
                <a:spcPts val="400"/>
              </a:spcBef>
              <a:spcAft>
                <a:spcPts val="0"/>
              </a:spcAft>
              <a:buNone/>
            </a:pPr>
            <a:r>
              <a:rPr lang="el" sz="1400"/>
              <a:t>•	Ολοκλήρωση μιας-μιας των ιστοριών</a:t>
            </a:r>
            <a:endParaRPr sz="1400"/>
          </a:p>
          <a:p>
            <a:pPr marL="0" lvl="0" indent="0" algn="l" rtl="0">
              <a:spcBef>
                <a:spcPts val="400"/>
              </a:spcBef>
              <a:spcAft>
                <a:spcPts val="0"/>
              </a:spcAft>
              <a:buNone/>
            </a:pPr>
            <a:r>
              <a:rPr lang="el" sz="1400"/>
              <a:t>•	Ολοκλήρωση προγράμματος</a:t>
            </a:r>
            <a:endParaRPr sz="1400"/>
          </a:p>
          <a:p>
            <a:pPr marL="0" lvl="0" indent="0" algn="l" rtl="0">
              <a:lnSpc>
                <a:spcPct val="100000"/>
              </a:lnSpc>
              <a:spcBef>
                <a:spcPts val="400"/>
              </a:spcBef>
              <a:spcAft>
                <a:spcPts val="0"/>
              </a:spcAft>
              <a:buNone/>
            </a:pPr>
            <a:endParaRPr sz="1400"/>
          </a:p>
          <a:p>
            <a:pPr marL="0" lvl="0" indent="0" algn="l" rtl="0">
              <a:lnSpc>
                <a:spcPct val="100000"/>
              </a:lnSpc>
              <a:spcBef>
                <a:spcPts val="400"/>
              </a:spcBef>
              <a:spcAft>
                <a:spcPts val="400"/>
              </a:spcAft>
              <a:buNone/>
            </a:pPr>
            <a:r>
              <a:rPr lang="el" sz="1400"/>
              <a:t>&gt;</a:t>
            </a:r>
            <a:endParaRPr sz="1400"/>
          </a:p>
        </p:txBody>
      </p:sp>
      <p:sp>
        <p:nvSpPr>
          <p:cNvPr id="709" name="Google Shape;709;p51"/>
          <p:cNvSpPr txBox="1">
            <a:spLocks noGrp="1"/>
          </p:cNvSpPr>
          <p:nvPr>
            <p:ph type="subTitle" idx="1"/>
          </p:nvPr>
        </p:nvSpPr>
        <p:spPr>
          <a:xfrm>
            <a:off x="1933850" y="1434275"/>
            <a:ext cx="65775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900">
                <a:solidFill>
                  <a:schemeClr val="lt1"/>
                </a:solidFill>
              </a:rPr>
              <a:t>Κατασκευή έργου – Περιγραφή – Σχόλια</a:t>
            </a:r>
            <a:endParaRPr sz="19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52"/>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18.2.5</a:t>
            </a:r>
            <a:r>
              <a:rPr lang="el" sz="5000">
                <a:solidFill>
                  <a:schemeClr val="accent6"/>
                </a:solidFill>
              </a:rPr>
              <a:t>{</a:t>
            </a:r>
            <a:endParaRPr sz="5000">
              <a:solidFill>
                <a:schemeClr val="accent6"/>
              </a:solidFill>
            </a:endParaRPr>
          </a:p>
        </p:txBody>
      </p:sp>
      <p:sp>
        <p:nvSpPr>
          <p:cNvPr id="715" name="Google Shape;715;p52"/>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Story Game</a:t>
            </a:r>
            <a:endParaRPr sz="2600">
              <a:solidFill>
                <a:schemeClr val="lt2"/>
              </a:solidFill>
            </a:endParaRPr>
          </a:p>
        </p:txBody>
      </p:sp>
      <p:sp>
        <p:nvSpPr>
          <p:cNvPr id="716" name="Google Shape;716;p52"/>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17" name="Google Shape;717;p52"/>
          <p:cNvCxnSpPr>
            <a:endCxn id="716"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718" name="Google Shape;718;p5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719" name="Google Shape;719;p52"/>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720" name="Google Shape;720;p52"/>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721" name="Google Shape;721;p52"/>
          <p:cNvSpPr txBox="1">
            <a:spLocks noGrp="1"/>
          </p:cNvSpPr>
          <p:nvPr>
            <p:ph type="subTitle" idx="1"/>
          </p:nvPr>
        </p:nvSpPr>
        <p:spPr>
          <a:xfrm>
            <a:off x="2264075" y="2571750"/>
            <a:ext cx="5490000" cy="11751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600"/>
              <a:t>&lt;</a:t>
            </a:r>
            <a:endParaRPr sz="1600"/>
          </a:p>
          <a:p>
            <a:pPr marL="0" lvl="0" indent="0" algn="l" rtl="0">
              <a:spcBef>
                <a:spcPts val="400"/>
              </a:spcBef>
              <a:spcAft>
                <a:spcPts val="0"/>
              </a:spcAft>
              <a:buNone/>
            </a:pPr>
            <a:endParaRPr sz="1600"/>
          </a:p>
          <a:p>
            <a:pPr marL="0" lvl="0" indent="0" algn="l" rtl="0">
              <a:spcBef>
                <a:spcPts val="400"/>
              </a:spcBef>
              <a:spcAft>
                <a:spcPts val="0"/>
              </a:spcAft>
              <a:buNone/>
            </a:pPr>
            <a:r>
              <a:rPr lang="el" sz="1600"/>
              <a:t>import ttkbootstrap as ttk</a:t>
            </a:r>
            <a:endParaRPr sz="1600"/>
          </a:p>
          <a:p>
            <a:pPr marL="0" lvl="0" indent="0" algn="l" rtl="0">
              <a:spcBef>
                <a:spcPts val="400"/>
              </a:spcBef>
              <a:spcAft>
                <a:spcPts val="0"/>
              </a:spcAft>
              <a:buNone/>
            </a:pPr>
            <a:r>
              <a:rPr lang="el" sz="1600"/>
              <a:t>from ttkbootstrap.constants import *</a:t>
            </a:r>
            <a:endParaRPr sz="1600"/>
          </a:p>
          <a:p>
            <a:pPr marL="0" lvl="0" indent="0" algn="l" rtl="0">
              <a:lnSpc>
                <a:spcPct val="100000"/>
              </a:lnSpc>
              <a:spcBef>
                <a:spcPts val="400"/>
              </a:spcBef>
              <a:spcAft>
                <a:spcPts val="0"/>
              </a:spcAft>
              <a:buNone/>
            </a:pPr>
            <a:endParaRPr sz="1600"/>
          </a:p>
          <a:p>
            <a:pPr marL="0" lvl="0" indent="0" algn="l" rtl="0">
              <a:lnSpc>
                <a:spcPct val="100000"/>
              </a:lnSpc>
              <a:spcBef>
                <a:spcPts val="400"/>
              </a:spcBef>
              <a:spcAft>
                <a:spcPts val="400"/>
              </a:spcAft>
              <a:buNone/>
            </a:pPr>
            <a:r>
              <a:rPr lang="el" sz="1600"/>
              <a:t>&gt;</a:t>
            </a:r>
            <a:endParaRPr sz="1600"/>
          </a:p>
        </p:txBody>
      </p:sp>
      <p:sp>
        <p:nvSpPr>
          <p:cNvPr id="722" name="Google Shape;722;p52"/>
          <p:cNvSpPr txBox="1">
            <a:spLocks noGrp="1"/>
          </p:cNvSpPr>
          <p:nvPr>
            <p:ph type="subTitle" idx="1"/>
          </p:nvPr>
        </p:nvSpPr>
        <p:spPr>
          <a:xfrm>
            <a:off x="1933850" y="1434275"/>
            <a:ext cx="65775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900">
                <a:solidFill>
                  <a:schemeClr val="lt1"/>
                </a:solidFill>
              </a:rPr>
              <a:t>Εισαγωγή των modules</a:t>
            </a:r>
            <a:endParaRPr sz="19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53"/>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18.2.6</a:t>
            </a:r>
            <a:r>
              <a:rPr lang="el" sz="5000">
                <a:solidFill>
                  <a:schemeClr val="accent6"/>
                </a:solidFill>
              </a:rPr>
              <a:t>{</a:t>
            </a:r>
            <a:endParaRPr sz="5000">
              <a:solidFill>
                <a:schemeClr val="accent6"/>
              </a:solidFill>
            </a:endParaRPr>
          </a:p>
        </p:txBody>
      </p:sp>
      <p:sp>
        <p:nvSpPr>
          <p:cNvPr id="728" name="Google Shape;728;p53"/>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Story Game</a:t>
            </a:r>
            <a:endParaRPr sz="2600">
              <a:solidFill>
                <a:schemeClr val="lt2"/>
              </a:solidFill>
            </a:endParaRPr>
          </a:p>
        </p:txBody>
      </p:sp>
      <p:sp>
        <p:nvSpPr>
          <p:cNvPr id="729" name="Google Shape;729;p53"/>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30" name="Google Shape;730;p53"/>
          <p:cNvCxnSpPr>
            <a:endCxn id="729"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731" name="Google Shape;731;p5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732" name="Google Shape;732;p53"/>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733" name="Google Shape;733;p53"/>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734" name="Google Shape;734;p53"/>
          <p:cNvSpPr txBox="1">
            <a:spLocks noGrp="1"/>
          </p:cNvSpPr>
          <p:nvPr>
            <p:ph type="subTitle" idx="1"/>
          </p:nvPr>
        </p:nvSpPr>
        <p:spPr>
          <a:xfrm>
            <a:off x="2264075" y="2571750"/>
            <a:ext cx="5801700" cy="11751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100"/>
              <a:t>&lt;</a:t>
            </a:r>
            <a:endParaRPr sz="1100"/>
          </a:p>
          <a:p>
            <a:pPr marL="0" lvl="0" indent="0" algn="l" rtl="0">
              <a:lnSpc>
                <a:spcPct val="100000"/>
              </a:lnSpc>
              <a:spcBef>
                <a:spcPts val="400"/>
              </a:spcBef>
              <a:spcAft>
                <a:spcPts val="0"/>
              </a:spcAft>
              <a:buNone/>
            </a:pPr>
            <a:endParaRPr sz="1100"/>
          </a:p>
          <a:p>
            <a:pPr marL="0" lvl="0" indent="0" algn="l" rtl="0">
              <a:spcBef>
                <a:spcPts val="400"/>
              </a:spcBef>
              <a:spcAft>
                <a:spcPts val="0"/>
              </a:spcAft>
              <a:buNone/>
            </a:pPr>
            <a:r>
              <a:rPr lang="el" sz="1100"/>
              <a:t>root = ttk.Window(themename="simplex") </a:t>
            </a:r>
            <a:r>
              <a:rPr lang="el" sz="1100">
                <a:solidFill>
                  <a:schemeClr val="lt1"/>
                </a:solidFill>
              </a:rPr>
              <a:t># root είναι το όνομα του παραθύρου μας</a:t>
            </a:r>
            <a:endParaRPr sz="1100">
              <a:solidFill>
                <a:schemeClr val="lt1"/>
              </a:solidFill>
            </a:endParaRPr>
          </a:p>
          <a:p>
            <a:pPr marL="0" lvl="0" indent="0" algn="l" rtl="0">
              <a:spcBef>
                <a:spcPts val="400"/>
              </a:spcBef>
              <a:spcAft>
                <a:spcPts val="0"/>
              </a:spcAft>
              <a:buNone/>
            </a:pPr>
            <a:r>
              <a:rPr lang="el" sz="1100"/>
              <a:t>root.geometry('380x250') # Διαστάσεις παραθύρου</a:t>
            </a:r>
            <a:endParaRPr sz="1100"/>
          </a:p>
          <a:p>
            <a:pPr marL="0" lvl="0" indent="0" algn="l" rtl="0">
              <a:spcBef>
                <a:spcPts val="400"/>
              </a:spcBef>
              <a:spcAft>
                <a:spcPts val="0"/>
              </a:spcAft>
              <a:buNone/>
            </a:pPr>
            <a:r>
              <a:rPr lang="el" sz="1100"/>
              <a:t>root.title('- Δημιουργός Ιστορίας -') </a:t>
            </a:r>
            <a:r>
              <a:rPr lang="el" sz="1100">
                <a:solidFill>
                  <a:schemeClr val="lt1"/>
                </a:solidFill>
              </a:rPr>
              <a:t># Ο τίτλος του παιχνιδιού μας</a:t>
            </a:r>
            <a:endParaRPr sz="1100">
              <a:solidFill>
                <a:schemeClr val="lt1"/>
              </a:solidFill>
            </a:endParaRPr>
          </a:p>
          <a:p>
            <a:pPr marL="0" lvl="0" indent="0" algn="l" rtl="0">
              <a:spcBef>
                <a:spcPts val="400"/>
              </a:spcBef>
              <a:spcAft>
                <a:spcPts val="0"/>
              </a:spcAft>
              <a:buNone/>
            </a:pPr>
            <a:r>
              <a:rPr lang="el" sz="1100"/>
              <a:t>label1 = ttk.Label(root, text= 'Φτιάξε την ιστορία σου \n με τη βοήθεια της Python!', font = ('Helvetica', 20), bootstyle = PRIMARY).pack() # Κείμενο μέσα στο παράθυρο</a:t>
            </a:r>
            <a:endParaRPr sz="1100"/>
          </a:p>
          <a:p>
            <a:pPr marL="0" lvl="0" indent="0" algn="l" rtl="0">
              <a:spcBef>
                <a:spcPts val="400"/>
              </a:spcBef>
              <a:spcAft>
                <a:spcPts val="0"/>
              </a:spcAft>
              <a:buNone/>
            </a:pPr>
            <a:r>
              <a:rPr lang="el" sz="1100"/>
              <a:t>label2 = ttk.Label(root, text = 'Κάνε κλικ παρακάτω :', font=('Helvetica', 15), bootstyle = PRIMARY).place(x=40, y=80) # Κείμενο μέσα στο παράθυρο</a:t>
            </a:r>
            <a:endParaRPr sz="1100"/>
          </a:p>
          <a:p>
            <a:pPr marL="0" lvl="0" indent="0" algn="l" rtl="0">
              <a:spcBef>
                <a:spcPts val="400"/>
              </a:spcBef>
              <a:spcAft>
                <a:spcPts val="0"/>
              </a:spcAft>
              <a:buNone/>
            </a:pPr>
            <a:endParaRPr sz="1100"/>
          </a:p>
          <a:p>
            <a:pPr marL="0" lvl="0" indent="0" algn="l" rtl="0">
              <a:lnSpc>
                <a:spcPct val="100000"/>
              </a:lnSpc>
              <a:spcBef>
                <a:spcPts val="400"/>
              </a:spcBef>
              <a:spcAft>
                <a:spcPts val="400"/>
              </a:spcAft>
              <a:buNone/>
            </a:pPr>
            <a:r>
              <a:rPr lang="el" sz="1100"/>
              <a:t>&gt;</a:t>
            </a:r>
            <a:endParaRPr sz="1100"/>
          </a:p>
        </p:txBody>
      </p:sp>
      <p:sp>
        <p:nvSpPr>
          <p:cNvPr id="735" name="Google Shape;735;p53"/>
          <p:cNvSpPr txBox="1">
            <a:spLocks noGrp="1"/>
          </p:cNvSpPr>
          <p:nvPr>
            <p:ph type="subTitle" idx="1"/>
          </p:nvPr>
        </p:nvSpPr>
        <p:spPr>
          <a:xfrm>
            <a:off x="1933850" y="1434275"/>
            <a:ext cx="65775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900">
                <a:solidFill>
                  <a:schemeClr val="lt1"/>
                </a:solidFill>
              </a:rPr>
              <a:t>Δημιουργία του παραθύρου</a:t>
            </a:r>
            <a:endParaRPr sz="19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54"/>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18.2.7</a:t>
            </a:r>
            <a:r>
              <a:rPr lang="el" sz="5000">
                <a:solidFill>
                  <a:schemeClr val="accent6"/>
                </a:solidFill>
              </a:rPr>
              <a:t>{</a:t>
            </a:r>
            <a:endParaRPr sz="5000">
              <a:solidFill>
                <a:schemeClr val="accent6"/>
              </a:solidFill>
            </a:endParaRPr>
          </a:p>
        </p:txBody>
      </p:sp>
      <p:sp>
        <p:nvSpPr>
          <p:cNvPr id="741" name="Google Shape;741;p54"/>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Story Game</a:t>
            </a:r>
            <a:endParaRPr sz="2600">
              <a:solidFill>
                <a:schemeClr val="lt2"/>
              </a:solidFill>
            </a:endParaRPr>
          </a:p>
        </p:txBody>
      </p:sp>
      <p:sp>
        <p:nvSpPr>
          <p:cNvPr id="742" name="Google Shape;742;p54"/>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43" name="Google Shape;743;p54"/>
          <p:cNvCxnSpPr>
            <a:endCxn id="742"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744" name="Google Shape;744;p5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745" name="Google Shape;745;p54"/>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746" name="Google Shape;746;p54"/>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747" name="Google Shape;747;p54"/>
          <p:cNvSpPr txBox="1">
            <a:spLocks noGrp="1"/>
          </p:cNvSpPr>
          <p:nvPr>
            <p:ph type="subTitle" idx="1"/>
          </p:nvPr>
        </p:nvSpPr>
        <p:spPr>
          <a:xfrm>
            <a:off x="2264075" y="2571750"/>
            <a:ext cx="5801700" cy="11751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100"/>
              <a:t>&lt;</a:t>
            </a:r>
            <a:endParaRPr sz="1100"/>
          </a:p>
          <a:p>
            <a:pPr marL="0" lvl="0" indent="0" algn="l" rtl="0">
              <a:lnSpc>
                <a:spcPct val="100000"/>
              </a:lnSpc>
              <a:spcBef>
                <a:spcPts val="400"/>
              </a:spcBef>
              <a:spcAft>
                <a:spcPts val="0"/>
              </a:spcAft>
              <a:buNone/>
            </a:pPr>
            <a:endParaRPr sz="1100"/>
          </a:p>
          <a:p>
            <a:pPr marL="0" lvl="0" indent="0" algn="l" rtl="0">
              <a:spcBef>
                <a:spcPts val="400"/>
              </a:spcBef>
              <a:spcAft>
                <a:spcPts val="0"/>
              </a:spcAft>
              <a:buNone/>
            </a:pPr>
            <a:r>
              <a:rPr lang="el" sz="1100"/>
              <a:t>def photographer():</a:t>
            </a:r>
            <a:endParaRPr sz="1100"/>
          </a:p>
          <a:p>
            <a:pPr marL="0" lvl="0" indent="0" algn="l" rtl="0">
              <a:spcBef>
                <a:spcPts val="400"/>
              </a:spcBef>
              <a:spcAft>
                <a:spcPts val="0"/>
              </a:spcAft>
              <a:buNone/>
            </a:pPr>
            <a:endParaRPr sz="1100"/>
          </a:p>
          <a:p>
            <a:pPr marL="0" lvl="0" indent="0" algn="l" rtl="0">
              <a:spcBef>
                <a:spcPts val="400"/>
              </a:spcBef>
              <a:spcAft>
                <a:spcPts val="0"/>
              </a:spcAft>
              <a:buNone/>
            </a:pPr>
            <a:r>
              <a:rPr lang="el" sz="1100"/>
              <a:t>    animals= input('Εισάγετε όνομα ζώου : ')</a:t>
            </a:r>
            <a:endParaRPr sz="1100"/>
          </a:p>
          <a:p>
            <a:pPr marL="0" lvl="0" indent="0" algn="l" rtl="0">
              <a:spcBef>
                <a:spcPts val="400"/>
              </a:spcBef>
              <a:spcAft>
                <a:spcPts val="0"/>
              </a:spcAft>
              <a:buNone/>
            </a:pPr>
            <a:r>
              <a:rPr lang="el" sz="1100"/>
              <a:t>    profession = input('Εισάγετε ένα επάγγελμα (στην αιτιατική): ')</a:t>
            </a:r>
            <a:endParaRPr sz="1100"/>
          </a:p>
          <a:p>
            <a:pPr marL="0" lvl="0" indent="0" algn="l" rtl="0">
              <a:spcBef>
                <a:spcPts val="400"/>
              </a:spcBef>
              <a:spcAft>
                <a:spcPts val="0"/>
              </a:spcAft>
              <a:buNone/>
            </a:pPr>
            <a:r>
              <a:rPr lang="el" sz="1100"/>
              <a:t>    cloth = input('Εισάγετε όνομα υφάσματος: ')</a:t>
            </a:r>
            <a:endParaRPr sz="1100"/>
          </a:p>
          <a:p>
            <a:pPr marL="0" lvl="0" indent="0" algn="l" rtl="0">
              <a:spcBef>
                <a:spcPts val="400"/>
              </a:spcBef>
              <a:spcAft>
                <a:spcPts val="0"/>
              </a:spcAft>
              <a:buNone/>
            </a:pPr>
            <a:r>
              <a:rPr lang="el" sz="1100"/>
              <a:t>    things = input('Εισάγετε όνομα αντικειμένων: ')</a:t>
            </a:r>
            <a:endParaRPr sz="1100"/>
          </a:p>
          <a:p>
            <a:pPr marL="0" lvl="0" indent="0" algn="l" rtl="0">
              <a:spcBef>
                <a:spcPts val="400"/>
              </a:spcBef>
              <a:spcAft>
                <a:spcPts val="0"/>
              </a:spcAft>
              <a:buNone/>
            </a:pPr>
            <a:r>
              <a:rPr lang="el" sz="1100"/>
              <a:t>    name= input('Εισάγετε όνομα με άρθρο: ') ….</a:t>
            </a:r>
            <a:endParaRPr sz="1100"/>
          </a:p>
          <a:p>
            <a:pPr marL="0" lvl="0" indent="0" algn="l" rtl="0">
              <a:spcBef>
                <a:spcPts val="400"/>
              </a:spcBef>
              <a:spcAft>
                <a:spcPts val="0"/>
              </a:spcAft>
              <a:buNone/>
            </a:pPr>
            <a:endParaRPr sz="1100"/>
          </a:p>
          <a:p>
            <a:pPr marL="0" lvl="0" indent="0" algn="l" rtl="0">
              <a:spcBef>
                <a:spcPts val="400"/>
              </a:spcBef>
              <a:spcAft>
                <a:spcPts val="0"/>
              </a:spcAft>
              <a:buNone/>
            </a:pPr>
            <a:r>
              <a:rPr lang="el" sz="1100">
                <a:solidFill>
                  <a:schemeClr val="dk2"/>
                </a:solidFill>
              </a:rPr>
              <a:t>Δείτε τον υπόλοιπο κώδικα στις σημειώσεις…</a:t>
            </a:r>
            <a:endParaRPr sz="1100">
              <a:solidFill>
                <a:schemeClr val="dk2"/>
              </a:solidFill>
            </a:endParaRPr>
          </a:p>
          <a:p>
            <a:pPr marL="0" lvl="0" indent="0" algn="l" rtl="0">
              <a:lnSpc>
                <a:spcPct val="100000"/>
              </a:lnSpc>
              <a:spcBef>
                <a:spcPts val="400"/>
              </a:spcBef>
              <a:spcAft>
                <a:spcPts val="400"/>
              </a:spcAft>
              <a:buNone/>
            </a:pPr>
            <a:r>
              <a:rPr lang="el" sz="1100"/>
              <a:t>&gt;</a:t>
            </a:r>
            <a:endParaRPr sz="1100"/>
          </a:p>
        </p:txBody>
      </p:sp>
      <p:sp>
        <p:nvSpPr>
          <p:cNvPr id="748" name="Google Shape;748;p54"/>
          <p:cNvSpPr txBox="1">
            <a:spLocks noGrp="1"/>
          </p:cNvSpPr>
          <p:nvPr>
            <p:ph type="subTitle" idx="1"/>
          </p:nvPr>
        </p:nvSpPr>
        <p:spPr>
          <a:xfrm>
            <a:off x="1933850" y="1434275"/>
            <a:ext cx="65775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900">
                <a:solidFill>
                  <a:schemeClr val="lt1"/>
                </a:solidFill>
              </a:rPr>
              <a:t>Καθορισμός συναρτήσεων</a:t>
            </a:r>
            <a:endParaRPr sz="19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55"/>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18.2.8</a:t>
            </a:r>
            <a:r>
              <a:rPr lang="el" sz="5000">
                <a:solidFill>
                  <a:schemeClr val="accent6"/>
                </a:solidFill>
              </a:rPr>
              <a:t>{</a:t>
            </a:r>
            <a:endParaRPr sz="5000">
              <a:solidFill>
                <a:schemeClr val="accent6"/>
              </a:solidFill>
            </a:endParaRPr>
          </a:p>
        </p:txBody>
      </p:sp>
      <p:sp>
        <p:nvSpPr>
          <p:cNvPr id="754" name="Google Shape;754;p55"/>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Story Game</a:t>
            </a:r>
            <a:endParaRPr sz="2600">
              <a:solidFill>
                <a:schemeClr val="lt2"/>
              </a:solidFill>
            </a:endParaRPr>
          </a:p>
        </p:txBody>
      </p:sp>
      <p:sp>
        <p:nvSpPr>
          <p:cNvPr id="755" name="Google Shape;755;p55"/>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56" name="Google Shape;756;p55"/>
          <p:cNvCxnSpPr>
            <a:endCxn id="755"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757" name="Google Shape;757;p55"/>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758" name="Google Shape;758;p55"/>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759" name="Google Shape;759;p55"/>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760" name="Google Shape;760;p55"/>
          <p:cNvSpPr txBox="1">
            <a:spLocks noGrp="1"/>
          </p:cNvSpPr>
          <p:nvPr>
            <p:ph type="subTitle" idx="1"/>
          </p:nvPr>
        </p:nvSpPr>
        <p:spPr>
          <a:xfrm>
            <a:off x="2264075" y="2571750"/>
            <a:ext cx="5801700" cy="11751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100"/>
              <a:t>&lt;</a:t>
            </a:r>
            <a:endParaRPr sz="1100"/>
          </a:p>
          <a:p>
            <a:pPr marL="0" lvl="0" indent="0" algn="l" rtl="0">
              <a:spcBef>
                <a:spcPts val="400"/>
              </a:spcBef>
              <a:spcAft>
                <a:spcPts val="0"/>
              </a:spcAft>
              <a:buNone/>
            </a:pPr>
            <a:r>
              <a:rPr lang="el" sz="1100"/>
              <a:t>b1 = ttk.Button(root, text= 'Ο Φωτογράφος', bootstyle = PRIMARY, command = photographer)</a:t>
            </a:r>
            <a:endParaRPr sz="1100"/>
          </a:p>
          <a:p>
            <a:pPr marL="0" lvl="0" indent="0" algn="l" rtl="0">
              <a:spcBef>
                <a:spcPts val="400"/>
              </a:spcBef>
              <a:spcAft>
                <a:spcPts val="0"/>
              </a:spcAft>
              <a:buNone/>
            </a:pPr>
            <a:r>
              <a:rPr lang="el" sz="1100"/>
              <a:t>b1.pack(side = BOTTOM, padx=5, pady=5)</a:t>
            </a:r>
            <a:endParaRPr sz="1100"/>
          </a:p>
          <a:p>
            <a:pPr marL="0" lvl="0" indent="0" algn="l" rtl="0">
              <a:spcBef>
                <a:spcPts val="400"/>
              </a:spcBef>
              <a:spcAft>
                <a:spcPts val="0"/>
              </a:spcAft>
              <a:buNone/>
            </a:pPr>
            <a:r>
              <a:rPr lang="el" sz="1100"/>
              <a:t>b2 = ttk.Button(root, text= 'Μήλο και Μήλο', bootstyle = SUCCESS, command = appleandapple)</a:t>
            </a:r>
            <a:endParaRPr sz="1100"/>
          </a:p>
          <a:p>
            <a:pPr marL="0" lvl="0" indent="0" algn="l" rtl="0">
              <a:spcBef>
                <a:spcPts val="400"/>
              </a:spcBef>
              <a:spcAft>
                <a:spcPts val="0"/>
              </a:spcAft>
              <a:buNone/>
            </a:pPr>
            <a:r>
              <a:rPr lang="el" sz="1100"/>
              <a:t>b2.pack(side = BOTTOM, padx=5, pady=5)</a:t>
            </a:r>
            <a:endParaRPr sz="1100"/>
          </a:p>
          <a:p>
            <a:pPr marL="0" lvl="0" indent="0" algn="l" rtl="0">
              <a:spcBef>
                <a:spcPts val="400"/>
              </a:spcBef>
              <a:spcAft>
                <a:spcPts val="0"/>
              </a:spcAft>
              <a:buNone/>
            </a:pPr>
            <a:r>
              <a:rPr lang="el" sz="1100"/>
              <a:t>b3 = ttk.Button(root, text= 'Η Πεταλούδα', bootstyle = INFO, command = butterfly)</a:t>
            </a:r>
            <a:endParaRPr sz="1100"/>
          </a:p>
          <a:p>
            <a:pPr marL="0" lvl="0" indent="0" algn="l" rtl="0">
              <a:spcBef>
                <a:spcPts val="400"/>
              </a:spcBef>
              <a:spcAft>
                <a:spcPts val="0"/>
              </a:spcAft>
              <a:buNone/>
            </a:pPr>
            <a:r>
              <a:rPr lang="el" sz="1100"/>
              <a:t>b3.pack(side = BOTTOM, padx=5, pady=5)</a:t>
            </a:r>
            <a:endParaRPr sz="1100"/>
          </a:p>
          <a:p>
            <a:pPr marL="0" lvl="0" indent="0" algn="l" rtl="0">
              <a:spcBef>
                <a:spcPts val="400"/>
              </a:spcBef>
              <a:spcAft>
                <a:spcPts val="0"/>
              </a:spcAft>
              <a:buNone/>
            </a:pPr>
            <a:endParaRPr sz="1100">
              <a:solidFill>
                <a:schemeClr val="dk2"/>
              </a:solidFill>
            </a:endParaRPr>
          </a:p>
          <a:p>
            <a:pPr marL="0" lvl="0" indent="0" algn="l" rtl="0">
              <a:lnSpc>
                <a:spcPct val="100000"/>
              </a:lnSpc>
              <a:spcBef>
                <a:spcPts val="400"/>
              </a:spcBef>
              <a:spcAft>
                <a:spcPts val="400"/>
              </a:spcAft>
              <a:buNone/>
            </a:pPr>
            <a:r>
              <a:rPr lang="el" sz="1100"/>
              <a:t>&gt;</a:t>
            </a:r>
            <a:endParaRPr sz="1100"/>
          </a:p>
        </p:txBody>
      </p:sp>
      <p:sp>
        <p:nvSpPr>
          <p:cNvPr id="761" name="Google Shape;761;p55"/>
          <p:cNvSpPr txBox="1">
            <a:spLocks noGrp="1"/>
          </p:cNvSpPr>
          <p:nvPr>
            <p:ph type="subTitle" idx="1"/>
          </p:nvPr>
        </p:nvSpPr>
        <p:spPr>
          <a:xfrm>
            <a:off x="1933850" y="1434275"/>
            <a:ext cx="65775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900">
                <a:solidFill>
                  <a:schemeClr val="lt1"/>
                </a:solidFill>
              </a:rPr>
              <a:t>Καθορισμός κουμπιών</a:t>
            </a:r>
            <a:endParaRPr sz="19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56"/>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18.2.9</a:t>
            </a:r>
            <a:r>
              <a:rPr lang="el" sz="5000">
                <a:solidFill>
                  <a:schemeClr val="accent6"/>
                </a:solidFill>
              </a:rPr>
              <a:t>{</a:t>
            </a:r>
            <a:endParaRPr sz="5000">
              <a:solidFill>
                <a:schemeClr val="accent6"/>
              </a:solidFill>
            </a:endParaRPr>
          </a:p>
        </p:txBody>
      </p:sp>
      <p:sp>
        <p:nvSpPr>
          <p:cNvPr id="767" name="Google Shape;767;p56"/>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Story Game</a:t>
            </a:r>
            <a:endParaRPr sz="2600">
              <a:solidFill>
                <a:schemeClr val="lt2"/>
              </a:solidFill>
            </a:endParaRPr>
          </a:p>
        </p:txBody>
      </p:sp>
      <p:sp>
        <p:nvSpPr>
          <p:cNvPr id="768" name="Google Shape;768;p56"/>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69" name="Google Shape;769;p56"/>
          <p:cNvCxnSpPr>
            <a:endCxn id="768"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770" name="Google Shape;770;p56"/>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771" name="Google Shape;771;p56"/>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772" name="Google Shape;772;p56"/>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773" name="Google Shape;773;p56"/>
          <p:cNvSpPr txBox="1">
            <a:spLocks noGrp="1"/>
          </p:cNvSpPr>
          <p:nvPr>
            <p:ph type="subTitle" idx="1"/>
          </p:nvPr>
        </p:nvSpPr>
        <p:spPr>
          <a:xfrm>
            <a:off x="2264075" y="2571750"/>
            <a:ext cx="5801700" cy="1175100"/>
          </a:xfrm>
          <a:prstGeom prst="rect">
            <a:avLst/>
          </a:prstGeom>
        </p:spPr>
        <p:txBody>
          <a:bodyPr spcFirstLastPara="1" wrap="square" lIns="91425" tIns="91425" rIns="91425" bIns="91425" anchor="ctr" anchorCtr="0">
            <a:noAutofit/>
          </a:bodyPr>
          <a:lstStyle/>
          <a:p>
            <a:pPr marL="457200" lvl="0" indent="0" algn="l" rtl="0">
              <a:lnSpc>
                <a:spcPct val="100000"/>
              </a:lnSpc>
              <a:spcBef>
                <a:spcPts val="400"/>
              </a:spcBef>
              <a:spcAft>
                <a:spcPts val="0"/>
              </a:spcAft>
              <a:buNone/>
            </a:pPr>
            <a:r>
              <a:rPr lang="el" sz="1400"/>
              <a:t>&lt;</a:t>
            </a:r>
            <a:endParaRPr sz="1400"/>
          </a:p>
          <a:p>
            <a:pPr marL="457200" lvl="0" indent="0" algn="l" rtl="0">
              <a:lnSpc>
                <a:spcPct val="100000"/>
              </a:lnSpc>
              <a:spcBef>
                <a:spcPts val="400"/>
              </a:spcBef>
              <a:spcAft>
                <a:spcPts val="0"/>
              </a:spcAft>
              <a:buNone/>
            </a:pPr>
            <a:endParaRPr sz="1400"/>
          </a:p>
          <a:p>
            <a:pPr marL="457200" lvl="0" indent="-317500" algn="l" rtl="0">
              <a:spcBef>
                <a:spcPts val="400"/>
              </a:spcBef>
              <a:spcAft>
                <a:spcPts val="0"/>
              </a:spcAft>
              <a:buSzPts val="1400"/>
              <a:buChar char="●"/>
            </a:pPr>
            <a:r>
              <a:rPr lang="el" sz="1400"/>
              <a:t>Χρησιμοποιήσαμε το Tkinter καθώς και το ttkbootstrap, αποκτώντας όλο και περισσότερη εμπειρία.</a:t>
            </a:r>
            <a:endParaRPr sz="1400"/>
          </a:p>
          <a:p>
            <a:pPr marL="457200" lvl="0" indent="-317500" algn="l" rtl="0">
              <a:spcBef>
                <a:spcPts val="0"/>
              </a:spcBef>
              <a:spcAft>
                <a:spcPts val="0"/>
              </a:spcAft>
              <a:buSzPts val="1400"/>
              <a:buChar char="●"/>
            </a:pPr>
            <a:r>
              <a:rPr lang="el" sz="1400"/>
              <a:t>Ξεσκονίσαμε τις γνώσεις μας για την εισαγωγή κειμένου από τον χρήστη καθώς και για εκτύπωση</a:t>
            </a:r>
            <a:endParaRPr sz="1400"/>
          </a:p>
          <a:p>
            <a:pPr marL="457200" lvl="0" indent="-317500" algn="l" rtl="0">
              <a:spcBef>
                <a:spcPts val="0"/>
              </a:spcBef>
              <a:spcAft>
                <a:spcPts val="0"/>
              </a:spcAft>
              <a:buSzPts val="1400"/>
              <a:buChar char="●"/>
            </a:pPr>
            <a:r>
              <a:rPr lang="el" sz="1400"/>
              <a:t>Σκεφτήκαμε πώς να δομήσουμε το πρόγραμμα μας καθώς και ποιες ιστορίες να δημιουργήσουμε.</a:t>
            </a:r>
            <a:endParaRPr sz="1400"/>
          </a:p>
          <a:p>
            <a:pPr marL="457200" lvl="0" indent="0" algn="l" rtl="0">
              <a:spcBef>
                <a:spcPts val="400"/>
              </a:spcBef>
              <a:spcAft>
                <a:spcPts val="0"/>
              </a:spcAft>
              <a:buNone/>
            </a:pPr>
            <a:endParaRPr sz="1400">
              <a:solidFill>
                <a:schemeClr val="dk2"/>
              </a:solidFill>
            </a:endParaRPr>
          </a:p>
          <a:p>
            <a:pPr marL="457200" lvl="0" indent="0" algn="l" rtl="0">
              <a:lnSpc>
                <a:spcPct val="100000"/>
              </a:lnSpc>
              <a:spcBef>
                <a:spcPts val="400"/>
              </a:spcBef>
              <a:spcAft>
                <a:spcPts val="400"/>
              </a:spcAft>
              <a:buNone/>
            </a:pPr>
            <a:r>
              <a:rPr lang="el" sz="1400"/>
              <a:t>&gt;</a:t>
            </a:r>
            <a:endParaRPr sz="1400"/>
          </a:p>
        </p:txBody>
      </p:sp>
      <p:sp>
        <p:nvSpPr>
          <p:cNvPr id="774" name="Google Shape;774;p56"/>
          <p:cNvSpPr txBox="1">
            <a:spLocks noGrp="1"/>
          </p:cNvSpPr>
          <p:nvPr>
            <p:ph type="subTitle" idx="1"/>
          </p:nvPr>
        </p:nvSpPr>
        <p:spPr>
          <a:xfrm>
            <a:off x="1933850" y="1434275"/>
            <a:ext cx="65775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900">
                <a:solidFill>
                  <a:schemeClr val="lt1"/>
                </a:solidFill>
              </a:rPr>
              <a:t>Τι μάθαμε</a:t>
            </a:r>
            <a:endParaRPr sz="19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9"/>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18.0.0</a:t>
            </a:r>
            <a:r>
              <a:rPr lang="el" sz="5000">
                <a:solidFill>
                  <a:schemeClr val="accent6"/>
                </a:solidFill>
              </a:rPr>
              <a:t>{</a:t>
            </a:r>
            <a:endParaRPr sz="5000">
              <a:solidFill>
                <a:schemeClr val="accent6"/>
              </a:solidFill>
            </a:endParaRPr>
          </a:p>
        </p:txBody>
      </p:sp>
      <p:sp>
        <p:nvSpPr>
          <p:cNvPr id="543" name="Google Shape;543;p39"/>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Καλοκαιρινά Projects I </a:t>
            </a:r>
            <a:r>
              <a:rPr lang="el" sz="2600">
                <a:solidFill>
                  <a:schemeClr val="accent6"/>
                </a:solidFill>
              </a:rPr>
              <a:t>και </a:t>
            </a:r>
            <a:r>
              <a:rPr lang="el" sz="2600">
                <a:solidFill>
                  <a:schemeClr val="lt2"/>
                </a:solidFill>
              </a:rPr>
              <a:t>Μετατροπή py-to-exe</a:t>
            </a:r>
            <a:endParaRPr sz="2600">
              <a:solidFill>
                <a:schemeClr val="lt2"/>
              </a:solidFill>
            </a:endParaRPr>
          </a:p>
        </p:txBody>
      </p:sp>
      <p:sp>
        <p:nvSpPr>
          <p:cNvPr id="544" name="Google Shape;544;p39"/>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45" name="Google Shape;545;p39"/>
          <p:cNvCxnSpPr>
            <a:endCxn id="544"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546" name="Google Shape;546;p39"/>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547" name="Google Shape;547;p39"/>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48" name="Google Shape;548;p39"/>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49" name="Google Shape;549;p39"/>
          <p:cNvSpPr txBox="1">
            <a:spLocks noGrp="1"/>
          </p:cNvSpPr>
          <p:nvPr>
            <p:ph type="subTitle" idx="1"/>
          </p:nvPr>
        </p:nvSpPr>
        <p:spPr>
          <a:xfrm>
            <a:off x="2721075" y="1912725"/>
            <a:ext cx="5585100" cy="1026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400"/>
              <a:t>Το καλοκαιράκι έχει μπει για τα καλά και είναι η ώρα να ασχοληθούμε με κάτι πιο ευχάριστο και πιο καλοκαιρινό.</a:t>
            </a:r>
            <a:endParaRPr sz="1400"/>
          </a:p>
        </p:txBody>
      </p:sp>
      <p:sp>
        <p:nvSpPr>
          <p:cNvPr id="550" name="Google Shape;550;p39"/>
          <p:cNvSpPr txBox="1">
            <a:spLocks noGrp="1"/>
          </p:cNvSpPr>
          <p:nvPr>
            <p:ph type="subTitle" idx="1"/>
          </p:nvPr>
        </p:nvSpPr>
        <p:spPr>
          <a:xfrm>
            <a:off x="1933850" y="1434282"/>
            <a:ext cx="35175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300">
                <a:solidFill>
                  <a:schemeClr val="lt1"/>
                </a:solidFill>
              </a:rPr>
              <a:t>Εισαγωγή</a:t>
            </a:r>
            <a:endParaRPr sz="2300">
              <a:solidFill>
                <a:schemeClr val="lt1"/>
              </a:solidFill>
            </a:endParaRPr>
          </a:p>
        </p:txBody>
      </p:sp>
      <p:sp>
        <p:nvSpPr>
          <p:cNvPr id="551" name="Google Shape;551;p39"/>
          <p:cNvSpPr txBox="1">
            <a:spLocks noGrp="1"/>
          </p:cNvSpPr>
          <p:nvPr>
            <p:ph type="subTitle" idx="1"/>
          </p:nvPr>
        </p:nvSpPr>
        <p:spPr>
          <a:xfrm>
            <a:off x="2860850" y="2943175"/>
            <a:ext cx="5585100" cy="12984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400" b="1">
                <a:solidFill>
                  <a:schemeClr val="lt2"/>
                </a:solidFill>
              </a:rPr>
              <a:t>•	Python alarm clock (ένα ξυπνητήρι με το ttkbootstrap)</a:t>
            </a:r>
            <a:endParaRPr sz="1400" b="1">
              <a:solidFill>
                <a:schemeClr val="lt2"/>
              </a:solidFill>
            </a:endParaRPr>
          </a:p>
          <a:p>
            <a:pPr marL="0" lvl="0" indent="0" algn="l" rtl="0">
              <a:lnSpc>
                <a:spcPct val="100000"/>
              </a:lnSpc>
              <a:spcBef>
                <a:spcPts val="400"/>
              </a:spcBef>
              <a:spcAft>
                <a:spcPts val="0"/>
              </a:spcAft>
              <a:buNone/>
            </a:pPr>
            <a:r>
              <a:rPr lang="el" sz="1400" b="1">
                <a:solidFill>
                  <a:schemeClr val="lt2"/>
                </a:solidFill>
              </a:rPr>
              <a:t>•	Story game (ένα αστείο παιχνίδι κειμένου, δημιουργίας ιστοριών)</a:t>
            </a:r>
            <a:endParaRPr sz="1400" b="1">
              <a:solidFill>
                <a:schemeClr val="lt2"/>
              </a:solidFill>
            </a:endParaRPr>
          </a:p>
          <a:p>
            <a:pPr marL="0" lvl="0" indent="0" algn="l" rtl="0">
              <a:lnSpc>
                <a:spcPct val="100000"/>
              </a:lnSpc>
              <a:spcBef>
                <a:spcPts val="400"/>
              </a:spcBef>
              <a:spcAft>
                <a:spcPts val="400"/>
              </a:spcAft>
              <a:buNone/>
            </a:pPr>
            <a:endParaRPr sz="140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57"/>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18.3.0</a:t>
            </a:r>
            <a:r>
              <a:rPr lang="el" sz="5000">
                <a:solidFill>
                  <a:schemeClr val="accent6"/>
                </a:solidFill>
              </a:rPr>
              <a:t>{</a:t>
            </a:r>
            <a:endParaRPr sz="5000">
              <a:solidFill>
                <a:schemeClr val="accent6"/>
              </a:solidFill>
            </a:endParaRPr>
          </a:p>
        </p:txBody>
      </p:sp>
      <p:sp>
        <p:nvSpPr>
          <p:cNvPr id="780" name="Google Shape;780;p57"/>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500">
                <a:solidFill>
                  <a:schemeClr val="accent2"/>
                </a:solidFill>
              </a:rPr>
              <a:t>Μετατροπή αρχείων py-to-exe</a:t>
            </a:r>
            <a:endParaRPr sz="2200">
              <a:solidFill>
                <a:schemeClr val="lt2"/>
              </a:solidFill>
            </a:endParaRPr>
          </a:p>
        </p:txBody>
      </p:sp>
      <p:sp>
        <p:nvSpPr>
          <p:cNvPr id="781" name="Google Shape;781;p57"/>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82" name="Google Shape;782;p57"/>
          <p:cNvCxnSpPr>
            <a:endCxn id="781"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783" name="Google Shape;783;p57"/>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784" name="Google Shape;784;p57"/>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785" name="Google Shape;785;p57"/>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786" name="Google Shape;786;p57"/>
          <p:cNvSpPr txBox="1">
            <a:spLocks noGrp="1"/>
          </p:cNvSpPr>
          <p:nvPr>
            <p:ph type="subTitle" idx="1"/>
          </p:nvPr>
        </p:nvSpPr>
        <p:spPr>
          <a:xfrm>
            <a:off x="2264075" y="2322225"/>
            <a:ext cx="5801700" cy="11751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400"/>
              <a:t>&lt;</a:t>
            </a:r>
            <a:endParaRPr sz="1400"/>
          </a:p>
          <a:p>
            <a:pPr marL="457200" lvl="0" indent="0" algn="l" rtl="0">
              <a:lnSpc>
                <a:spcPct val="100000"/>
              </a:lnSpc>
              <a:spcBef>
                <a:spcPts val="400"/>
              </a:spcBef>
              <a:spcAft>
                <a:spcPts val="0"/>
              </a:spcAft>
              <a:buNone/>
            </a:pPr>
            <a:endParaRPr sz="1400"/>
          </a:p>
          <a:p>
            <a:pPr marL="0" lvl="0" indent="0" algn="l" rtl="0">
              <a:spcBef>
                <a:spcPts val="400"/>
              </a:spcBef>
              <a:spcAft>
                <a:spcPts val="0"/>
              </a:spcAft>
              <a:buNone/>
            </a:pPr>
            <a:r>
              <a:rPr lang="el" sz="1400"/>
              <a:t>Είναι επόμενο πως σαν χρήστες Windows, θα μας εξυπηρετούσε κάποιες φορές να έχουμε διαθέσιμα αρχεία executables, δηλαδή με κατάληξη .exe, που όπως γνωρίζετε είναι η κατάληξη των εκτελέσιμων αρχείων των Windows.</a:t>
            </a:r>
            <a:endParaRPr sz="1400"/>
          </a:p>
          <a:p>
            <a:pPr marL="457200" lvl="0" indent="0" algn="l" rtl="0">
              <a:spcBef>
                <a:spcPts val="400"/>
              </a:spcBef>
              <a:spcAft>
                <a:spcPts val="0"/>
              </a:spcAft>
              <a:buNone/>
            </a:pPr>
            <a:endParaRPr sz="1400">
              <a:solidFill>
                <a:schemeClr val="dk2"/>
              </a:solidFill>
            </a:endParaRPr>
          </a:p>
          <a:p>
            <a:pPr marL="0" lvl="0" indent="0" algn="l" rtl="0">
              <a:lnSpc>
                <a:spcPct val="100000"/>
              </a:lnSpc>
              <a:spcBef>
                <a:spcPts val="400"/>
              </a:spcBef>
              <a:spcAft>
                <a:spcPts val="400"/>
              </a:spcAft>
              <a:buNone/>
            </a:pPr>
            <a:r>
              <a:rPr lang="el" sz="1400"/>
              <a:t>&gt;</a:t>
            </a:r>
            <a:endParaRPr sz="1400"/>
          </a:p>
        </p:txBody>
      </p:sp>
      <p:sp>
        <p:nvSpPr>
          <p:cNvPr id="787" name="Google Shape;787;p57"/>
          <p:cNvSpPr txBox="1">
            <a:spLocks noGrp="1"/>
          </p:cNvSpPr>
          <p:nvPr>
            <p:ph type="subTitle" idx="1"/>
          </p:nvPr>
        </p:nvSpPr>
        <p:spPr>
          <a:xfrm>
            <a:off x="1933850" y="1434275"/>
            <a:ext cx="65775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900">
                <a:solidFill>
                  <a:schemeClr val="lt1"/>
                </a:solidFill>
              </a:rPr>
              <a:t>Εισαγωγή</a:t>
            </a:r>
            <a:endParaRPr sz="19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58"/>
          <p:cNvSpPr txBox="1">
            <a:spLocks noGrp="1"/>
          </p:cNvSpPr>
          <p:nvPr>
            <p:ph type="subTitle" idx="1"/>
          </p:nvPr>
        </p:nvSpPr>
        <p:spPr>
          <a:xfrm>
            <a:off x="2264075" y="2688488"/>
            <a:ext cx="5801700" cy="11751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200"/>
              <a:t>&lt;</a:t>
            </a:r>
            <a:endParaRPr sz="1200"/>
          </a:p>
          <a:p>
            <a:pPr marL="457200" lvl="0" indent="0" algn="l" rtl="0">
              <a:lnSpc>
                <a:spcPct val="100000"/>
              </a:lnSpc>
              <a:spcBef>
                <a:spcPts val="400"/>
              </a:spcBef>
              <a:spcAft>
                <a:spcPts val="0"/>
              </a:spcAft>
              <a:buNone/>
            </a:pPr>
            <a:endParaRPr sz="1200"/>
          </a:p>
          <a:p>
            <a:pPr marL="457200" lvl="0" indent="-304800" algn="l" rtl="0">
              <a:spcBef>
                <a:spcPts val="400"/>
              </a:spcBef>
              <a:spcAft>
                <a:spcPts val="0"/>
              </a:spcAft>
              <a:buSzPts val="1200"/>
              <a:buChar char="●"/>
            </a:pPr>
            <a:r>
              <a:rPr lang="el" sz="1200"/>
              <a:t>Πατάμε WinKey + R</a:t>
            </a:r>
            <a:endParaRPr sz="1200"/>
          </a:p>
          <a:p>
            <a:pPr marL="457200" lvl="0" indent="-304800" algn="l" rtl="0">
              <a:spcBef>
                <a:spcPts val="0"/>
              </a:spcBef>
              <a:spcAft>
                <a:spcPts val="0"/>
              </a:spcAft>
              <a:buSzPts val="1200"/>
              <a:buChar char="●"/>
            </a:pPr>
            <a:r>
              <a:rPr lang="el" sz="1200"/>
              <a:t>Πληκτρολογούμε sysdm.cpl</a:t>
            </a:r>
            <a:endParaRPr sz="1200"/>
          </a:p>
          <a:p>
            <a:pPr marL="457200" lvl="0" indent="-304800" algn="l" rtl="0">
              <a:spcBef>
                <a:spcPts val="0"/>
              </a:spcBef>
              <a:spcAft>
                <a:spcPts val="0"/>
              </a:spcAft>
              <a:buSzPts val="1200"/>
              <a:buChar char="●"/>
            </a:pPr>
            <a:r>
              <a:rPr lang="el" sz="1200"/>
              <a:t>Πάμε στην καρτέλα «Για προχωρημένους»</a:t>
            </a:r>
            <a:endParaRPr sz="1200"/>
          </a:p>
          <a:p>
            <a:pPr marL="457200" lvl="0" indent="-304800" algn="l" rtl="0">
              <a:spcBef>
                <a:spcPts val="0"/>
              </a:spcBef>
              <a:spcAft>
                <a:spcPts val="0"/>
              </a:spcAft>
              <a:buSzPts val="1200"/>
              <a:buChar char="●"/>
            </a:pPr>
            <a:r>
              <a:rPr lang="el" sz="1200"/>
              <a:t>Επιλέγουμε «Μεταβλητές περιβάλλοντος»</a:t>
            </a:r>
            <a:endParaRPr sz="1200"/>
          </a:p>
          <a:p>
            <a:pPr marL="457200" lvl="0" indent="-304800" algn="l" rtl="0">
              <a:spcBef>
                <a:spcPts val="0"/>
              </a:spcBef>
              <a:spcAft>
                <a:spcPts val="0"/>
              </a:spcAft>
              <a:buSzPts val="1200"/>
              <a:buChar char="●"/>
            </a:pPr>
            <a:r>
              <a:rPr lang="el" sz="1200"/>
              <a:t>Κάτω από το πεδίο Μεταβλητές χρήστη, πατάμε «Δημιουργία» και μας παρουσιάζεται ένα παραθυράκι στο οποίο πρέπει να συμπληρώσουμε 2 πεδία. …</a:t>
            </a:r>
            <a:endParaRPr sz="1200"/>
          </a:p>
          <a:p>
            <a:pPr marL="457200" lvl="0" indent="0" algn="l" rtl="0">
              <a:spcBef>
                <a:spcPts val="400"/>
              </a:spcBef>
              <a:spcAft>
                <a:spcPts val="0"/>
              </a:spcAft>
              <a:buNone/>
            </a:pPr>
            <a:endParaRPr sz="1200"/>
          </a:p>
          <a:p>
            <a:pPr marL="457200" lvl="0" indent="0" algn="l" rtl="0">
              <a:spcBef>
                <a:spcPts val="400"/>
              </a:spcBef>
              <a:spcAft>
                <a:spcPts val="0"/>
              </a:spcAft>
              <a:buNone/>
            </a:pPr>
            <a:r>
              <a:rPr lang="el" sz="1200">
                <a:solidFill>
                  <a:schemeClr val="dk2"/>
                </a:solidFill>
              </a:rPr>
              <a:t>Δείτε τα υπόλοιπα βήματα στις σημειώσεις…</a:t>
            </a:r>
            <a:endParaRPr sz="1200">
              <a:solidFill>
                <a:schemeClr val="dk2"/>
              </a:solidFill>
            </a:endParaRPr>
          </a:p>
          <a:p>
            <a:pPr marL="0" lvl="0" indent="0" algn="l" rtl="0">
              <a:lnSpc>
                <a:spcPct val="100000"/>
              </a:lnSpc>
              <a:spcBef>
                <a:spcPts val="400"/>
              </a:spcBef>
              <a:spcAft>
                <a:spcPts val="400"/>
              </a:spcAft>
              <a:buNone/>
            </a:pPr>
            <a:r>
              <a:rPr lang="el" sz="1200"/>
              <a:t>&gt;</a:t>
            </a:r>
            <a:endParaRPr sz="1200"/>
          </a:p>
        </p:txBody>
      </p:sp>
      <p:sp>
        <p:nvSpPr>
          <p:cNvPr id="793" name="Google Shape;793;p58"/>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18.3.1</a:t>
            </a:r>
            <a:r>
              <a:rPr lang="el" sz="5000">
                <a:solidFill>
                  <a:schemeClr val="accent6"/>
                </a:solidFill>
              </a:rPr>
              <a:t>{</a:t>
            </a:r>
            <a:endParaRPr sz="5000">
              <a:solidFill>
                <a:schemeClr val="accent6"/>
              </a:solidFill>
            </a:endParaRPr>
          </a:p>
        </p:txBody>
      </p:sp>
      <p:sp>
        <p:nvSpPr>
          <p:cNvPr id="794" name="Google Shape;794;p58"/>
          <p:cNvSpPr txBox="1">
            <a:spLocks noGrp="1"/>
          </p:cNvSpPr>
          <p:nvPr>
            <p:ph type="title" idx="2"/>
          </p:nvPr>
        </p:nvSpPr>
        <p:spPr>
          <a:xfrm>
            <a:off x="2860850" y="677575"/>
            <a:ext cx="57129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500">
                <a:solidFill>
                  <a:schemeClr val="accent2"/>
                </a:solidFill>
              </a:rPr>
              <a:t>Προσθήκη της Python στο Windows path</a:t>
            </a:r>
            <a:endParaRPr sz="2200">
              <a:solidFill>
                <a:schemeClr val="lt2"/>
              </a:solidFill>
            </a:endParaRPr>
          </a:p>
        </p:txBody>
      </p:sp>
      <p:sp>
        <p:nvSpPr>
          <p:cNvPr id="795" name="Google Shape;795;p58"/>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796" name="Google Shape;796;p58"/>
          <p:cNvCxnSpPr>
            <a:endCxn id="795"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797" name="Google Shape;797;p58"/>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798" name="Google Shape;798;p58"/>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799" name="Google Shape;799;p58"/>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800" name="Google Shape;800;p58"/>
          <p:cNvSpPr txBox="1">
            <a:spLocks noGrp="1"/>
          </p:cNvSpPr>
          <p:nvPr>
            <p:ph type="subTitle" idx="1"/>
          </p:nvPr>
        </p:nvSpPr>
        <p:spPr>
          <a:xfrm>
            <a:off x="1933850" y="1434275"/>
            <a:ext cx="65775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900">
                <a:solidFill>
                  <a:schemeClr val="lt1"/>
                </a:solidFill>
              </a:rPr>
              <a:t>Βήματα</a:t>
            </a:r>
            <a:endParaRPr sz="19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59"/>
          <p:cNvSpPr txBox="1">
            <a:spLocks noGrp="1"/>
          </p:cNvSpPr>
          <p:nvPr>
            <p:ph type="subTitle" idx="1"/>
          </p:nvPr>
        </p:nvSpPr>
        <p:spPr>
          <a:xfrm>
            <a:off x="2264075" y="2688500"/>
            <a:ext cx="5320200" cy="11751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500"/>
              <a:t>&lt;</a:t>
            </a:r>
            <a:endParaRPr sz="1500"/>
          </a:p>
          <a:p>
            <a:pPr marL="457200" lvl="0" indent="0" algn="l" rtl="0">
              <a:lnSpc>
                <a:spcPct val="100000"/>
              </a:lnSpc>
              <a:spcBef>
                <a:spcPts val="400"/>
              </a:spcBef>
              <a:spcAft>
                <a:spcPts val="0"/>
              </a:spcAft>
              <a:buNone/>
            </a:pPr>
            <a:endParaRPr sz="1500"/>
          </a:p>
          <a:p>
            <a:pPr marL="457200" lvl="0" indent="0" algn="l" rtl="0">
              <a:spcBef>
                <a:spcPts val="400"/>
              </a:spcBef>
              <a:spcAft>
                <a:spcPts val="0"/>
              </a:spcAft>
              <a:buNone/>
            </a:pPr>
            <a:r>
              <a:rPr lang="el" sz="1500"/>
              <a:t>Ανοίγουμε το command prompt των Windows και πληκτρολογούμε:</a:t>
            </a:r>
            <a:endParaRPr sz="1500"/>
          </a:p>
          <a:p>
            <a:pPr marL="457200" lvl="0" indent="0" algn="l" rtl="0">
              <a:spcBef>
                <a:spcPts val="400"/>
              </a:spcBef>
              <a:spcAft>
                <a:spcPts val="0"/>
              </a:spcAft>
              <a:buNone/>
            </a:pPr>
            <a:r>
              <a:rPr lang="el" sz="1500"/>
              <a:t>pip install pyinstaller</a:t>
            </a:r>
            <a:endParaRPr sz="1500"/>
          </a:p>
          <a:p>
            <a:pPr marL="457200" lvl="0" indent="0" algn="l" rtl="0">
              <a:spcBef>
                <a:spcPts val="400"/>
              </a:spcBef>
              <a:spcAft>
                <a:spcPts val="0"/>
              </a:spcAft>
              <a:buNone/>
            </a:pPr>
            <a:endParaRPr sz="1500"/>
          </a:p>
          <a:p>
            <a:pPr marL="0" lvl="0" indent="0" algn="l" rtl="0">
              <a:lnSpc>
                <a:spcPct val="100000"/>
              </a:lnSpc>
              <a:spcBef>
                <a:spcPts val="400"/>
              </a:spcBef>
              <a:spcAft>
                <a:spcPts val="400"/>
              </a:spcAft>
              <a:buNone/>
            </a:pPr>
            <a:r>
              <a:rPr lang="el" sz="1500"/>
              <a:t>&gt;</a:t>
            </a:r>
            <a:endParaRPr sz="1500"/>
          </a:p>
        </p:txBody>
      </p:sp>
      <p:sp>
        <p:nvSpPr>
          <p:cNvPr id="806" name="Google Shape;806;p59"/>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18.3.2</a:t>
            </a:r>
            <a:r>
              <a:rPr lang="el" sz="5000">
                <a:solidFill>
                  <a:schemeClr val="accent6"/>
                </a:solidFill>
              </a:rPr>
              <a:t>{</a:t>
            </a:r>
            <a:endParaRPr sz="5000">
              <a:solidFill>
                <a:schemeClr val="accent6"/>
              </a:solidFill>
            </a:endParaRPr>
          </a:p>
        </p:txBody>
      </p:sp>
      <p:sp>
        <p:nvSpPr>
          <p:cNvPr id="807" name="Google Shape;807;p59"/>
          <p:cNvSpPr txBox="1">
            <a:spLocks noGrp="1"/>
          </p:cNvSpPr>
          <p:nvPr>
            <p:ph type="title" idx="2"/>
          </p:nvPr>
        </p:nvSpPr>
        <p:spPr>
          <a:xfrm>
            <a:off x="2860850" y="677575"/>
            <a:ext cx="57129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500">
                <a:solidFill>
                  <a:schemeClr val="accent2"/>
                </a:solidFill>
              </a:rPr>
              <a:t>Εγκατάσταση του πακέτου PyInstaller</a:t>
            </a:r>
            <a:endParaRPr sz="2200">
              <a:solidFill>
                <a:schemeClr val="lt2"/>
              </a:solidFill>
            </a:endParaRPr>
          </a:p>
        </p:txBody>
      </p:sp>
      <p:sp>
        <p:nvSpPr>
          <p:cNvPr id="808" name="Google Shape;808;p59"/>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809" name="Google Shape;809;p59"/>
          <p:cNvCxnSpPr>
            <a:endCxn id="808"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810" name="Google Shape;810;p59"/>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811" name="Google Shape;811;p59"/>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812" name="Google Shape;812;p59"/>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813" name="Google Shape;813;p59"/>
          <p:cNvSpPr txBox="1">
            <a:spLocks noGrp="1"/>
          </p:cNvSpPr>
          <p:nvPr>
            <p:ph type="subTitle" idx="1"/>
          </p:nvPr>
        </p:nvSpPr>
        <p:spPr>
          <a:xfrm>
            <a:off x="1933850" y="1434275"/>
            <a:ext cx="65775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900">
                <a:solidFill>
                  <a:schemeClr val="lt1"/>
                </a:solidFill>
              </a:rPr>
              <a:t>Βήματα</a:t>
            </a:r>
            <a:endParaRPr sz="19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60"/>
          <p:cNvSpPr txBox="1">
            <a:spLocks noGrp="1"/>
          </p:cNvSpPr>
          <p:nvPr>
            <p:ph type="subTitle" idx="1"/>
          </p:nvPr>
        </p:nvSpPr>
        <p:spPr>
          <a:xfrm>
            <a:off x="2054525" y="2366350"/>
            <a:ext cx="4923900" cy="11751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500" dirty="0"/>
              <a:t>&lt;</a:t>
            </a:r>
            <a:endParaRPr sz="1500" dirty="0"/>
          </a:p>
          <a:p>
            <a:pPr marL="457200" lvl="0" indent="0" algn="l" rtl="0">
              <a:spcBef>
                <a:spcPts val="400"/>
              </a:spcBef>
              <a:spcAft>
                <a:spcPts val="0"/>
              </a:spcAft>
              <a:buNone/>
            </a:pPr>
            <a:r>
              <a:rPr lang="el" sz="1500" dirty="0"/>
              <a:t>cd C:\Users\User\AppData\Local\Programs\Python\Python311</a:t>
            </a:r>
            <a:endParaRPr sz="1500" dirty="0"/>
          </a:p>
          <a:p>
            <a:pPr marL="457200" lvl="0" indent="0" algn="l" rtl="0">
              <a:spcBef>
                <a:spcPts val="400"/>
              </a:spcBef>
              <a:spcAft>
                <a:spcPts val="0"/>
              </a:spcAft>
              <a:buNone/>
            </a:pPr>
            <a:r>
              <a:rPr lang="el" sz="1500" dirty="0"/>
              <a:t>Τώρα, δίνουμε την εντολή:</a:t>
            </a:r>
            <a:endParaRPr sz="1500" dirty="0"/>
          </a:p>
          <a:p>
            <a:pPr marL="457200" lvl="0" indent="0" algn="l" rtl="0">
              <a:spcBef>
                <a:spcPts val="400"/>
              </a:spcBef>
              <a:spcAft>
                <a:spcPts val="0"/>
              </a:spcAft>
              <a:buNone/>
            </a:pPr>
            <a:r>
              <a:rPr lang="el" sz="1500" dirty="0"/>
              <a:t>p</a:t>
            </a:r>
            <a:r>
              <a:rPr lang="en-US" sz="1500"/>
              <a:t>y</a:t>
            </a:r>
            <a:r>
              <a:rPr lang="el" sz="1500"/>
              <a:t>installer –onefile onomaarxeiou.py</a:t>
            </a:r>
            <a:endParaRPr sz="1500" dirty="0"/>
          </a:p>
          <a:p>
            <a:pPr marL="457200" lvl="0" indent="0" algn="l" rtl="0">
              <a:spcBef>
                <a:spcPts val="400"/>
              </a:spcBef>
              <a:spcAft>
                <a:spcPts val="0"/>
              </a:spcAft>
              <a:buNone/>
            </a:pPr>
            <a:r>
              <a:rPr lang="el" sz="1500" dirty="0"/>
              <a:t>και πατάμε το Enter.</a:t>
            </a:r>
            <a:endParaRPr sz="1500" dirty="0"/>
          </a:p>
          <a:p>
            <a:pPr marL="0" lvl="0" indent="0" algn="l" rtl="0">
              <a:lnSpc>
                <a:spcPct val="100000"/>
              </a:lnSpc>
              <a:spcBef>
                <a:spcPts val="400"/>
              </a:spcBef>
              <a:spcAft>
                <a:spcPts val="400"/>
              </a:spcAft>
              <a:buNone/>
            </a:pPr>
            <a:r>
              <a:rPr lang="el" sz="1500" dirty="0"/>
              <a:t>&gt;</a:t>
            </a:r>
            <a:endParaRPr sz="1500" dirty="0"/>
          </a:p>
        </p:txBody>
      </p:sp>
      <p:sp>
        <p:nvSpPr>
          <p:cNvPr id="819" name="Google Shape;819;p60"/>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18.3.3</a:t>
            </a:r>
            <a:r>
              <a:rPr lang="el" sz="5000">
                <a:solidFill>
                  <a:schemeClr val="accent6"/>
                </a:solidFill>
              </a:rPr>
              <a:t>{</a:t>
            </a:r>
            <a:endParaRPr sz="5000">
              <a:solidFill>
                <a:schemeClr val="accent6"/>
              </a:solidFill>
            </a:endParaRPr>
          </a:p>
        </p:txBody>
      </p:sp>
      <p:sp>
        <p:nvSpPr>
          <p:cNvPr id="820" name="Google Shape;820;p60"/>
          <p:cNvSpPr txBox="1">
            <a:spLocks noGrp="1"/>
          </p:cNvSpPr>
          <p:nvPr>
            <p:ph type="title" idx="2"/>
          </p:nvPr>
        </p:nvSpPr>
        <p:spPr>
          <a:xfrm>
            <a:off x="2860850" y="677575"/>
            <a:ext cx="57129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500">
                <a:solidFill>
                  <a:schemeClr val="accent2"/>
                </a:solidFill>
              </a:rPr>
              <a:t>Δημιουργία εκτελέσιμου αρχείου</a:t>
            </a:r>
            <a:endParaRPr sz="2200">
              <a:solidFill>
                <a:schemeClr val="lt2"/>
              </a:solidFill>
            </a:endParaRPr>
          </a:p>
        </p:txBody>
      </p:sp>
      <p:sp>
        <p:nvSpPr>
          <p:cNvPr id="821" name="Google Shape;821;p60"/>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822" name="Google Shape;822;p60"/>
          <p:cNvCxnSpPr>
            <a:endCxn id="821"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823" name="Google Shape;823;p6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824" name="Google Shape;824;p60"/>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825" name="Google Shape;825;p60"/>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826" name="Google Shape;826;p60"/>
          <p:cNvSpPr txBox="1">
            <a:spLocks noGrp="1"/>
          </p:cNvSpPr>
          <p:nvPr>
            <p:ph type="subTitle" idx="1"/>
          </p:nvPr>
        </p:nvSpPr>
        <p:spPr>
          <a:xfrm>
            <a:off x="1933850" y="1434275"/>
            <a:ext cx="65775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900">
                <a:solidFill>
                  <a:schemeClr val="lt1"/>
                </a:solidFill>
              </a:rPr>
              <a:t>Βήματα</a:t>
            </a:r>
            <a:endParaRPr sz="19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61"/>
          <p:cNvSpPr txBox="1">
            <a:spLocks noGrp="1"/>
          </p:cNvSpPr>
          <p:nvPr>
            <p:ph type="subTitle" idx="1"/>
          </p:nvPr>
        </p:nvSpPr>
        <p:spPr>
          <a:xfrm>
            <a:off x="2063425" y="2277250"/>
            <a:ext cx="4923900" cy="11751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500"/>
              <a:t>&lt;</a:t>
            </a:r>
            <a:endParaRPr sz="1500"/>
          </a:p>
          <a:p>
            <a:pPr marL="457200" lvl="0" indent="-304800" algn="l" rtl="0">
              <a:spcBef>
                <a:spcPts val="400"/>
              </a:spcBef>
              <a:spcAft>
                <a:spcPts val="0"/>
              </a:spcAft>
              <a:buSzPts val="1200"/>
              <a:buChar char="●"/>
            </a:pPr>
            <a:r>
              <a:rPr lang="el" sz="1200"/>
              <a:t>Παίρνω πετσέτα και μαγιό</a:t>
            </a:r>
            <a:endParaRPr sz="1200"/>
          </a:p>
          <a:p>
            <a:pPr marL="457200" lvl="0" indent="-304800" algn="l" rtl="0">
              <a:spcBef>
                <a:spcPts val="0"/>
              </a:spcBef>
              <a:spcAft>
                <a:spcPts val="0"/>
              </a:spcAft>
              <a:buSzPts val="1200"/>
              <a:buChar char="●"/>
            </a:pPr>
            <a:r>
              <a:rPr lang="el" sz="1200"/>
              <a:t>Βρίσκομαι με φίλους</a:t>
            </a:r>
            <a:endParaRPr sz="1200"/>
          </a:p>
          <a:p>
            <a:pPr marL="457200" lvl="0" indent="-304800" algn="l" rtl="0">
              <a:spcBef>
                <a:spcPts val="0"/>
              </a:spcBef>
              <a:spcAft>
                <a:spcPts val="0"/>
              </a:spcAft>
              <a:buSzPts val="1200"/>
              <a:buChar char="●"/>
            </a:pPr>
            <a:r>
              <a:rPr lang="el" sz="1200"/>
              <a:t>Πάμε στην παραλία</a:t>
            </a:r>
            <a:endParaRPr sz="1200"/>
          </a:p>
          <a:p>
            <a:pPr marL="457200" lvl="0" indent="-304800" algn="l" rtl="0">
              <a:spcBef>
                <a:spcPts val="0"/>
              </a:spcBef>
              <a:spcAft>
                <a:spcPts val="0"/>
              </a:spcAft>
              <a:buSzPts val="1200"/>
              <a:buChar char="●"/>
            </a:pPr>
            <a:r>
              <a:rPr lang="el" sz="1200"/>
              <a:t>Κάνουμε μπάνιο</a:t>
            </a:r>
            <a:endParaRPr sz="1200"/>
          </a:p>
          <a:p>
            <a:pPr marL="457200" lvl="0" indent="-304800" algn="l" rtl="0">
              <a:spcBef>
                <a:spcPts val="0"/>
              </a:spcBef>
              <a:spcAft>
                <a:spcPts val="0"/>
              </a:spcAft>
              <a:buSzPts val="1200"/>
              <a:buChar char="●"/>
            </a:pPr>
            <a:r>
              <a:rPr lang="el" sz="1200"/>
              <a:t>Χαιρόμαστε τον ήλιο και την θάλασσα</a:t>
            </a:r>
            <a:endParaRPr sz="1200"/>
          </a:p>
          <a:p>
            <a:pPr marL="457200" lvl="0" indent="-304800" algn="l" rtl="0">
              <a:spcBef>
                <a:spcPts val="0"/>
              </a:spcBef>
              <a:spcAft>
                <a:spcPts val="0"/>
              </a:spcAft>
              <a:buSzPts val="1200"/>
              <a:buChar char="●"/>
            </a:pPr>
            <a:r>
              <a:rPr lang="el" sz="1200"/>
              <a:t>Πίνουμε καφεδάκι, παγωμένο αναψυκτικό ή μια μπυρίτσα</a:t>
            </a:r>
            <a:endParaRPr sz="1200"/>
          </a:p>
          <a:p>
            <a:pPr marL="457200" lvl="0" indent="-304800" algn="l" rtl="0">
              <a:spcBef>
                <a:spcPts val="0"/>
              </a:spcBef>
              <a:spcAft>
                <a:spcPts val="0"/>
              </a:spcAft>
              <a:buSzPts val="1200"/>
              <a:buChar char="●"/>
            </a:pPr>
            <a:r>
              <a:rPr lang="el" sz="1200"/>
              <a:t>Επιστρέφω γεμάτος χαρά!</a:t>
            </a:r>
            <a:endParaRPr sz="1200"/>
          </a:p>
          <a:p>
            <a:pPr marL="0" lvl="0" indent="0" algn="l" rtl="0">
              <a:lnSpc>
                <a:spcPct val="100000"/>
              </a:lnSpc>
              <a:spcBef>
                <a:spcPts val="400"/>
              </a:spcBef>
              <a:spcAft>
                <a:spcPts val="400"/>
              </a:spcAft>
              <a:buNone/>
            </a:pPr>
            <a:r>
              <a:rPr lang="el" sz="1500"/>
              <a:t>&gt;</a:t>
            </a:r>
            <a:endParaRPr sz="1500"/>
          </a:p>
        </p:txBody>
      </p:sp>
      <p:sp>
        <p:nvSpPr>
          <p:cNvPr id="832" name="Google Shape;832;p61"/>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18.3.4</a:t>
            </a:r>
            <a:r>
              <a:rPr lang="el" sz="5000">
                <a:solidFill>
                  <a:schemeClr val="accent6"/>
                </a:solidFill>
              </a:rPr>
              <a:t>{</a:t>
            </a:r>
            <a:endParaRPr sz="5000">
              <a:solidFill>
                <a:schemeClr val="accent6"/>
              </a:solidFill>
            </a:endParaRPr>
          </a:p>
        </p:txBody>
      </p:sp>
      <p:sp>
        <p:nvSpPr>
          <p:cNvPr id="833" name="Google Shape;833;p61"/>
          <p:cNvSpPr txBox="1">
            <a:spLocks noGrp="1"/>
          </p:cNvSpPr>
          <p:nvPr>
            <p:ph type="title" idx="2"/>
          </p:nvPr>
        </p:nvSpPr>
        <p:spPr>
          <a:xfrm>
            <a:off x="2860850" y="677575"/>
            <a:ext cx="57129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500">
                <a:solidFill>
                  <a:schemeClr val="accent2"/>
                </a:solidFill>
              </a:rPr>
              <a:t>Τελικές Απαραίτητες Οδηγίες</a:t>
            </a:r>
            <a:endParaRPr sz="2200">
              <a:solidFill>
                <a:schemeClr val="lt2"/>
              </a:solidFill>
            </a:endParaRPr>
          </a:p>
        </p:txBody>
      </p:sp>
      <p:sp>
        <p:nvSpPr>
          <p:cNvPr id="834" name="Google Shape;834;p61"/>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835" name="Google Shape;835;p61"/>
          <p:cNvCxnSpPr>
            <a:endCxn id="834"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836" name="Google Shape;836;p61"/>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837" name="Google Shape;837;p61"/>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838" name="Google Shape;838;p61"/>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839" name="Google Shape;839;p61"/>
          <p:cNvSpPr txBox="1">
            <a:spLocks noGrp="1"/>
          </p:cNvSpPr>
          <p:nvPr>
            <p:ph type="subTitle" idx="1"/>
          </p:nvPr>
        </p:nvSpPr>
        <p:spPr>
          <a:xfrm>
            <a:off x="1916025" y="1264875"/>
            <a:ext cx="58020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900">
                <a:solidFill>
                  <a:schemeClr val="lt1"/>
                </a:solidFill>
              </a:rPr>
              <a:t>Βήματα</a:t>
            </a:r>
            <a:endParaRPr sz="1900">
              <a:solidFill>
                <a:schemeClr val="lt1"/>
              </a:solidFill>
            </a:endParaRPr>
          </a:p>
        </p:txBody>
      </p:sp>
      <p:pic>
        <p:nvPicPr>
          <p:cNvPr id="840" name="Google Shape;840;p61"/>
          <p:cNvPicPr preferRelativeResize="0"/>
          <p:nvPr/>
        </p:nvPicPr>
        <p:blipFill>
          <a:blip r:embed="rId3">
            <a:alphaModFix/>
          </a:blip>
          <a:stretch>
            <a:fillRect/>
          </a:stretch>
        </p:blipFill>
        <p:spPr>
          <a:xfrm>
            <a:off x="4986597" y="3446675"/>
            <a:ext cx="3530000" cy="106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40"/>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18.1.1</a:t>
            </a:r>
            <a:r>
              <a:rPr lang="el" sz="5000">
                <a:solidFill>
                  <a:schemeClr val="accent6"/>
                </a:solidFill>
              </a:rPr>
              <a:t>{</a:t>
            </a:r>
            <a:endParaRPr sz="5000">
              <a:solidFill>
                <a:schemeClr val="accent6"/>
              </a:solidFill>
            </a:endParaRPr>
          </a:p>
        </p:txBody>
      </p:sp>
      <p:sp>
        <p:nvSpPr>
          <p:cNvPr id="557" name="Google Shape;557;p40"/>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Python Alarm Clock</a:t>
            </a:r>
            <a:endParaRPr sz="2600">
              <a:solidFill>
                <a:schemeClr val="lt2"/>
              </a:solidFill>
            </a:endParaRPr>
          </a:p>
        </p:txBody>
      </p:sp>
      <p:sp>
        <p:nvSpPr>
          <p:cNvPr id="558" name="Google Shape;558;p40"/>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59" name="Google Shape;559;p40"/>
          <p:cNvCxnSpPr>
            <a:endCxn id="558"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560" name="Google Shape;560;p40"/>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561" name="Google Shape;561;p40"/>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62" name="Google Shape;562;p40"/>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63" name="Google Shape;563;p40"/>
          <p:cNvSpPr txBox="1">
            <a:spLocks noGrp="1"/>
          </p:cNvSpPr>
          <p:nvPr>
            <p:ph type="subTitle" idx="1"/>
          </p:nvPr>
        </p:nvSpPr>
        <p:spPr>
          <a:xfrm>
            <a:off x="2712150" y="1788750"/>
            <a:ext cx="5585100" cy="783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1400"/>
              <a:t>Ο στόχος μας είναι να φτιάξουμε ένα ξυπνητήρι σαν το παρακάτω:</a:t>
            </a:r>
            <a:endParaRPr sz="1400"/>
          </a:p>
        </p:txBody>
      </p:sp>
      <p:sp>
        <p:nvSpPr>
          <p:cNvPr id="564" name="Google Shape;564;p40"/>
          <p:cNvSpPr txBox="1">
            <a:spLocks noGrp="1"/>
          </p:cNvSpPr>
          <p:nvPr>
            <p:ph type="subTitle" idx="1"/>
          </p:nvPr>
        </p:nvSpPr>
        <p:spPr>
          <a:xfrm>
            <a:off x="1933850" y="1434282"/>
            <a:ext cx="35175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300">
                <a:solidFill>
                  <a:schemeClr val="lt1"/>
                </a:solidFill>
              </a:rPr>
              <a:t>Στόχος</a:t>
            </a:r>
            <a:endParaRPr sz="2300">
              <a:solidFill>
                <a:schemeClr val="lt1"/>
              </a:solidFill>
            </a:endParaRPr>
          </a:p>
        </p:txBody>
      </p:sp>
      <p:pic>
        <p:nvPicPr>
          <p:cNvPr id="565" name="Google Shape;565;p40"/>
          <p:cNvPicPr preferRelativeResize="0"/>
          <p:nvPr/>
        </p:nvPicPr>
        <p:blipFill>
          <a:blip r:embed="rId3">
            <a:alphaModFix/>
          </a:blip>
          <a:stretch>
            <a:fillRect/>
          </a:stretch>
        </p:blipFill>
        <p:spPr>
          <a:xfrm>
            <a:off x="3686700" y="2571750"/>
            <a:ext cx="3263975" cy="18866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41"/>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18.1.2</a:t>
            </a:r>
            <a:r>
              <a:rPr lang="el" sz="5000">
                <a:solidFill>
                  <a:schemeClr val="accent6"/>
                </a:solidFill>
              </a:rPr>
              <a:t>{</a:t>
            </a:r>
            <a:endParaRPr sz="5000">
              <a:solidFill>
                <a:schemeClr val="accent6"/>
              </a:solidFill>
            </a:endParaRPr>
          </a:p>
        </p:txBody>
      </p:sp>
      <p:sp>
        <p:nvSpPr>
          <p:cNvPr id="571" name="Google Shape;571;p41"/>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Python Alarm Clock</a:t>
            </a:r>
            <a:endParaRPr sz="2600">
              <a:solidFill>
                <a:schemeClr val="lt2"/>
              </a:solidFill>
            </a:endParaRPr>
          </a:p>
        </p:txBody>
      </p:sp>
      <p:sp>
        <p:nvSpPr>
          <p:cNvPr id="572" name="Google Shape;572;p41"/>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73" name="Google Shape;573;p41"/>
          <p:cNvCxnSpPr>
            <a:endCxn id="572"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574" name="Google Shape;574;p41"/>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575" name="Google Shape;575;p41"/>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76" name="Google Shape;576;p41"/>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77" name="Google Shape;577;p41"/>
          <p:cNvSpPr txBox="1">
            <a:spLocks noGrp="1"/>
          </p:cNvSpPr>
          <p:nvPr>
            <p:ph type="subTitle" idx="1"/>
          </p:nvPr>
        </p:nvSpPr>
        <p:spPr>
          <a:xfrm>
            <a:off x="2721050" y="2129475"/>
            <a:ext cx="5585100" cy="1259400"/>
          </a:xfrm>
          <a:prstGeom prst="rect">
            <a:avLst/>
          </a:prstGeom>
        </p:spPr>
        <p:txBody>
          <a:bodyPr spcFirstLastPara="1" wrap="square" lIns="91425" tIns="91425" rIns="91425" bIns="91425" anchor="ctr" anchorCtr="0">
            <a:noAutofit/>
          </a:bodyPr>
          <a:lstStyle/>
          <a:p>
            <a:pPr marL="457200" lvl="0" indent="-317500" algn="l" rtl="0">
              <a:lnSpc>
                <a:spcPct val="100000"/>
              </a:lnSpc>
              <a:spcBef>
                <a:spcPts val="400"/>
              </a:spcBef>
              <a:spcAft>
                <a:spcPts val="0"/>
              </a:spcAft>
              <a:buClr>
                <a:schemeClr val="accent3"/>
              </a:buClr>
              <a:buSzPts val="1400"/>
              <a:buChar char="●"/>
            </a:pPr>
            <a:r>
              <a:rPr lang="el" sz="1400"/>
              <a:t>Γνώση των βασικών στοιχείων λειτουργίας της Python (μεταβλητές, εισαγωγή χρήστη, συναρτήσεις, βρόχος while)</a:t>
            </a:r>
            <a:endParaRPr sz="1400"/>
          </a:p>
          <a:p>
            <a:pPr marL="457200" lvl="0" indent="-317500" algn="l" rtl="0">
              <a:lnSpc>
                <a:spcPct val="100000"/>
              </a:lnSpc>
              <a:spcBef>
                <a:spcPts val="0"/>
              </a:spcBef>
              <a:spcAft>
                <a:spcPts val="0"/>
              </a:spcAft>
              <a:buClr>
                <a:schemeClr val="accent3"/>
              </a:buClr>
              <a:buSzPts val="1400"/>
              <a:buChar char="●"/>
            </a:pPr>
            <a:r>
              <a:rPr lang="el" sz="1400"/>
              <a:t>Καλή γνώση χρήσης του ttkbootstrap για δημιουργία GUI</a:t>
            </a:r>
            <a:endParaRPr sz="1400"/>
          </a:p>
        </p:txBody>
      </p:sp>
      <p:sp>
        <p:nvSpPr>
          <p:cNvPr id="578" name="Google Shape;578;p41"/>
          <p:cNvSpPr txBox="1">
            <a:spLocks noGrp="1"/>
          </p:cNvSpPr>
          <p:nvPr>
            <p:ph type="subTitle" idx="1"/>
          </p:nvPr>
        </p:nvSpPr>
        <p:spPr>
          <a:xfrm>
            <a:off x="1933850" y="1434282"/>
            <a:ext cx="35175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300">
                <a:solidFill>
                  <a:schemeClr val="lt1"/>
                </a:solidFill>
              </a:rPr>
              <a:t>Προαπαιτούμενα</a:t>
            </a:r>
            <a:endParaRPr sz="23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2"/>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18.1.3</a:t>
            </a:r>
            <a:r>
              <a:rPr lang="el" sz="5000">
                <a:solidFill>
                  <a:schemeClr val="accent6"/>
                </a:solidFill>
              </a:rPr>
              <a:t>{</a:t>
            </a:r>
            <a:endParaRPr sz="5000">
              <a:solidFill>
                <a:schemeClr val="accent6"/>
              </a:solidFill>
            </a:endParaRPr>
          </a:p>
        </p:txBody>
      </p:sp>
      <p:sp>
        <p:nvSpPr>
          <p:cNvPr id="584" name="Google Shape;584;p42"/>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Python Alarm Clock</a:t>
            </a:r>
            <a:endParaRPr sz="2600">
              <a:solidFill>
                <a:schemeClr val="lt2"/>
              </a:solidFill>
            </a:endParaRPr>
          </a:p>
        </p:txBody>
      </p:sp>
      <p:sp>
        <p:nvSpPr>
          <p:cNvPr id="585" name="Google Shape;585;p42"/>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86" name="Google Shape;586;p42"/>
          <p:cNvCxnSpPr>
            <a:endCxn id="585"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587" name="Google Shape;587;p42"/>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588" name="Google Shape;588;p42"/>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589" name="Google Shape;589;p42"/>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590" name="Google Shape;590;p42"/>
          <p:cNvSpPr txBox="1">
            <a:spLocks noGrp="1"/>
          </p:cNvSpPr>
          <p:nvPr>
            <p:ph type="subTitle" idx="1"/>
          </p:nvPr>
        </p:nvSpPr>
        <p:spPr>
          <a:xfrm>
            <a:off x="2721050" y="2129475"/>
            <a:ext cx="5585100" cy="1675800"/>
          </a:xfrm>
          <a:prstGeom prst="rect">
            <a:avLst/>
          </a:prstGeom>
        </p:spPr>
        <p:txBody>
          <a:bodyPr spcFirstLastPara="1" wrap="square" lIns="91425" tIns="91425" rIns="91425" bIns="91425" anchor="ctr" anchorCtr="0">
            <a:noAutofit/>
          </a:bodyPr>
          <a:lstStyle/>
          <a:p>
            <a:pPr marL="457200" lvl="0" indent="-317500" algn="l" rtl="0">
              <a:lnSpc>
                <a:spcPct val="100000"/>
              </a:lnSpc>
              <a:spcBef>
                <a:spcPts val="400"/>
              </a:spcBef>
              <a:spcAft>
                <a:spcPts val="0"/>
              </a:spcAft>
              <a:buClr>
                <a:schemeClr val="accent3"/>
              </a:buClr>
              <a:buSzPts val="1400"/>
              <a:buChar char="●"/>
            </a:pPr>
            <a:r>
              <a:rPr lang="el" sz="1400"/>
              <a:t>Εισαγωγή όλων των βιβλιοθηκών και ενοτήτων που απαιτούνται</a:t>
            </a:r>
            <a:endParaRPr sz="1400"/>
          </a:p>
          <a:p>
            <a:pPr marL="457200" lvl="0" indent="-317500" algn="l" rtl="0">
              <a:lnSpc>
                <a:spcPct val="100000"/>
              </a:lnSpc>
              <a:spcBef>
                <a:spcPts val="0"/>
              </a:spcBef>
              <a:spcAft>
                <a:spcPts val="0"/>
              </a:spcAft>
              <a:buClr>
                <a:schemeClr val="accent3"/>
              </a:buClr>
              <a:buSzPts val="1400"/>
              <a:buChar char="●"/>
            </a:pPr>
            <a:r>
              <a:rPr lang="el" sz="1400"/>
              <a:t>Ένας βρόχος while που παίρνει το όρισμα της ώρας, στην οποία ο χρήστης θέλει να βάλει το ξυπνητήρι να χτυπήσει και διακόπτεται αυτόματα όταν αυτή η ώρα φτάσει, με ήχο</a:t>
            </a:r>
            <a:endParaRPr sz="1400"/>
          </a:p>
          <a:p>
            <a:pPr marL="457200" lvl="0" indent="-317500" algn="l" rtl="0">
              <a:lnSpc>
                <a:spcPct val="100000"/>
              </a:lnSpc>
              <a:spcBef>
                <a:spcPts val="0"/>
              </a:spcBef>
              <a:spcAft>
                <a:spcPts val="0"/>
              </a:spcAft>
              <a:buClr>
                <a:schemeClr val="accent3"/>
              </a:buClr>
              <a:buSzPts val="1400"/>
              <a:buChar char="●"/>
            </a:pPr>
            <a:r>
              <a:rPr lang="el" sz="1400"/>
              <a:t>Γραφικό περιβάλλον με το ttkbootstrap.</a:t>
            </a:r>
            <a:endParaRPr sz="1400"/>
          </a:p>
        </p:txBody>
      </p:sp>
      <p:sp>
        <p:nvSpPr>
          <p:cNvPr id="591" name="Google Shape;591;p42"/>
          <p:cNvSpPr txBox="1">
            <a:spLocks noGrp="1"/>
          </p:cNvSpPr>
          <p:nvPr>
            <p:ph type="subTitle" idx="1"/>
          </p:nvPr>
        </p:nvSpPr>
        <p:spPr>
          <a:xfrm>
            <a:off x="1933850" y="1434282"/>
            <a:ext cx="35175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300">
                <a:solidFill>
                  <a:schemeClr val="lt1"/>
                </a:solidFill>
              </a:rPr>
              <a:t>Δομή Έργου</a:t>
            </a:r>
            <a:endParaRPr sz="23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3"/>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18.1.4</a:t>
            </a:r>
            <a:r>
              <a:rPr lang="el" sz="5000">
                <a:solidFill>
                  <a:schemeClr val="accent6"/>
                </a:solidFill>
              </a:rPr>
              <a:t>{</a:t>
            </a:r>
            <a:endParaRPr sz="5000">
              <a:solidFill>
                <a:schemeClr val="accent6"/>
              </a:solidFill>
            </a:endParaRPr>
          </a:p>
        </p:txBody>
      </p:sp>
      <p:sp>
        <p:nvSpPr>
          <p:cNvPr id="597" name="Google Shape;597;p43"/>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Κατασκευή – Περιγραφή – Σχόλια</a:t>
            </a:r>
            <a:endParaRPr sz="2600">
              <a:solidFill>
                <a:schemeClr val="lt2"/>
              </a:solidFill>
            </a:endParaRPr>
          </a:p>
        </p:txBody>
      </p:sp>
      <p:sp>
        <p:nvSpPr>
          <p:cNvPr id="598" name="Google Shape;598;p43"/>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99" name="Google Shape;599;p43"/>
          <p:cNvCxnSpPr>
            <a:endCxn id="598"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00" name="Google Shape;600;p43"/>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01" name="Google Shape;601;p43"/>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02" name="Google Shape;602;p43"/>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03" name="Google Shape;603;p43"/>
          <p:cNvSpPr txBox="1">
            <a:spLocks noGrp="1"/>
          </p:cNvSpPr>
          <p:nvPr>
            <p:ph type="subTitle" idx="1"/>
          </p:nvPr>
        </p:nvSpPr>
        <p:spPr>
          <a:xfrm>
            <a:off x="2721050" y="2129475"/>
            <a:ext cx="5585100" cy="16758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400"/>
              <a:t>from tkinter import *</a:t>
            </a:r>
            <a:endParaRPr sz="1400"/>
          </a:p>
          <a:p>
            <a:pPr marL="0" lvl="0" indent="0" algn="l" rtl="0">
              <a:lnSpc>
                <a:spcPct val="100000"/>
              </a:lnSpc>
              <a:spcBef>
                <a:spcPts val="400"/>
              </a:spcBef>
              <a:spcAft>
                <a:spcPts val="0"/>
              </a:spcAft>
              <a:buNone/>
            </a:pPr>
            <a:r>
              <a:rPr lang="el" sz="1400"/>
              <a:t>import ttkbootstrap as ttk</a:t>
            </a:r>
            <a:endParaRPr sz="1400"/>
          </a:p>
          <a:p>
            <a:pPr marL="0" lvl="0" indent="0" algn="l" rtl="0">
              <a:lnSpc>
                <a:spcPct val="100000"/>
              </a:lnSpc>
              <a:spcBef>
                <a:spcPts val="400"/>
              </a:spcBef>
              <a:spcAft>
                <a:spcPts val="0"/>
              </a:spcAft>
              <a:buNone/>
            </a:pPr>
            <a:r>
              <a:rPr lang="el" sz="1400"/>
              <a:t>from ttkbootstrap.constants import *</a:t>
            </a:r>
            <a:endParaRPr sz="1400"/>
          </a:p>
          <a:p>
            <a:pPr marL="0" lvl="0" indent="0" algn="l" rtl="0">
              <a:lnSpc>
                <a:spcPct val="100000"/>
              </a:lnSpc>
              <a:spcBef>
                <a:spcPts val="400"/>
              </a:spcBef>
              <a:spcAft>
                <a:spcPts val="0"/>
              </a:spcAft>
              <a:buNone/>
            </a:pPr>
            <a:r>
              <a:rPr lang="el" sz="1400"/>
              <a:t>import datetime</a:t>
            </a:r>
            <a:endParaRPr sz="1400"/>
          </a:p>
          <a:p>
            <a:pPr marL="0" lvl="0" indent="0" algn="l" rtl="0">
              <a:lnSpc>
                <a:spcPct val="100000"/>
              </a:lnSpc>
              <a:spcBef>
                <a:spcPts val="400"/>
              </a:spcBef>
              <a:spcAft>
                <a:spcPts val="0"/>
              </a:spcAft>
              <a:buNone/>
            </a:pPr>
            <a:r>
              <a:rPr lang="el" sz="1400"/>
              <a:t>import time</a:t>
            </a:r>
            <a:endParaRPr sz="1400"/>
          </a:p>
          <a:p>
            <a:pPr marL="0" lvl="0" indent="0" algn="l" rtl="0">
              <a:lnSpc>
                <a:spcPct val="100000"/>
              </a:lnSpc>
              <a:spcBef>
                <a:spcPts val="400"/>
              </a:spcBef>
              <a:spcAft>
                <a:spcPts val="0"/>
              </a:spcAft>
              <a:buNone/>
            </a:pPr>
            <a:r>
              <a:rPr lang="el" sz="1400"/>
              <a:t>import winsound</a:t>
            </a:r>
            <a:endParaRPr sz="1400"/>
          </a:p>
          <a:p>
            <a:pPr marL="0" lvl="0" indent="0" algn="l" rtl="0">
              <a:lnSpc>
                <a:spcPct val="100000"/>
              </a:lnSpc>
              <a:spcBef>
                <a:spcPts val="400"/>
              </a:spcBef>
              <a:spcAft>
                <a:spcPts val="400"/>
              </a:spcAft>
              <a:buNone/>
            </a:pPr>
            <a:endParaRPr sz="1400"/>
          </a:p>
        </p:txBody>
      </p:sp>
      <p:sp>
        <p:nvSpPr>
          <p:cNvPr id="604" name="Google Shape;604;p43"/>
          <p:cNvSpPr txBox="1">
            <a:spLocks noGrp="1"/>
          </p:cNvSpPr>
          <p:nvPr>
            <p:ph type="subTitle" idx="1"/>
          </p:nvPr>
        </p:nvSpPr>
        <p:spPr>
          <a:xfrm>
            <a:off x="1933850" y="1434275"/>
            <a:ext cx="39660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300">
                <a:solidFill>
                  <a:schemeClr val="lt1"/>
                </a:solidFill>
              </a:rPr>
              <a:t>Εισαγωγή βιβλιοθηκών</a:t>
            </a:r>
            <a:endParaRPr sz="23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44"/>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18.1.5</a:t>
            </a:r>
            <a:r>
              <a:rPr lang="el" sz="5000">
                <a:solidFill>
                  <a:schemeClr val="accent6"/>
                </a:solidFill>
              </a:rPr>
              <a:t>{</a:t>
            </a:r>
            <a:endParaRPr sz="5000">
              <a:solidFill>
                <a:schemeClr val="accent6"/>
              </a:solidFill>
            </a:endParaRPr>
          </a:p>
        </p:txBody>
      </p:sp>
      <p:sp>
        <p:nvSpPr>
          <p:cNvPr id="610" name="Google Shape;610;p44"/>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Βρόχος while – Η «μηχανή» του ξυπνητηριού</a:t>
            </a:r>
            <a:endParaRPr sz="2600">
              <a:solidFill>
                <a:schemeClr val="lt2"/>
              </a:solidFill>
            </a:endParaRPr>
          </a:p>
        </p:txBody>
      </p:sp>
      <p:sp>
        <p:nvSpPr>
          <p:cNvPr id="611" name="Google Shape;611;p44"/>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12" name="Google Shape;612;p44"/>
          <p:cNvCxnSpPr>
            <a:endCxn id="611"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13" name="Google Shape;613;p44"/>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14" name="Google Shape;614;p44"/>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15" name="Google Shape;615;p44"/>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16" name="Google Shape;616;p44"/>
          <p:cNvSpPr txBox="1">
            <a:spLocks noGrp="1"/>
          </p:cNvSpPr>
          <p:nvPr>
            <p:ph type="subTitle" idx="1"/>
          </p:nvPr>
        </p:nvSpPr>
        <p:spPr>
          <a:xfrm>
            <a:off x="2694300" y="2463600"/>
            <a:ext cx="5585100" cy="16758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200"/>
              <a:t>&gt;</a:t>
            </a:r>
            <a:endParaRPr sz="1200"/>
          </a:p>
          <a:p>
            <a:pPr marL="0" lvl="0" indent="0" algn="l" rtl="0">
              <a:lnSpc>
                <a:spcPct val="100000"/>
              </a:lnSpc>
              <a:spcBef>
                <a:spcPts val="400"/>
              </a:spcBef>
              <a:spcAft>
                <a:spcPts val="0"/>
              </a:spcAft>
              <a:buNone/>
            </a:pPr>
            <a:r>
              <a:rPr lang="el" sz="1200"/>
              <a:t>def alarm(set_alarm_timer): </a:t>
            </a:r>
            <a:r>
              <a:rPr lang="el" sz="1200">
                <a:solidFill>
                  <a:schemeClr val="lt1"/>
                </a:solidFill>
              </a:rPr>
              <a:t># Η παράμετρος εισάγεται από την actual_time()</a:t>
            </a:r>
            <a:endParaRPr sz="1200">
              <a:solidFill>
                <a:schemeClr val="lt1"/>
              </a:solidFill>
            </a:endParaRPr>
          </a:p>
          <a:p>
            <a:pPr marL="0" lvl="0" indent="0" algn="l" rtl="0">
              <a:lnSpc>
                <a:spcPct val="100000"/>
              </a:lnSpc>
              <a:spcBef>
                <a:spcPts val="400"/>
              </a:spcBef>
              <a:spcAft>
                <a:spcPts val="0"/>
              </a:spcAft>
              <a:buNone/>
            </a:pPr>
            <a:r>
              <a:rPr lang="el" sz="1200"/>
              <a:t>    while True: # Όσο δεν συμβαινει τίποτα, τύπωνε στην κονσόλα την ημ/νία και την ώρα</a:t>
            </a:r>
            <a:endParaRPr sz="1200"/>
          </a:p>
          <a:p>
            <a:pPr marL="0" lvl="0" indent="0" algn="l" rtl="0">
              <a:lnSpc>
                <a:spcPct val="100000"/>
              </a:lnSpc>
              <a:spcBef>
                <a:spcPts val="400"/>
              </a:spcBef>
              <a:spcAft>
                <a:spcPts val="0"/>
              </a:spcAft>
              <a:buNone/>
            </a:pPr>
            <a:r>
              <a:rPr lang="el" sz="1200"/>
              <a:t>        time.sleep(1) </a:t>
            </a:r>
            <a:r>
              <a:rPr lang="el" sz="1200">
                <a:solidFill>
                  <a:schemeClr val="lt1"/>
                </a:solidFill>
              </a:rPr>
              <a:t># Ο χρόνος θα μετράει με καθυστέρηση ενός δευτ/του</a:t>
            </a:r>
            <a:endParaRPr sz="1200">
              <a:solidFill>
                <a:schemeClr val="lt1"/>
              </a:solidFill>
            </a:endParaRPr>
          </a:p>
          <a:p>
            <a:pPr marL="0" lvl="0" indent="0" algn="l" rtl="0">
              <a:lnSpc>
                <a:spcPct val="100000"/>
              </a:lnSpc>
              <a:spcBef>
                <a:spcPts val="400"/>
              </a:spcBef>
              <a:spcAft>
                <a:spcPts val="0"/>
              </a:spcAft>
              <a:buNone/>
            </a:pPr>
            <a:r>
              <a:rPr lang="el" sz="1200"/>
              <a:t>        current_time = datetime.datetime.now()</a:t>
            </a:r>
            <a:endParaRPr sz="1200"/>
          </a:p>
          <a:p>
            <a:pPr marL="0" lvl="0" indent="0" algn="l" rtl="0">
              <a:lnSpc>
                <a:spcPct val="100000"/>
              </a:lnSpc>
              <a:spcBef>
                <a:spcPts val="400"/>
              </a:spcBef>
              <a:spcAft>
                <a:spcPts val="0"/>
              </a:spcAft>
              <a:buNone/>
            </a:pPr>
            <a:endParaRPr sz="1200"/>
          </a:p>
          <a:p>
            <a:pPr marL="0" lvl="0" indent="0" algn="l" rtl="0">
              <a:lnSpc>
                <a:spcPct val="100000"/>
              </a:lnSpc>
              <a:spcBef>
                <a:spcPts val="400"/>
              </a:spcBef>
              <a:spcAft>
                <a:spcPts val="0"/>
              </a:spcAft>
              <a:buNone/>
            </a:pPr>
            <a:r>
              <a:rPr lang="el" sz="1200"/>
              <a:t>        </a:t>
            </a:r>
            <a:r>
              <a:rPr lang="el" sz="1200">
                <a:solidFill>
                  <a:schemeClr val="dk2"/>
                </a:solidFill>
              </a:rPr>
              <a:t>Δείτε τον υπόλοιπο κώδικα στις σημειώσεις…</a:t>
            </a:r>
            <a:endParaRPr sz="1200">
              <a:solidFill>
                <a:schemeClr val="dk2"/>
              </a:solidFill>
            </a:endParaRPr>
          </a:p>
          <a:p>
            <a:pPr marL="0" lvl="0" indent="0" algn="l" rtl="0">
              <a:lnSpc>
                <a:spcPct val="100000"/>
              </a:lnSpc>
              <a:spcBef>
                <a:spcPts val="400"/>
              </a:spcBef>
              <a:spcAft>
                <a:spcPts val="400"/>
              </a:spcAft>
              <a:buNone/>
            </a:pPr>
            <a:r>
              <a:rPr lang="el" sz="1200"/>
              <a:t>&gt;</a:t>
            </a:r>
            <a:endParaRPr sz="1200"/>
          </a:p>
        </p:txBody>
      </p:sp>
      <p:sp>
        <p:nvSpPr>
          <p:cNvPr id="617" name="Google Shape;617;p44"/>
          <p:cNvSpPr txBox="1">
            <a:spLocks noGrp="1"/>
          </p:cNvSpPr>
          <p:nvPr>
            <p:ph type="subTitle" idx="1"/>
          </p:nvPr>
        </p:nvSpPr>
        <p:spPr>
          <a:xfrm>
            <a:off x="1933850" y="1434275"/>
            <a:ext cx="54900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300">
                <a:solidFill>
                  <a:schemeClr val="lt1"/>
                </a:solidFill>
              </a:rPr>
              <a:t>Συνάρτηση με βρόχο while</a:t>
            </a:r>
            <a:endParaRPr sz="23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5"/>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18.1.6</a:t>
            </a:r>
            <a:r>
              <a:rPr lang="el" sz="5000">
                <a:solidFill>
                  <a:schemeClr val="accent6"/>
                </a:solidFill>
              </a:rPr>
              <a:t>{</a:t>
            </a:r>
            <a:endParaRPr sz="5000">
              <a:solidFill>
                <a:schemeClr val="accent6"/>
              </a:solidFill>
            </a:endParaRPr>
          </a:p>
        </p:txBody>
      </p:sp>
      <p:sp>
        <p:nvSpPr>
          <p:cNvPr id="623" name="Google Shape;623;p45"/>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Δημιουργία GUI</a:t>
            </a:r>
            <a:endParaRPr sz="2600">
              <a:solidFill>
                <a:schemeClr val="lt2"/>
              </a:solidFill>
            </a:endParaRPr>
          </a:p>
        </p:txBody>
      </p:sp>
      <p:sp>
        <p:nvSpPr>
          <p:cNvPr id="624" name="Google Shape;624;p45"/>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25" name="Google Shape;625;p45"/>
          <p:cNvCxnSpPr>
            <a:endCxn id="624"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26" name="Google Shape;626;p45"/>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27" name="Google Shape;627;p45"/>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28" name="Google Shape;628;p45"/>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29" name="Google Shape;629;p45"/>
          <p:cNvSpPr txBox="1">
            <a:spLocks noGrp="1"/>
          </p:cNvSpPr>
          <p:nvPr>
            <p:ph type="subTitle" idx="1"/>
          </p:nvPr>
        </p:nvSpPr>
        <p:spPr>
          <a:xfrm>
            <a:off x="2694300" y="2463600"/>
            <a:ext cx="5585100" cy="16758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200"/>
              <a:t>&gt;</a:t>
            </a:r>
            <a:endParaRPr sz="1200"/>
          </a:p>
          <a:p>
            <a:pPr marL="0" lvl="0" indent="0" algn="l" rtl="0">
              <a:lnSpc>
                <a:spcPct val="100000"/>
              </a:lnSpc>
              <a:spcBef>
                <a:spcPts val="400"/>
              </a:spcBef>
              <a:spcAft>
                <a:spcPts val="0"/>
              </a:spcAft>
              <a:buNone/>
            </a:pPr>
            <a:r>
              <a:rPr lang="el" sz="1200">
                <a:solidFill>
                  <a:schemeClr val="lt1"/>
                </a:solidFill>
              </a:rPr>
              <a:t># Δημιουργία γραφικού περιβάλλοντος</a:t>
            </a:r>
            <a:endParaRPr sz="1200">
              <a:solidFill>
                <a:schemeClr val="lt1"/>
              </a:solidFill>
            </a:endParaRPr>
          </a:p>
          <a:p>
            <a:pPr marL="0" lvl="0" indent="0" algn="l" rtl="0">
              <a:lnSpc>
                <a:spcPct val="100000"/>
              </a:lnSpc>
              <a:spcBef>
                <a:spcPts val="400"/>
              </a:spcBef>
              <a:spcAft>
                <a:spcPts val="0"/>
              </a:spcAft>
              <a:buNone/>
            </a:pPr>
            <a:r>
              <a:rPr lang="el" sz="1200"/>
              <a:t>clock = ttk.Window(themename="cerculean")</a:t>
            </a:r>
            <a:endParaRPr sz="1200"/>
          </a:p>
          <a:p>
            <a:pPr marL="0" lvl="0" indent="0" algn="l" rtl="0">
              <a:lnSpc>
                <a:spcPct val="100000"/>
              </a:lnSpc>
              <a:spcBef>
                <a:spcPts val="400"/>
              </a:spcBef>
              <a:spcAft>
                <a:spcPts val="0"/>
              </a:spcAft>
              <a:buNone/>
            </a:pPr>
            <a:r>
              <a:rPr lang="el" sz="1200"/>
              <a:t>clock.title("Python Alarm Clock")</a:t>
            </a:r>
            <a:endParaRPr sz="1200"/>
          </a:p>
          <a:p>
            <a:pPr marL="0" lvl="0" indent="0" algn="l" rtl="0">
              <a:lnSpc>
                <a:spcPct val="100000"/>
              </a:lnSpc>
              <a:spcBef>
                <a:spcPts val="400"/>
              </a:spcBef>
              <a:spcAft>
                <a:spcPts val="0"/>
              </a:spcAft>
              <a:buNone/>
            </a:pPr>
            <a:r>
              <a:rPr lang="el" sz="1200">
                <a:solidFill>
                  <a:schemeClr val="lt1"/>
                </a:solidFill>
              </a:rPr>
              <a:t>#clock.iconbitmap(r"python.ico") # Μπορούμε να βάλουμε το δικό μας εικονίδιο στο παράθυρο</a:t>
            </a:r>
            <a:endParaRPr sz="1200">
              <a:solidFill>
                <a:schemeClr val="lt1"/>
              </a:solidFill>
            </a:endParaRPr>
          </a:p>
          <a:p>
            <a:pPr marL="0" lvl="0" indent="0" algn="l" rtl="0">
              <a:lnSpc>
                <a:spcPct val="100000"/>
              </a:lnSpc>
              <a:spcBef>
                <a:spcPts val="400"/>
              </a:spcBef>
              <a:spcAft>
                <a:spcPts val="0"/>
              </a:spcAft>
              <a:buNone/>
            </a:pPr>
            <a:r>
              <a:rPr lang="el" sz="1200"/>
              <a:t>clock.geometry("400x200")</a:t>
            </a:r>
            <a:endParaRPr sz="1200"/>
          </a:p>
          <a:p>
            <a:pPr marL="0" lvl="0" indent="0" algn="l" rtl="0">
              <a:lnSpc>
                <a:spcPct val="100000"/>
              </a:lnSpc>
              <a:spcBef>
                <a:spcPts val="400"/>
              </a:spcBef>
              <a:spcAft>
                <a:spcPts val="0"/>
              </a:spcAft>
              <a:buNone/>
            </a:pPr>
            <a:r>
              <a:rPr lang="el" sz="1200"/>
              <a:t>time_format=ttk.Label(clock, text= "Εισάγετε την ώρα σε 24ωρη βάση", font=('Helvetica', 15), bootstyle = PRIMARY).pack(side = TOP, padx=5, pady=5)</a:t>
            </a:r>
            <a:endParaRPr sz="1200"/>
          </a:p>
          <a:p>
            <a:pPr marL="0" lvl="0" indent="0" algn="l" rtl="0">
              <a:lnSpc>
                <a:spcPct val="100000"/>
              </a:lnSpc>
              <a:spcBef>
                <a:spcPts val="400"/>
              </a:spcBef>
              <a:spcAft>
                <a:spcPts val="0"/>
              </a:spcAft>
              <a:buNone/>
            </a:pPr>
            <a:r>
              <a:rPr lang="el" sz="1200"/>
              <a:t>        </a:t>
            </a:r>
            <a:r>
              <a:rPr lang="el" sz="1200">
                <a:solidFill>
                  <a:schemeClr val="dk2"/>
                </a:solidFill>
              </a:rPr>
              <a:t>Δείτε τον υπόλοιπο κώδικα στις σημειώσεις…</a:t>
            </a:r>
            <a:endParaRPr sz="1200">
              <a:solidFill>
                <a:schemeClr val="dk2"/>
              </a:solidFill>
            </a:endParaRPr>
          </a:p>
          <a:p>
            <a:pPr marL="0" lvl="0" indent="0" algn="l" rtl="0">
              <a:lnSpc>
                <a:spcPct val="100000"/>
              </a:lnSpc>
              <a:spcBef>
                <a:spcPts val="400"/>
              </a:spcBef>
              <a:spcAft>
                <a:spcPts val="400"/>
              </a:spcAft>
              <a:buNone/>
            </a:pPr>
            <a:r>
              <a:rPr lang="el" sz="1200"/>
              <a:t>&gt;</a:t>
            </a:r>
            <a:endParaRPr sz="1200"/>
          </a:p>
        </p:txBody>
      </p:sp>
      <p:sp>
        <p:nvSpPr>
          <p:cNvPr id="630" name="Google Shape;630;p45"/>
          <p:cNvSpPr txBox="1">
            <a:spLocks noGrp="1"/>
          </p:cNvSpPr>
          <p:nvPr>
            <p:ph type="subTitle" idx="1"/>
          </p:nvPr>
        </p:nvSpPr>
        <p:spPr>
          <a:xfrm>
            <a:off x="1933850" y="1434275"/>
            <a:ext cx="54900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300">
                <a:solidFill>
                  <a:schemeClr val="lt1"/>
                </a:solidFill>
              </a:rPr>
              <a:t>GUI με ttkbootstrap</a:t>
            </a:r>
            <a:endParaRPr sz="23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46"/>
          <p:cNvSpPr txBox="1">
            <a:spLocks noGrp="1"/>
          </p:cNvSpPr>
          <p:nvPr>
            <p:ph type="title"/>
          </p:nvPr>
        </p:nvSpPr>
        <p:spPr>
          <a:xfrm flipH="1">
            <a:off x="986450" y="752750"/>
            <a:ext cx="1874400" cy="11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3000"/>
              <a:t>18.1.7</a:t>
            </a:r>
            <a:r>
              <a:rPr lang="el" sz="5000">
                <a:solidFill>
                  <a:schemeClr val="accent6"/>
                </a:solidFill>
              </a:rPr>
              <a:t>{</a:t>
            </a:r>
            <a:endParaRPr sz="5000">
              <a:solidFill>
                <a:schemeClr val="accent6"/>
              </a:solidFill>
            </a:endParaRPr>
          </a:p>
        </p:txBody>
      </p:sp>
      <p:sp>
        <p:nvSpPr>
          <p:cNvPr id="636" name="Google Shape;636;p46"/>
          <p:cNvSpPr txBox="1">
            <a:spLocks noGrp="1"/>
          </p:cNvSpPr>
          <p:nvPr>
            <p:ph type="title" idx="2"/>
          </p:nvPr>
        </p:nvSpPr>
        <p:spPr>
          <a:xfrm>
            <a:off x="3150250" y="677575"/>
            <a:ext cx="5423400" cy="53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l" sz="2600">
                <a:solidFill>
                  <a:schemeClr val="accent2"/>
                </a:solidFill>
              </a:rPr>
              <a:t>Μεταβλητές και ολοκλήρωση του προγράμματος</a:t>
            </a:r>
            <a:endParaRPr sz="2600">
              <a:solidFill>
                <a:schemeClr val="lt2"/>
              </a:solidFill>
            </a:endParaRPr>
          </a:p>
        </p:txBody>
      </p:sp>
      <p:sp>
        <p:nvSpPr>
          <p:cNvPr id="637" name="Google Shape;637;p46"/>
          <p:cNvSpPr txBox="1"/>
          <p:nvPr/>
        </p:nvSpPr>
        <p:spPr>
          <a:xfrm>
            <a:off x="1597550" y="3586575"/>
            <a:ext cx="506100" cy="7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l"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638" name="Google Shape;638;p46"/>
          <p:cNvCxnSpPr>
            <a:endCxn id="637" idx="0"/>
          </p:cNvCxnSpPr>
          <p:nvPr/>
        </p:nvCxnSpPr>
        <p:spPr>
          <a:xfrm flipH="1">
            <a:off x="1850600" y="1264875"/>
            <a:ext cx="14100" cy="2321700"/>
          </a:xfrm>
          <a:prstGeom prst="straightConnector1">
            <a:avLst/>
          </a:prstGeom>
          <a:noFill/>
          <a:ln w="9525" cap="flat" cmpd="sng">
            <a:solidFill>
              <a:schemeClr val="accent4"/>
            </a:solidFill>
            <a:prstDash val="solid"/>
            <a:round/>
            <a:headEnd type="none" w="med" len="med"/>
            <a:tailEnd type="none" w="med" len="med"/>
          </a:ln>
        </p:spPr>
      </p:cxnSp>
      <p:sp>
        <p:nvSpPr>
          <p:cNvPr id="639" name="Google Shape;639;p46"/>
          <p:cNvSpPr txBox="1">
            <a:spLocks noGrp="1"/>
          </p:cNvSpPr>
          <p:nvPr>
            <p:ph type="subTitle" idx="4294967295"/>
          </p:nvPr>
        </p:nvSpPr>
        <p:spPr>
          <a:xfrm>
            <a:off x="710125" y="4694725"/>
            <a:ext cx="4865100" cy="3573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l"/>
              <a:t>Γλώσσα Προγραμματισμού Python</a:t>
            </a:r>
            <a:endParaRPr/>
          </a:p>
        </p:txBody>
      </p:sp>
      <p:sp>
        <p:nvSpPr>
          <p:cNvPr id="640" name="Google Shape;640;p46"/>
          <p:cNvSpPr txBox="1">
            <a:spLocks noGrp="1"/>
          </p:cNvSpPr>
          <p:nvPr>
            <p:ph type="subTitle" idx="4294967295"/>
          </p:nvPr>
        </p:nvSpPr>
        <p:spPr>
          <a:xfrm>
            <a:off x="10325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ex-apostaseos</a:t>
            </a:r>
            <a:r>
              <a:rPr lang="el" sz="1400">
                <a:solidFill>
                  <a:schemeClr val="accent3"/>
                </a:solidFill>
              </a:rPr>
              <a:t>.html</a:t>
            </a:r>
            <a:endParaRPr sz="1400">
              <a:solidFill>
                <a:schemeClr val="accent3"/>
              </a:solidFill>
            </a:endParaRPr>
          </a:p>
        </p:txBody>
      </p:sp>
      <p:sp>
        <p:nvSpPr>
          <p:cNvPr id="641" name="Google Shape;641;p46"/>
          <p:cNvSpPr txBox="1">
            <a:spLocks noGrp="1"/>
          </p:cNvSpPr>
          <p:nvPr>
            <p:ph type="subTitle" idx="4294967295"/>
          </p:nvPr>
        </p:nvSpPr>
        <p:spPr>
          <a:xfrm>
            <a:off x="4502475" y="9907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l" sz="1400"/>
              <a:t>diarkeia_10-mines</a:t>
            </a:r>
            <a:r>
              <a:rPr lang="el" sz="1400">
                <a:solidFill>
                  <a:schemeClr val="accent3"/>
                </a:solidFill>
              </a:rPr>
              <a:t>.css</a:t>
            </a:r>
            <a:endParaRPr sz="1400">
              <a:solidFill>
                <a:schemeClr val="accent3"/>
              </a:solidFill>
            </a:endParaRPr>
          </a:p>
        </p:txBody>
      </p:sp>
      <p:sp>
        <p:nvSpPr>
          <p:cNvPr id="642" name="Google Shape;642;p46"/>
          <p:cNvSpPr txBox="1">
            <a:spLocks noGrp="1"/>
          </p:cNvSpPr>
          <p:nvPr>
            <p:ph type="subTitle" idx="1"/>
          </p:nvPr>
        </p:nvSpPr>
        <p:spPr>
          <a:xfrm>
            <a:off x="2694300" y="2463600"/>
            <a:ext cx="5585100" cy="16758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0"/>
              </a:spcAft>
              <a:buNone/>
            </a:pPr>
            <a:r>
              <a:rPr lang="el" sz="1200"/>
              <a:t>&gt;</a:t>
            </a:r>
            <a:endParaRPr sz="1200"/>
          </a:p>
          <a:p>
            <a:pPr marL="0" lvl="0" indent="0" algn="l" rtl="0">
              <a:lnSpc>
                <a:spcPct val="100000"/>
              </a:lnSpc>
              <a:spcBef>
                <a:spcPts val="400"/>
              </a:spcBef>
              <a:spcAft>
                <a:spcPts val="0"/>
              </a:spcAft>
              <a:buNone/>
            </a:pPr>
            <a:r>
              <a:rPr lang="el" sz="1200">
                <a:solidFill>
                  <a:schemeClr val="lt1"/>
                </a:solidFill>
              </a:rPr>
              <a:t># Οι μεταβλητές που χρειαζόμαστε για το ξυνητήρι (αρχικοποίηση):</a:t>
            </a:r>
            <a:endParaRPr sz="1200">
              <a:solidFill>
                <a:schemeClr val="lt1"/>
              </a:solidFill>
            </a:endParaRPr>
          </a:p>
          <a:p>
            <a:pPr marL="0" lvl="0" indent="0" algn="l" rtl="0">
              <a:lnSpc>
                <a:spcPct val="100000"/>
              </a:lnSpc>
              <a:spcBef>
                <a:spcPts val="400"/>
              </a:spcBef>
              <a:spcAft>
                <a:spcPts val="0"/>
              </a:spcAft>
              <a:buNone/>
            </a:pPr>
            <a:r>
              <a:rPr lang="el" sz="1200"/>
              <a:t>hour = StringVar()</a:t>
            </a:r>
            <a:endParaRPr sz="1200"/>
          </a:p>
          <a:p>
            <a:pPr marL="0" lvl="0" indent="0" algn="l" rtl="0">
              <a:lnSpc>
                <a:spcPct val="100000"/>
              </a:lnSpc>
              <a:spcBef>
                <a:spcPts val="400"/>
              </a:spcBef>
              <a:spcAft>
                <a:spcPts val="0"/>
              </a:spcAft>
              <a:buNone/>
            </a:pPr>
            <a:r>
              <a:rPr lang="el" sz="1200"/>
              <a:t>min = StringVar()</a:t>
            </a:r>
            <a:endParaRPr sz="1200"/>
          </a:p>
          <a:p>
            <a:pPr marL="0" lvl="0" indent="0" algn="l" rtl="0">
              <a:lnSpc>
                <a:spcPct val="100000"/>
              </a:lnSpc>
              <a:spcBef>
                <a:spcPts val="400"/>
              </a:spcBef>
              <a:spcAft>
                <a:spcPts val="0"/>
              </a:spcAft>
              <a:buNone/>
            </a:pPr>
            <a:r>
              <a:rPr lang="el" sz="1200"/>
              <a:t>sec = StringVar()</a:t>
            </a:r>
            <a:endParaRPr sz="1200"/>
          </a:p>
          <a:p>
            <a:pPr marL="0" lvl="0" indent="0" algn="l" rtl="0">
              <a:lnSpc>
                <a:spcPct val="100000"/>
              </a:lnSpc>
              <a:spcBef>
                <a:spcPts val="400"/>
              </a:spcBef>
              <a:spcAft>
                <a:spcPts val="0"/>
              </a:spcAft>
              <a:buNone/>
            </a:pPr>
            <a:endParaRPr sz="1200">
              <a:solidFill>
                <a:schemeClr val="lt1"/>
              </a:solidFill>
            </a:endParaRPr>
          </a:p>
          <a:p>
            <a:pPr marL="0" lvl="0" indent="0" algn="l" rtl="0">
              <a:lnSpc>
                <a:spcPct val="100000"/>
              </a:lnSpc>
              <a:spcBef>
                <a:spcPts val="400"/>
              </a:spcBef>
              <a:spcAft>
                <a:spcPts val="0"/>
              </a:spcAft>
              <a:buNone/>
            </a:pPr>
            <a:r>
              <a:rPr lang="el" sz="1200"/>
              <a:t>        </a:t>
            </a:r>
            <a:r>
              <a:rPr lang="el" sz="1200">
                <a:solidFill>
                  <a:schemeClr val="dk2"/>
                </a:solidFill>
              </a:rPr>
              <a:t>Δείτε τον υπόλοιπο κώδικα στις σημειώσεις…</a:t>
            </a:r>
            <a:endParaRPr sz="1200">
              <a:solidFill>
                <a:schemeClr val="dk2"/>
              </a:solidFill>
            </a:endParaRPr>
          </a:p>
          <a:p>
            <a:pPr marL="0" lvl="0" indent="0" algn="l" rtl="0">
              <a:lnSpc>
                <a:spcPct val="100000"/>
              </a:lnSpc>
              <a:spcBef>
                <a:spcPts val="400"/>
              </a:spcBef>
              <a:spcAft>
                <a:spcPts val="400"/>
              </a:spcAft>
              <a:buNone/>
            </a:pPr>
            <a:r>
              <a:rPr lang="el" sz="1200"/>
              <a:t>&gt;</a:t>
            </a:r>
            <a:endParaRPr sz="1200"/>
          </a:p>
        </p:txBody>
      </p:sp>
      <p:sp>
        <p:nvSpPr>
          <p:cNvPr id="643" name="Google Shape;643;p46"/>
          <p:cNvSpPr txBox="1">
            <a:spLocks noGrp="1"/>
          </p:cNvSpPr>
          <p:nvPr>
            <p:ph type="subTitle" idx="1"/>
          </p:nvPr>
        </p:nvSpPr>
        <p:spPr>
          <a:xfrm>
            <a:off x="1933850" y="1434275"/>
            <a:ext cx="5490000" cy="474000"/>
          </a:xfrm>
          <a:prstGeom prst="rect">
            <a:avLst/>
          </a:prstGeom>
        </p:spPr>
        <p:txBody>
          <a:bodyPr spcFirstLastPara="1" wrap="square" lIns="91425" tIns="91425" rIns="91425" bIns="91425" anchor="ctr" anchorCtr="0">
            <a:noAutofit/>
          </a:bodyPr>
          <a:lstStyle/>
          <a:p>
            <a:pPr marL="0" lvl="0" indent="0" algn="l" rtl="0">
              <a:lnSpc>
                <a:spcPct val="100000"/>
              </a:lnSpc>
              <a:spcBef>
                <a:spcPts val="400"/>
              </a:spcBef>
              <a:spcAft>
                <a:spcPts val="400"/>
              </a:spcAft>
              <a:buNone/>
            </a:pPr>
            <a:r>
              <a:rPr lang="el" sz="2300">
                <a:solidFill>
                  <a:schemeClr val="lt1"/>
                </a:solidFill>
              </a:rPr>
              <a:t>GUI με ttkbootstrap</a:t>
            </a:r>
            <a:endParaRPr sz="2300">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1528</Words>
  <Application>Microsoft Office PowerPoint</Application>
  <PresentationFormat>Προβολή στην οθόνη (16:9)</PresentationFormat>
  <Paragraphs>314</Paragraphs>
  <Slides>24</Slides>
  <Notes>24</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2</vt:i4>
      </vt:variant>
      <vt:variant>
        <vt:lpstr>Τίτλοι διαφανειών</vt:lpstr>
      </vt:variant>
      <vt:variant>
        <vt:i4>24</vt:i4>
      </vt:variant>
    </vt:vector>
  </HeadingPairs>
  <TitlesOfParts>
    <vt:vector size="29" baseType="lpstr">
      <vt:lpstr>Montserrat</vt:lpstr>
      <vt:lpstr>Arial</vt:lpstr>
      <vt:lpstr>Fira Code</vt:lpstr>
      <vt:lpstr>Simple Light</vt:lpstr>
      <vt:lpstr>Programming Language Workshop for Beginners by Slidesgo</vt:lpstr>
      <vt:lpstr>Γλώσσα‘Προγραμματισμού’: {</vt:lpstr>
      <vt:lpstr>18.0.0{</vt:lpstr>
      <vt:lpstr>18.1.1{</vt:lpstr>
      <vt:lpstr>18.1.2{</vt:lpstr>
      <vt:lpstr>18.1.3{</vt:lpstr>
      <vt:lpstr>18.1.4{</vt:lpstr>
      <vt:lpstr>18.1.5{</vt:lpstr>
      <vt:lpstr>18.1.6{</vt:lpstr>
      <vt:lpstr>18.1.7{</vt:lpstr>
      <vt:lpstr>18.1.8{</vt:lpstr>
      <vt:lpstr>18.2.1{</vt:lpstr>
      <vt:lpstr>18.2.2{</vt:lpstr>
      <vt:lpstr>18.2.3{</vt:lpstr>
      <vt:lpstr>18.2.4{</vt:lpstr>
      <vt:lpstr>18.2.5{</vt:lpstr>
      <vt:lpstr>18.2.6{</vt:lpstr>
      <vt:lpstr>18.2.7{</vt:lpstr>
      <vt:lpstr>18.2.8{</vt:lpstr>
      <vt:lpstr>18.2.9{</vt:lpstr>
      <vt:lpstr>18.3.0{</vt:lpstr>
      <vt:lpstr>18.3.1{</vt:lpstr>
      <vt:lpstr>18.3.2{</vt:lpstr>
      <vt:lpstr>18.3.3{</vt:lpstr>
      <vt:lpstr>18.3.4{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Γλώσσα‘Προγραμματισμού’: {</dc:title>
  <cp:lastModifiedBy>ΕΥΔΟΚΙΜΟΣ</cp:lastModifiedBy>
  <cp:revision>1</cp:revision>
  <dcterms:modified xsi:type="dcterms:W3CDTF">2023-07-24T18:16:43Z</dcterms:modified>
</cp:coreProperties>
</file>