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102C0F-D468-F807-5C33-348A7F3FB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B5FB1AF1-B765-6E51-9ED2-04342492C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62489FBC-9A9F-CE94-28F3-4CBB4C47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090E-E846-47EB-BEAF-8EE9BFA29F75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A447B83-6B60-4F2D-89C7-C2D7668F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D418626-4074-092A-FA3C-2907D89D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5782-F85F-4290-9D4C-DFCF9B08E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74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F480A2-6A10-FFF6-084B-DCC820CD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52F15F39-E02D-658D-E4B0-B3934CDBD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5AD4551F-1FED-A678-4E48-302AE58E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090E-E846-47EB-BEAF-8EE9BFA29F75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CD4FB7FF-3406-5CA6-7E3F-3884AAA4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64560F8F-5E6D-9F9B-2E3D-04E45BE8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5782-F85F-4290-9D4C-DFCF9B08E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16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0CEC80CF-6992-189A-D7B7-6FA2E85FA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7A6ADF8F-E81C-8219-5E03-19087CB50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8FF2074-EECE-76C5-7943-B86D65DA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090E-E846-47EB-BEAF-8EE9BFA29F75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9F816ED9-239D-E01C-5052-59783953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E064EFC-3C0D-E72F-A137-3E8B193B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5782-F85F-4290-9D4C-DFCF9B08E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80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465168E-581B-43AB-1CB8-752A962A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14ABA93-B0BA-1DE6-A611-63A73AADE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6EA14F5-ED66-5EE7-1A29-A69C28D7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090E-E846-47EB-BEAF-8EE9BFA29F75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F9467BB-23F5-547A-2B52-854605F8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F97DBAA7-2F72-FF2D-19AE-037CC8D4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5782-F85F-4290-9D4C-DFCF9B08E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10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F0E8DC-A6F9-ACFA-EBD7-0800B0B3E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FA7A8D2-3AF6-0619-FF46-CA80F0C5A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2C3411C9-31C9-B1E9-AFAB-AE7219AC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090E-E846-47EB-BEAF-8EE9BFA29F75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1BA7ECB-7975-0E1E-ADC0-6C534314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7F3BF7F7-3DE8-1AF3-420E-CCAFB746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5782-F85F-4290-9D4C-DFCF9B08E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86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83EF730-7E8F-3B4F-D0DA-1EA36BEE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48A4D2C-2E6B-7381-5CE2-CA5CCB4C0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FCB780C4-C425-1FBE-842C-CA929EBEF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1A8C750E-BF16-E67A-5E79-A2DD506D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090E-E846-47EB-BEAF-8EE9BFA29F75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44D98CAC-F9C6-CD0E-98AF-72CD34A1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628120F3-0654-7569-9403-266482AD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5782-F85F-4290-9D4C-DFCF9B08E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86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0E3CDC1-C9DA-9705-543A-AE0CED68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0C12B94B-94D8-B600-BD95-D7A37C877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A8721DB2-1DA3-F7B2-CF65-6203BA202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BB39EEFA-DE16-B945-D93E-71ACA8D7C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8967F5B6-8A39-8653-07FB-4CE137A86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522C95A2-F71A-4C9E-6E36-FE079D87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090E-E846-47EB-BEAF-8EE9BFA29F75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F72F413F-3E7B-5BA9-0036-E912DD16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BF962B8F-D12F-BC23-0311-7F1446BA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5782-F85F-4290-9D4C-DFCF9B08E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16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5BBB70B-5AC3-E547-E346-922EB320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10A400C5-288C-F510-F76B-CF27DB12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090E-E846-47EB-BEAF-8EE9BFA29F75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B3B6919D-FD0C-2B21-FD79-FD799D6D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70ED3A17-76FB-B009-136B-B91386D1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5782-F85F-4290-9D4C-DFCF9B08E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64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CCBFF45B-424D-01FC-E3E0-97AF4A32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090E-E846-47EB-BEAF-8EE9BFA29F75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81C5C453-3A9F-596F-C866-3D063CC1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2CE07397-2526-90F8-CF97-B1CFF614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5782-F85F-4290-9D4C-DFCF9B08E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43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31B7E03-B0F8-F204-A4DC-E0F9195B2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F5020F6-ACD6-73B9-5951-6730408E9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2EDEE8DE-C1F6-CE22-8F3D-6944F3257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632D28E5-3AEB-7BC5-FA5F-63493D2D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090E-E846-47EB-BEAF-8EE9BFA29F75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3840A7BB-D07A-D65A-9DCE-90AAB499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6071304B-82C7-51B8-E6EC-7D6014ED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5782-F85F-4290-9D4C-DFCF9B08E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11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7048A57-50A2-CE18-061D-CAECBB11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83F9C981-4DD0-FF06-8566-0B46ACBF0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AF88C17F-1BF0-4393-E0CD-044444E4A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29E9A356-1EC4-DAD3-892C-506835B2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090E-E846-47EB-BEAF-8EE9BFA29F75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43294B3A-267E-0E65-C433-78CF90C6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91FCBB25-A423-E35A-898C-1F198F76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5782-F85F-4290-9D4C-DFCF9B08E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6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5E2EF156-2F4C-7EAF-EFA4-F3D7F7B5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0766D479-2334-A3C1-8BAA-565751CB8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2B6965FC-C702-605E-24B5-B5EE393CD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9E090E-E846-47EB-BEAF-8EE9BFA29F75}" type="datetimeFigureOut">
              <a:rPr lang="en-GB" smtClean="0"/>
              <a:t>14/04/2024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8B3256D5-2457-B617-1AE4-F514EDC4B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F579F8DE-7E66-2E49-13A6-D9179A591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6F5782-F85F-4290-9D4C-DFCF9B08E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62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DE1C3A6-EA94-B6F7-44BF-614176488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9193"/>
            <a:ext cx="9144000" cy="1338062"/>
          </a:xfrm>
        </p:spPr>
        <p:txBody>
          <a:bodyPr/>
          <a:lstStyle/>
          <a:p>
            <a:r>
              <a:rPr lang="en-US" dirty="0">
                <a:latin typeface="Amasis MT Pro Black" panose="020F0502020204030204" pitchFamily="18" charset="0"/>
              </a:rPr>
              <a:t>Task Manager System</a:t>
            </a:r>
            <a:br>
              <a:rPr lang="bg-BG" dirty="0">
                <a:latin typeface="Amasis MT Pro Black" panose="020F0502020204030204" pitchFamily="18" charset="0"/>
              </a:rPr>
            </a:br>
            <a:r>
              <a:rPr lang="en-US" sz="2400" dirty="0">
                <a:latin typeface="Amasis MT Pro Black" panose="020F0502020204030204" pitchFamily="18" charset="0"/>
              </a:rPr>
              <a:t>“TODO list”</a:t>
            </a:r>
            <a:endParaRPr lang="en-GB" sz="2400" dirty="0">
              <a:latin typeface="Amasis MT Pro Black" panose="020F0502020204030204" pitchFamily="18" charset="0"/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9F66C3B9-0873-1D2D-4A09-9D496D15A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7692"/>
            <a:ext cx="9144000" cy="78931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masis MT Pro Black" panose="02040A04050005020304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Project: “NESHTO”</a:t>
            </a:r>
            <a:endParaRPr lang="en-GB" sz="4000" dirty="0">
              <a:latin typeface="Amasis MT Pro Black" panose="02040A04050005020304" pitchFamily="18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7" name="Картина 6" descr="Картина, която съдържа човек, Човешко лице, на закрито, дрехи&#10;&#10;Описанието е генерирано автоматично">
            <a:extLst>
              <a:ext uri="{FF2B5EF4-FFF2-40B4-BE49-F238E27FC236}">
                <a16:creationId xmlns:a16="http://schemas.microsoft.com/office/drawing/2014/main" id="{82A2DCF9-BC76-4CDE-1D2F-2A9E84085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4" y="3223935"/>
            <a:ext cx="4743450" cy="3552825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34F66B1C-DF28-0992-B8D2-024106D8A651}"/>
              </a:ext>
            </a:extLst>
          </p:cNvPr>
          <p:cNvSpPr txBox="1"/>
          <p:nvPr/>
        </p:nvSpPr>
        <p:spPr>
          <a:xfrm>
            <a:off x="4925534" y="6611779"/>
            <a:ext cx="1473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11/10 </a:t>
            </a:r>
            <a:r>
              <a:rPr lang="en-US" sz="1000" dirty="0" err="1"/>
              <a:t>ime</a:t>
            </a:r>
            <a:r>
              <a:rPr lang="en-US" sz="1000" dirty="0"/>
              <a:t> </a:t>
            </a:r>
            <a:r>
              <a:rPr lang="en-US" sz="1000" dirty="0" err="1"/>
              <a:t>na</a:t>
            </a:r>
            <a:r>
              <a:rPr lang="en-US" sz="1000" dirty="0"/>
              <a:t> </a:t>
            </a:r>
            <a:r>
              <a:rPr lang="en-US" sz="1000" dirty="0" err="1"/>
              <a:t>proekt</a:t>
            </a:r>
            <a:r>
              <a:rPr lang="en-US" sz="1000" dirty="0"/>
              <a:t> :D</a:t>
            </a:r>
            <a:endParaRPr lang="en-GB" sz="1000" dirty="0"/>
          </a:p>
        </p:txBody>
      </p:sp>
      <p:pic>
        <p:nvPicPr>
          <p:cNvPr id="12" name="Картина 11" descr="Картина, която съдържа графична колекция, анимирана рисунка, Анимация, илюстрация&#10;&#10;Описанието е генерирано автоматично">
            <a:extLst>
              <a:ext uri="{FF2B5EF4-FFF2-40B4-BE49-F238E27FC236}">
                <a16:creationId xmlns:a16="http://schemas.microsoft.com/office/drawing/2014/main" id="{1163335A-9238-5AF3-2680-AD24F3A2A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762" y="3556339"/>
            <a:ext cx="22764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0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B681C2-9441-94FD-A79B-BC230BC1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58" y="-93085"/>
            <a:ext cx="10515600" cy="1325563"/>
          </a:xfrm>
        </p:spPr>
        <p:txBody>
          <a:bodyPr/>
          <a:lstStyle/>
          <a:p>
            <a:pPr algn="ctr"/>
            <a:r>
              <a:rPr lang="bg-BG" u="sng" dirty="0"/>
              <a:t>Участници</a:t>
            </a:r>
            <a:endParaRPr lang="en-GB" u="sn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D6FA9D3-53E0-46D6-1AC1-1A874E67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Цветан Цанев                     Калоян Петров            Жасмина Георгиева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Front-end                                Back-end(main)            Frond-end(Main)</a:t>
            </a:r>
          </a:p>
          <a:p>
            <a:pPr marL="0" indent="0">
              <a:buNone/>
            </a:pPr>
            <a:r>
              <a:rPr lang="en-US" dirty="0"/>
              <a:t>Back-end</a:t>
            </a:r>
            <a:r>
              <a:rPr lang="bg-BG" dirty="0"/>
              <a:t> (</a:t>
            </a:r>
            <a:r>
              <a:rPr lang="en-US" dirty="0"/>
              <a:t>helper</a:t>
            </a:r>
            <a:r>
              <a:rPr lang="bg-BG" dirty="0"/>
              <a:t>)</a:t>
            </a:r>
            <a:endParaRPr lang="en-GB" dirty="0"/>
          </a:p>
        </p:txBody>
      </p:sp>
      <p:sp>
        <p:nvSpPr>
          <p:cNvPr id="4" name="AutoShape 2" descr="Anonymous (hacker group) - Wikipedia">
            <a:extLst>
              <a:ext uri="{FF2B5EF4-FFF2-40B4-BE49-F238E27FC236}">
                <a16:creationId xmlns:a16="http://schemas.microsoft.com/office/drawing/2014/main" id="{83CB3AF6-FD3A-C71E-CCC7-4469A0D697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Картина 5" descr="Картина, която съдържа Графика, анимирана рисунка, черен, графичен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51D23492-F239-675D-E0BB-33E10DB5F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00" y="818295"/>
            <a:ext cx="9976157" cy="333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3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D8AD717-DB3D-F8D8-401A-115B6856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FC9101F-2153-6A8D-A1FF-547B01670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bg-BG" dirty="0"/>
              <a:t>Нашият проект има за цел да помогне с ежедневието и   Правилна организация за деня</a:t>
            </a:r>
            <a:endParaRPr lang="en-GB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E8411764-07BC-7CFB-C264-423FE5F13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016251"/>
            <a:ext cx="51816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2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1BCC0A1-AE4C-F0CC-4DCB-F5C7E7D4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bg-BG"/>
              <a:t>Как е реализиран нашия проект?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217E25D-A960-586C-CABC-68B5C688E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9" y="2061836"/>
            <a:ext cx="5827643" cy="4175697"/>
          </a:xfrm>
        </p:spPr>
        <p:txBody>
          <a:bodyPr>
            <a:normAutofit/>
          </a:bodyPr>
          <a:lstStyle/>
          <a:p>
            <a:r>
              <a:rPr lang="bg-BG" sz="2000" dirty="0"/>
              <a:t>С много мъка, </a:t>
            </a:r>
            <a:r>
              <a:rPr lang="en-US" sz="2000" dirty="0"/>
              <a:t>C#, ASP.NET, HTML, CSS, </a:t>
            </a:r>
            <a:r>
              <a:rPr lang="bg-BG" sz="2000" dirty="0"/>
              <a:t>и вяра на </a:t>
            </a:r>
            <a:r>
              <a:rPr lang="en-US" sz="2000" dirty="0"/>
              <a:t>back-end</a:t>
            </a:r>
            <a:r>
              <a:rPr lang="bg-BG" sz="2000" dirty="0"/>
              <a:t> човека ни :</a:t>
            </a:r>
            <a:r>
              <a:rPr lang="en-US" sz="2000" dirty="0"/>
              <a:t>D</a:t>
            </a:r>
          </a:p>
          <a:p>
            <a:r>
              <a:rPr lang="en-US" sz="2000" dirty="0"/>
              <a:t> </a:t>
            </a:r>
            <a:r>
              <a:rPr lang="bg-BG" sz="2000" dirty="0"/>
              <a:t>Започнахме с реализация на дизайна(Прототип) в </a:t>
            </a:r>
            <a:r>
              <a:rPr lang="en-US" sz="2000" dirty="0"/>
              <a:t>Canva.</a:t>
            </a:r>
          </a:p>
          <a:p>
            <a:r>
              <a:rPr lang="bg-BG" sz="2000" dirty="0"/>
              <a:t>Главния </a:t>
            </a:r>
            <a:r>
              <a:rPr lang="en-US" sz="2000" dirty="0"/>
              <a:t>Back-end</a:t>
            </a:r>
            <a:r>
              <a:rPr lang="bg-BG" sz="2000" dirty="0"/>
              <a:t> човек направи всичко по силите си да направи системата на проекта.(май не му се получи много но </a:t>
            </a:r>
            <a:r>
              <a:rPr lang="en-US" sz="2000" dirty="0"/>
              <a:t>it is what it is</a:t>
            </a:r>
            <a:r>
              <a:rPr lang="bg-BG" sz="2000" dirty="0"/>
              <a:t>)</a:t>
            </a:r>
            <a:endParaRPr lang="en-US" sz="2000" dirty="0"/>
          </a:p>
          <a:p>
            <a:r>
              <a:rPr lang="en-US" sz="2000" dirty="0"/>
              <a:t> Front-end </a:t>
            </a:r>
            <a:r>
              <a:rPr lang="bg-BG" sz="2000" dirty="0"/>
              <a:t>дамата имаше безсънни </a:t>
            </a:r>
            <a:r>
              <a:rPr lang="bg-BG" sz="2000" dirty="0" err="1"/>
              <a:t>нощти</a:t>
            </a:r>
            <a:r>
              <a:rPr lang="bg-BG" sz="2000" dirty="0"/>
              <a:t> за да направи дизайна</a:t>
            </a:r>
            <a:endParaRPr lang="en-US" sz="2000" dirty="0"/>
          </a:p>
        </p:txBody>
      </p:sp>
      <p:pic>
        <p:nvPicPr>
          <p:cNvPr id="4" name="Picture 2" descr="Our favourite Project Management memes (updated for 2023) - Blue Cat Reports">
            <a:extLst>
              <a:ext uri="{FF2B5EF4-FFF2-40B4-BE49-F238E27FC236}">
                <a16:creationId xmlns:a16="http://schemas.microsoft.com/office/drawing/2014/main" id="{17229CEF-9405-DD6A-C62F-C8B5F817F6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3" r="4554" b="-3"/>
          <a:stretch/>
        </p:blipFill>
        <p:spPr bwMode="auto">
          <a:xfrm>
            <a:off x="6929024" y="1853835"/>
            <a:ext cx="4757943" cy="459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BFFD48-5713-B153-A7AF-EBD34D67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Технологии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51D5038-F6B1-1610-CB9A-545AF7B28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Ползва ли сме </a:t>
            </a:r>
            <a:r>
              <a:rPr lang="en-US" dirty="0"/>
              <a:t>GitHub</a:t>
            </a:r>
            <a:r>
              <a:rPr lang="bg-BG" dirty="0"/>
              <a:t> за контролиране на </a:t>
            </a:r>
            <a:r>
              <a:rPr lang="bg-BG" dirty="0" err="1"/>
              <a:t>версийте</a:t>
            </a:r>
            <a:endParaRPr lang="bg-BG" dirty="0"/>
          </a:p>
          <a:p>
            <a:r>
              <a:rPr lang="bg-BG" dirty="0"/>
              <a:t>Ползвано е </a:t>
            </a:r>
            <a:r>
              <a:rPr lang="en-US" dirty="0"/>
              <a:t>Visual Studio </a:t>
            </a:r>
            <a:r>
              <a:rPr lang="bg-BG" dirty="0"/>
              <a:t>за системите на сайта</a:t>
            </a:r>
            <a:r>
              <a:rPr lang="en-US" dirty="0"/>
              <a:t>. </a:t>
            </a:r>
            <a:r>
              <a:rPr lang="bg-BG" dirty="0"/>
              <a:t>Език</a:t>
            </a:r>
            <a:r>
              <a:rPr lang="en-US" dirty="0"/>
              <a:t> C#</a:t>
            </a:r>
            <a:endParaRPr lang="bg-BG" dirty="0"/>
          </a:p>
          <a:p>
            <a:r>
              <a:rPr lang="bg-BG" dirty="0"/>
              <a:t>За създаване на дизайна е използван </a:t>
            </a:r>
            <a:r>
              <a:rPr lang="en-US" dirty="0"/>
              <a:t> VS Code</a:t>
            </a:r>
            <a:r>
              <a:rPr lang="bg-BG" dirty="0"/>
              <a:t>. </a:t>
            </a:r>
            <a:r>
              <a:rPr lang="en-US" dirty="0"/>
              <a:t>HTML </a:t>
            </a:r>
            <a:r>
              <a:rPr lang="bg-BG" dirty="0"/>
              <a:t>и </a:t>
            </a:r>
            <a:r>
              <a:rPr lang="en-US" dirty="0"/>
              <a:t>CSS</a:t>
            </a:r>
          </a:p>
          <a:p>
            <a:r>
              <a:rPr lang="en-US" dirty="0"/>
              <a:t>Bootstrap e </a:t>
            </a:r>
            <a:r>
              <a:rPr lang="bg-BG" dirty="0"/>
              <a:t>използвано също</a:t>
            </a:r>
            <a:r>
              <a:rPr lang="en-US" dirty="0"/>
              <a:t>.</a:t>
            </a:r>
            <a:endParaRPr lang="bg-BG" dirty="0"/>
          </a:p>
          <a:p>
            <a:r>
              <a:rPr lang="bg-BG" dirty="0"/>
              <a:t> </a:t>
            </a:r>
            <a:r>
              <a:rPr lang="en-US" dirty="0"/>
              <a:t>ASP.NET </a:t>
            </a:r>
            <a:r>
              <a:rPr lang="bg-BG" dirty="0"/>
              <a:t>работна рамка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876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BF0B9D-0E4B-843F-4A1B-C83CDAC8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Интрукции</a:t>
            </a:r>
            <a:r>
              <a:rPr lang="bg-BG" dirty="0"/>
              <a:t> за потребителя на сайта</a:t>
            </a:r>
            <a:endParaRPr lang="en-GB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FC57285-64B0-AD67-25F6-57255057C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4337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61872F88196E459C9ADB21597EBF00" ma:contentTypeVersion="13" ma:contentTypeDescription="Create a new document." ma:contentTypeScope="" ma:versionID="883d20725454b295ebfc9333c18bb827">
  <xsd:schema xmlns:xsd="http://www.w3.org/2001/XMLSchema" xmlns:xs="http://www.w3.org/2001/XMLSchema" xmlns:p="http://schemas.microsoft.com/office/2006/metadata/properties" xmlns:ns3="29091bd7-90c1-46f5-aeea-524a9cd704ba" xmlns:ns4="5a84f010-107d-4798-b9d1-c4885845cc30" targetNamespace="http://schemas.microsoft.com/office/2006/metadata/properties" ma:root="true" ma:fieldsID="2488edce8ab1b640e4bc8630a18c6816" ns3:_="" ns4:_="">
    <xsd:import namespace="29091bd7-90c1-46f5-aeea-524a9cd704ba"/>
    <xsd:import namespace="5a84f010-107d-4798-b9d1-c4885845cc3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_activity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091bd7-90c1-46f5-aeea-524a9cd704b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84f010-107d-4798-b9d1-c4885845cc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a84f010-107d-4798-b9d1-c4885845cc30" xsi:nil="true"/>
  </documentManagement>
</p:properties>
</file>

<file path=customXml/itemProps1.xml><?xml version="1.0" encoding="utf-8"?>
<ds:datastoreItem xmlns:ds="http://schemas.openxmlformats.org/officeDocument/2006/customXml" ds:itemID="{DA9E8B3F-A8AF-4E08-AA95-094CCCA778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091bd7-90c1-46f5-aeea-524a9cd704ba"/>
    <ds:schemaRef ds:uri="5a84f010-107d-4798-b9d1-c4885845cc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1FB8FE-BE73-441E-BC63-797DC7EE48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267F0C-295A-4677-ABFC-BD97E7A2066F}">
  <ds:schemaRefs>
    <ds:schemaRef ds:uri="http://schemas.microsoft.com/office/2006/documentManagement/types"/>
    <ds:schemaRef ds:uri="5a84f010-107d-4798-b9d1-c4885845cc30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terms/"/>
    <ds:schemaRef ds:uri="29091bd7-90c1-46f5-aeea-524a9cd704b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181</Words>
  <Application>Microsoft Office PowerPoint</Application>
  <PresentationFormat>Широк екран</PresentationFormat>
  <Paragraphs>26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1" baseType="lpstr">
      <vt:lpstr>Amasis MT Pro Black</vt:lpstr>
      <vt:lpstr>Aptos</vt:lpstr>
      <vt:lpstr>Aptos Display</vt:lpstr>
      <vt:lpstr>Arial</vt:lpstr>
      <vt:lpstr>Тема на Office</vt:lpstr>
      <vt:lpstr>Task Manager System “TODO list”</vt:lpstr>
      <vt:lpstr>Участници</vt:lpstr>
      <vt:lpstr>Проект</vt:lpstr>
      <vt:lpstr>Как е реализиран нашия проект?</vt:lpstr>
      <vt:lpstr>Технологии</vt:lpstr>
      <vt:lpstr>Интрукции за потребителя на сайта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Manager System “TODO list”</dc:title>
  <dc:creator>Цветан Г. Цанев</dc:creator>
  <cp:lastModifiedBy>Цветан Г. Цанев</cp:lastModifiedBy>
  <cp:revision>1</cp:revision>
  <dcterms:created xsi:type="dcterms:W3CDTF">2024-04-13T21:20:08Z</dcterms:created>
  <dcterms:modified xsi:type="dcterms:W3CDTF">2024-04-13T22:24:19Z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0x0101007961872F88196E459C9ADB21597EBF00</vt:lpwstr>
  </property>
</Properties>
</file>